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  <p:sldMasterId id="2147483826" r:id="rId2"/>
    <p:sldMasterId id="2147483851" r:id="rId3"/>
    <p:sldMasterId id="2147483867" r:id="rId4"/>
    <p:sldMasterId id="2147483889" r:id="rId5"/>
  </p:sldMasterIdLst>
  <p:notesMasterIdLst>
    <p:notesMasterId r:id="rId111"/>
  </p:notesMasterIdLst>
  <p:sldIdLst>
    <p:sldId id="265" r:id="rId6"/>
    <p:sldId id="396" r:id="rId7"/>
    <p:sldId id="394" r:id="rId8"/>
    <p:sldId id="397" r:id="rId9"/>
    <p:sldId id="344" r:id="rId10"/>
    <p:sldId id="259" r:id="rId11"/>
    <p:sldId id="330" r:id="rId12"/>
    <p:sldId id="290" r:id="rId13"/>
    <p:sldId id="315" r:id="rId14"/>
    <p:sldId id="314" r:id="rId15"/>
    <p:sldId id="267" r:id="rId16"/>
    <p:sldId id="346" r:id="rId17"/>
    <p:sldId id="347" r:id="rId18"/>
    <p:sldId id="345" r:id="rId19"/>
    <p:sldId id="266" r:id="rId20"/>
    <p:sldId id="256" r:id="rId21"/>
    <p:sldId id="272" r:id="rId22"/>
    <p:sldId id="306" r:id="rId23"/>
    <p:sldId id="271" r:id="rId24"/>
    <p:sldId id="349" r:id="rId25"/>
    <p:sldId id="318" r:id="rId26"/>
    <p:sldId id="269" r:id="rId27"/>
    <p:sldId id="261" r:id="rId28"/>
    <p:sldId id="270" r:id="rId29"/>
    <p:sldId id="295" r:id="rId30"/>
    <p:sldId id="305" r:id="rId31"/>
    <p:sldId id="279" r:id="rId32"/>
    <p:sldId id="352" r:id="rId33"/>
    <p:sldId id="308" r:id="rId34"/>
    <p:sldId id="303" r:id="rId35"/>
    <p:sldId id="274" r:id="rId36"/>
    <p:sldId id="307" r:id="rId37"/>
    <p:sldId id="317" r:id="rId38"/>
    <p:sldId id="323" r:id="rId39"/>
    <p:sldId id="277" r:id="rId40"/>
    <p:sldId id="285" r:id="rId41"/>
    <p:sldId id="283" r:id="rId42"/>
    <p:sldId id="286" r:id="rId43"/>
    <p:sldId id="300" r:id="rId44"/>
    <p:sldId id="362" r:id="rId45"/>
    <p:sldId id="363" r:id="rId46"/>
    <p:sldId id="364" r:id="rId47"/>
    <p:sldId id="365" r:id="rId48"/>
    <p:sldId id="288" r:id="rId49"/>
    <p:sldId id="312" r:id="rId50"/>
    <p:sldId id="320" r:id="rId51"/>
    <p:sldId id="313" r:id="rId52"/>
    <p:sldId id="366" r:id="rId53"/>
    <p:sldId id="367" r:id="rId54"/>
    <p:sldId id="368" r:id="rId55"/>
    <p:sldId id="309" r:id="rId56"/>
    <p:sldId id="369" r:id="rId57"/>
    <p:sldId id="412" r:id="rId58"/>
    <p:sldId id="370" r:id="rId59"/>
    <p:sldId id="321" r:id="rId60"/>
    <p:sldId id="289" r:id="rId61"/>
    <p:sldId id="322" r:id="rId62"/>
    <p:sldId id="371" r:id="rId63"/>
    <p:sldId id="372" r:id="rId64"/>
    <p:sldId id="398" r:id="rId65"/>
    <p:sldId id="399" r:id="rId66"/>
    <p:sldId id="400" r:id="rId67"/>
    <p:sldId id="401" r:id="rId68"/>
    <p:sldId id="403" r:id="rId69"/>
    <p:sldId id="402" r:id="rId70"/>
    <p:sldId id="404" r:id="rId71"/>
    <p:sldId id="405" r:id="rId72"/>
    <p:sldId id="406" r:id="rId73"/>
    <p:sldId id="407" r:id="rId74"/>
    <p:sldId id="408" r:id="rId75"/>
    <p:sldId id="409" r:id="rId76"/>
    <p:sldId id="410" r:id="rId77"/>
    <p:sldId id="257" r:id="rId78"/>
    <p:sldId id="258" r:id="rId79"/>
    <p:sldId id="381" r:id="rId80"/>
    <p:sldId id="263" r:id="rId81"/>
    <p:sldId id="414" r:id="rId82"/>
    <p:sldId id="260" r:id="rId83"/>
    <p:sldId id="382" r:id="rId84"/>
    <p:sldId id="383" r:id="rId85"/>
    <p:sldId id="262" r:id="rId86"/>
    <p:sldId id="384" r:id="rId87"/>
    <p:sldId id="275" r:id="rId88"/>
    <p:sldId id="385" r:id="rId89"/>
    <p:sldId id="268" r:id="rId90"/>
    <p:sldId id="386" r:id="rId91"/>
    <p:sldId id="387" r:id="rId92"/>
    <p:sldId id="388" r:id="rId93"/>
    <p:sldId id="389" r:id="rId94"/>
    <p:sldId id="273" r:id="rId95"/>
    <p:sldId id="276" r:id="rId96"/>
    <p:sldId id="395" r:id="rId97"/>
    <p:sldId id="415" r:id="rId98"/>
    <p:sldId id="416" r:id="rId99"/>
    <p:sldId id="417" r:id="rId100"/>
    <p:sldId id="418" r:id="rId101"/>
    <p:sldId id="419" r:id="rId102"/>
    <p:sldId id="420" r:id="rId103"/>
    <p:sldId id="421" r:id="rId104"/>
    <p:sldId id="422" r:id="rId105"/>
    <p:sldId id="423" r:id="rId106"/>
    <p:sldId id="424" r:id="rId107"/>
    <p:sldId id="425" r:id="rId108"/>
    <p:sldId id="426" r:id="rId109"/>
    <p:sldId id="427" r:id="rId1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CC7C53A1-5972-436F-A870-EDC07EB2A654}">
          <p14:sldIdLst>
            <p14:sldId id="265"/>
            <p14:sldId id="396"/>
            <p14:sldId id="394"/>
            <p14:sldId id="397"/>
            <p14:sldId id="344"/>
            <p14:sldId id="259"/>
            <p14:sldId id="330"/>
            <p14:sldId id="290"/>
            <p14:sldId id="315"/>
            <p14:sldId id="314"/>
            <p14:sldId id="267"/>
            <p14:sldId id="346"/>
            <p14:sldId id="347"/>
            <p14:sldId id="345"/>
            <p14:sldId id="266"/>
            <p14:sldId id="256"/>
            <p14:sldId id="272"/>
            <p14:sldId id="306"/>
            <p14:sldId id="271"/>
            <p14:sldId id="349"/>
            <p14:sldId id="318"/>
            <p14:sldId id="269"/>
            <p14:sldId id="261"/>
            <p14:sldId id="270"/>
            <p14:sldId id="295"/>
            <p14:sldId id="305"/>
            <p14:sldId id="279"/>
            <p14:sldId id="352"/>
            <p14:sldId id="308"/>
            <p14:sldId id="303"/>
            <p14:sldId id="274"/>
            <p14:sldId id="307"/>
            <p14:sldId id="317"/>
          </p14:sldIdLst>
        </p14:section>
        <p14:section name="Sección sin título" id="{5D350D2B-A36B-4967-886F-7CBC30FAF1E8}">
          <p14:sldIdLst>
            <p14:sldId id="323"/>
            <p14:sldId id="277"/>
            <p14:sldId id="285"/>
            <p14:sldId id="283"/>
            <p14:sldId id="286"/>
            <p14:sldId id="300"/>
            <p14:sldId id="362"/>
            <p14:sldId id="363"/>
            <p14:sldId id="364"/>
            <p14:sldId id="365"/>
            <p14:sldId id="288"/>
            <p14:sldId id="312"/>
            <p14:sldId id="320"/>
            <p14:sldId id="313"/>
            <p14:sldId id="366"/>
            <p14:sldId id="367"/>
            <p14:sldId id="368"/>
            <p14:sldId id="309"/>
            <p14:sldId id="369"/>
            <p14:sldId id="412"/>
            <p14:sldId id="370"/>
            <p14:sldId id="321"/>
            <p14:sldId id="289"/>
            <p14:sldId id="322"/>
            <p14:sldId id="371"/>
            <p14:sldId id="372"/>
            <p14:sldId id="398"/>
            <p14:sldId id="399"/>
            <p14:sldId id="400"/>
            <p14:sldId id="401"/>
            <p14:sldId id="403"/>
            <p14:sldId id="402"/>
            <p14:sldId id="404"/>
            <p14:sldId id="405"/>
            <p14:sldId id="406"/>
            <p14:sldId id="407"/>
            <p14:sldId id="408"/>
            <p14:sldId id="409"/>
            <p14:sldId id="410"/>
            <p14:sldId id="257"/>
            <p14:sldId id="258"/>
            <p14:sldId id="381"/>
            <p14:sldId id="263"/>
            <p14:sldId id="414"/>
            <p14:sldId id="260"/>
            <p14:sldId id="382"/>
            <p14:sldId id="383"/>
            <p14:sldId id="262"/>
            <p14:sldId id="384"/>
            <p14:sldId id="275"/>
            <p14:sldId id="385"/>
            <p14:sldId id="268"/>
            <p14:sldId id="386"/>
            <p14:sldId id="387"/>
            <p14:sldId id="388"/>
            <p14:sldId id="389"/>
            <p14:sldId id="273"/>
            <p14:sldId id="276"/>
            <p14:sldId id="395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FF66"/>
    <a:srgbClr val="17AD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presProps" Target="presProps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viewProps" Target="viewProps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tableStyles" Target="tableStyle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image" Target="../media/image23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image" Target="../media/image2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347F32-933C-424E-BB72-95E9252E5B31}" type="doc">
      <dgm:prSet loTypeId="urn:microsoft.com/office/officeart/2008/layout/BubblePictureList" loCatId="picture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es-EC"/>
        </a:p>
      </dgm:t>
    </dgm:pt>
    <dgm:pt modelId="{CCB3EEAA-B379-4FD7-95BF-F43D01E41622}">
      <dgm:prSet phldrT="[Texto]"/>
      <dgm:spPr/>
      <dgm:t>
        <a:bodyPr/>
        <a:lstStyle/>
        <a:p>
          <a:pPr algn="l"/>
          <a:r>
            <a:rPr lang="es-EC" b="1" dirty="0">
              <a:solidFill>
                <a:schemeClr val="bg1"/>
              </a:solidFill>
              <a:latin typeface="Arial Narrow" panose="020B0606020202030204" pitchFamily="34" charset="0"/>
            </a:rPr>
            <a:t>INAUGURACION DE TALLER DE CAPACITACION VIRTUAL DE LA PRUEBA TRANSFORMAR</a:t>
          </a:r>
          <a:endParaRPr lang="es-EC" dirty="0">
            <a:solidFill>
              <a:schemeClr val="bg1"/>
            </a:solidFill>
          </a:endParaRPr>
        </a:p>
      </dgm:t>
    </dgm:pt>
    <dgm:pt modelId="{3BB6E7DC-D84A-429F-B8E2-6998565F008D}" type="parTrans" cxnId="{F3257987-1EA1-42B7-A55F-213C734727DB}">
      <dgm:prSet/>
      <dgm:spPr/>
      <dgm:t>
        <a:bodyPr/>
        <a:lstStyle/>
        <a:p>
          <a:endParaRPr lang="es-EC"/>
        </a:p>
      </dgm:t>
    </dgm:pt>
    <dgm:pt modelId="{DB9D5A97-F098-4E70-9CE3-96C828E4E8E1}" type="sibTrans" cxnId="{F3257987-1EA1-42B7-A55F-213C734727DB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effectLst>
          <a:outerShdw blurRad="38100" dist="25400" dir="5400000" sx="107000" sy="107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s-EC"/>
        </a:p>
      </dgm:t>
    </dgm:pt>
    <dgm:pt modelId="{7E2D8F74-D093-4EB8-9D18-64D3FEB36F48}">
      <dgm:prSet phldrT="[Texto]"/>
      <dgm:spPr/>
      <dgm:t>
        <a:bodyPr/>
        <a:lstStyle/>
        <a:p>
          <a:r>
            <a:rPr lang="es-EC" b="1" dirty="0">
              <a:solidFill>
                <a:schemeClr val="bg1"/>
              </a:solidFill>
            </a:rPr>
            <a:t>ESTUDIANTE DE LA UPS.-ING. MECANICA</a:t>
          </a:r>
        </a:p>
      </dgm:t>
    </dgm:pt>
    <dgm:pt modelId="{7A09D343-6685-4E3F-91D9-4989D295C747}" type="parTrans" cxnId="{6DC767B5-D7B3-47C5-A387-6D275F1B09E4}">
      <dgm:prSet/>
      <dgm:spPr/>
      <dgm:t>
        <a:bodyPr/>
        <a:lstStyle/>
        <a:p>
          <a:endParaRPr lang="es-EC"/>
        </a:p>
      </dgm:t>
    </dgm:pt>
    <dgm:pt modelId="{25221E66-4198-4B3B-AA93-1F6B792DDE7E}" type="sibTrans" cxnId="{6DC767B5-D7B3-47C5-A387-6D275F1B09E4}">
      <dgm:prSet/>
      <dgm:spPr/>
      <dgm:t>
        <a:bodyPr/>
        <a:lstStyle/>
        <a:p>
          <a:endParaRPr lang="es-EC"/>
        </a:p>
      </dgm:t>
    </dgm:pt>
    <dgm:pt modelId="{A3C5DC7E-1035-4C23-990C-E0BA94C1059F}">
      <dgm:prSet phldrT="[Texto]"/>
      <dgm:spPr/>
      <dgm:t>
        <a:bodyPr/>
        <a:lstStyle/>
        <a:p>
          <a:r>
            <a:rPr lang="es-EC" b="1" dirty="0">
              <a:solidFill>
                <a:schemeClr val="bg1"/>
              </a:solidFill>
              <a:latin typeface="Arial Narrow" panose="020B0606020202030204" pitchFamily="34" charset="0"/>
            </a:rPr>
            <a:t>IMPARTIDO POR : LUIS LOACHAMIN  </a:t>
          </a:r>
          <a:endParaRPr lang="es-EC" dirty="0">
            <a:solidFill>
              <a:schemeClr val="bg1"/>
            </a:solidFill>
          </a:endParaRPr>
        </a:p>
      </dgm:t>
    </dgm:pt>
    <dgm:pt modelId="{8343573D-6DFB-4322-A3B3-26F2D5E63915}" type="parTrans" cxnId="{25E6C7A0-56B4-401B-8E17-8B7CC0C695B7}">
      <dgm:prSet/>
      <dgm:spPr/>
      <dgm:t>
        <a:bodyPr/>
        <a:lstStyle/>
        <a:p>
          <a:endParaRPr lang="es-EC"/>
        </a:p>
      </dgm:t>
    </dgm:pt>
    <dgm:pt modelId="{2C241456-E3ED-4038-BF21-6D6440F36A8E}" type="sibTrans" cxnId="{25E6C7A0-56B4-401B-8E17-8B7CC0C695B7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  <a:effectLst>
          <a:outerShdw blurRad="38100" dist="25400" dir="5400000" sx="106000" sy="106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s-EC"/>
        </a:p>
      </dgm:t>
    </dgm:pt>
    <dgm:pt modelId="{8EEEA34E-FEE5-49C9-8014-4648FBCE1162}">
      <dgm:prSet/>
      <dgm:spPr/>
      <dgm:t>
        <a:bodyPr/>
        <a:lstStyle/>
        <a:p>
          <a:endParaRPr lang="es-EC"/>
        </a:p>
      </dgm:t>
    </dgm:pt>
    <dgm:pt modelId="{06C6CAF0-9FED-4ED8-ADFD-A89F6025CE5C}" type="parTrans" cxnId="{E18310E7-9C2B-4122-B1E2-448A42EC204B}">
      <dgm:prSet/>
      <dgm:spPr/>
      <dgm:t>
        <a:bodyPr/>
        <a:lstStyle/>
        <a:p>
          <a:endParaRPr lang="es-EC"/>
        </a:p>
      </dgm:t>
    </dgm:pt>
    <dgm:pt modelId="{03509994-5B82-42B3-9746-E24FEAE8B61C}" type="sibTrans" cxnId="{E18310E7-9C2B-4122-B1E2-448A42EC204B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  <a:effectLst>
          <a:outerShdw blurRad="38100" dist="25400" dir="5400000" sx="109000" sy="109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s-EC"/>
        </a:p>
      </dgm:t>
    </dgm:pt>
    <dgm:pt modelId="{8F55A42C-697B-4254-AF1B-8253F31D3093}" type="pres">
      <dgm:prSet presAssocID="{CB347F32-933C-424E-BB72-95E9252E5B31}" presName="Name0" presStyleCnt="0">
        <dgm:presLayoutVars>
          <dgm:chMax val="8"/>
          <dgm:chPref val="8"/>
          <dgm:dir/>
        </dgm:presLayoutVars>
      </dgm:prSet>
      <dgm:spPr/>
    </dgm:pt>
    <dgm:pt modelId="{D76B0DA9-ACAC-4EE8-9E1A-2B2B8C60D1E3}" type="pres">
      <dgm:prSet presAssocID="{CCB3EEAA-B379-4FD7-95BF-F43D01E41622}" presName="parent_text_1" presStyleLbl="revTx" presStyleIdx="0" presStyleCnt="4" custScaleX="93015" custScaleY="68915">
        <dgm:presLayoutVars>
          <dgm:chMax val="0"/>
          <dgm:chPref val="0"/>
          <dgm:bulletEnabled val="1"/>
        </dgm:presLayoutVars>
      </dgm:prSet>
      <dgm:spPr/>
    </dgm:pt>
    <dgm:pt modelId="{5C49B04D-1078-4AAF-BB99-0E21BC430CD2}" type="pres">
      <dgm:prSet presAssocID="{CCB3EEAA-B379-4FD7-95BF-F43D01E41622}" presName="image_accent_1" presStyleCnt="0"/>
      <dgm:spPr/>
    </dgm:pt>
    <dgm:pt modelId="{ACD0C73F-F6F3-427C-9E66-ABBA7FFB56F9}" type="pres">
      <dgm:prSet presAssocID="{CCB3EEAA-B379-4FD7-95BF-F43D01E41622}" presName="imageAccentRepeatNode" presStyleLbl="alignNode1" presStyleIdx="0" presStyleCnt="8"/>
      <dgm:spPr/>
    </dgm:pt>
    <dgm:pt modelId="{7BC831D2-34D3-40CD-B4D2-DF0B9F1A9077}" type="pres">
      <dgm:prSet presAssocID="{CCB3EEAA-B379-4FD7-95BF-F43D01E41622}" presName="accent_1" presStyleLbl="alignNode1" presStyleIdx="1" presStyleCnt="8"/>
      <dgm:spPr>
        <a:noFill/>
      </dgm:spPr>
    </dgm:pt>
    <dgm:pt modelId="{FE657AA4-B214-4118-8230-1E2F3B79967B}" type="pres">
      <dgm:prSet presAssocID="{DB9D5A97-F098-4E70-9CE3-96C828E4E8E1}" presName="image_1" presStyleCnt="0"/>
      <dgm:spPr/>
    </dgm:pt>
    <dgm:pt modelId="{99A996D2-A44F-4AD1-BA19-AF08D2B5BC62}" type="pres">
      <dgm:prSet presAssocID="{DB9D5A97-F098-4E70-9CE3-96C828E4E8E1}" presName="imageRepeatNode" presStyleLbl="fgImgPlace1" presStyleIdx="0" presStyleCnt="4" custScaleX="113682" custScaleY="108641"/>
      <dgm:spPr/>
    </dgm:pt>
    <dgm:pt modelId="{599A4E09-559B-4464-928C-0BCF4E8F3A82}" type="pres">
      <dgm:prSet presAssocID="{7E2D8F74-D093-4EB8-9D18-64D3FEB36F48}" presName="parent_text_2" presStyleLbl="revTx" presStyleIdx="1" presStyleCnt="4" custScaleX="83740">
        <dgm:presLayoutVars>
          <dgm:chMax val="0"/>
          <dgm:chPref val="0"/>
          <dgm:bulletEnabled val="1"/>
        </dgm:presLayoutVars>
      </dgm:prSet>
      <dgm:spPr/>
    </dgm:pt>
    <dgm:pt modelId="{F863DF05-B1C4-4CC0-8E78-2C8B111E869C}" type="pres">
      <dgm:prSet presAssocID="{7E2D8F74-D093-4EB8-9D18-64D3FEB36F48}" presName="image_accent_2" presStyleCnt="0"/>
      <dgm:spPr/>
    </dgm:pt>
    <dgm:pt modelId="{8F5E9C2A-328D-4BBC-A753-40D4441E753B}" type="pres">
      <dgm:prSet presAssocID="{7E2D8F74-D093-4EB8-9D18-64D3FEB36F48}" presName="imageAccentRepeatNode" presStyleLbl="alignNode1" presStyleIdx="2" presStyleCnt="8" custScaleY="119224" custLinFactNeighborX="29948" custLinFactNeighborY="15291"/>
      <dgm:spPr/>
    </dgm:pt>
    <dgm:pt modelId="{363C44F9-11C4-46AD-96B7-8527816E0ABA}" type="pres">
      <dgm:prSet presAssocID="{25221E66-4198-4B3B-AA93-1F6B792DDE7E}" presName="image_2" presStyleCnt="0"/>
      <dgm:spPr/>
    </dgm:pt>
    <dgm:pt modelId="{4793E0FC-2CA0-4C82-8655-2961717DDF5D}" type="pres">
      <dgm:prSet presAssocID="{25221E66-4198-4B3B-AA93-1F6B792DDE7E}" presName="imageRepeatNode" presStyleLbl="fgImgPlace1" presStyleIdx="1" presStyleCnt="4" custScaleX="93040" custScaleY="105779" custLinFactNeighborX="30751" custLinFactNeighborY="21102"/>
      <dgm:spPr>
        <a:prstGeom prst="leftArrow">
          <a:avLst/>
        </a:prstGeom>
      </dgm:spPr>
    </dgm:pt>
    <dgm:pt modelId="{1413CB1E-5C22-410E-BC41-5429F2B3701A}" type="pres">
      <dgm:prSet presAssocID="{A3C5DC7E-1035-4C23-990C-E0BA94C1059F}" presName="image_accent_3" presStyleCnt="0"/>
      <dgm:spPr/>
    </dgm:pt>
    <dgm:pt modelId="{510EA8F4-BAB4-43B6-B916-37E25824E47B}" type="pres">
      <dgm:prSet presAssocID="{A3C5DC7E-1035-4C23-990C-E0BA94C1059F}" presName="imageAccentRepeatNode" presStyleLbl="alignNode1" presStyleIdx="3" presStyleCnt="8"/>
      <dgm:spPr/>
    </dgm:pt>
    <dgm:pt modelId="{3FADA9C2-95F2-4732-9F31-83CAE5DFD724}" type="pres">
      <dgm:prSet presAssocID="{A3C5DC7E-1035-4C23-990C-E0BA94C1059F}" presName="parent_text_3" presStyleLbl="revTx" presStyleIdx="2" presStyleCnt="4" custScaleY="110247" custLinFactNeighborX="44747">
        <dgm:presLayoutVars>
          <dgm:chMax val="0"/>
          <dgm:chPref val="0"/>
          <dgm:bulletEnabled val="1"/>
        </dgm:presLayoutVars>
      </dgm:prSet>
      <dgm:spPr/>
    </dgm:pt>
    <dgm:pt modelId="{6DE7831D-6BFA-4AEE-A744-07D96C4AA22A}" type="pres">
      <dgm:prSet presAssocID="{A3C5DC7E-1035-4C23-990C-E0BA94C1059F}" presName="accent_2" presStyleLbl="alignNode1" presStyleIdx="4" presStyleCnt="8" custAng="0"/>
      <dgm:spPr/>
    </dgm:pt>
    <dgm:pt modelId="{B02B03FF-439A-4A06-95C6-AD34C37DA867}" type="pres">
      <dgm:prSet presAssocID="{A3C5DC7E-1035-4C23-990C-E0BA94C1059F}" presName="accent_3" presStyleLbl="alignNode1" presStyleIdx="5" presStyleCnt="8"/>
      <dgm:spPr/>
    </dgm:pt>
    <dgm:pt modelId="{C7DF9DAB-5E5F-45F4-B0DC-6B258529185F}" type="pres">
      <dgm:prSet presAssocID="{2C241456-E3ED-4038-BF21-6D6440F36A8E}" presName="image_3" presStyleCnt="0"/>
      <dgm:spPr/>
    </dgm:pt>
    <dgm:pt modelId="{7E4D7F29-D55F-4AE9-969E-F76E8349B9D5}" type="pres">
      <dgm:prSet presAssocID="{2C241456-E3ED-4038-BF21-6D6440F36A8E}" presName="imageRepeatNode" presStyleLbl="fgImgPlace1" presStyleIdx="2" presStyleCnt="4" custScaleX="161807" custScaleY="127260"/>
      <dgm:spPr/>
    </dgm:pt>
    <dgm:pt modelId="{C2CB5409-CC02-474B-8B19-3C9D94BDFF01}" type="pres">
      <dgm:prSet presAssocID="{8EEEA34E-FEE5-49C9-8014-4648FBCE1162}" presName="image_accent_4" presStyleCnt="0"/>
      <dgm:spPr/>
    </dgm:pt>
    <dgm:pt modelId="{B4FB89D1-3044-4C54-8839-059A89F75ECB}" type="pres">
      <dgm:prSet presAssocID="{8EEEA34E-FEE5-49C9-8014-4648FBCE1162}" presName="imageAccentRepeatNode" presStyleLbl="alignNode1" presStyleIdx="6" presStyleCnt="8"/>
      <dgm:spPr/>
    </dgm:pt>
    <dgm:pt modelId="{F25122EA-5E80-44EB-A9DA-C2E130929628}" type="pres">
      <dgm:prSet presAssocID="{8EEEA34E-FEE5-49C9-8014-4648FBCE1162}" presName="parent_text_4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1D382801-528D-41D2-8611-87C9FAB40481}" type="pres">
      <dgm:prSet presAssocID="{8EEEA34E-FEE5-49C9-8014-4648FBCE1162}" presName="accent_4" presStyleLbl="alignNode1" presStyleIdx="7" presStyleCnt="8" custLinFactX="300000" custLinFactNeighborX="398625"/>
      <dgm:spPr/>
    </dgm:pt>
    <dgm:pt modelId="{A25C1E52-FB93-4F54-BCF6-C736B9A05552}" type="pres">
      <dgm:prSet presAssocID="{03509994-5B82-42B3-9746-E24FEAE8B61C}" presName="image_4" presStyleCnt="0"/>
      <dgm:spPr/>
    </dgm:pt>
    <dgm:pt modelId="{832F8647-F580-4F92-8F2C-37EAF326A806}" type="pres">
      <dgm:prSet presAssocID="{03509994-5B82-42B3-9746-E24FEAE8B61C}" presName="imageRepeatNode" presStyleLbl="fgImgPlace1" presStyleIdx="3" presStyleCnt="4" custScaleX="258525" custScaleY="179298" custLinFactNeighborX="4465" custLinFactNeighborY="-24194"/>
      <dgm:spPr/>
    </dgm:pt>
  </dgm:ptLst>
  <dgm:cxnLst>
    <dgm:cxn modelId="{F0424523-2A46-4ECE-A450-6C8322CA8911}" type="presOf" srcId="{2C241456-E3ED-4038-BF21-6D6440F36A8E}" destId="{7E4D7F29-D55F-4AE9-969E-F76E8349B9D5}" srcOrd="0" destOrd="0" presId="urn:microsoft.com/office/officeart/2008/layout/BubblePictureList"/>
    <dgm:cxn modelId="{96E0F623-CA32-49E1-AF02-B46DCE0C91AD}" type="presOf" srcId="{03509994-5B82-42B3-9746-E24FEAE8B61C}" destId="{832F8647-F580-4F92-8F2C-37EAF326A806}" srcOrd="0" destOrd="0" presId="urn:microsoft.com/office/officeart/2008/layout/BubblePictureList"/>
    <dgm:cxn modelId="{A56F8E62-F3A4-4728-A882-B1E1F115DBD7}" type="presOf" srcId="{A3C5DC7E-1035-4C23-990C-E0BA94C1059F}" destId="{3FADA9C2-95F2-4732-9F31-83CAE5DFD724}" srcOrd="0" destOrd="0" presId="urn:microsoft.com/office/officeart/2008/layout/BubblePictureList"/>
    <dgm:cxn modelId="{7ADB435A-6371-4B42-ABD2-8CC85551B1C7}" type="presOf" srcId="{CCB3EEAA-B379-4FD7-95BF-F43D01E41622}" destId="{D76B0DA9-ACAC-4EE8-9E1A-2B2B8C60D1E3}" srcOrd="0" destOrd="0" presId="urn:microsoft.com/office/officeart/2008/layout/BubblePictureList"/>
    <dgm:cxn modelId="{F3257987-1EA1-42B7-A55F-213C734727DB}" srcId="{CB347F32-933C-424E-BB72-95E9252E5B31}" destId="{CCB3EEAA-B379-4FD7-95BF-F43D01E41622}" srcOrd="0" destOrd="0" parTransId="{3BB6E7DC-D84A-429F-B8E2-6998565F008D}" sibTransId="{DB9D5A97-F098-4E70-9CE3-96C828E4E8E1}"/>
    <dgm:cxn modelId="{25E6C7A0-56B4-401B-8E17-8B7CC0C695B7}" srcId="{CB347F32-933C-424E-BB72-95E9252E5B31}" destId="{A3C5DC7E-1035-4C23-990C-E0BA94C1059F}" srcOrd="2" destOrd="0" parTransId="{8343573D-6DFB-4322-A3B3-26F2D5E63915}" sibTransId="{2C241456-E3ED-4038-BF21-6D6440F36A8E}"/>
    <dgm:cxn modelId="{8B5248A7-1E3F-4149-8DCF-0E3E3B936892}" type="presOf" srcId="{CB347F32-933C-424E-BB72-95E9252E5B31}" destId="{8F55A42C-697B-4254-AF1B-8253F31D3093}" srcOrd="0" destOrd="0" presId="urn:microsoft.com/office/officeart/2008/layout/BubblePictureList"/>
    <dgm:cxn modelId="{D1F6CDAB-2805-485A-84E5-F1715A77E77D}" type="presOf" srcId="{8EEEA34E-FEE5-49C9-8014-4648FBCE1162}" destId="{F25122EA-5E80-44EB-A9DA-C2E130929628}" srcOrd="0" destOrd="0" presId="urn:microsoft.com/office/officeart/2008/layout/BubblePictureList"/>
    <dgm:cxn modelId="{6DC767B5-D7B3-47C5-A387-6D275F1B09E4}" srcId="{CB347F32-933C-424E-BB72-95E9252E5B31}" destId="{7E2D8F74-D093-4EB8-9D18-64D3FEB36F48}" srcOrd="1" destOrd="0" parTransId="{7A09D343-6685-4E3F-91D9-4989D295C747}" sibTransId="{25221E66-4198-4B3B-AA93-1F6B792DDE7E}"/>
    <dgm:cxn modelId="{B070A8B7-0BB8-4B80-80AB-D08EA9BA93FF}" type="presOf" srcId="{7E2D8F74-D093-4EB8-9D18-64D3FEB36F48}" destId="{599A4E09-559B-4464-928C-0BCF4E8F3A82}" srcOrd="0" destOrd="0" presId="urn:microsoft.com/office/officeart/2008/layout/BubblePictureList"/>
    <dgm:cxn modelId="{DBB24EE5-F185-4312-A8CB-A6DB77949FC1}" type="presOf" srcId="{25221E66-4198-4B3B-AA93-1F6B792DDE7E}" destId="{4793E0FC-2CA0-4C82-8655-2961717DDF5D}" srcOrd="0" destOrd="0" presId="urn:microsoft.com/office/officeart/2008/layout/BubblePictureList"/>
    <dgm:cxn modelId="{3BB045E6-0E18-4B73-B002-0BD18651E6EA}" type="presOf" srcId="{DB9D5A97-F098-4E70-9CE3-96C828E4E8E1}" destId="{99A996D2-A44F-4AD1-BA19-AF08D2B5BC62}" srcOrd="0" destOrd="0" presId="urn:microsoft.com/office/officeart/2008/layout/BubblePictureList"/>
    <dgm:cxn modelId="{E18310E7-9C2B-4122-B1E2-448A42EC204B}" srcId="{CB347F32-933C-424E-BB72-95E9252E5B31}" destId="{8EEEA34E-FEE5-49C9-8014-4648FBCE1162}" srcOrd="3" destOrd="0" parTransId="{06C6CAF0-9FED-4ED8-ADFD-A89F6025CE5C}" sibTransId="{03509994-5B82-42B3-9746-E24FEAE8B61C}"/>
    <dgm:cxn modelId="{262DFED6-656C-4127-9E8B-35A4CA84D519}" type="presParOf" srcId="{8F55A42C-697B-4254-AF1B-8253F31D3093}" destId="{D76B0DA9-ACAC-4EE8-9E1A-2B2B8C60D1E3}" srcOrd="0" destOrd="0" presId="urn:microsoft.com/office/officeart/2008/layout/BubblePictureList"/>
    <dgm:cxn modelId="{ACC5B281-F225-41A9-99E2-97319A760218}" type="presParOf" srcId="{8F55A42C-697B-4254-AF1B-8253F31D3093}" destId="{5C49B04D-1078-4AAF-BB99-0E21BC430CD2}" srcOrd="1" destOrd="0" presId="urn:microsoft.com/office/officeart/2008/layout/BubblePictureList"/>
    <dgm:cxn modelId="{5031D304-3F80-4FD8-AE13-B449243D772A}" type="presParOf" srcId="{5C49B04D-1078-4AAF-BB99-0E21BC430CD2}" destId="{ACD0C73F-F6F3-427C-9E66-ABBA7FFB56F9}" srcOrd="0" destOrd="0" presId="urn:microsoft.com/office/officeart/2008/layout/BubblePictureList"/>
    <dgm:cxn modelId="{2CDED244-F050-4244-A893-3806B1733ABC}" type="presParOf" srcId="{8F55A42C-697B-4254-AF1B-8253F31D3093}" destId="{7BC831D2-34D3-40CD-B4D2-DF0B9F1A9077}" srcOrd="2" destOrd="0" presId="urn:microsoft.com/office/officeart/2008/layout/BubblePictureList"/>
    <dgm:cxn modelId="{AA5CAEC1-684C-4F35-8B87-944F2A18BD6E}" type="presParOf" srcId="{8F55A42C-697B-4254-AF1B-8253F31D3093}" destId="{FE657AA4-B214-4118-8230-1E2F3B79967B}" srcOrd="3" destOrd="0" presId="urn:microsoft.com/office/officeart/2008/layout/BubblePictureList"/>
    <dgm:cxn modelId="{10E96B99-7332-4DBC-A707-24AB776BEB3A}" type="presParOf" srcId="{FE657AA4-B214-4118-8230-1E2F3B79967B}" destId="{99A996D2-A44F-4AD1-BA19-AF08D2B5BC62}" srcOrd="0" destOrd="0" presId="urn:microsoft.com/office/officeart/2008/layout/BubblePictureList"/>
    <dgm:cxn modelId="{A2B63814-35D2-4BE5-B4E0-7FB1B0D267B5}" type="presParOf" srcId="{8F55A42C-697B-4254-AF1B-8253F31D3093}" destId="{599A4E09-559B-4464-928C-0BCF4E8F3A82}" srcOrd="4" destOrd="0" presId="urn:microsoft.com/office/officeart/2008/layout/BubblePictureList"/>
    <dgm:cxn modelId="{7CF06CCC-19E1-4244-949B-94ADF1D551D4}" type="presParOf" srcId="{8F55A42C-697B-4254-AF1B-8253F31D3093}" destId="{F863DF05-B1C4-4CC0-8E78-2C8B111E869C}" srcOrd="5" destOrd="0" presId="urn:microsoft.com/office/officeart/2008/layout/BubblePictureList"/>
    <dgm:cxn modelId="{4B1AFEF5-16FE-42D6-A727-99DBDA36A939}" type="presParOf" srcId="{F863DF05-B1C4-4CC0-8E78-2C8B111E869C}" destId="{8F5E9C2A-328D-4BBC-A753-40D4441E753B}" srcOrd="0" destOrd="0" presId="urn:microsoft.com/office/officeart/2008/layout/BubblePictureList"/>
    <dgm:cxn modelId="{BFA99A08-9C11-47EC-A506-1EEC5A6578D6}" type="presParOf" srcId="{8F55A42C-697B-4254-AF1B-8253F31D3093}" destId="{363C44F9-11C4-46AD-96B7-8527816E0ABA}" srcOrd="6" destOrd="0" presId="urn:microsoft.com/office/officeart/2008/layout/BubblePictureList"/>
    <dgm:cxn modelId="{CA0DE91C-7ECA-4DBD-957A-0FBC7EBADF09}" type="presParOf" srcId="{363C44F9-11C4-46AD-96B7-8527816E0ABA}" destId="{4793E0FC-2CA0-4C82-8655-2961717DDF5D}" srcOrd="0" destOrd="0" presId="urn:microsoft.com/office/officeart/2008/layout/BubblePictureList"/>
    <dgm:cxn modelId="{AA8BA2AB-A9F6-4A29-B9BC-DCD4D9EFCBA8}" type="presParOf" srcId="{8F55A42C-697B-4254-AF1B-8253F31D3093}" destId="{1413CB1E-5C22-410E-BC41-5429F2B3701A}" srcOrd="7" destOrd="0" presId="urn:microsoft.com/office/officeart/2008/layout/BubblePictureList"/>
    <dgm:cxn modelId="{0933530B-5AD3-44C5-9D6C-4C95E3141F2A}" type="presParOf" srcId="{1413CB1E-5C22-410E-BC41-5429F2B3701A}" destId="{510EA8F4-BAB4-43B6-B916-37E25824E47B}" srcOrd="0" destOrd="0" presId="urn:microsoft.com/office/officeart/2008/layout/BubblePictureList"/>
    <dgm:cxn modelId="{2CEABBC2-BCC1-49DA-B9D8-4580DCD93FBD}" type="presParOf" srcId="{8F55A42C-697B-4254-AF1B-8253F31D3093}" destId="{3FADA9C2-95F2-4732-9F31-83CAE5DFD724}" srcOrd="8" destOrd="0" presId="urn:microsoft.com/office/officeart/2008/layout/BubblePictureList"/>
    <dgm:cxn modelId="{63CC4CB3-EF4D-462C-B37C-E3EA3201980D}" type="presParOf" srcId="{8F55A42C-697B-4254-AF1B-8253F31D3093}" destId="{6DE7831D-6BFA-4AEE-A744-07D96C4AA22A}" srcOrd="9" destOrd="0" presId="urn:microsoft.com/office/officeart/2008/layout/BubblePictureList"/>
    <dgm:cxn modelId="{CF9EE898-0F85-47D7-BDE5-F05EF3580BB8}" type="presParOf" srcId="{8F55A42C-697B-4254-AF1B-8253F31D3093}" destId="{B02B03FF-439A-4A06-95C6-AD34C37DA867}" srcOrd="10" destOrd="0" presId="urn:microsoft.com/office/officeart/2008/layout/BubblePictureList"/>
    <dgm:cxn modelId="{D9BB840D-E606-49BE-99B6-4E8780D3FC49}" type="presParOf" srcId="{8F55A42C-697B-4254-AF1B-8253F31D3093}" destId="{C7DF9DAB-5E5F-45F4-B0DC-6B258529185F}" srcOrd="11" destOrd="0" presId="urn:microsoft.com/office/officeart/2008/layout/BubblePictureList"/>
    <dgm:cxn modelId="{7122678A-4222-407D-BCE8-E4D1CE41BBF9}" type="presParOf" srcId="{C7DF9DAB-5E5F-45F4-B0DC-6B258529185F}" destId="{7E4D7F29-D55F-4AE9-969E-F76E8349B9D5}" srcOrd="0" destOrd="0" presId="urn:microsoft.com/office/officeart/2008/layout/BubblePictureList"/>
    <dgm:cxn modelId="{A3C61B55-E2EE-4865-8639-EEE4E8EF1164}" type="presParOf" srcId="{8F55A42C-697B-4254-AF1B-8253F31D3093}" destId="{C2CB5409-CC02-474B-8B19-3C9D94BDFF01}" srcOrd="12" destOrd="0" presId="urn:microsoft.com/office/officeart/2008/layout/BubblePictureList"/>
    <dgm:cxn modelId="{61BDA265-1542-4C80-A65E-09102A56BDD8}" type="presParOf" srcId="{C2CB5409-CC02-474B-8B19-3C9D94BDFF01}" destId="{B4FB89D1-3044-4C54-8839-059A89F75ECB}" srcOrd="0" destOrd="0" presId="urn:microsoft.com/office/officeart/2008/layout/BubblePictureList"/>
    <dgm:cxn modelId="{8FCDFBB0-3D26-4B00-A2C6-515305C5B894}" type="presParOf" srcId="{8F55A42C-697B-4254-AF1B-8253F31D3093}" destId="{F25122EA-5E80-44EB-A9DA-C2E130929628}" srcOrd="13" destOrd="0" presId="urn:microsoft.com/office/officeart/2008/layout/BubblePictureList"/>
    <dgm:cxn modelId="{FAD343B6-C078-49A7-9924-08798BE33B9E}" type="presParOf" srcId="{8F55A42C-697B-4254-AF1B-8253F31D3093}" destId="{1D382801-528D-41D2-8611-87C9FAB40481}" srcOrd="14" destOrd="0" presId="urn:microsoft.com/office/officeart/2008/layout/BubblePictureList"/>
    <dgm:cxn modelId="{234C6959-9F10-4600-A175-25C206B3DA1C}" type="presParOf" srcId="{8F55A42C-697B-4254-AF1B-8253F31D3093}" destId="{A25C1E52-FB93-4F54-BCF6-C736B9A05552}" srcOrd="15" destOrd="0" presId="urn:microsoft.com/office/officeart/2008/layout/BubblePictureList"/>
    <dgm:cxn modelId="{435990DD-01A8-4FA6-AABE-5A845189A23B}" type="presParOf" srcId="{A25C1E52-FB93-4F54-BCF6-C736B9A05552}" destId="{832F8647-F580-4F92-8F2C-37EAF326A806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0C73F-F6F3-427C-9E66-ABBA7FFB56F9}">
      <dsp:nvSpPr>
        <dsp:cNvPr id="0" name=""/>
        <dsp:cNvSpPr/>
      </dsp:nvSpPr>
      <dsp:spPr>
        <a:xfrm>
          <a:off x="3550060" y="3477475"/>
          <a:ext cx="2318766" cy="231938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C831D2-34D3-40CD-B4D2-DF0B9F1A9077}">
      <dsp:nvSpPr>
        <dsp:cNvPr id="0" name=""/>
        <dsp:cNvSpPr/>
      </dsp:nvSpPr>
      <dsp:spPr>
        <a:xfrm>
          <a:off x="5029072" y="1769830"/>
          <a:ext cx="688656" cy="688276"/>
        </a:xfrm>
        <a:prstGeom prst="donut">
          <a:avLst>
            <a:gd name="adj" fmla="val 7460"/>
          </a:avLst>
        </a:prstGeom>
        <a:noFill/>
        <a:ln w="9525" cap="rnd" cmpd="sng" algn="ctr">
          <a:solidFill>
            <a:schemeClr val="accent2">
              <a:shade val="80000"/>
              <a:hueOff val="-94531"/>
              <a:satOff val="-1543"/>
              <a:lumOff val="457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A996D2-A44F-4AD1-BA19-AF08D2B5BC62}">
      <dsp:nvSpPr>
        <dsp:cNvPr id="0" name=""/>
        <dsp:cNvSpPr/>
      </dsp:nvSpPr>
      <dsp:spPr>
        <a:xfrm>
          <a:off x="3492667" y="3474278"/>
          <a:ext cx="2434519" cy="232577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5400000" sx="107000" sy="107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F5E9C2A-328D-4BBC-A753-40D4441E753B}">
      <dsp:nvSpPr>
        <dsp:cNvPr id="0" name=""/>
        <dsp:cNvSpPr/>
      </dsp:nvSpPr>
      <dsp:spPr>
        <a:xfrm>
          <a:off x="6400814" y="3984726"/>
          <a:ext cx="1213623" cy="1446231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189062"/>
                <a:satOff val="-3087"/>
                <a:lumOff val="9146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-189062"/>
                <a:satOff val="-3087"/>
                <a:lumOff val="9146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-189062"/>
              <a:satOff val="-3087"/>
              <a:lumOff val="914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3E0FC-2CA0-4C82-8655-2961717DDF5D}">
      <dsp:nvSpPr>
        <dsp:cNvPr id="0" name=""/>
        <dsp:cNvSpPr/>
      </dsp:nvSpPr>
      <dsp:spPr>
        <a:xfrm>
          <a:off x="6475398" y="4182105"/>
          <a:ext cx="995783" cy="1132253"/>
        </a:xfrm>
        <a:prstGeom prst="leftArrow">
          <a:avLst/>
        </a:prstGeom>
        <a:gradFill rotWithShape="0">
          <a:gsLst>
            <a:gs pos="0">
              <a:schemeClr val="accent2">
                <a:tint val="50000"/>
                <a:hueOff val="-20450"/>
                <a:satOff val="-835"/>
                <a:lumOff val="3231"/>
                <a:alphaOff val="0"/>
                <a:tint val="98000"/>
                <a:lumMod val="114000"/>
              </a:schemeClr>
            </a:gs>
            <a:gs pos="100000">
              <a:schemeClr val="accent2">
                <a:tint val="50000"/>
                <a:hueOff val="-20450"/>
                <a:satOff val="-835"/>
                <a:lumOff val="3231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10EA8F4-BAB4-43B6-B916-37E25824E47B}">
      <dsp:nvSpPr>
        <dsp:cNvPr id="0" name=""/>
        <dsp:cNvSpPr/>
      </dsp:nvSpPr>
      <dsp:spPr>
        <a:xfrm>
          <a:off x="5562757" y="2202974"/>
          <a:ext cx="1555529" cy="1555725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283593"/>
                <a:satOff val="-4630"/>
                <a:lumOff val="13719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-283593"/>
                <a:satOff val="-4630"/>
                <a:lumOff val="13719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-283593"/>
              <a:satOff val="-4630"/>
              <a:lumOff val="1371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E7831D-6BFA-4AEE-A744-07D96C4AA22A}">
      <dsp:nvSpPr>
        <dsp:cNvPr id="0" name=""/>
        <dsp:cNvSpPr/>
      </dsp:nvSpPr>
      <dsp:spPr>
        <a:xfrm>
          <a:off x="6435442" y="253533"/>
          <a:ext cx="509469" cy="509684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2">
                <a:shade val="80000"/>
                <a:hueOff val="-378124"/>
                <a:satOff val="-6174"/>
                <a:lumOff val="18291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-378124"/>
                <a:satOff val="-6174"/>
                <a:lumOff val="18291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-378124"/>
              <a:satOff val="-6174"/>
              <a:lumOff val="1829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2B03FF-439A-4A06-95C6-AD34C37DA867}">
      <dsp:nvSpPr>
        <dsp:cNvPr id="0" name=""/>
        <dsp:cNvSpPr/>
      </dsp:nvSpPr>
      <dsp:spPr>
        <a:xfrm>
          <a:off x="7072764" y="-1598"/>
          <a:ext cx="254734" cy="255132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2">
                <a:shade val="80000"/>
                <a:hueOff val="-472655"/>
                <a:satOff val="-7717"/>
                <a:lumOff val="22864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-472655"/>
                <a:satOff val="-7717"/>
                <a:lumOff val="22864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-472655"/>
              <a:satOff val="-7717"/>
              <a:lumOff val="22864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4D7F29-D55F-4AE9-969E-F76E8349B9D5}">
      <dsp:nvSpPr>
        <dsp:cNvPr id="0" name=""/>
        <dsp:cNvSpPr/>
      </dsp:nvSpPr>
      <dsp:spPr>
        <a:xfrm>
          <a:off x="5214958" y="2095633"/>
          <a:ext cx="2252096" cy="17709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5400000" sx="106000" sy="106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4FB89D1-3044-4C54-8839-059A89F75ECB}">
      <dsp:nvSpPr>
        <dsp:cNvPr id="0" name=""/>
        <dsp:cNvSpPr/>
      </dsp:nvSpPr>
      <dsp:spPr>
        <a:xfrm>
          <a:off x="5737100" y="818883"/>
          <a:ext cx="1090614" cy="1090689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567186"/>
                <a:satOff val="-9261"/>
                <a:lumOff val="27437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-567186"/>
                <a:satOff val="-9261"/>
                <a:lumOff val="27437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-567186"/>
              <a:satOff val="-9261"/>
              <a:lumOff val="2743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382801-528D-41D2-8611-87C9FAB40481}">
      <dsp:nvSpPr>
        <dsp:cNvPr id="0" name=""/>
        <dsp:cNvSpPr/>
      </dsp:nvSpPr>
      <dsp:spPr>
        <a:xfrm>
          <a:off x="10000345" y="5095824"/>
          <a:ext cx="382586" cy="382118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2">
                <a:shade val="80000"/>
                <a:hueOff val="-661717"/>
                <a:satOff val="-10804"/>
                <a:lumOff val="32010"/>
                <a:alphaOff val="0"/>
                <a:tint val="98000"/>
                <a:lumMod val="114000"/>
              </a:schemeClr>
            </a:gs>
            <a:gs pos="100000">
              <a:schemeClr val="accent2">
                <a:shade val="80000"/>
                <a:hueOff val="-661717"/>
                <a:satOff val="-10804"/>
                <a:lumOff val="3201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shade val="80000"/>
              <a:hueOff val="-661717"/>
              <a:satOff val="-10804"/>
              <a:lumOff val="3201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2F8647-F580-4F92-8F2C-37EAF326A806}">
      <dsp:nvSpPr>
        <dsp:cNvPr id="0" name=""/>
        <dsp:cNvSpPr/>
      </dsp:nvSpPr>
      <dsp:spPr>
        <a:xfrm>
          <a:off x="5080903" y="268729"/>
          <a:ext cx="2488982" cy="1725821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5400000" sx="109000" sy="109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76B0DA9-ACAC-4EE8-9E1A-2B2B8C60D1E3}">
      <dsp:nvSpPr>
        <dsp:cNvPr id="0" name=""/>
        <dsp:cNvSpPr/>
      </dsp:nvSpPr>
      <dsp:spPr>
        <a:xfrm>
          <a:off x="1376665" y="2459339"/>
          <a:ext cx="3200965" cy="77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bg1"/>
              </a:solidFill>
              <a:latin typeface="Arial Narrow" panose="020B0606020202030204" pitchFamily="34" charset="0"/>
            </a:rPr>
            <a:t>INAUGURACION DE TALLER DE CAPACITACION VIRTUAL DE LA PRUEBA TRANSFORMAR</a:t>
          </a:r>
          <a:endParaRPr lang="es-EC" sz="1800" kern="1200" dirty="0">
            <a:solidFill>
              <a:schemeClr val="bg1"/>
            </a:solidFill>
          </a:endParaRPr>
        </a:p>
      </dsp:txBody>
      <dsp:txXfrm>
        <a:off x="1376665" y="2459339"/>
        <a:ext cx="3200965" cy="771628"/>
      </dsp:txXfrm>
    </dsp:sp>
    <dsp:sp modelId="{599A4E09-559B-4464-928C-0BCF4E8F3A82}">
      <dsp:nvSpPr>
        <dsp:cNvPr id="0" name=""/>
        <dsp:cNvSpPr/>
      </dsp:nvSpPr>
      <dsp:spPr>
        <a:xfrm>
          <a:off x="7780655" y="3987159"/>
          <a:ext cx="2881781" cy="1070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bg1"/>
              </a:solidFill>
            </a:rPr>
            <a:t>ESTUDIANTE DE LA UPS.-ING. MECANICA</a:t>
          </a:r>
        </a:p>
      </dsp:txBody>
      <dsp:txXfrm>
        <a:off x="7780655" y="3987159"/>
        <a:ext cx="2881781" cy="1070394"/>
      </dsp:txXfrm>
    </dsp:sp>
    <dsp:sp modelId="{3FADA9C2-95F2-4732-9F31-83CAE5DFD724}">
      <dsp:nvSpPr>
        <dsp:cNvPr id="0" name=""/>
        <dsp:cNvSpPr/>
      </dsp:nvSpPr>
      <dsp:spPr>
        <a:xfrm>
          <a:off x="8750656" y="2214012"/>
          <a:ext cx="3441343" cy="153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b="1" kern="1200" dirty="0">
              <a:solidFill>
                <a:schemeClr val="bg1"/>
              </a:solidFill>
              <a:latin typeface="Arial Narrow" panose="020B0606020202030204" pitchFamily="34" charset="0"/>
            </a:rPr>
            <a:t>IMPARTIDO POR : LUIS LOACHAMIN  </a:t>
          </a:r>
          <a:endParaRPr lang="es-EC" sz="1800" kern="1200" dirty="0">
            <a:solidFill>
              <a:schemeClr val="bg1"/>
            </a:solidFill>
          </a:endParaRPr>
        </a:p>
      </dsp:txBody>
      <dsp:txXfrm>
        <a:off x="8750656" y="2214012"/>
        <a:ext cx="3441343" cy="1534229"/>
      </dsp:txXfrm>
    </dsp:sp>
    <dsp:sp modelId="{F25122EA-5E80-44EB-A9DA-C2E130929628}">
      <dsp:nvSpPr>
        <dsp:cNvPr id="0" name=""/>
        <dsp:cNvSpPr/>
      </dsp:nvSpPr>
      <dsp:spPr>
        <a:xfrm>
          <a:off x="7072764" y="883246"/>
          <a:ext cx="3441343" cy="962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800" kern="1200"/>
        </a:p>
      </dsp:txBody>
      <dsp:txXfrm>
        <a:off x="7072764" y="883246"/>
        <a:ext cx="3441343" cy="962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B3A0C-8788-4E2A-B61A-D5CCD624DE58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72418-0ECF-4FFF-8CD3-DA3EBDD2F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475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E2FE8-11B3-4A44-8767-193791A1D086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87229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E2FE8-11B3-4A44-8767-193791A1D086}" type="slidenum">
              <a:rPr lang="es-EC" smtClean="0"/>
              <a:t>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4438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824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801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302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97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214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350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430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675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14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1" name="Google Shape;4861;gb5507af0b5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2" name="Google Shape;4862;gb5507af0b5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4190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8" name="Google Shape;4938;gb61f3bff3a_0_3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9" name="Google Shape;4939;gb61f3bff3a_0_3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0891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488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E2FE8-11B3-4A44-8767-193791A1D086}" type="slidenum">
              <a:rPr kumimoji="0" lang="es-EC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s-EC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173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87898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3C379-CE99-43CD-962E-17EC8E3E2A8F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533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13C379-CE99-43CD-962E-17EC8E3E2A8F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18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5C408-4081-4694-BB3A-A3BC35B99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710D5-3C99-4D9B-9E1A-375DDC3B5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09EEE9-9026-445D-86DF-96F1F9D5E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36C9F0-0E5E-414F-A365-F0D8664D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BC33E2-8FDB-4AAD-9A51-B849FCB69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87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9E57A-9B37-43E2-8D5F-439E2A3A0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64C1C5-76E8-42A4-9A68-ED37B2955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8923EE-3B2D-4767-8850-E86B92D8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516C5F-2826-4F89-9A9E-6794665DD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6A7890-6E2B-4F61-B95C-6E77C2D6A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69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398394-1CF2-4D74-BC69-D4E7D63BB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0A12A8-4B02-4DF7-8077-99E738053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9502FD-1801-4C76-A8B6-A4B4C3916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64C72-732D-469B-8462-1EF660831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4504B5-9918-41C9-84C5-D7B6DEEC2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74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5974C5-0EA5-4CF6-A91C-1A14E7C4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F1D4E0-D80B-4110-9D37-2DCE4CB82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145B73-1AF8-4F26-8FEE-2BE883EBB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7D1ABF-A7AE-44A3-A190-DB08229D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8A5BE7-2DA6-4F81-AD8A-5B0271297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B30D14-9E7D-4B83-996F-19AFC232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16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D12E9-2B11-4C14-BDF0-F98BF0EB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279A75-54BF-4A68-94D4-BDB923C17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7DD58E-4661-4666-BBB4-A43C9D492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D6B017-73E9-4326-85AF-BBB1EB5242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9EF771-7AFF-4757-AF9D-66281C5DAA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30884DE-B956-44CE-8CED-F7E9ED75B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19D69FC-0CC3-4EBB-B702-9401BD637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93196D-2B76-4514-8844-DAFB142A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19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7BC6F-E05F-4D4C-90E4-85EFD80C0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2EC0BE8-9665-429C-AD23-A0FF30213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4C9636-738D-4D2C-86B9-A27016EB9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D0DAAD-B5CE-47BB-A475-8FA8EC522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693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0B8DDC1-11F0-47EB-832B-E52C335D2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95C9F6-F859-4739-99E4-8417C8508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E509AE0-B9AA-4E63-90B0-58C6B861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67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B453A-3917-48B5-BCD8-FE0DF083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348C2B-A2F9-4B8B-B45B-7DD211B8E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FBDAF4-3596-4504-A3D3-B5DFC7175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0D0F68-01D1-4199-B650-9E8D6EB55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856177-F696-481F-BE8A-2586DCCB7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C472CB-07D9-4C44-B8F1-7D4BA9BB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05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36713-8D5A-4960-91C9-0719E1B91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222CE2-09B2-4C47-90B7-C0D06B6C49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2E05A0-66CD-4A47-A8E5-669FD772C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D48EC8-97D5-40F9-9E39-373D61A06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208A60-E9F8-44EE-9812-C73C15917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6A9DB4-B3CF-4D2B-A4EC-216DAF074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153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22DE2-B8D3-45B1-9D8D-8D93C403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314D0C-18DE-4D93-95CF-7C9A085A6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54B1EB-94D2-4BFF-8911-CBB5A26D1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6A3E57-83B5-4988-ACC6-51768366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F08C4C-B4CC-436C-B875-80795FE6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85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BE7750-458E-44E0-B519-E19E095BF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C260C1-FB65-49ED-9200-AFF4C6873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390D49-0C64-4694-9ABB-84CFE1A50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07D30F-4E1D-4B61-AECD-94C40A7A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8899F0-099B-45FB-B57A-473BE376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391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Hexágono 8"/>
          <p:cNvSpPr/>
          <p:nvPr userDrawn="1"/>
        </p:nvSpPr>
        <p:spPr>
          <a:xfrm>
            <a:off x="7689827" y="603984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Trapecio 7"/>
          <p:cNvSpPr/>
          <p:nvPr userDrawn="1"/>
        </p:nvSpPr>
        <p:spPr>
          <a:xfrm>
            <a:off x="0" y="-11392"/>
            <a:ext cx="7970639" cy="6905525"/>
          </a:xfrm>
          <a:custGeom>
            <a:avLst/>
            <a:gdLst>
              <a:gd name="connsiteX0" fmla="*/ 0 w 4238168"/>
              <a:gd name="connsiteY0" fmla="*/ 5634916 h 5634916"/>
              <a:gd name="connsiteX1" fmla="*/ 1059542 w 4238168"/>
              <a:gd name="connsiteY1" fmla="*/ 0 h 5634916"/>
              <a:gd name="connsiteX2" fmla="*/ 3178626 w 4238168"/>
              <a:gd name="connsiteY2" fmla="*/ 0 h 5634916"/>
              <a:gd name="connsiteX3" fmla="*/ 4238168 w 4238168"/>
              <a:gd name="connsiteY3" fmla="*/ 5634916 h 5634916"/>
              <a:gd name="connsiteX4" fmla="*/ 0 w 4238168"/>
              <a:gd name="connsiteY4" fmla="*/ 5634916 h 5634916"/>
              <a:gd name="connsiteX0" fmla="*/ 0 w 4238168"/>
              <a:gd name="connsiteY0" fmla="*/ 5634916 h 5634916"/>
              <a:gd name="connsiteX1" fmla="*/ 40970 w 4238168"/>
              <a:gd name="connsiteY1" fmla="*/ 0 h 5634916"/>
              <a:gd name="connsiteX2" fmla="*/ 3178626 w 4238168"/>
              <a:gd name="connsiteY2" fmla="*/ 0 h 5634916"/>
              <a:gd name="connsiteX3" fmla="*/ 4238168 w 4238168"/>
              <a:gd name="connsiteY3" fmla="*/ 5634916 h 5634916"/>
              <a:gd name="connsiteX4" fmla="*/ 0 w 4238168"/>
              <a:gd name="connsiteY4" fmla="*/ 5634916 h 5634916"/>
              <a:gd name="connsiteX0" fmla="*/ 0 w 6813076"/>
              <a:gd name="connsiteY0" fmla="*/ 5634916 h 5634916"/>
              <a:gd name="connsiteX1" fmla="*/ 40970 w 6813076"/>
              <a:gd name="connsiteY1" fmla="*/ 0 h 5634916"/>
              <a:gd name="connsiteX2" fmla="*/ 6813076 w 6813076"/>
              <a:gd name="connsiteY2" fmla="*/ 34724 h 5634916"/>
              <a:gd name="connsiteX3" fmla="*/ 4238168 w 6813076"/>
              <a:gd name="connsiteY3" fmla="*/ 5634916 h 5634916"/>
              <a:gd name="connsiteX4" fmla="*/ 0 w 6813076"/>
              <a:gd name="connsiteY4" fmla="*/ 5634916 h 5634916"/>
              <a:gd name="connsiteX0" fmla="*/ 0 w 6813076"/>
              <a:gd name="connsiteY0" fmla="*/ 5634916 h 5658066"/>
              <a:gd name="connsiteX1" fmla="*/ 40970 w 6813076"/>
              <a:gd name="connsiteY1" fmla="*/ 0 h 5658066"/>
              <a:gd name="connsiteX2" fmla="*/ 6813076 w 6813076"/>
              <a:gd name="connsiteY2" fmla="*/ 34724 h 5658066"/>
              <a:gd name="connsiteX3" fmla="*/ 4041399 w 6813076"/>
              <a:gd name="connsiteY3" fmla="*/ 5658066 h 5658066"/>
              <a:gd name="connsiteX4" fmla="*/ 0 w 6813076"/>
              <a:gd name="connsiteY4" fmla="*/ 5634916 h 5658066"/>
              <a:gd name="connsiteX0" fmla="*/ 0 w 6813076"/>
              <a:gd name="connsiteY0" fmla="*/ 5634916 h 5669641"/>
              <a:gd name="connsiteX1" fmla="*/ 40970 w 6813076"/>
              <a:gd name="connsiteY1" fmla="*/ 0 h 5669641"/>
              <a:gd name="connsiteX2" fmla="*/ 6813076 w 6813076"/>
              <a:gd name="connsiteY2" fmla="*/ 34724 h 5669641"/>
              <a:gd name="connsiteX3" fmla="*/ 3948801 w 6813076"/>
              <a:gd name="connsiteY3" fmla="*/ 5669641 h 5669641"/>
              <a:gd name="connsiteX4" fmla="*/ 0 w 6813076"/>
              <a:gd name="connsiteY4" fmla="*/ 5634916 h 5669641"/>
              <a:gd name="connsiteX0" fmla="*/ 0 w 6813076"/>
              <a:gd name="connsiteY0" fmla="*/ 5634916 h 5681216"/>
              <a:gd name="connsiteX1" fmla="*/ 40970 w 6813076"/>
              <a:gd name="connsiteY1" fmla="*/ 0 h 5681216"/>
              <a:gd name="connsiteX2" fmla="*/ 6813076 w 6813076"/>
              <a:gd name="connsiteY2" fmla="*/ 34724 h 5681216"/>
              <a:gd name="connsiteX3" fmla="*/ 3902502 w 6813076"/>
              <a:gd name="connsiteY3" fmla="*/ 5681216 h 5681216"/>
              <a:gd name="connsiteX4" fmla="*/ 0 w 6813076"/>
              <a:gd name="connsiteY4" fmla="*/ 5634916 h 5681216"/>
              <a:gd name="connsiteX0" fmla="*/ 0 w 6813076"/>
              <a:gd name="connsiteY0" fmla="*/ 5634916 h 5646492"/>
              <a:gd name="connsiteX1" fmla="*/ 40970 w 6813076"/>
              <a:gd name="connsiteY1" fmla="*/ 0 h 5646492"/>
              <a:gd name="connsiteX2" fmla="*/ 6813076 w 6813076"/>
              <a:gd name="connsiteY2" fmla="*/ 34724 h 5646492"/>
              <a:gd name="connsiteX3" fmla="*/ 3983525 w 6813076"/>
              <a:gd name="connsiteY3" fmla="*/ 5646492 h 5646492"/>
              <a:gd name="connsiteX4" fmla="*/ 0 w 6813076"/>
              <a:gd name="connsiteY4" fmla="*/ 5634916 h 5646492"/>
              <a:gd name="connsiteX0" fmla="*/ 0 w 6813076"/>
              <a:gd name="connsiteY0" fmla="*/ 5634916 h 5646492"/>
              <a:gd name="connsiteX1" fmla="*/ 40970 w 6813076"/>
              <a:gd name="connsiteY1" fmla="*/ 0 h 5646492"/>
              <a:gd name="connsiteX2" fmla="*/ 6813076 w 6813076"/>
              <a:gd name="connsiteY2" fmla="*/ 34724 h 5646492"/>
              <a:gd name="connsiteX3" fmla="*/ 3983525 w 6813076"/>
              <a:gd name="connsiteY3" fmla="*/ 5646492 h 5646492"/>
              <a:gd name="connsiteX4" fmla="*/ 0 w 6813076"/>
              <a:gd name="connsiteY4" fmla="*/ 5634916 h 5646492"/>
              <a:gd name="connsiteX0" fmla="*/ 0 w 6828471"/>
              <a:gd name="connsiteY0" fmla="*/ 5634916 h 5646492"/>
              <a:gd name="connsiteX1" fmla="*/ 40970 w 6828471"/>
              <a:gd name="connsiteY1" fmla="*/ 0 h 5646492"/>
              <a:gd name="connsiteX2" fmla="*/ 6828471 w 6828471"/>
              <a:gd name="connsiteY2" fmla="*/ 20040 h 5646492"/>
              <a:gd name="connsiteX3" fmla="*/ 3983525 w 6828471"/>
              <a:gd name="connsiteY3" fmla="*/ 5646492 h 5646492"/>
              <a:gd name="connsiteX4" fmla="*/ 0 w 6828471"/>
              <a:gd name="connsiteY4" fmla="*/ 5634916 h 5646492"/>
              <a:gd name="connsiteX0" fmla="*/ 0 w 6843865"/>
              <a:gd name="connsiteY0" fmla="*/ 5644246 h 5655822"/>
              <a:gd name="connsiteX1" fmla="*/ 40970 w 6843865"/>
              <a:gd name="connsiteY1" fmla="*/ 9330 h 5655822"/>
              <a:gd name="connsiteX2" fmla="*/ 6843865 w 6843865"/>
              <a:gd name="connsiteY2" fmla="*/ 0 h 5655822"/>
              <a:gd name="connsiteX3" fmla="*/ 3983525 w 6843865"/>
              <a:gd name="connsiteY3" fmla="*/ 5655822 h 5655822"/>
              <a:gd name="connsiteX4" fmla="*/ 0 w 6843865"/>
              <a:gd name="connsiteY4" fmla="*/ 5644246 h 565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3865" h="5655822">
                <a:moveTo>
                  <a:pt x="0" y="5644246"/>
                </a:moveTo>
                <a:lnTo>
                  <a:pt x="40970" y="9330"/>
                </a:lnTo>
                <a:lnTo>
                  <a:pt x="6843865" y="0"/>
                </a:lnTo>
                <a:lnTo>
                  <a:pt x="3983525" y="5655822"/>
                </a:lnTo>
                <a:lnTo>
                  <a:pt x="0" y="5644246"/>
                </a:lnTo>
                <a:close/>
              </a:path>
            </a:pathLst>
          </a:cu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7931"/>
            <a:ext cx="4171858" cy="4499110"/>
          </a:xfrm>
          <a:custGeom>
            <a:avLst/>
            <a:gdLst>
              <a:gd name="connsiteX0" fmla="*/ 0 w 3455292"/>
              <a:gd name="connsiteY0" fmla="*/ 5682020 h 5682020"/>
              <a:gd name="connsiteX1" fmla="*/ 863823 w 3455292"/>
              <a:gd name="connsiteY1" fmla="*/ 0 h 5682020"/>
              <a:gd name="connsiteX2" fmla="*/ 3455292 w 3455292"/>
              <a:gd name="connsiteY2" fmla="*/ 0 h 5682020"/>
              <a:gd name="connsiteX3" fmla="*/ 2591469 w 3455292"/>
              <a:gd name="connsiteY3" fmla="*/ 5682020 h 5682020"/>
              <a:gd name="connsiteX4" fmla="*/ 0 w 3455292"/>
              <a:gd name="connsiteY4" fmla="*/ 5682020 h 5682020"/>
              <a:gd name="connsiteX0" fmla="*/ 0 w 3455292"/>
              <a:gd name="connsiteY0" fmla="*/ 5682020 h 5682020"/>
              <a:gd name="connsiteX1" fmla="*/ 72367 w 3455292"/>
              <a:gd name="connsiteY1" fmla="*/ 0 h 5682020"/>
              <a:gd name="connsiteX2" fmla="*/ 3455292 w 3455292"/>
              <a:gd name="connsiteY2" fmla="*/ 0 h 5682020"/>
              <a:gd name="connsiteX3" fmla="*/ 2591469 w 3455292"/>
              <a:gd name="connsiteY3" fmla="*/ 5682020 h 5682020"/>
              <a:gd name="connsiteX4" fmla="*/ 0 w 3455292"/>
              <a:gd name="connsiteY4" fmla="*/ 5682020 h 5682020"/>
              <a:gd name="connsiteX0" fmla="*/ 0 w 3409188"/>
              <a:gd name="connsiteY0" fmla="*/ 5682020 h 5682020"/>
              <a:gd name="connsiteX1" fmla="*/ 26263 w 3409188"/>
              <a:gd name="connsiteY1" fmla="*/ 0 h 5682020"/>
              <a:gd name="connsiteX2" fmla="*/ 3409188 w 3409188"/>
              <a:gd name="connsiteY2" fmla="*/ 0 h 5682020"/>
              <a:gd name="connsiteX3" fmla="*/ 2545365 w 3409188"/>
              <a:gd name="connsiteY3" fmla="*/ 5682020 h 5682020"/>
              <a:gd name="connsiteX4" fmla="*/ 0 w 3409188"/>
              <a:gd name="connsiteY4" fmla="*/ 5682020 h 5682020"/>
              <a:gd name="connsiteX0" fmla="*/ 50578 w 3382925"/>
              <a:gd name="connsiteY0" fmla="*/ 5689704 h 5689704"/>
              <a:gd name="connsiteX1" fmla="*/ 0 w 3382925"/>
              <a:gd name="connsiteY1" fmla="*/ 0 h 5689704"/>
              <a:gd name="connsiteX2" fmla="*/ 3382925 w 3382925"/>
              <a:gd name="connsiteY2" fmla="*/ 0 h 5689704"/>
              <a:gd name="connsiteX3" fmla="*/ 2519102 w 3382925"/>
              <a:gd name="connsiteY3" fmla="*/ 5682020 h 5689704"/>
              <a:gd name="connsiteX4" fmla="*/ 50578 w 3382925"/>
              <a:gd name="connsiteY4" fmla="*/ 5689704 h 5689704"/>
              <a:gd name="connsiteX0" fmla="*/ 0 w 3409188"/>
              <a:gd name="connsiteY0" fmla="*/ 5674336 h 5682020"/>
              <a:gd name="connsiteX1" fmla="*/ 26263 w 3409188"/>
              <a:gd name="connsiteY1" fmla="*/ 0 h 5682020"/>
              <a:gd name="connsiteX2" fmla="*/ 3409188 w 3409188"/>
              <a:gd name="connsiteY2" fmla="*/ 0 h 5682020"/>
              <a:gd name="connsiteX3" fmla="*/ 2545365 w 3409188"/>
              <a:gd name="connsiteY3" fmla="*/ 5682020 h 5682020"/>
              <a:gd name="connsiteX4" fmla="*/ 0 w 3409188"/>
              <a:gd name="connsiteY4" fmla="*/ 5674336 h 5682020"/>
              <a:gd name="connsiteX0" fmla="*/ 0 w 2963514"/>
              <a:gd name="connsiteY0" fmla="*/ 5697388 h 5705072"/>
              <a:gd name="connsiteX1" fmla="*/ 26263 w 2963514"/>
              <a:gd name="connsiteY1" fmla="*/ 23052 h 5705072"/>
              <a:gd name="connsiteX2" fmla="*/ 2963514 w 2963514"/>
              <a:gd name="connsiteY2" fmla="*/ 0 h 5705072"/>
              <a:gd name="connsiteX3" fmla="*/ 2545365 w 2963514"/>
              <a:gd name="connsiteY3" fmla="*/ 5705072 h 5705072"/>
              <a:gd name="connsiteX4" fmla="*/ 0 w 2963514"/>
              <a:gd name="connsiteY4" fmla="*/ 5697388 h 5705072"/>
              <a:gd name="connsiteX0" fmla="*/ 0 w 3416872"/>
              <a:gd name="connsiteY0" fmla="*/ 5682020 h 5689704"/>
              <a:gd name="connsiteX1" fmla="*/ 26263 w 3416872"/>
              <a:gd name="connsiteY1" fmla="*/ 7684 h 5689704"/>
              <a:gd name="connsiteX2" fmla="*/ 3416872 w 3416872"/>
              <a:gd name="connsiteY2" fmla="*/ 0 h 5689704"/>
              <a:gd name="connsiteX3" fmla="*/ 2545365 w 3416872"/>
              <a:gd name="connsiteY3" fmla="*/ 5689704 h 5689704"/>
              <a:gd name="connsiteX4" fmla="*/ 0 w 3416872"/>
              <a:gd name="connsiteY4" fmla="*/ 5682020 h 5689704"/>
              <a:gd name="connsiteX0" fmla="*/ 0 w 3416872"/>
              <a:gd name="connsiteY0" fmla="*/ 5682020 h 5682020"/>
              <a:gd name="connsiteX1" fmla="*/ 26263 w 3416872"/>
              <a:gd name="connsiteY1" fmla="*/ 7684 h 5682020"/>
              <a:gd name="connsiteX2" fmla="*/ 3416872 w 3416872"/>
              <a:gd name="connsiteY2" fmla="*/ 0 h 5682020"/>
              <a:gd name="connsiteX3" fmla="*/ 632041 w 3416872"/>
              <a:gd name="connsiteY3" fmla="*/ 5674336 h 5682020"/>
              <a:gd name="connsiteX4" fmla="*/ 0 w 3416872"/>
              <a:gd name="connsiteY4" fmla="*/ 5682020 h 5682020"/>
              <a:gd name="connsiteX0" fmla="*/ 0 w 3416872"/>
              <a:gd name="connsiteY0" fmla="*/ 5682020 h 5682020"/>
              <a:gd name="connsiteX1" fmla="*/ 26263 w 3416872"/>
              <a:gd name="connsiteY1" fmla="*/ 7684 h 5682020"/>
              <a:gd name="connsiteX2" fmla="*/ 3416872 w 3416872"/>
              <a:gd name="connsiteY2" fmla="*/ 0 h 5682020"/>
              <a:gd name="connsiteX3" fmla="*/ 570569 w 3416872"/>
              <a:gd name="connsiteY3" fmla="*/ 5674336 h 5682020"/>
              <a:gd name="connsiteX4" fmla="*/ 0 w 3416872"/>
              <a:gd name="connsiteY4" fmla="*/ 5682020 h 5682020"/>
              <a:gd name="connsiteX0" fmla="*/ 0 w 3416872"/>
              <a:gd name="connsiteY0" fmla="*/ 5682020 h 5682020"/>
              <a:gd name="connsiteX1" fmla="*/ 26263 w 3416872"/>
              <a:gd name="connsiteY1" fmla="*/ 7684 h 5682020"/>
              <a:gd name="connsiteX2" fmla="*/ 3416872 w 3416872"/>
              <a:gd name="connsiteY2" fmla="*/ 0 h 5682020"/>
              <a:gd name="connsiteX3" fmla="*/ 547516 w 3416872"/>
              <a:gd name="connsiteY3" fmla="*/ 5674336 h 5682020"/>
              <a:gd name="connsiteX4" fmla="*/ 0 w 3416872"/>
              <a:gd name="connsiteY4" fmla="*/ 5682020 h 5682020"/>
              <a:gd name="connsiteX0" fmla="*/ 0 w 3416872"/>
              <a:gd name="connsiteY0" fmla="*/ 5682020 h 5682020"/>
              <a:gd name="connsiteX1" fmla="*/ 26263 w 3416872"/>
              <a:gd name="connsiteY1" fmla="*/ 7684 h 5682020"/>
              <a:gd name="connsiteX2" fmla="*/ 3416872 w 3416872"/>
              <a:gd name="connsiteY2" fmla="*/ 0 h 5682020"/>
              <a:gd name="connsiteX3" fmla="*/ 601305 w 3416872"/>
              <a:gd name="connsiteY3" fmla="*/ 5666652 h 5682020"/>
              <a:gd name="connsiteX4" fmla="*/ 0 w 3416872"/>
              <a:gd name="connsiteY4" fmla="*/ 5682020 h 5682020"/>
              <a:gd name="connsiteX0" fmla="*/ 0 w 3416872"/>
              <a:gd name="connsiteY0" fmla="*/ 5682020 h 5682020"/>
              <a:gd name="connsiteX1" fmla="*/ 26263 w 3416872"/>
              <a:gd name="connsiteY1" fmla="*/ 7684 h 5682020"/>
              <a:gd name="connsiteX2" fmla="*/ 3416872 w 3416872"/>
              <a:gd name="connsiteY2" fmla="*/ 0 h 5682020"/>
              <a:gd name="connsiteX3" fmla="*/ 1614549 w 3416872"/>
              <a:gd name="connsiteY3" fmla="*/ 3640163 h 5682020"/>
              <a:gd name="connsiteX4" fmla="*/ 0 w 3416872"/>
              <a:gd name="connsiteY4" fmla="*/ 5682020 h 5682020"/>
              <a:gd name="connsiteX0" fmla="*/ 0 w 3431556"/>
              <a:gd name="connsiteY0" fmla="*/ 3714270 h 3714270"/>
              <a:gd name="connsiteX1" fmla="*/ 40947 w 3431556"/>
              <a:gd name="connsiteY1" fmla="*/ 7684 h 3714270"/>
              <a:gd name="connsiteX2" fmla="*/ 3431556 w 3431556"/>
              <a:gd name="connsiteY2" fmla="*/ 0 h 3714270"/>
              <a:gd name="connsiteX3" fmla="*/ 1629233 w 3431556"/>
              <a:gd name="connsiteY3" fmla="*/ 3640163 h 3714270"/>
              <a:gd name="connsiteX4" fmla="*/ 0 w 3431556"/>
              <a:gd name="connsiteY4" fmla="*/ 3714270 h 3714270"/>
              <a:gd name="connsiteX0" fmla="*/ 0 w 3431556"/>
              <a:gd name="connsiteY0" fmla="*/ 3714270 h 3714270"/>
              <a:gd name="connsiteX1" fmla="*/ 40947 w 3431556"/>
              <a:gd name="connsiteY1" fmla="*/ 7684 h 3714270"/>
              <a:gd name="connsiteX2" fmla="*/ 3431556 w 3431556"/>
              <a:gd name="connsiteY2" fmla="*/ 0 h 3714270"/>
              <a:gd name="connsiteX3" fmla="*/ 1585179 w 3431556"/>
              <a:gd name="connsiteY3" fmla="*/ 3669533 h 3714270"/>
              <a:gd name="connsiteX4" fmla="*/ 0 w 3431556"/>
              <a:gd name="connsiteY4" fmla="*/ 3714270 h 3714270"/>
              <a:gd name="connsiteX0" fmla="*/ 0 w 3431556"/>
              <a:gd name="connsiteY0" fmla="*/ 3714270 h 3714270"/>
              <a:gd name="connsiteX1" fmla="*/ 26262 w 3431556"/>
              <a:gd name="connsiteY1" fmla="*/ 7684 h 3714270"/>
              <a:gd name="connsiteX2" fmla="*/ 3431556 w 3431556"/>
              <a:gd name="connsiteY2" fmla="*/ 0 h 3714270"/>
              <a:gd name="connsiteX3" fmla="*/ 1585179 w 3431556"/>
              <a:gd name="connsiteY3" fmla="*/ 3669533 h 3714270"/>
              <a:gd name="connsiteX4" fmla="*/ 0 w 3431556"/>
              <a:gd name="connsiteY4" fmla="*/ 3714270 h 3714270"/>
              <a:gd name="connsiteX0" fmla="*/ 0 w 3431556"/>
              <a:gd name="connsiteY0" fmla="*/ 3706586 h 3706586"/>
              <a:gd name="connsiteX1" fmla="*/ 26262 w 3431556"/>
              <a:gd name="connsiteY1" fmla="*/ 0 h 3706586"/>
              <a:gd name="connsiteX2" fmla="*/ 3431556 w 3431556"/>
              <a:gd name="connsiteY2" fmla="*/ 7000 h 3706586"/>
              <a:gd name="connsiteX3" fmla="*/ 1585179 w 3431556"/>
              <a:gd name="connsiteY3" fmla="*/ 3661849 h 3706586"/>
              <a:gd name="connsiteX4" fmla="*/ 0 w 3431556"/>
              <a:gd name="connsiteY4" fmla="*/ 3706586 h 3706586"/>
              <a:gd name="connsiteX0" fmla="*/ 0 w 3416872"/>
              <a:gd name="connsiteY0" fmla="*/ 3662532 h 3662532"/>
              <a:gd name="connsiteX1" fmla="*/ 11578 w 3416872"/>
              <a:gd name="connsiteY1" fmla="*/ 0 h 3662532"/>
              <a:gd name="connsiteX2" fmla="*/ 3416872 w 3416872"/>
              <a:gd name="connsiteY2" fmla="*/ 7000 h 3662532"/>
              <a:gd name="connsiteX3" fmla="*/ 1570495 w 3416872"/>
              <a:gd name="connsiteY3" fmla="*/ 3661849 h 3662532"/>
              <a:gd name="connsiteX4" fmla="*/ 0 w 3416872"/>
              <a:gd name="connsiteY4" fmla="*/ 3662532 h 3662532"/>
              <a:gd name="connsiteX0" fmla="*/ 0 w 3416872"/>
              <a:gd name="connsiteY0" fmla="*/ 3684901 h 3684901"/>
              <a:gd name="connsiteX1" fmla="*/ 11578 w 3416872"/>
              <a:gd name="connsiteY1" fmla="*/ 22369 h 3684901"/>
              <a:gd name="connsiteX2" fmla="*/ 3416872 w 3416872"/>
              <a:gd name="connsiteY2" fmla="*/ 0 h 3684901"/>
              <a:gd name="connsiteX3" fmla="*/ 1570495 w 3416872"/>
              <a:gd name="connsiteY3" fmla="*/ 3684218 h 3684901"/>
              <a:gd name="connsiteX4" fmla="*/ 0 w 3416872"/>
              <a:gd name="connsiteY4" fmla="*/ 3684901 h 3684901"/>
              <a:gd name="connsiteX0" fmla="*/ 0 w 3416872"/>
              <a:gd name="connsiteY0" fmla="*/ 3684901 h 3684901"/>
              <a:gd name="connsiteX1" fmla="*/ 11578 w 3416872"/>
              <a:gd name="connsiteY1" fmla="*/ 7684 h 3684901"/>
              <a:gd name="connsiteX2" fmla="*/ 3416872 w 3416872"/>
              <a:gd name="connsiteY2" fmla="*/ 0 h 3684901"/>
              <a:gd name="connsiteX3" fmla="*/ 1570495 w 3416872"/>
              <a:gd name="connsiteY3" fmla="*/ 3684218 h 3684901"/>
              <a:gd name="connsiteX4" fmla="*/ 0 w 3416872"/>
              <a:gd name="connsiteY4" fmla="*/ 3684901 h 368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6872" h="3684901">
                <a:moveTo>
                  <a:pt x="0" y="3684901"/>
                </a:moveTo>
                <a:cubicBezTo>
                  <a:pt x="3859" y="2464057"/>
                  <a:pt x="7719" y="1228528"/>
                  <a:pt x="11578" y="7684"/>
                </a:cubicBezTo>
                <a:lnTo>
                  <a:pt x="3416872" y="0"/>
                </a:lnTo>
                <a:lnTo>
                  <a:pt x="1570495" y="3684218"/>
                </a:lnTo>
                <a:lnTo>
                  <a:pt x="0" y="36849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Marcador de posición de imagen 6"/>
          <p:cNvSpPr>
            <a:spLocks noGrp="1"/>
          </p:cNvSpPr>
          <p:nvPr>
            <p:ph type="pic" sz="quarter" idx="12"/>
          </p:nvPr>
        </p:nvSpPr>
        <p:spPr>
          <a:xfrm>
            <a:off x="4707459" y="1515987"/>
            <a:ext cx="3738118" cy="3309352"/>
          </a:xfrm>
          <a:prstGeom prst="hexagon">
            <a:avLst/>
          </a:prstGeom>
        </p:spPr>
        <p:txBody>
          <a:bodyPr/>
          <a:lstStyle/>
          <a:p>
            <a:endParaRPr lang="es-PE"/>
          </a:p>
        </p:txBody>
      </p:sp>
      <p:sp>
        <p:nvSpPr>
          <p:cNvPr id="15" name="Hexágono 14"/>
          <p:cNvSpPr/>
          <p:nvPr userDrawn="1"/>
        </p:nvSpPr>
        <p:spPr>
          <a:xfrm>
            <a:off x="5085399" y="4429820"/>
            <a:ext cx="967920" cy="834413"/>
          </a:xfrm>
          <a:prstGeom prst="hexagon">
            <a:avLst/>
          </a:prstGeom>
          <a:solidFill>
            <a:srgbClr val="384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Hexágono 15"/>
          <p:cNvSpPr/>
          <p:nvPr userDrawn="1"/>
        </p:nvSpPr>
        <p:spPr>
          <a:xfrm>
            <a:off x="7023571" y="578256"/>
            <a:ext cx="880601" cy="759139"/>
          </a:xfrm>
          <a:prstGeom prst="hexagon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Forma libre 25"/>
          <p:cNvSpPr/>
          <p:nvPr userDrawn="1"/>
        </p:nvSpPr>
        <p:spPr>
          <a:xfrm>
            <a:off x="1" y="4508679"/>
            <a:ext cx="2715503" cy="2385455"/>
          </a:xfrm>
          <a:custGeom>
            <a:avLst/>
            <a:gdLst>
              <a:gd name="connsiteX0" fmla="*/ 18422 w 2715503"/>
              <a:gd name="connsiteY0" fmla="*/ 0 h 2385455"/>
              <a:gd name="connsiteX1" fmla="*/ 1974547 w 2715503"/>
              <a:gd name="connsiteY1" fmla="*/ 0 h 2385455"/>
              <a:gd name="connsiteX2" fmla="*/ 2715503 w 2715503"/>
              <a:gd name="connsiteY2" fmla="*/ 1481912 h 2385455"/>
              <a:gd name="connsiteX3" fmla="*/ 2263732 w 2715503"/>
              <a:gd name="connsiteY3" fmla="*/ 2385455 h 2385455"/>
              <a:gd name="connsiteX4" fmla="*/ 0 w 2715503"/>
              <a:gd name="connsiteY4" fmla="*/ 2385455 h 2385455"/>
              <a:gd name="connsiteX5" fmla="*/ 0 w 2715503"/>
              <a:gd name="connsiteY5" fmla="*/ 36844 h 2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5503" h="2385455">
                <a:moveTo>
                  <a:pt x="18422" y="0"/>
                </a:moveTo>
                <a:lnTo>
                  <a:pt x="1974547" y="0"/>
                </a:lnTo>
                <a:lnTo>
                  <a:pt x="2715503" y="1481912"/>
                </a:lnTo>
                <a:lnTo>
                  <a:pt x="2263732" y="2385455"/>
                </a:lnTo>
                <a:lnTo>
                  <a:pt x="0" y="2385455"/>
                </a:lnTo>
                <a:lnTo>
                  <a:pt x="0" y="36844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6" name="Forma libre 35"/>
          <p:cNvSpPr/>
          <p:nvPr userDrawn="1"/>
        </p:nvSpPr>
        <p:spPr>
          <a:xfrm>
            <a:off x="11434333" y="2775896"/>
            <a:ext cx="757667" cy="1342342"/>
          </a:xfrm>
          <a:custGeom>
            <a:avLst/>
            <a:gdLst>
              <a:gd name="connsiteX0" fmla="*/ 757667 w 757667"/>
              <a:gd name="connsiteY0" fmla="*/ 0 h 1342342"/>
              <a:gd name="connsiteX1" fmla="*/ 757667 w 757667"/>
              <a:gd name="connsiteY1" fmla="*/ 1340743 h 1342342"/>
              <a:gd name="connsiteX2" fmla="*/ 371246 w 757667"/>
              <a:gd name="connsiteY2" fmla="*/ 1342342 h 1342342"/>
              <a:gd name="connsiteX3" fmla="*/ 0 w 757667"/>
              <a:gd name="connsiteY3" fmla="*/ 667506 h 1342342"/>
              <a:gd name="connsiteX4" fmla="*/ 375181 w 757667"/>
              <a:gd name="connsiteY4" fmla="*/ 1714 h 134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667" h="1342342">
                <a:moveTo>
                  <a:pt x="757667" y="0"/>
                </a:moveTo>
                <a:lnTo>
                  <a:pt x="757667" y="1340743"/>
                </a:lnTo>
                <a:lnTo>
                  <a:pt x="371246" y="1342342"/>
                </a:lnTo>
                <a:lnTo>
                  <a:pt x="0" y="667506"/>
                </a:lnTo>
                <a:lnTo>
                  <a:pt x="375181" y="17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30144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 userDrawn="1"/>
        </p:nvSpPr>
        <p:spPr>
          <a:xfrm>
            <a:off x="-42681" y="908653"/>
            <a:ext cx="12234682" cy="1845014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Rectángulo 2"/>
          <p:cNvSpPr/>
          <p:nvPr userDrawn="1"/>
        </p:nvSpPr>
        <p:spPr>
          <a:xfrm>
            <a:off x="0" y="0"/>
            <a:ext cx="12192000" cy="90865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Marcador de posición de imagen 18"/>
          <p:cNvSpPr>
            <a:spLocks noGrp="1"/>
          </p:cNvSpPr>
          <p:nvPr>
            <p:ph type="pic" sz="quarter" idx="12"/>
          </p:nvPr>
        </p:nvSpPr>
        <p:spPr>
          <a:xfrm>
            <a:off x="-571500" y="908652"/>
            <a:ext cx="3892599" cy="3791624"/>
          </a:xfrm>
          <a:custGeom>
            <a:avLst/>
            <a:gdLst>
              <a:gd name="connsiteX0" fmla="*/ 557629 w 3892599"/>
              <a:gd name="connsiteY0" fmla="*/ 0 h 3791624"/>
              <a:gd name="connsiteX1" fmla="*/ 2944693 w 3892599"/>
              <a:gd name="connsiteY1" fmla="*/ 0 h 3791624"/>
              <a:gd name="connsiteX2" fmla="*/ 3892599 w 3892599"/>
              <a:gd name="connsiteY2" fmla="*/ 1895812 h 3791624"/>
              <a:gd name="connsiteX3" fmla="*/ 2944693 w 3892599"/>
              <a:gd name="connsiteY3" fmla="*/ 3791624 h 3791624"/>
              <a:gd name="connsiteX4" fmla="*/ 557629 w 3892599"/>
              <a:gd name="connsiteY4" fmla="*/ 3791624 h 3791624"/>
              <a:gd name="connsiteX5" fmla="*/ 0 w 3892599"/>
              <a:gd name="connsiteY5" fmla="*/ 2676367 h 3791624"/>
              <a:gd name="connsiteX6" fmla="*/ 0 w 3892599"/>
              <a:gd name="connsiteY6" fmla="*/ 1115257 h 379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92599" h="3791624">
                <a:moveTo>
                  <a:pt x="557629" y="0"/>
                </a:moveTo>
                <a:lnTo>
                  <a:pt x="2944693" y="0"/>
                </a:lnTo>
                <a:lnTo>
                  <a:pt x="3892599" y="1895812"/>
                </a:lnTo>
                <a:lnTo>
                  <a:pt x="2944693" y="3791624"/>
                </a:lnTo>
                <a:lnTo>
                  <a:pt x="557629" y="3791624"/>
                </a:lnTo>
                <a:lnTo>
                  <a:pt x="0" y="2676367"/>
                </a:lnTo>
                <a:lnTo>
                  <a:pt x="0" y="1115257"/>
                </a:lnTo>
                <a:close/>
              </a:path>
            </a:pathLst>
          </a:custGeom>
          <a:ln w="12700">
            <a:noFill/>
          </a:ln>
        </p:spPr>
        <p:txBody>
          <a:bodyPr wrap="square">
            <a:noAutofit/>
          </a:bodyPr>
          <a:lstStyle/>
          <a:p>
            <a:endParaRPr lang="es-PE"/>
          </a:p>
        </p:txBody>
      </p:sp>
      <p:sp>
        <p:nvSpPr>
          <p:cNvPr id="36" name="Forma libre 35"/>
          <p:cNvSpPr/>
          <p:nvPr userDrawn="1"/>
        </p:nvSpPr>
        <p:spPr>
          <a:xfrm rot="10800000">
            <a:off x="0" y="4944873"/>
            <a:ext cx="757667" cy="1342342"/>
          </a:xfrm>
          <a:custGeom>
            <a:avLst/>
            <a:gdLst>
              <a:gd name="connsiteX0" fmla="*/ 757667 w 757667"/>
              <a:gd name="connsiteY0" fmla="*/ 0 h 1342342"/>
              <a:gd name="connsiteX1" fmla="*/ 757667 w 757667"/>
              <a:gd name="connsiteY1" fmla="*/ 1340743 h 1342342"/>
              <a:gd name="connsiteX2" fmla="*/ 371246 w 757667"/>
              <a:gd name="connsiteY2" fmla="*/ 1342342 h 1342342"/>
              <a:gd name="connsiteX3" fmla="*/ 0 w 757667"/>
              <a:gd name="connsiteY3" fmla="*/ 667506 h 1342342"/>
              <a:gd name="connsiteX4" fmla="*/ 375181 w 757667"/>
              <a:gd name="connsiteY4" fmla="*/ 1714 h 134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667" h="1342342">
                <a:moveTo>
                  <a:pt x="757667" y="0"/>
                </a:moveTo>
                <a:lnTo>
                  <a:pt x="757667" y="1340743"/>
                </a:lnTo>
                <a:lnTo>
                  <a:pt x="371246" y="1342342"/>
                </a:lnTo>
                <a:lnTo>
                  <a:pt x="0" y="667506"/>
                </a:lnTo>
                <a:lnTo>
                  <a:pt x="375181" y="17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B371E8A-A192-4671-B498-E986D3D957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401" y="162177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cxnSp>
        <p:nvCxnSpPr>
          <p:cNvPr id="10" name="Conector recto 9"/>
          <p:cNvCxnSpPr>
            <a:stCxn id="19" idx="1"/>
            <a:endCxn id="19" idx="2"/>
          </p:cNvCxnSpPr>
          <p:nvPr userDrawn="1"/>
        </p:nvCxnSpPr>
        <p:spPr>
          <a:xfrm>
            <a:off x="2373193" y="908652"/>
            <a:ext cx="947906" cy="18958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0" name="Forma libre 29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1" name="Rectángulo 30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3" name="Forma libre 32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10346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663188-B4DC-4518-8A0F-3C140BA3C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D78473-75B7-4FE9-9FBA-BDFA3FB54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E9C376-3894-4C12-90E1-F79D5243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F718C1-5DC0-41AB-AA3B-1E075C58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2CDDD8-4912-4B70-A2A3-C8A8CF29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7556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C351E3-D01E-4313-8B78-93EA81C5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D0B6A2-EE65-4F97-817B-A52C44BA0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841A69-8C82-4A95-9DEE-229CB284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FC4E88-8080-45AF-9091-6F71E68B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AF3426-01A9-4615-B0A5-BC713F3B4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4466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51350-2719-4BCA-8CDE-6FDB60672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AAAB37-6FCD-4596-86CC-D141957C7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95AC3-865E-4989-BB6A-66F68B5B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1A5450-2764-44F8-80A9-2E6E9A658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CA15D5-78EC-4B61-B132-D8FB83F75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6680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DDAC6E-6EAE-4CDF-A733-5D04DD7E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D456C5-A0B0-412D-BC88-60C718051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D78587-0386-4851-8EE2-3075C680E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672653-2A7A-422E-8D8D-900EE12A4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F5BAD0-D948-417A-9A62-142927A5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D6D16D-62C7-4303-8606-4C6D5BB4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16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36B0F-12C6-4A4F-BE49-0F3DD203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1ABD80-65B4-407A-AF93-ABAA333CE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89EA7B-452C-4B19-9E91-185B919E7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0FF4AB3-FDEC-4749-A92F-58D47DCC8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88B55F-CAAF-48B8-A74B-65AD89814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55C52B-57AC-49B4-9233-A967D53B6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1F9B45B-CC20-4BBA-9106-03A53E68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E2F991-E30B-46ED-91AA-F6D9B112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6822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971C3F-CA78-4345-9361-C66961DE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3673E9-12CA-489F-A470-9D93F75E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AAFBA2-A12E-48F4-8880-72C8DB470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5753B5-4F23-458F-BC71-70C44B26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0161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949BFF-2C81-4CE6-952E-F7B061C0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EDA967-9A46-495F-A468-2A7A5076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EA28BF-CF08-4376-95EA-282DAFF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75378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AB7F3-2A7C-4FFC-8284-5830BE18A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6E995A-88B8-4AE7-A4C8-4B1E41272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D73361-6EF6-4BA2-B409-531AC2AD5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233721-C221-4AFF-9A4E-CCD57A1BE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CCABA9-04FA-45E9-A0A8-8B718CD8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6A643E-8350-483D-8839-E2E9324A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5207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56B07-B8B6-456C-810A-304F48BD8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9AAC8A4-38A4-4599-92C7-8B8EBDA44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AA776F-D7F4-49C4-9DAD-5C1F479C3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D6DDD7-D5BA-4DCE-8D69-78CBEF0A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92AA15-DACF-4140-A2F6-BF121AE9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327067-EAF9-43DD-8F90-CD16AE10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2521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9C81F-0E2A-425F-B418-01AE3784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4280D0-B3EC-4814-AF1C-5CC54E56E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3E2786-BBC0-49D4-BA2D-2278A21A8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2F28F4-EA33-4EDD-A56F-2F936CDB6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746B40-B6A0-4E84-8907-4CD6D7A2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9428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7C5368-CB85-4790-9A87-BAB684912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24E982-A8CC-4FC2-9A94-9BD9AC560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89563F-FBD9-4557-BEE0-4A26E97A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912FA7-F7E2-4852-8500-CCD04353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EFACD3-A3BF-4872-87E6-3067734B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8188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Forma libre 19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ctángulo 13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B371E8A-A192-4671-B498-E986D3D957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7101" y="39408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2373193" y="908652"/>
            <a:ext cx="947906" cy="18958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a libre 11"/>
          <p:cNvSpPr/>
          <p:nvPr userDrawn="1"/>
        </p:nvSpPr>
        <p:spPr>
          <a:xfrm>
            <a:off x="0" y="322358"/>
            <a:ext cx="731520" cy="867692"/>
          </a:xfrm>
          <a:custGeom>
            <a:avLst/>
            <a:gdLst>
              <a:gd name="connsiteX0" fmla="*/ 0 w 731520"/>
              <a:gd name="connsiteY0" fmla="*/ 0 h 867692"/>
              <a:gd name="connsiteX1" fmla="*/ 514597 w 731520"/>
              <a:gd name="connsiteY1" fmla="*/ 0 h 867692"/>
              <a:gd name="connsiteX2" fmla="*/ 731520 w 731520"/>
              <a:gd name="connsiteY2" fmla="*/ 433846 h 867692"/>
              <a:gd name="connsiteX3" fmla="*/ 514597 w 731520"/>
              <a:gd name="connsiteY3" fmla="*/ 867692 h 867692"/>
              <a:gd name="connsiteX4" fmla="*/ 0 w 731520"/>
              <a:gd name="connsiteY4" fmla="*/ 867692 h 86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520" h="867692">
                <a:moveTo>
                  <a:pt x="0" y="0"/>
                </a:moveTo>
                <a:lnTo>
                  <a:pt x="514597" y="0"/>
                </a:lnTo>
                <a:lnTo>
                  <a:pt x="731520" y="433846"/>
                </a:lnTo>
                <a:lnTo>
                  <a:pt x="514597" y="867692"/>
                </a:lnTo>
                <a:lnTo>
                  <a:pt x="0" y="867692"/>
                </a:lnTo>
                <a:close/>
              </a:path>
            </a:pathLst>
          </a:cu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Forma libre 22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75118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D938C880-3B0C-4410-8F33-C49D85A8557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773" y="168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16E7E0CE-0C9A-40BB-B0F7-2B82361435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97925" y="168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31890AE5-E6D5-45A5-BE9F-FE4351901B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773" y="384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D399BCC8-1C6B-40A5-8B14-648634FB39E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7925" y="384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D4DB7B0-4E77-4EF9-B54A-8430BF3FE370}"/>
              </a:ext>
            </a:extLst>
          </p:cNvPr>
          <p:cNvSpPr/>
          <p:nvPr userDrawn="1"/>
        </p:nvSpPr>
        <p:spPr>
          <a:xfrm>
            <a:off x="7890229" y="1688177"/>
            <a:ext cx="4301771" cy="43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416B7FA-BD8B-4BBF-9976-B9A42B5B6BB4}"/>
              </a:ext>
            </a:extLst>
          </p:cNvPr>
          <p:cNvSpPr/>
          <p:nvPr userDrawn="1"/>
        </p:nvSpPr>
        <p:spPr>
          <a:xfrm>
            <a:off x="0" y="1688177"/>
            <a:ext cx="705394" cy="43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18" name="Forma libre 17"/>
          <p:cNvSpPr/>
          <p:nvPr userDrawn="1"/>
        </p:nvSpPr>
        <p:spPr>
          <a:xfrm>
            <a:off x="0" y="227675"/>
            <a:ext cx="10347206" cy="898628"/>
          </a:xfrm>
          <a:custGeom>
            <a:avLst/>
            <a:gdLst>
              <a:gd name="connsiteX0" fmla="*/ 0 w 10347206"/>
              <a:gd name="connsiteY0" fmla="*/ 0 h 898628"/>
              <a:gd name="connsiteX1" fmla="*/ 10318950 w 10347206"/>
              <a:gd name="connsiteY1" fmla="*/ 0 h 898628"/>
              <a:gd name="connsiteX2" fmla="*/ 10347206 w 10347206"/>
              <a:gd name="connsiteY2" fmla="*/ 2848 h 898628"/>
              <a:gd name="connsiteX3" fmla="*/ 10096696 w 10347206"/>
              <a:gd name="connsiteY3" fmla="*/ 447400 h 898628"/>
              <a:gd name="connsiteX4" fmla="*/ 10343563 w 10347206"/>
              <a:gd name="connsiteY4" fmla="*/ 896147 h 898628"/>
              <a:gd name="connsiteX5" fmla="*/ 10318949 w 10347206"/>
              <a:gd name="connsiteY5" fmla="*/ 898628 h 898628"/>
              <a:gd name="connsiteX6" fmla="*/ 0 w 10347206"/>
              <a:gd name="connsiteY6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7206" h="898628">
                <a:moveTo>
                  <a:pt x="0" y="0"/>
                </a:moveTo>
                <a:lnTo>
                  <a:pt x="10318950" y="0"/>
                </a:lnTo>
                <a:lnTo>
                  <a:pt x="10347206" y="2848"/>
                </a:lnTo>
                <a:lnTo>
                  <a:pt x="10096696" y="447400"/>
                </a:lnTo>
                <a:lnTo>
                  <a:pt x="10343563" y="896147"/>
                </a:lnTo>
                <a:lnTo>
                  <a:pt x="10318949" y="898628"/>
                </a:ln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92505" y="314865"/>
            <a:ext cx="962526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Forma libre 19"/>
          <p:cNvSpPr/>
          <p:nvPr userDrawn="1"/>
        </p:nvSpPr>
        <p:spPr>
          <a:xfrm>
            <a:off x="10538776" y="227675"/>
            <a:ext cx="1649316" cy="898628"/>
          </a:xfrm>
          <a:custGeom>
            <a:avLst/>
            <a:gdLst>
              <a:gd name="connsiteX0" fmla="*/ 277584 w 1649316"/>
              <a:gd name="connsiteY0" fmla="*/ 0 h 898628"/>
              <a:gd name="connsiteX1" fmla="*/ 771130 w 1649316"/>
              <a:gd name="connsiteY1" fmla="*/ 0 h 898628"/>
              <a:gd name="connsiteX2" fmla="*/ 1649316 w 1649316"/>
              <a:gd name="connsiteY2" fmla="*/ 0 h 898628"/>
              <a:gd name="connsiteX3" fmla="*/ 1649316 w 1649316"/>
              <a:gd name="connsiteY3" fmla="*/ 898628 h 898628"/>
              <a:gd name="connsiteX4" fmla="*/ 277584 w 1649316"/>
              <a:gd name="connsiteY4" fmla="*/ 898628 h 898628"/>
              <a:gd name="connsiteX5" fmla="*/ 277584 w 1649316"/>
              <a:gd name="connsiteY5" fmla="*/ 898524 h 898628"/>
              <a:gd name="connsiteX6" fmla="*/ 252053 w 1649316"/>
              <a:gd name="connsiteY6" fmla="*/ 898628 h 898628"/>
              <a:gd name="connsiteX7" fmla="*/ 0 w 1649316"/>
              <a:gd name="connsiteY7" fmla="*/ 447430 h 898628"/>
              <a:gd name="connsiteX8" fmla="*/ 254725 w 1649316"/>
              <a:gd name="connsiteY8" fmla="*/ 2278 h 898628"/>
              <a:gd name="connsiteX9" fmla="*/ 277584 w 1649316"/>
              <a:gd name="connsiteY9" fmla="*/ 2178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49316" h="898628">
                <a:moveTo>
                  <a:pt x="277584" y="0"/>
                </a:moveTo>
                <a:lnTo>
                  <a:pt x="771130" y="0"/>
                </a:lnTo>
                <a:lnTo>
                  <a:pt x="1649316" y="0"/>
                </a:lnTo>
                <a:lnTo>
                  <a:pt x="1649316" y="898628"/>
                </a:lnTo>
                <a:lnTo>
                  <a:pt x="277584" y="898628"/>
                </a:lnTo>
                <a:lnTo>
                  <a:pt x="277584" y="898524"/>
                </a:lnTo>
                <a:lnTo>
                  <a:pt x="252053" y="898628"/>
                </a:lnTo>
                <a:lnTo>
                  <a:pt x="0" y="447430"/>
                </a:lnTo>
                <a:lnTo>
                  <a:pt x="254725" y="2278"/>
                </a:lnTo>
                <a:lnTo>
                  <a:pt x="277584" y="2178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Forma libre 21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Rectángulo 22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Forma libre 23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13533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elogramo 4"/>
          <p:cNvSpPr/>
          <p:nvPr userDrawn="1"/>
        </p:nvSpPr>
        <p:spPr>
          <a:xfrm flipH="1">
            <a:off x="840192" y="1"/>
            <a:ext cx="4219522" cy="4903076"/>
          </a:xfrm>
          <a:custGeom>
            <a:avLst/>
            <a:gdLst>
              <a:gd name="connsiteX0" fmla="*/ 0 w 3984056"/>
              <a:gd name="connsiteY0" fmla="*/ 5262543 h 5262543"/>
              <a:gd name="connsiteX1" fmla="*/ 996014 w 3984056"/>
              <a:gd name="connsiteY1" fmla="*/ 0 h 5262543"/>
              <a:gd name="connsiteX2" fmla="*/ 3984056 w 3984056"/>
              <a:gd name="connsiteY2" fmla="*/ 0 h 5262543"/>
              <a:gd name="connsiteX3" fmla="*/ 2988042 w 3984056"/>
              <a:gd name="connsiteY3" fmla="*/ 5262543 h 5262543"/>
              <a:gd name="connsiteX4" fmla="*/ 0 w 3984056"/>
              <a:gd name="connsiteY4" fmla="*/ 5262543 h 5262543"/>
              <a:gd name="connsiteX0" fmla="*/ 0 w 4583145"/>
              <a:gd name="connsiteY0" fmla="*/ 2645467 h 5262543"/>
              <a:gd name="connsiteX1" fmla="*/ 1595103 w 4583145"/>
              <a:gd name="connsiteY1" fmla="*/ 0 h 5262543"/>
              <a:gd name="connsiteX2" fmla="*/ 4583145 w 4583145"/>
              <a:gd name="connsiteY2" fmla="*/ 0 h 5262543"/>
              <a:gd name="connsiteX3" fmla="*/ 3587131 w 4583145"/>
              <a:gd name="connsiteY3" fmla="*/ 5262543 h 5262543"/>
              <a:gd name="connsiteX4" fmla="*/ 0 w 4583145"/>
              <a:gd name="connsiteY4" fmla="*/ 2645467 h 5262543"/>
              <a:gd name="connsiteX0" fmla="*/ 0 w 4583145"/>
              <a:gd name="connsiteY0" fmla="*/ 2645467 h 5262543"/>
              <a:gd name="connsiteX1" fmla="*/ 1547806 w 4583145"/>
              <a:gd name="connsiteY1" fmla="*/ 0 h 5262543"/>
              <a:gd name="connsiteX2" fmla="*/ 4583145 w 4583145"/>
              <a:gd name="connsiteY2" fmla="*/ 0 h 5262543"/>
              <a:gd name="connsiteX3" fmla="*/ 3587131 w 4583145"/>
              <a:gd name="connsiteY3" fmla="*/ 5262543 h 5262543"/>
              <a:gd name="connsiteX4" fmla="*/ 0 w 4583145"/>
              <a:gd name="connsiteY4" fmla="*/ 2645467 h 5262543"/>
              <a:gd name="connsiteX0" fmla="*/ 0 w 4583145"/>
              <a:gd name="connsiteY0" fmla="*/ 2645467 h 5325605"/>
              <a:gd name="connsiteX1" fmla="*/ 1547806 w 4583145"/>
              <a:gd name="connsiteY1" fmla="*/ 0 h 5325605"/>
              <a:gd name="connsiteX2" fmla="*/ 4583145 w 4583145"/>
              <a:gd name="connsiteY2" fmla="*/ 0 h 5325605"/>
              <a:gd name="connsiteX3" fmla="*/ 1521848 w 4583145"/>
              <a:gd name="connsiteY3" fmla="*/ 5325605 h 5325605"/>
              <a:gd name="connsiteX4" fmla="*/ 0 w 4583145"/>
              <a:gd name="connsiteY4" fmla="*/ 2645467 h 532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3145" h="5325605">
                <a:moveTo>
                  <a:pt x="0" y="2645467"/>
                </a:moveTo>
                <a:lnTo>
                  <a:pt x="1547806" y="0"/>
                </a:lnTo>
                <a:lnTo>
                  <a:pt x="4583145" y="0"/>
                </a:lnTo>
                <a:lnTo>
                  <a:pt x="1521848" y="5325605"/>
                </a:lnTo>
                <a:lnTo>
                  <a:pt x="0" y="2645467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Paralelogramo 5"/>
          <p:cNvSpPr/>
          <p:nvPr userDrawn="1"/>
        </p:nvSpPr>
        <p:spPr>
          <a:xfrm flipH="1">
            <a:off x="-10208" y="-15765"/>
            <a:ext cx="3333660" cy="4936420"/>
          </a:xfrm>
          <a:custGeom>
            <a:avLst/>
            <a:gdLst>
              <a:gd name="connsiteX0" fmla="*/ 0 w 2711288"/>
              <a:gd name="connsiteY0" fmla="*/ 4335517 h 4335517"/>
              <a:gd name="connsiteX1" fmla="*/ 677822 w 2711288"/>
              <a:gd name="connsiteY1" fmla="*/ 0 h 4335517"/>
              <a:gd name="connsiteX2" fmla="*/ 2711288 w 2711288"/>
              <a:gd name="connsiteY2" fmla="*/ 0 h 4335517"/>
              <a:gd name="connsiteX3" fmla="*/ 2033466 w 2711288"/>
              <a:gd name="connsiteY3" fmla="*/ 4335517 h 4335517"/>
              <a:gd name="connsiteX4" fmla="*/ 0 w 2711288"/>
              <a:gd name="connsiteY4" fmla="*/ 4335517 h 4335517"/>
              <a:gd name="connsiteX0" fmla="*/ 0 w 2632460"/>
              <a:gd name="connsiteY0" fmla="*/ 4335517 h 4335517"/>
              <a:gd name="connsiteX1" fmla="*/ 677822 w 2632460"/>
              <a:gd name="connsiteY1" fmla="*/ 0 h 4335517"/>
              <a:gd name="connsiteX2" fmla="*/ 2632460 w 2632460"/>
              <a:gd name="connsiteY2" fmla="*/ 0 h 4335517"/>
              <a:gd name="connsiteX3" fmla="*/ 2033466 w 2632460"/>
              <a:gd name="connsiteY3" fmla="*/ 4335517 h 4335517"/>
              <a:gd name="connsiteX4" fmla="*/ 0 w 2632460"/>
              <a:gd name="connsiteY4" fmla="*/ 4335517 h 4335517"/>
              <a:gd name="connsiteX0" fmla="*/ 0 w 2632460"/>
              <a:gd name="connsiteY0" fmla="*/ 4335517 h 4335517"/>
              <a:gd name="connsiteX1" fmla="*/ 677822 w 2632460"/>
              <a:gd name="connsiteY1" fmla="*/ 0 h 4335517"/>
              <a:gd name="connsiteX2" fmla="*/ 2632460 w 2632460"/>
              <a:gd name="connsiteY2" fmla="*/ 0 h 4335517"/>
              <a:gd name="connsiteX3" fmla="*/ 2616790 w 2632460"/>
              <a:gd name="connsiteY3" fmla="*/ 4319751 h 4335517"/>
              <a:gd name="connsiteX4" fmla="*/ 0 w 2632460"/>
              <a:gd name="connsiteY4" fmla="*/ 4335517 h 4335517"/>
              <a:gd name="connsiteX0" fmla="*/ 0 w 3058129"/>
              <a:gd name="connsiteY0" fmla="*/ 4303986 h 4319751"/>
              <a:gd name="connsiteX1" fmla="*/ 1103491 w 3058129"/>
              <a:gd name="connsiteY1" fmla="*/ 0 h 4319751"/>
              <a:gd name="connsiteX2" fmla="*/ 3058129 w 3058129"/>
              <a:gd name="connsiteY2" fmla="*/ 0 h 4319751"/>
              <a:gd name="connsiteX3" fmla="*/ 3042459 w 3058129"/>
              <a:gd name="connsiteY3" fmla="*/ 4319751 h 4319751"/>
              <a:gd name="connsiteX4" fmla="*/ 0 w 3058129"/>
              <a:gd name="connsiteY4" fmla="*/ 4303986 h 4319751"/>
              <a:gd name="connsiteX0" fmla="*/ 0 w 3058129"/>
              <a:gd name="connsiteY0" fmla="*/ 4319751 h 4335516"/>
              <a:gd name="connsiteX1" fmla="*/ 2475091 w 3058129"/>
              <a:gd name="connsiteY1" fmla="*/ 0 h 4335516"/>
              <a:gd name="connsiteX2" fmla="*/ 3058129 w 3058129"/>
              <a:gd name="connsiteY2" fmla="*/ 15765 h 4335516"/>
              <a:gd name="connsiteX3" fmla="*/ 3042459 w 3058129"/>
              <a:gd name="connsiteY3" fmla="*/ 4335516 h 4335516"/>
              <a:gd name="connsiteX4" fmla="*/ 0 w 3058129"/>
              <a:gd name="connsiteY4" fmla="*/ 4319751 h 4335516"/>
              <a:gd name="connsiteX0" fmla="*/ 0 w 3058129"/>
              <a:gd name="connsiteY0" fmla="*/ 4340443 h 4340443"/>
              <a:gd name="connsiteX1" fmla="*/ 2475091 w 3058129"/>
              <a:gd name="connsiteY1" fmla="*/ 0 h 4340443"/>
              <a:gd name="connsiteX2" fmla="*/ 3058129 w 3058129"/>
              <a:gd name="connsiteY2" fmla="*/ 15765 h 4340443"/>
              <a:gd name="connsiteX3" fmla="*/ 3042459 w 3058129"/>
              <a:gd name="connsiteY3" fmla="*/ 4335516 h 4340443"/>
              <a:gd name="connsiteX4" fmla="*/ 0 w 3058129"/>
              <a:gd name="connsiteY4" fmla="*/ 4340443 h 4340443"/>
              <a:gd name="connsiteX0" fmla="*/ 0 w 3637495"/>
              <a:gd name="connsiteY0" fmla="*/ 5366749 h 5366749"/>
              <a:gd name="connsiteX1" fmla="*/ 3054457 w 3637495"/>
              <a:gd name="connsiteY1" fmla="*/ 0 h 5366749"/>
              <a:gd name="connsiteX2" fmla="*/ 3637495 w 3637495"/>
              <a:gd name="connsiteY2" fmla="*/ 15765 h 5366749"/>
              <a:gd name="connsiteX3" fmla="*/ 3621825 w 3637495"/>
              <a:gd name="connsiteY3" fmla="*/ 4335516 h 5366749"/>
              <a:gd name="connsiteX4" fmla="*/ 0 w 3637495"/>
              <a:gd name="connsiteY4" fmla="*/ 5366749 h 5366749"/>
              <a:gd name="connsiteX0" fmla="*/ 0 w 3637495"/>
              <a:gd name="connsiteY0" fmla="*/ 5366749 h 5366749"/>
              <a:gd name="connsiteX1" fmla="*/ 3054457 w 3637495"/>
              <a:gd name="connsiteY1" fmla="*/ 0 h 5366749"/>
              <a:gd name="connsiteX2" fmla="*/ 3637495 w 3637495"/>
              <a:gd name="connsiteY2" fmla="*/ 15765 h 5366749"/>
              <a:gd name="connsiteX3" fmla="*/ 3605271 w 3637495"/>
              <a:gd name="connsiteY3" fmla="*/ 5328715 h 5366749"/>
              <a:gd name="connsiteX4" fmla="*/ 0 w 3637495"/>
              <a:gd name="connsiteY4" fmla="*/ 5366749 h 5366749"/>
              <a:gd name="connsiteX0" fmla="*/ 0 w 3637495"/>
              <a:gd name="connsiteY0" fmla="*/ 5366749 h 5366749"/>
              <a:gd name="connsiteX1" fmla="*/ 3054457 w 3637495"/>
              <a:gd name="connsiteY1" fmla="*/ 0 h 5366749"/>
              <a:gd name="connsiteX2" fmla="*/ 3637495 w 3637495"/>
              <a:gd name="connsiteY2" fmla="*/ 15765 h 5366749"/>
              <a:gd name="connsiteX3" fmla="*/ 3605271 w 3637495"/>
              <a:gd name="connsiteY3" fmla="*/ 5361822 h 5366749"/>
              <a:gd name="connsiteX4" fmla="*/ 0 w 3637495"/>
              <a:gd name="connsiteY4" fmla="*/ 5366749 h 5366749"/>
              <a:gd name="connsiteX0" fmla="*/ 0 w 3620942"/>
              <a:gd name="connsiteY0" fmla="*/ 5350196 h 5361822"/>
              <a:gd name="connsiteX1" fmla="*/ 3037904 w 3620942"/>
              <a:gd name="connsiteY1" fmla="*/ 0 h 5361822"/>
              <a:gd name="connsiteX2" fmla="*/ 3620942 w 3620942"/>
              <a:gd name="connsiteY2" fmla="*/ 15765 h 5361822"/>
              <a:gd name="connsiteX3" fmla="*/ 3588718 w 3620942"/>
              <a:gd name="connsiteY3" fmla="*/ 5361822 h 5361822"/>
              <a:gd name="connsiteX4" fmla="*/ 0 w 3620942"/>
              <a:gd name="connsiteY4" fmla="*/ 5350196 h 5361822"/>
              <a:gd name="connsiteX0" fmla="*/ 0 w 3620942"/>
              <a:gd name="connsiteY0" fmla="*/ 5350196 h 5361822"/>
              <a:gd name="connsiteX1" fmla="*/ 3037904 w 3620942"/>
              <a:gd name="connsiteY1" fmla="*/ 0 h 5361822"/>
              <a:gd name="connsiteX2" fmla="*/ 3620942 w 3620942"/>
              <a:gd name="connsiteY2" fmla="*/ 15765 h 5361822"/>
              <a:gd name="connsiteX3" fmla="*/ 3605272 w 3620942"/>
              <a:gd name="connsiteY3" fmla="*/ 5361822 h 5361822"/>
              <a:gd name="connsiteX4" fmla="*/ 0 w 3620942"/>
              <a:gd name="connsiteY4" fmla="*/ 5350196 h 5361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0942" h="5361822">
                <a:moveTo>
                  <a:pt x="0" y="5350196"/>
                </a:moveTo>
                <a:lnTo>
                  <a:pt x="3037904" y="0"/>
                </a:lnTo>
                <a:lnTo>
                  <a:pt x="3620942" y="15765"/>
                </a:lnTo>
                <a:cubicBezTo>
                  <a:pt x="3615719" y="1455682"/>
                  <a:pt x="3610495" y="3921905"/>
                  <a:pt x="3605272" y="5361822"/>
                </a:cubicBezTo>
                <a:lnTo>
                  <a:pt x="0" y="5350196"/>
                </a:lnTo>
                <a:close/>
              </a:path>
            </a:pathLst>
          </a:cu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Hexágono 2"/>
          <p:cNvSpPr/>
          <p:nvPr userDrawn="1"/>
        </p:nvSpPr>
        <p:spPr>
          <a:xfrm>
            <a:off x="-189186" y="309532"/>
            <a:ext cx="3962511" cy="3444849"/>
          </a:xfrm>
          <a:custGeom>
            <a:avLst/>
            <a:gdLst>
              <a:gd name="connsiteX0" fmla="*/ 0 w 4286099"/>
              <a:gd name="connsiteY0" fmla="*/ 1847456 h 3694912"/>
              <a:gd name="connsiteX1" fmla="*/ 923728 w 4286099"/>
              <a:gd name="connsiteY1" fmla="*/ 1 h 3694912"/>
              <a:gd name="connsiteX2" fmla="*/ 3362371 w 4286099"/>
              <a:gd name="connsiteY2" fmla="*/ 1 h 3694912"/>
              <a:gd name="connsiteX3" fmla="*/ 4286099 w 4286099"/>
              <a:gd name="connsiteY3" fmla="*/ 1847456 h 3694912"/>
              <a:gd name="connsiteX4" fmla="*/ 3362371 w 4286099"/>
              <a:gd name="connsiteY4" fmla="*/ 3694911 h 3694912"/>
              <a:gd name="connsiteX5" fmla="*/ 923728 w 4286099"/>
              <a:gd name="connsiteY5" fmla="*/ 3694911 h 3694912"/>
              <a:gd name="connsiteX6" fmla="*/ 0 w 4286099"/>
              <a:gd name="connsiteY6" fmla="*/ 1847456 h 3694912"/>
              <a:gd name="connsiteX0" fmla="*/ 0 w 4114800"/>
              <a:gd name="connsiteY0" fmla="*/ 1847455 h 3694910"/>
              <a:gd name="connsiteX1" fmla="*/ 923728 w 4114800"/>
              <a:gd name="connsiteY1" fmla="*/ 0 h 3694910"/>
              <a:gd name="connsiteX2" fmla="*/ 3362371 w 4114800"/>
              <a:gd name="connsiteY2" fmla="*/ 0 h 3694910"/>
              <a:gd name="connsiteX3" fmla="*/ 4114800 w 4114800"/>
              <a:gd name="connsiteY3" fmla="*/ 1850345 h 3694910"/>
              <a:gd name="connsiteX4" fmla="*/ 3362371 w 4114800"/>
              <a:gd name="connsiteY4" fmla="*/ 3694910 h 3694910"/>
              <a:gd name="connsiteX5" fmla="*/ 923728 w 4114800"/>
              <a:gd name="connsiteY5" fmla="*/ 3694910 h 3694910"/>
              <a:gd name="connsiteX6" fmla="*/ 0 w 4114800"/>
              <a:gd name="connsiteY6" fmla="*/ 1847455 h 3694910"/>
              <a:gd name="connsiteX0" fmla="*/ 0 w 4114800"/>
              <a:gd name="connsiteY0" fmla="*/ 1847455 h 3694910"/>
              <a:gd name="connsiteX1" fmla="*/ 923728 w 4114800"/>
              <a:gd name="connsiteY1" fmla="*/ 0 h 3694910"/>
              <a:gd name="connsiteX2" fmla="*/ 3074276 w 4114800"/>
              <a:gd name="connsiteY2" fmla="*/ 45719 h 3694910"/>
              <a:gd name="connsiteX3" fmla="*/ 4114800 w 4114800"/>
              <a:gd name="connsiteY3" fmla="*/ 1850345 h 3694910"/>
              <a:gd name="connsiteX4" fmla="*/ 3362371 w 4114800"/>
              <a:gd name="connsiteY4" fmla="*/ 3694910 h 3694910"/>
              <a:gd name="connsiteX5" fmla="*/ 923728 w 4114800"/>
              <a:gd name="connsiteY5" fmla="*/ 3694910 h 3694910"/>
              <a:gd name="connsiteX6" fmla="*/ 0 w 4114800"/>
              <a:gd name="connsiteY6" fmla="*/ 1847455 h 3694910"/>
              <a:gd name="connsiteX0" fmla="*/ 0 w 4114800"/>
              <a:gd name="connsiteY0" fmla="*/ 1847455 h 3694910"/>
              <a:gd name="connsiteX1" fmla="*/ 923728 w 4114800"/>
              <a:gd name="connsiteY1" fmla="*/ 0 h 3694910"/>
              <a:gd name="connsiteX2" fmla="*/ 3074276 w 4114800"/>
              <a:gd name="connsiteY2" fmla="*/ 45719 h 3694910"/>
              <a:gd name="connsiteX3" fmla="*/ 4114800 w 4114800"/>
              <a:gd name="connsiteY3" fmla="*/ 1850345 h 3694910"/>
              <a:gd name="connsiteX4" fmla="*/ 3105807 w 4114800"/>
              <a:gd name="connsiteY4" fmla="*/ 3631848 h 3694910"/>
              <a:gd name="connsiteX5" fmla="*/ 923728 w 4114800"/>
              <a:gd name="connsiteY5" fmla="*/ 3694910 h 3694910"/>
              <a:gd name="connsiteX6" fmla="*/ 0 w 4114800"/>
              <a:gd name="connsiteY6" fmla="*/ 1847455 h 3694910"/>
              <a:gd name="connsiteX0" fmla="*/ 0 w 4114800"/>
              <a:gd name="connsiteY0" fmla="*/ 1893174 h 3740629"/>
              <a:gd name="connsiteX1" fmla="*/ 923728 w 4114800"/>
              <a:gd name="connsiteY1" fmla="*/ 45719 h 3740629"/>
              <a:gd name="connsiteX2" fmla="*/ 3026979 w 4114800"/>
              <a:gd name="connsiteY2" fmla="*/ 0 h 3740629"/>
              <a:gd name="connsiteX3" fmla="*/ 4114800 w 4114800"/>
              <a:gd name="connsiteY3" fmla="*/ 1896064 h 3740629"/>
              <a:gd name="connsiteX4" fmla="*/ 3105807 w 4114800"/>
              <a:gd name="connsiteY4" fmla="*/ 3677567 h 3740629"/>
              <a:gd name="connsiteX5" fmla="*/ 923728 w 4114800"/>
              <a:gd name="connsiteY5" fmla="*/ 3740629 h 3740629"/>
              <a:gd name="connsiteX6" fmla="*/ 0 w 4114800"/>
              <a:gd name="connsiteY6" fmla="*/ 1893174 h 3740629"/>
              <a:gd name="connsiteX0" fmla="*/ 0 w 4303986"/>
              <a:gd name="connsiteY0" fmla="*/ 1896065 h 3740629"/>
              <a:gd name="connsiteX1" fmla="*/ 1112914 w 4303986"/>
              <a:gd name="connsiteY1" fmla="*/ 45719 h 3740629"/>
              <a:gd name="connsiteX2" fmla="*/ 3216165 w 4303986"/>
              <a:gd name="connsiteY2" fmla="*/ 0 h 3740629"/>
              <a:gd name="connsiteX3" fmla="*/ 4303986 w 4303986"/>
              <a:gd name="connsiteY3" fmla="*/ 1896064 h 3740629"/>
              <a:gd name="connsiteX4" fmla="*/ 3294993 w 4303986"/>
              <a:gd name="connsiteY4" fmla="*/ 3677567 h 3740629"/>
              <a:gd name="connsiteX5" fmla="*/ 1112914 w 4303986"/>
              <a:gd name="connsiteY5" fmla="*/ 3740629 h 3740629"/>
              <a:gd name="connsiteX6" fmla="*/ 0 w 4303986"/>
              <a:gd name="connsiteY6" fmla="*/ 1896065 h 3740629"/>
              <a:gd name="connsiteX0" fmla="*/ 0 w 4303986"/>
              <a:gd name="connsiteY0" fmla="*/ 1896065 h 3740629"/>
              <a:gd name="connsiteX1" fmla="*/ 1087820 w 4303986"/>
              <a:gd name="connsiteY1" fmla="*/ 45719 h 3740629"/>
              <a:gd name="connsiteX2" fmla="*/ 3216165 w 4303986"/>
              <a:gd name="connsiteY2" fmla="*/ 0 h 3740629"/>
              <a:gd name="connsiteX3" fmla="*/ 4303986 w 4303986"/>
              <a:gd name="connsiteY3" fmla="*/ 1896064 h 3740629"/>
              <a:gd name="connsiteX4" fmla="*/ 3294993 w 4303986"/>
              <a:gd name="connsiteY4" fmla="*/ 3677567 h 3740629"/>
              <a:gd name="connsiteX5" fmla="*/ 1112914 w 4303986"/>
              <a:gd name="connsiteY5" fmla="*/ 3740629 h 3740629"/>
              <a:gd name="connsiteX6" fmla="*/ 0 w 4303986"/>
              <a:gd name="connsiteY6" fmla="*/ 1896065 h 3740629"/>
              <a:gd name="connsiteX0" fmla="*/ 0 w 4303986"/>
              <a:gd name="connsiteY0" fmla="*/ 1850346 h 3694910"/>
              <a:gd name="connsiteX1" fmla="*/ 1087820 w 4303986"/>
              <a:gd name="connsiteY1" fmla="*/ 0 h 3694910"/>
              <a:gd name="connsiteX2" fmla="*/ 3247696 w 4303986"/>
              <a:gd name="connsiteY2" fmla="*/ 5780 h 3694910"/>
              <a:gd name="connsiteX3" fmla="*/ 4303986 w 4303986"/>
              <a:gd name="connsiteY3" fmla="*/ 1850345 h 3694910"/>
              <a:gd name="connsiteX4" fmla="*/ 3294993 w 4303986"/>
              <a:gd name="connsiteY4" fmla="*/ 3631848 h 3694910"/>
              <a:gd name="connsiteX5" fmla="*/ 1112914 w 4303986"/>
              <a:gd name="connsiteY5" fmla="*/ 3694910 h 3694910"/>
              <a:gd name="connsiteX6" fmla="*/ 0 w 4303986"/>
              <a:gd name="connsiteY6" fmla="*/ 1850346 h 3694910"/>
              <a:gd name="connsiteX0" fmla="*/ 0 w 4303986"/>
              <a:gd name="connsiteY0" fmla="*/ 1850346 h 3710676"/>
              <a:gd name="connsiteX1" fmla="*/ 1087820 w 4303986"/>
              <a:gd name="connsiteY1" fmla="*/ 0 h 3710676"/>
              <a:gd name="connsiteX2" fmla="*/ 3247696 w 4303986"/>
              <a:gd name="connsiteY2" fmla="*/ 5780 h 3710676"/>
              <a:gd name="connsiteX3" fmla="*/ 4303986 w 4303986"/>
              <a:gd name="connsiteY3" fmla="*/ 1850345 h 3710676"/>
              <a:gd name="connsiteX4" fmla="*/ 3231931 w 4303986"/>
              <a:gd name="connsiteY4" fmla="*/ 3710676 h 3710676"/>
              <a:gd name="connsiteX5" fmla="*/ 1112914 w 4303986"/>
              <a:gd name="connsiteY5" fmla="*/ 3694910 h 3710676"/>
              <a:gd name="connsiteX6" fmla="*/ 0 w 4303986"/>
              <a:gd name="connsiteY6" fmla="*/ 1850346 h 3710676"/>
              <a:gd name="connsiteX0" fmla="*/ 0 w 4303986"/>
              <a:gd name="connsiteY0" fmla="*/ 1850346 h 3742207"/>
              <a:gd name="connsiteX1" fmla="*/ 1087820 w 4303986"/>
              <a:gd name="connsiteY1" fmla="*/ 0 h 3742207"/>
              <a:gd name="connsiteX2" fmla="*/ 3247696 w 4303986"/>
              <a:gd name="connsiteY2" fmla="*/ 5780 h 3742207"/>
              <a:gd name="connsiteX3" fmla="*/ 4303986 w 4303986"/>
              <a:gd name="connsiteY3" fmla="*/ 1850345 h 3742207"/>
              <a:gd name="connsiteX4" fmla="*/ 3216165 w 4303986"/>
              <a:gd name="connsiteY4" fmla="*/ 3742207 h 3742207"/>
              <a:gd name="connsiteX5" fmla="*/ 1112914 w 4303986"/>
              <a:gd name="connsiteY5" fmla="*/ 3694910 h 3742207"/>
              <a:gd name="connsiteX6" fmla="*/ 0 w 4303986"/>
              <a:gd name="connsiteY6" fmla="*/ 1850346 h 3742207"/>
              <a:gd name="connsiteX0" fmla="*/ 0 w 4303986"/>
              <a:gd name="connsiteY0" fmla="*/ 1850346 h 3710676"/>
              <a:gd name="connsiteX1" fmla="*/ 1087820 w 4303986"/>
              <a:gd name="connsiteY1" fmla="*/ 0 h 3710676"/>
              <a:gd name="connsiteX2" fmla="*/ 3247696 w 4303986"/>
              <a:gd name="connsiteY2" fmla="*/ 5780 h 3710676"/>
              <a:gd name="connsiteX3" fmla="*/ 4303986 w 4303986"/>
              <a:gd name="connsiteY3" fmla="*/ 1850345 h 3710676"/>
              <a:gd name="connsiteX4" fmla="*/ 3216165 w 4303986"/>
              <a:gd name="connsiteY4" fmla="*/ 3710676 h 3710676"/>
              <a:gd name="connsiteX5" fmla="*/ 1112914 w 4303986"/>
              <a:gd name="connsiteY5" fmla="*/ 3694910 h 3710676"/>
              <a:gd name="connsiteX6" fmla="*/ 0 w 4303986"/>
              <a:gd name="connsiteY6" fmla="*/ 1850346 h 3710676"/>
              <a:gd name="connsiteX0" fmla="*/ 0 w 4303986"/>
              <a:gd name="connsiteY0" fmla="*/ 1850346 h 3726441"/>
              <a:gd name="connsiteX1" fmla="*/ 1087820 w 4303986"/>
              <a:gd name="connsiteY1" fmla="*/ 0 h 3726441"/>
              <a:gd name="connsiteX2" fmla="*/ 3247696 w 4303986"/>
              <a:gd name="connsiteY2" fmla="*/ 5780 h 3726441"/>
              <a:gd name="connsiteX3" fmla="*/ 4303986 w 4303986"/>
              <a:gd name="connsiteY3" fmla="*/ 1850345 h 3726441"/>
              <a:gd name="connsiteX4" fmla="*/ 3216165 w 4303986"/>
              <a:gd name="connsiteY4" fmla="*/ 3710676 h 3726441"/>
              <a:gd name="connsiteX5" fmla="*/ 1103586 w 4303986"/>
              <a:gd name="connsiteY5" fmla="*/ 3726441 h 3726441"/>
              <a:gd name="connsiteX6" fmla="*/ 0 w 4303986"/>
              <a:gd name="connsiteY6" fmla="*/ 1850346 h 3726441"/>
              <a:gd name="connsiteX0" fmla="*/ 0 w 4303986"/>
              <a:gd name="connsiteY0" fmla="*/ 1850346 h 3741714"/>
              <a:gd name="connsiteX1" fmla="*/ 1087820 w 4303986"/>
              <a:gd name="connsiteY1" fmla="*/ 0 h 3741714"/>
              <a:gd name="connsiteX2" fmla="*/ 3247696 w 4303986"/>
              <a:gd name="connsiteY2" fmla="*/ 5780 h 3741714"/>
              <a:gd name="connsiteX3" fmla="*/ 4303986 w 4303986"/>
              <a:gd name="connsiteY3" fmla="*/ 1850345 h 3741714"/>
              <a:gd name="connsiteX4" fmla="*/ 3226511 w 4303986"/>
              <a:gd name="connsiteY4" fmla="*/ 3741714 h 3741714"/>
              <a:gd name="connsiteX5" fmla="*/ 1103586 w 4303986"/>
              <a:gd name="connsiteY5" fmla="*/ 3726441 h 3741714"/>
              <a:gd name="connsiteX6" fmla="*/ 0 w 4303986"/>
              <a:gd name="connsiteY6" fmla="*/ 1850346 h 374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3986" h="3741714">
                <a:moveTo>
                  <a:pt x="0" y="1850346"/>
                </a:moveTo>
                <a:lnTo>
                  <a:pt x="1087820" y="0"/>
                </a:lnTo>
                <a:lnTo>
                  <a:pt x="3247696" y="5780"/>
                </a:lnTo>
                <a:lnTo>
                  <a:pt x="4303986" y="1850345"/>
                </a:lnTo>
                <a:lnTo>
                  <a:pt x="3226511" y="3741714"/>
                </a:lnTo>
                <a:lnTo>
                  <a:pt x="1103586" y="3726441"/>
                </a:lnTo>
                <a:lnTo>
                  <a:pt x="0" y="185034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Marcador de posición de imagen 6"/>
          <p:cNvSpPr>
            <a:spLocks noGrp="1"/>
          </p:cNvSpPr>
          <p:nvPr>
            <p:ph type="pic" sz="quarter" idx="12"/>
          </p:nvPr>
        </p:nvSpPr>
        <p:spPr>
          <a:xfrm>
            <a:off x="72937" y="555336"/>
            <a:ext cx="3445486" cy="2996024"/>
          </a:xfrm>
          <a:custGeom>
            <a:avLst/>
            <a:gdLst>
              <a:gd name="connsiteX0" fmla="*/ 0 w 3568985"/>
              <a:gd name="connsiteY0" fmla="*/ 1579810 h 3159619"/>
              <a:gd name="connsiteX1" fmla="*/ 789905 w 3568985"/>
              <a:gd name="connsiteY1" fmla="*/ 1 h 3159619"/>
              <a:gd name="connsiteX2" fmla="*/ 2779080 w 3568985"/>
              <a:gd name="connsiteY2" fmla="*/ 1 h 3159619"/>
              <a:gd name="connsiteX3" fmla="*/ 3568985 w 3568985"/>
              <a:gd name="connsiteY3" fmla="*/ 1579810 h 3159619"/>
              <a:gd name="connsiteX4" fmla="*/ 2779080 w 3568985"/>
              <a:gd name="connsiteY4" fmla="*/ 3159618 h 3159619"/>
              <a:gd name="connsiteX5" fmla="*/ 789905 w 3568985"/>
              <a:gd name="connsiteY5" fmla="*/ 3159618 h 3159619"/>
              <a:gd name="connsiteX6" fmla="*/ 0 w 3568985"/>
              <a:gd name="connsiteY6" fmla="*/ 1579810 h 3159619"/>
              <a:gd name="connsiteX0" fmla="*/ 0 w 3568985"/>
              <a:gd name="connsiteY0" fmla="*/ 1579809 h 3222679"/>
              <a:gd name="connsiteX1" fmla="*/ 789905 w 3568985"/>
              <a:gd name="connsiteY1" fmla="*/ 0 h 3222679"/>
              <a:gd name="connsiteX2" fmla="*/ 2779080 w 3568985"/>
              <a:gd name="connsiteY2" fmla="*/ 0 h 3222679"/>
              <a:gd name="connsiteX3" fmla="*/ 3568985 w 3568985"/>
              <a:gd name="connsiteY3" fmla="*/ 1579809 h 3222679"/>
              <a:gd name="connsiteX4" fmla="*/ 2652956 w 3568985"/>
              <a:gd name="connsiteY4" fmla="*/ 3222679 h 3222679"/>
              <a:gd name="connsiteX5" fmla="*/ 789905 w 3568985"/>
              <a:gd name="connsiteY5" fmla="*/ 3159617 h 3222679"/>
              <a:gd name="connsiteX6" fmla="*/ 0 w 3568985"/>
              <a:gd name="connsiteY6" fmla="*/ 1579809 h 3222679"/>
              <a:gd name="connsiteX0" fmla="*/ 0 w 3568985"/>
              <a:gd name="connsiteY0" fmla="*/ 1579809 h 3222679"/>
              <a:gd name="connsiteX1" fmla="*/ 789905 w 3568985"/>
              <a:gd name="connsiteY1" fmla="*/ 0 h 3222679"/>
              <a:gd name="connsiteX2" fmla="*/ 2779080 w 3568985"/>
              <a:gd name="connsiteY2" fmla="*/ 0 h 3222679"/>
              <a:gd name="connsiteX3" fmla="*/ 3568985 w 3568985"/>
              <a:gd name="connsiteY3" fmla="*/ 1579809 h 3222679"/>
              <a:gd name="connsiteX4" fmla="*/ 2652956 w 3568985"/>
              <a:gd name="connsiteY4" fmla="*/ 3222679 h 3222679"/>
              <a:gd name="connsiteX5" fmla="*/ 805671 w 3568985"/>
              <a:gd name="connsiteY5" fmla="*/ 3191148 h 3222679"/>
              <a:gd name="connsiteX6" fmla="*/ 0 w 3568985"/>
              <a:gd name="connsiteY6" fmla="*/ 1579809 h 3222679"/>
              <a:gd name="connsiteX0" fmla="*/ 0 w 3710874"/>
              <a:gd name="connsiteY0" fmla="*/ 1595575 h 3222679"/>
              <a:gd name="connsiteX1" fmla="*/ 931794 w 3710874"/>
              <a:gd name="connsiteY1" fmla="*/ 0 h 3222679"/>
              <a:gd name="connsiteX2" fmla="*/ 2920969 w 3710874"/>
              <a:gd name="connsiteY2" fmla="*/ 0 h 3222679"/>
              <a:gd name="connsiteX3" fmla="*/ 3710874 w 3710874"/>
              <a:gd name="connsiteY3" fmla="*/ 1579809 h 3222679"/>
              <a:gd name="connsiteX4" fmla="*/ 2794845 w 3710874"/>
              <a:gd name="connsiteY4" fmla="*/ 3222679 h 3222679"/>
              <a:gd name="connsiteX5" fmla="*/ 947560 w 3710874"/>
              <a:gd name="connsiteY5" fmla="*/ 3191148 h 3222679"/>
              <a:gd name="connsiteX6" fmla="*/ 0 w 3710874"/>
              <a:gd name="connsiteY6" fmla="*/ 1595575 h 3222679"/>
              <a:gd name="connsiteX0" fmla="*/ 0 w 3710874"/>
              <a:gd name="connsiteY0" fmla="*/ 1627106 h 3254210"/>
              <a:gd name="connsiteX1" fmla="*/ 931794 w 3710874"/>
              <a:gd name="connsiteY1" fmla="*/ 31531 h 3254210"/>
              <a:gd name="connsiteX2" fmla="*/ 2810610 w 3710874"/>
              <a:gd name="connsiteY2" fmla="*/ 0 h 3254210"/>
              <a:gd name="connsiteX3" fmla="*/ 3710874 w 3710874"/>
              <a:gd name="connsiteY3" fmla="*/ 1611340 h 3254210"/>
              <a:gd name="connsiteX4" fmla="*/ 2794845 w 3710874"/>
              <a:gd name="connsiteY4" fmla="*/ 3254210 h 3254210"/>
              <a:gd name="connsiteX5" fmla="*/ 947560 w 3710874"/>
              <a:gd name="connsiteY5" fmla="*/ 3222679 h 3254210"/>
              <a:gd name="connsiteX6" fmla="*/ 0 w 3710874"/>
              <a:gd name="connsiteY6" fmla="*/ 1627106 h 3254210"/>
              <a:gd name="connsiteX0" fmla="*/ 0 w 3710874"/>
              <a:gd name="connsiteY0" fmla="*/ 1627106 h 3254210"/>
              <a:gd name="connsiteX1" fmla="*/ 947560 w 3710874"/>
              <a:gd name="connsiteY1" fmla="*/ 0 h 3254210"/>
              <a:gd name="connsiteX2" fmla="*/ 2810610 w 3710874"/>
              <a:gd name="connsiteY2" fmla="*/ 0 h 3254210"/>
              <a:gd name="connsiteX3" fmla="*/ 3710874 w 3710874"/>
              <a:gd name="connsiteY3" fmla="*/ 1611340 h 3254210"/>
              <a:gd name="connsiteX4" fmla="*/ 2794845 w 3710874"/>
              <a:gd name="connsiteY4" fmla="*/ 3254210 h 3254210"/>
              <a:gd name="connsiteX5" fmla="*/ 947560 w 3710874"/>
              <a:gd name="connsiteY5" fmla="*/ 3222679 h 3254210"/>
              <a:gd name="connsiteX6" fmla="*/ 0 w 3710874"/>
              <a:gd name="connsiteY6" fmla="*/ 1627106 h 3254210"/>
              <a:gd name="connsiteX0" fmla="*/ 0 w 3742405"/>
              <a:gd name="connsiteY0" fmla="*/ 1627106 h 3254210"/>
              <a:gd name="connsiteX1" fmla="*/ 947560 w 3742405"/>
              <a:gd name="connsiteY1" fmla="*/ 0 h 3254210"/>
              <a:gd name="connsiteX2" fmla="*/ 2810610 w 3742405"/>
              <a:gd name="connsiteY2" fmla="*/ 0 h 3254210"/>
              <a:gd name="connsiteX3" fmla="*/ 3742405 w 3742405"/>
              <a:gd name="connsiteY3" fmla="*/ 1627105 h 3254210"/>
              <a:gd name="connsiteX4" fmla="*/ 2794845 w 3742405"/>
              <a:gd name="connsiteY4" fmla="*/ 3254210 h 3254210"/>
              <a:gd name="connsiteX5" fmla="*/ 947560 w 3742405"/>
              <a:gd name="connsiteY5" fmla="*/ 3222679 h 3254210"/>
              <a:gd name="connsiteX6" fmla="*/ 0 w 3742405"/>
              <a:gd name="connsiteY6" fmla="*/ 1627106 h 325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2405" h="3254210">
                <a:moveTo>
                  <a:pt x="0" y="1627106"/>
                </a:moveTo>
                <a:lnTo>
                  <a:pt x="947560" y="0"/>
                </a:lnTo>
                <a:lnTo>
                  <a:pt x="2810610" y="0"/>
                </a:lnTo>
                <a:lnTo>
                  <a:pt x="3742405" y="1627105"/>
                </a:lnTo>
                <a:lnTo>
                  <a:pt x="2794845" y="3254210"/>
                </a:lnTo>
                <a:lnTo>
                  <a:pt x="947560" y="3222679"/>
                </a:lnTo>
                <a:lnTo>
                  <a:pt x="0" y="1627106"/>
                </a:lnTo>
                <a:close/>
              </a:path>
            </a:pathLst>
          </a:custGeom>
        </p:spPr>
        <p:txBody>
          <a:bodyPr/>
          <a:lstStyle/>
          <a:p>
            <a:endParaRPr lang="es-PE"/>
          </a:p>
        </p:txBody>
      </p:sp>
      <p:sp>
        <p:nvSpPr>
          <p:cNvPr id="36" name="Forma libre 35"/>
          <p:cNvSpPr/>
          <p:nvPr userDrawn="1"/>
        </p:nvSpPr>
        <p:spPr>
          <a:xfrm rot="10800000">
            <a:off x="-10209" y="5143210"/>
            <a:ext cx="757667" cy="1196309"/>
          </a:xfrm>
          <a:custGeom>
            <a:avLst/>
            <a:gdLst>
              <a:gd name="connsiteX0" fmla="*/ 757667 w 757667"/>
              <a:gd name="connsiteY0" fmla="*/ 0 h 1342342"/>
              <a:gd name="connsiteX1" fmla="*/ 757667 w 757667"/>
              <a:gd name="connsiteY1" fmla="*/ 1340743 h 1342342"/>
              <a:gd name="connsiteX2" fmla="*/ 371246 w 757667"/>
              <a:gd name="connsiteY2" fmla="*/ 1342342 h 1342342"/>
              <a:gd name="connsiteX3" fmla="*/ 0 w 757667"/>
              <a:gd name="connsiteY3" fmla="*/ 667506 h 1342342"/>
              <a:gd name="connsiteX4" fmla="*/ 375181 w 757667"/>
              <a:gd name="connsiteY4" fmla="*/ 1714 h 134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667" h="1342342">
                <a:moveTo>
                  <a:pt x="757667" y="0"/>
                </a:moveTo>
                <a:lnTo>
                  <a:pt x="757667" y="1340743"/>
                </a:lnTo>
                <a:lnTo>
                  <a:pt x="371246" y="1342342"/>
                </a:lnTo>
                <a:lnTo>
                  <a:pt x="0" y="667506"/>
                </a:lnTo>
                <a:lnTo>
                  <a:pt x="375181" y="17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Forma libre 19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 20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Forma libre 21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Hexágono 8"/>
          <p:cNvSpPr/>
          <p:nvPr userDrawn="1"/>
        </p:nvSpPr>
        <p:spPr>
          <a:xfrm>
            <a:off x="10980980" y="793504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Hexágono 8"/>
          <p:cNvSpPr/>
          <p:nvPr userDrawn="1"/>
        </p:nvSpPr>
        <p:spPr>
          <a:xfrm>
            <a:off x="10272977" y="405818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7" name="Hexágono 8"/>
          <p:cNvSpPr/>
          <p:nvPr userDrawn="1"/>
        </p:nvSpPr>
        <p:spPr>
          <a:xfrm>
            <a:off x="11688983" y="1200933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9" name="Hexágono 8"/>
          <p:cNvSpPr/>
          <p:nvPr userDrawn="1"/>
        </p:nvSpPr>
        <p:spPr>
          <a:xfrm>
            <a:off x="10246471" y="-451748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0" name="Hexágono 8"/>
          <p:cNvSpPr/>
          <p:nvPr userDrawn="1"/>
        </p:nvSpPr>
        <p:spPr>
          <a:xfrm>
            <a:off x="11745244" y="2031956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1" name="Hexágono 8"/>
          <p:cNvSpPr/>
          <p:nvPr userDrawn="1"/>
        </p:nvSpPr>
        <p:spPr>
          <a:xfrm>
            <a:off x="10983790" y="-50087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3" name="Hexágono 8"/>
          <p:cNvSpPr/>
          <p:nvPr userDrawn="1"/>
        </p:nvSpPr>
        <p:spPr>
          <a:xfrm>
            <a:off x="11745245" y="386075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4" name="Hexágono 8"/>
          <p:cNvSpPr/>
          <p:nvPr userDrawn="1"/>
        </p:nvSpPr>
        <p:spPr>
          <a:xfrm>
            <a:off x="11759302" y="-440268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7" name="Hexágono 8"/>
          <p:cNvSpPr/>
          <p:nvPr userDrawn="1"/>
        </p:nvSpPr>
        <p:spPr>
          <a:xfrm>
            <a:off x="9511522" y="-1611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711540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34284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‹Nº›</a:t>
            </a:fld>
            <a:endParaRPr kumimoji="1" lang="ja-JP" alt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479261" y="145165"/>
            <a:ext cx="5325533" cy="3283306"/>
          </a:xfrm>
          <a:custGeom>
            <a:avLst/>
            <a:gdLst/>
            <a:ahLst/>
            <a:cxnLst/>
            <a:rect l="l" t="t" r="r" b="b"/>
            <a:pathLst>
              <a:path w="6935390" h="4926212">
                <a:moveTo>
                  <a:pt x="2459385" y="4918770"/>
                </a:moveTo>
                <a:cubicBezTo>
                  <a:pt x="2461866" y="4918770"/>
                  <a:pt x="2463105" y="4918770"/>
                  <a:pt x="2463105" y="4918770"/>
                </a:cubicBezTo>
                <a:cubicBezTo>
                  <a:pt x="2468066" y="4918770"/>
                  <a:pt x="2470547" y="4920010"/>
                  <a:pt x="2470547" y="4922491"/>
                </a:cubicBezTo>
                <a:cubicBezTo>
                  <a:pt x="2470547" y="4924971"/>
                  <a:pt x="2468066" y="4926212"/>
                  <a:pt x="2463105" y="4926212"/>
                </a:cubicBezTo>
                <a:cubicBezTo>
                  <a:pt x="2458145" y="4926212"/>
                  <a:pt x="2455664" y="4926212"/>
                  <a:pt x="2455664" y="4926212"/>
                </a:cubicBezTo>
                <a:cubicBezTo>
                  <a:pt x="2455664" y="4921251"/>
                  <a:pt x="2456904" y="4918770"/>
                  <a:pt x="2459385" y="4918770"/>
                </a:cubicBezTo>
                <a:close/>
                <a:moveTo>
                  <a:pt x="2634258" y="4881563"/>
                </a:moveTo>
                <a:lnTo>
                  <a:pt x="2619375" y="4903887"/>
                </a:lnTo>
                <a:lnTo>
                  <a:pt x="2626816" y="4889005"/>
                </a:lnTo>
                <a:close/>
                <a:moveTo>
                  <a:pt x="2649141" y="4844356"/>
                </a:moveTo>
                <a:cubicBezTo>
                  <a:pt x="2649141" y="4849317"/>
                  <a:pt x="2649141" y="4851797"/>
                  <a:pt x="2649141" y="4851797"/>
                </a:cubicBezTo>
                <a:lnTo>
                  <a:pt x="2641699" y="4859239"/>
                </a:lnTo>
                <a:cubicBezTo>
                  <a:pt x="2641699" y="4854278"/>
                  <a:pt x="2642939" y="4851797"/>
                  <a:pt x="2645420" y="4851797"/>
                </a:cubicBezTo>
                <a:cubicBezTo>
                  <a:pt x="2647901" y="4851797"/>
                  <a:pt x="2649141" y="4849317"/>
                  <a:pt x="2649141" y="4844356"/>
                </a:cubicBezTo>
                <a:close/>
                <a:moveTo>
                  <a:pt x="3080742" y="4814590"/>
                </a:moveTo>
                <a:lnTo>
                  <a:pt x="3080742" y="4822032"/>
                </a:lnTo>
                <a:cubicBezTo>
                  <a:pt x="3075781" y="4822032"/>
                  <a:pt x="3073301" y="4820792"/>
                  <a:pt x="3073301" y="4818311"/>
                </a:cubicBezTo>
                <a:cubicBezTo>
                  <a:pt x="3073301" y="4815831"/>
                  <a:pt x="3075781" y="4814590"/>
                  <a:pt x="3080742" y="4814590"/>
                </a:cubicBezTo>
                <a:close/>
                <a:moveTo>
                  <a:pt x="1838027" y="4814590"/>
                </a:moveTo>
                <a:cubicBezTo>
                  <a:pt x="1842988" y="4814590"/>
                  <a:pt x="1845469" y="4817071"/>
                  <a:pt x="1845469" y="4822032"/>
                </a:cubicBezTo>
                <a:lnTo>
                  <a:pt x="1838027" y="4822032"/>
                </a:lnTo>
                <a:cubicBezTo>
                  <a:pt x="1838027" y="4822032"/>
                  <a:pt x="1838027" y="4819552"/>
                  <a:pt x="1838027" y="4814590"/>
                </a:cubicBezTo>
                <a:close/>
                <a:moveTo>
                  <a:pt x="1800821" y="4814590"/>
                </a:moveTo>
                <a:cubicBezTo>
                  <a:pt x="1805781" y="4814590"/>
                  <a:pt x="1808262" y="4814590"/>
                  <a:pt x="1808262" y="4814590"/>
                </a:cubicBezTo>
                <a:cubicBezTo>
                  <a:pt x="1808262" y="4824513"/>
                  <a:pt x="1805781" y="4826993"/>
                  <a:pt x="1800821" y="4822032"/>
                </a:cubicBezTo>
                <a:cubicBezTo>
                  <a:pt x="1800821" y="4817071"/>
                  <a:pt x="1800821" y="4814590"/>
                  <a:pt x="1800821" y="4814590"/>
                </a:cubicBezTo>
                <a:close/>
                <a:moveTo>
                  <a:pt x="2544962" y="4799708"/>
                </a:moveTo>
                <a:lnTo>
                  <a:pt x="2552403" y="4807149"/>
                </a:lnTo>
                <a:cubicBezTo>
                  <a:pt x="2552403" y="4807149"/>
                  <a:pt x="2549922" y="4807149"/>
                  <a:pt x="2544962" y="4807149"/>
                </a:cubicBezTo>
                <a:cubicBezTo>
                  <a:pt x="2544962" y="4802188"/>
                  <a:pt x="2544962" y="4799708"/>
                  <a:pt x="2544962" y="4799708"/>
                </a:cubicBezTo>
                <a:close/>
                <a:moveTo>
                  <a:pt x="1860352" y="4799708"/>
                </a:moveTo>
                <a:cubicBezTo>
                  <a:pt x="1860352" y="4804669"/>
                  <a:pt x="1859112" y="4807149"/>
                  <a:pt x="1856631" y="4807149"/>
                </a:cubicBezTo>
                <a:cubicBezTo>
                  <a:pt x="1854151" y="4807149"/>
                  <a:pt x="1852910" y="4805909"/>
                  <a:pt x="1852910" y="4803428"/>
                </a:cubicBezTo>
                <a:cubicBezTo>
                  <a:pt x="1852910" y="4800948"/>
                  <a:pt x="1855391" y="4799708"/>
                  <a:pt x="1860352" y="4799708"/>
                </a:cubicBezTo>
                <a:close/>
                <a:moveTo>
                  <a:pt x="2619375" y="4792266"/>
                </a:moveTo>
                <a:cubicBezTo>
                  <a:pt x="2619375" y="4792266"/>
                  <a:pt x="2620615" y="4792266"/>
                  <a:pt x="2623096" y="4792266"/>
                </a:cubicBezTo>
                <a:cubicBezTo>
                  <a:pt x="2625576" y="4792266"/>
                  <a:pt x="2626816" y="4793507"/>
                  <a:pt x="2626816" y="4795987"/>
                </a:cubicBezTo>
                <a:cubicBezTo>
                  <a:pt x="2626816" y="4798468"/>
                  <a:pt x="2624336" y="4799708"/>
                  <a:pt x="2619375" y="4799708"/>
                </a:cubicBezTo>
                <a:cubicBezTo>
                  <a:pt x="2614414" y="4799708"/>
                  <a:pt x="2611934" y="4799708"/>
                  <a:pt x="2611934" y="4799708"/>
                </a:cubicBezTo>
                <a:cubicBezTo>
                  <a:pt x="2611934" y="4799708"/>
                  <a:pt x="2614414" y="4797228"/>
                  <a:pt x="2619375" y="4792266"/>
                </a:cubicBezTo>
                <a:close/>
                <a:moveTo>
                  <a:pt x="2745879" y="4788546"/>
                </a:moveTo>
                <a:cubicBezTo>
                  <a:pt x="2748360" y="4788546"/>
                  <a:pt x="2750840" y="4789786"/>
                  <a:pt x="2753320" y="4792266"/>
                </a:cubicBezTo>
                <a:lnTo>
                  <a:pt x="2753320" y="4807149"/>
                </a:lnTo>
                <a:lnTo>
                  <a:pt x="2738437" y="4822032"/>
                </a:lnTo>
                <a:cubicBezTo>
                  <a:pt x="2728515" y="4822032"/>
                  <a:pt x="2723555" y="4819552"/>
                  <a:pt x="2723555" y="4814590"/>
                </a:cubicBezTo>
                <a:cubicBezTo>
                  <a:pt x="2718594" y="4809630"/>
                  <a:pt x="2716113" y="4807149"/>
                  <a:pt x="2716113" y="4807149"/>
                </a:cubicBezTo>
                <a:cubicBezTo>
                  <a:pt x="2711152" y="4807149"/>
                  <a:pt x="2708672" y="4805909"/>
                  <a:pt x="2708672" y="4803428"/>
                </a:cubicBezTo>
                <a:cubicBezTo>
                  <a:pt x="2708672" y="4800948"/>
                  <a:pt x="2708672" y="4799708"/>
                  <a:pt x="2708672" y="4799708"/>
                </a:cubicBezTo>
                <a:lnTo>
                  <a:pt x="2716113" y="4792266"/>
                </a:lnTo>
                <a:cubicBezTo>
                  <a:pt x="2726035" y="4797228"/>
                  <a:pt x="2733477" y="4797228"/>
                  <a:pt x="2738437" y="4792266"/>
                </a:cubicBezTo>
                <a:cubicBezTo>
                  <a:pt x="2740918" y="4789786"/>
                  <a:pt x="2743398" y="4788546"/>
                  <a:pt x="2745879" y="4788546"/>
                </a:cubicBezTo>
                <a:close/>
                <a:moveTo>
                  <a:pt x="2582169" y="4784825"/>
                </a:moveTo>
                <a:cubicBezTo>
                  <a:pt x="2587129" y="4789786"/>
                  <a:pt x="2587129" y="4792266"/>
                  <a:pt x="2582169" y="4792266"/>
                </a:cubicBezTo>
                <a:cubicBezTo>
                  <a:pt x="2577208" y="4792266"/>
                  <a:pt x="2574727" y="4792266"/>
                  <a:pt x="2574727" y="4792266"/>
                </a:cubicBezTo>
                <a:close/>
                <a:moveTo>
                  <a:pt x="2422178" y="4784825"/>
                </a:moveTo>
                <a:lnTo>
                  <a:pt x="2433340" y="4784825"/>
                </a:lnTo>
                <a:lnTo>
                  <a:pt x="2448223" y="4784825"/>
                </a:lnTo>
                <a:cubicBezTo>
                  <a:pt x="2448223" y="4789786"/>
                  <a:pt x="2445742" y="4794747"/>
                  <a:pt x="2440781" y="4799708"/>
                </a:cubicBezTo>
                <a:lnTo>
                  <a:pt x="2425898" y="4807149"/>
                </a:lnTo>
                <a:cubicBezTo>
                  <a:pt x="2425898" y="4802188"/>
                  <a:pt x="2425898" y="4797228"/>
                  <a:pt x="2425898" y="4792266"/>
                </a:cubicBezTo>
                <a:close/>
                <a:moveTo>
                  <a:pt x="2336602" y="4784825"/>
                </a:moveTo>
                <a:cubicBezTo>
                  <a:pt x="2341562" y="4794747"/>
                  <a:pt x="2346524" y="4797228"/>
                  <a:pt x="2351485" y="4792266"/>
                </a:cubicBezTo>
                <a:lnTo>
                  <a:pt x="2366367" y="4822032"/>
                </a:lnTo>
                <a:cubicBezTo>
                  <a:pt x="2366367" y="4836915"/>
                  <a:pt x="2361407" y="4841876"/>
                  <a:pt x="2351485" y="4836915"/>
                </a:cubicBezTo>
                <a:cubicBezTo>
                  <a:pt x="2346524" y="4836915"/>
                  <a:pt x="2342803" y="4834435"/>
                  <a:pt x="2340322" y="4829473"/>
                </a:cubicBezTo>
                <a:cubicBezTo>
                  <a:pt x="2337842" y="4824513"/>
                  <a:pt x="2336602" y="4822032"/>
                  <a:pt x="2336602" y="4822032"/>
                </a:cubicBezTo>
                <a:lnTo>
                  <a:pt x="2329160" y="4814590"/>
                </a:lnTo>
                <a:cubicBezTo>
                  <a:pt x="2324200" y="4819552"/>
                  <a:pt x="2321719" y="4819552"/>
                  <a:pt x="2321719" y="4814590"/>
                </a:cubicBezTo>
                <a:lnTo>
                  <a:pt x="2329160" y="4799708"/>
                </a:lnTo>
                <a:close/>
                <a:moveTo>
                  <a:pt x="2284512" y="4784825"/>
                </a:moveTo>
                <a:lnTo>
                  <a:pt x="2291953" y="4784825"/>
                </a:lnTo>
                <a:lnTo>
                  <a:pt x="2291953" y="4792266"/>
                </a:lnTo>
                <a:cubicBezTo>
                  <a:pt x="2291953" y="4792266"/>
                  <a:pt x="2290713" y="4792266"/>
                  <a:pt x="2288233" y="4792266"/>
                </a:cubicBezTo>
                <a:cubicBezTo>
                  <a:pt x="2285752" y="4792266"/>
                  <a:pt x="2284512" y="4789786"/>
                  <a:pt x="2284512" y="4784825"/>
                </a:cubicBezTo>
                <a:close/>
                <a:moveTo>
                  <a:pt x="1361778" y="4784825"/>
                </a:moveTo>
                <a:lnTo>
                  <a:pt x="1361778" y="4792266"/>
                </a:lnTo>
                <a:cubicBezTo>
                  <a:pt x="1356817" y="4792266"/>
                  <a:pt x="1354336" y="4791026"/>
                  <a:pt x="1354336" y="4788546"/>
                </a:cubicBezTo>
                <a:cubicBezTo>
                  <a:pt x="1354336" y="4786065"/>
                  <a:pt x="1356817" y="4784825"/>
                  <a:pt x="1361778" y="4784825"/>
                </a:cubicBezTo>
                <a:close/>
                <a:moveTo>
                  <a:pt x="3251894" y="4777383"/>
                </a:moveTo>
                <a:lnTo>
                  <a:pt x="3237012" y="4799708"/>
                </a:lnTo>
                <a:lnTo>
                  <a:pt x="3237012" y="4784825"/>
                </a:lnTo>
                <a:close/>
                <a:moveTo>
                  <a:pt x="2418457" y="4777383"/>
                </a:moveTo>
                <a:lnTo>
                  <a:pt x="2422178" y="4784825"/>
                </a:lnTo>
                <a:cubicBezTo>
                  <a:pt x="2419697" y="4784825"/>
                  <a:pt x="2418457" y="4784825"/>
                  <a:pt x="2418457" y="4784825"/>
                </a:cubicBezTo>
                <a:close/>
                <a:moveTo>
                  <a:pt x="1145977" y="4762501"/>
                </a:moveTo>
                <a:lnTo>
                  <a:pt x="1153418" y="4769942"/>
                </a:lnTo>
                <a:cubicBezTo>
                  <a:pt x="1148457" y="4769942"/>
                  <a:pt x="1144736" y="4768702"/>
                  <a:pt x="1142256" y="4766221"/>
                </a:cubicBezTo>
                <a:cubicBezTo>
                  <a:pt x="1139776" y="4763741"/>
                  <a:pt x="1141016" y="4762501"/>
                  <a:pt x="1145977" y="4762501"/>
                </a:cubicBezTo>
                <a:close/>
                <a:moveTo>
                  <a:pt x="2714625" y="4752083"/>
                </a:moveTo>
                <a:lnTo>
                  <a:pt x="2714253" y="4753199"/>
                </a:lnTo>
                <a:lnTo>
                  <a:pt x="2713633" y="4753406"/>
                </a:lnTo>
                <a:close/>
                <a:moveTo>
                  <a:pt x="1120397" y="4750641"/>
                </a:moveTo>
                <a:cubicBezTo>
                  <a:pt x="1121327" y="4750486"/>
                  <a:pt x="1122412" y="4750719"/>
                  <a:pt x="1123653" y="4751338"/>
                </a:cubicBezTo>
                <a:cubicBezTo>
                  <a:pt x="1128614" y="4753819"/>
                  <a:pt x="1131094" y="4757540"/>
                  <a:pt x="1131094" y="4762501"/>
                </a:cubicBezTo>
                <a:cubicBezTo>
                  <a:pt x="1131094" y="4767462"/>
                  <a:pt x="1128614" y="4769942"/>
                  <a:pt x="1123653" y="4769942"/>
                </a:cubicBezTo>
                <a:lnTo>
                  <a:pt x="1116211" y="4762501"/>
                </a:lnTo>
                <a:cubicBezTo>
                  <a:pt x="1116211" y="4755059"/>
                  <a:pt x="1117606" y="4751106"/>
                  <a:pt x="1120397" y="4750641"/>
                </a:cubicBezTo>
                <a:close/>
                <a:moveTo>
                  <a:pt x="2135684" y="4747618"/>
                </a:moveTo>
                <a:lnTo>
                  <a:pt x="2135684" y="4755059"/>
                </a:lnTo>
                <a:lnTo>
                  <a:pt x="2128243" y="4762501"/>
                </a:lnTo>
                <a:cubicBezTo>
                  <a:pt x="2128243" y="4757540"/>
                  <a:pt x="2128243" y="4755059"/>
                  <a:pt x="2128243" y="4755059"/>
                </a:cubicBezTo>
                <a:cubicBezTo>
                  <a:pt x="2128243" y="4755059"/>
                  <a:pt x="2130723" y="4752579"/>
                  <a:pt x="2135684" y="4747618"/>
                </a:cubicBezTo>
                <a:close/>
                <a:moveTo>
                  <a:pt x="1532930" y="4747618"/>
                </a:moveTo>
                <a:cubicBezTo>
                  <a:pt x="1532930" y="4747618"/>
                  <a:pt x="1530450" y="4751338"/>
                  <a:pt x="1525489" y="4758780"/>
                </a:cubicBezTo>
                <a:cubicBezTo>
                  <a:pt x="1520528" y="4766221"/>
                  <a:pt x="1518047" y="4769942"/>
                  <a:pt x="1518047" y="4769942"/>
                </a:cubicBezTo>
                <a:lnTo>
                  <a:pt x="1518047" y="4755059"/>
                </a:lnTo>
                <a:close/>
                <a:moveTo>
                  <a:pt x="3259336" y="4740176"/>
                </a:moveTo>
                <a:lnTo>
                  <a:pt x="3266777" y="4740176"/>
                </a:lnTo>
                <a:cubicBezTo>
                  <a:pt x="3266777" y="4745138"/>
                  <a:pt x="3264297" y="4747618"/>
                  <a:pt x="3259336" y="4747618"/>
                </a:cubicBezTo>
                <a:close/>
                <a:moveTo>
                  <a:pt x="1689199" y="4740176"/>
                </a:moveTo>
                <a:cubicBezTo>
                  <a:pt x="1694161" y="4740176"/>
                  <a:pt x="1696641" y="4741417"/>
                  <a:pt x="1696641" y="4743897"/>
                </a:cubicBezTo>
                <a:cubicBezTo>
                  <a:pt x="1696641" y="4746378"/>
                  <a:pt x="1694161" y="4747618"/>
                  <a:pt x="1689199" y="4747618"/>
                </a:cubicBezTo>
                <a:cubicBezTo>
                  <a:pt x="1689199" y="4747618"/>
                  <a:pt x="1689199" y="4746378"/>
                  <a:pt x="1689199" y="4743897"/>
                </a:cubicBezTo>
                <a:cubicBezTo>
                  <a:pt x="1689199" y="4741417"/>
                  <a:pt x="1689199" y="4740176"/>
                  <a:pt x="1689199" y="4740176"/>
                </a:cubicBezTo>
                <a:close/>
                <a:moveTo>
                  <a:pt x="1934766" y="4732735"/>
                </a:moveTo>
                <a:lnTo>
                  <a:pt x="1942207" y="4732735"/>
                </a:lnTo>
                <a:cubicBezTo>
                  <a:pt x="1937246" y="4737696"/>
                  <a:pt x="1934766" y="4742657"/>
                  <a:pt x="1934766" y="4747618"/>
                </a:cubicBezTo>
                <a:lnTo>
                  <a:pt x="1912442" y="4769942"/>
                </a:lnTo>
                <a:lnTo>
                  <a:pt x="1867793" y="4784825"/>
                </a:lnTo>
                <a:cubicBezTo>
                  <a:pt x="1867793" y="4779864"/>
                  <a:pt x="1870274" y="4777383"/>
                  <a:pt x="1875235" y="4777383"/>
                </a:cubicBezTo>
                <a:cubicBezTo>
                  <a:pt x="1880195" y="4777383"/>
                  <a:pt x="1883916" y="4773663"/>
                  <a:pt x="1886397" y="4766221"/>
                </a:cubicBezTo>
                <a:cubicBezTo>
                  <a:pt x="1888877" y="4758780"/>
                  <a:pt x="1891358" y="4755059"/>
                  <a:pt x="1893838" y="4755059"/>
                </a:cubicBezTo>
                <a:cubicBezTo>
                  <a:pt x="1896319" y="4755059"/>
                  <a:pt x="1898799" y="4755059"/>
                  <a:pt x="1901280" y="4755059"/>
                </a:cubicBezTo>
                <a:cubicBezTo>
                  <a:pt x="1903760" y="4755059"/>
                  <a:pt x="1905000" y="4755059"/>
                  <a:pt x="1905000" y="4755059"/>
                </a:cubicBezTo>
                <a:lnTo>
                  <a:pt x="1905000" y="4762501"/>
                </a:lnTo>
                <a:cubicBezTo>
                  <a:pt x="1905000" y="4762501"/>
                  <a:pt x="1906241" y="4760021"/>
                  <a:pt x="1908721" y="4755059"/>
                </a:cubicBezTo>
                <a:cubicBezTo>
                  <a:pt x="1911201" y="4750098"/>
                  <a:pt x="1912442" y="4747618"/>
                  <a:pt x="1912442" y="4747618"/>
                </a:cubicBezTo>
                <a:lnTo>
                  <a:pt x="1919883" y="4747618"/>
                </a:lnTo>
                <a:lnTo>
                  <a:pt x="1927325" y="4740176"/>
                </a:lnTo>
                <a:cubicBezTo>
                  <a:pt x="1932285" y="4740176"/>
                  <a:pt x="1934766" y="4737696"/>
                  <a:pt x="1934766" y="4732735"/>
                </a:cubicBezTo>
                <a:close/>
                <a:moveTo>
                  <a:pt x="1741289" y="4732735"/>
                </a:moveTo>
                <a:cubicBezTo>
                  <a:pt x="1741289" y="4737696"/>
                  <a:pt x="1743770" y="4740176"/>
                  <a:pt x="1748731" y="4740176"/>
                </a:cubicBezTo>
                <a:cubicBezTo>
                  <a:pt x="1748731" y="4735216"/>
                  <a:pt x="1748731" y="4732735"/>
                  <a:pt x="1748731" y="4732735"/>
                </a:cubicBezTo>
                <a:close/>
                <a:moveTo>
                  <a:pt x="2158008" y="4725294"/>
                </a:moveTo>
                <a:lnTo>
                  <a:pt x="2165450" y="4725294"/>
                </a:lnTo>
                <a:lnTo>
                  <a:pt x="2158008" y="4732735"/>
                </a:lnTo>
                <a:close/>
                <a:moveTo>
                  <a:pt x="1547813" y="4710411"/>
                </a:moveTo>
                <a:cubicBezTo>
                  <a:pt x="1547813" y="4715372"/>
                  <a:pt x="1547813" y="4717852"/>
                  <a:pt x="1547813" y="4717852"/>
                </a:cubicBezTo>
                <a:lnTo>
                  <a:pt x="1540371" y="4725294"/>
                </a:lnTo>
                <a:cubicBezTo>
                  <a:pt x="1540371" y="4720333"/>
                  <a:pt x="1540371" y="4717852"/>
                  <a:pt x="1540371" y="4717852"/>
                </a:cubicBezTo>
                <a:cubicBezTo>
                  <a:pt x="1540371" y="4717852"/>
                  <a:pt x="1542852" y="4715372"/>
                  <a:pt x="1547813" y="4710411"/>
                </a:cubicBezTo>
                <a:close/>
                <a:moveTo>
                  <a:pt x="1369219" y="4710411"/>
                </a:moveTo>
                <a:lnTo>
                  <a:pt x="1369219" y="4725294"/>
                </a:lnTo>
                <a:cubicBezTo>
                  <a:pt x="1364258" y="4725294"/>
                  <a:pt x="1361778" y="4722813"/>
                  <a:pt x="1361778" y="4717852"/>
                </a:cubicBezTo>
                <a:cubicBezTo>
                  <a:pt x="1361778" y="4712891"/>
                  <a:pt x="1364258" y="4710411"/>
                  <a:pt x="1369219" y="4710411"/>
                </a:cubicBezTo>
                <a:close/>
                <a:moveTo>
                  <a:pt x="1294805" y="4710411"/>
                </a:moveTo>
                <a:cubicBezTo>
                  <a:pt x="1299766" y="4710411"/>
                  <a:pt x="1299766" y="4715372"/>
                  <a:pt x="1294805" y="4725294"/>
                </a:cubicBezTo>
                <a:cubicBezTo>
                  <a:pt x="1274961" y="4760021"/>
                  <a:pt x="1265039" y="4769942"/>
                  <a:pt x="1265039" y="4755059"/>
                </a:cubicBezTo>
                <a:cubicBezTo>
                  <a:pt x="1265039" y="4750098"/>
                  <a:pt x="1267520" y="4747618"/>
                  <a:pt x="1272481" y="4747618"/>
                </a:cubicBezTo>
                <a:cubicBezTo>
                  <a:pt x="1272481" y="4747618"/>
                  <a:pt x="1272481" y="4745138"/>
                  <a:pt x="1272481" y="4740176"/>
                </a:cubicBezTo>
                <a:cubicBezTo>
                  <a:pt x="1277442" y="4720333"/>
                  <a:pt x="1284883" y="4710411"/>
                  <a:pt x="1294805" y="4710411"/>
                </a:cubicBezTo>
                <a:close/>
                <a:moveTo>
                  <a:pt x="2671465" y="4699249"/>
                </a:moveTo>
                <a:cubicBezTo>
                  <a:pt x="2668984" y="4699249"/>
                  <a:pt x="2666504" y="4700489"/>
                  <a:pt x="2664023" y="4702969"/>
                </a:cubicBezTo>
                <a:cubicBezTo>
                  <a:pt x="2654101" y="4712891"/>
                  <a:pt x="2656582" y="4717852"/>
                  <a:pt x="2671465" y="4717852"/>
                </a:cubicBezTo>
                <a:cubicBezTo>
                  <a:pt x="2676426" y="4717852"/>
                  <a:pt x="2678906" y="4717852"/>
                  <a:pt x="2678906" y="4717852"/>
                </a:cubicBezTo>
                <a:lnTo>
                  <a:pt x="2678906" y="4702969"/>
                </a:lnTo>
                <a:cubicBezTo>
                  <a:pt x="2676426" y="4700489"/>
                  <a:pt x="2673945" y="4699249"/>
                  <a:pt x="2671465" y="4699249"/>
                </a:cubicBezTo>
                <a:close/>
                <a:moveTo>
                  <a:pt x="3162598" y="4695528"/>
                </a:moveTo>
                <a:cubicBezTo>
                  <a:pt x="3162598" y="4695528"/>
                  <a:pt x="3162598" y="4698009"/>
                  <a:pt x="3162598" y="4702969"/>
                </a:cubicBezTo>
                <a:cubicBezTo>
                  <a:pt x="3157637" y="4702969"/>
                  <a:pt x="3155156" y="4702969"/>
                  <a:pt x="3155156" y="4702969"/>
                </a:cubicBezTo>
                <a:cubicBezTo>
                  <a:pt x="3155156" y="4702969"/>
                  <a:pt x="3157637" y="4700489"/>
                  <a:pt x="3162598" y="4695528"/>
                </a:cubicBezTo>
                <a:close/>
                <a:moveTo>
                  <a:pt x="2701230" y="4695528"/>
                </a:moveTo>
                <a:cubicBezTo>
                  <a:pt x="2701230" y="4700489"/>
                  <a:pt x="2702471" y="4702969"/>
                  <a:pt x="2704951" y="4702969"/>
                </a:cubicBezTo>
                <a:cubicBezTo>
                  <a:pt x="2707432" y="4702969"/>
                  <a:pt x="2708672" y="4702969"/>
                  <a:pt x="2708672" y="4702969"/>
                </a:cubicBezTo>
                <a:lnTo>
                  <a:pt x="2708672" y="4695528"/>
                </a:lnTo>
                <a:close/>
                <a:moveTo>
                  <a:pt x="1689199" y="4695528"/>
                </a:moveTo>
                <a:cubicBezTo>
                  <a:pt x="1689199" y="4695528"/>
                  <a:pt x="1689199" y="4698009"/>
                  <a:pt x="1689199" y="4702969"/>
                </a:cubicBezTo>
                <a:lnTo>
                  <a:pt x="1681758" y="4710411"/>
                </a:lnTo>
                <a:close/>
                <a:moveTo>
                  <a:pt x="3237012" y="4688087"/>
                </a:moveTo>
                <a:cubicBezTo>
                  <a:pt x="3237012" y="4688087"/>
                  <a:pt x="3237012" y="4690567"/>
                  <a:pt x="3237012" y="4695528"/>
                </a:cubicBezTo>
                <a:cubicBezTo>
                  <a:pt x="3232051" y="4695528"/>
                  <a:pt x="3229571" y="4695528"/>
                  <a:pt x="3229571" y="4695528"/>
                </a:cubicBezTo>
                <a:close/>
                <a:moveTo>
                  <a:pt x="1934766" y="4688087"/>
                </a:moveTo>
                <a:lnTo>
                  <a:pt x="1934766" y="4702969"/>
                </a:lnTo>
                <a:cubicBezTo>
                  <a:pt x="1934766" y="4702969"/>
                  <a:pt x="1932285" y="4705450"/>
                  <a:pt x="1927325" y="4710411"/>
                </a:cubicBezTo>
                <a:lnTo>
                  <a:pt x="1919883" y="4710411"/>
                </a:lnTo>
                <a:close/>
                <a:moveTo>
                  <a:pt x="1860352" y="4688087"/>
                </a:moveTo>
                <a:cubicBezTo>
                  <a:pt x="1855391" y="4688087"/>
                  <a:pt x="1852910" y="4690567"/>
                  <a:pt x="1852910" y="4695528"/>
                </a:cubicBezTo>
                <a:lnTo>
                  <a:pt x="1852910" y="4702969"/>
                </a:lnTo>
                <a:cubicBezTo>
                  <a:pt x="1857871" y="4702969"/>
                  <a:pt x="1860352" y="4701729"/>
                  <a:pt x="1860352" y="4699249"/>
                </a:cubicBezTo>
                <a:cubicBezTo>
                  <a:pt x="1860352" y="4696769"/>
                  <a:pt x="1860352" y="4695528"/>
                  <a:pt x="1860352" y="4695528"/>
                </a:cubicBezTo>
                <a:cubicBezTo>
                  <a:pt x="1865313" y="4690567"/>
                  <a:pt x="1865313" y="4688087"/>
                  <a:pt x="1860352" y="4688087"/>
                </a:cubicBezTo>
                <a:close/>
                <a:moveTo>
                  <a:pt x="3362585" y="4683436"/>
                </a:moveTo>
                <a:cubicBezTo>
                  <a:pt x="3364446" y="4682816"/>
                  <a:pt x="3365996" y="4683126"/>
                  <a:pt x="3367236" y="4684366"/>
                </a:cubicBezTo>
                <a:cubicBezTo>
                  <a:pt x="3369717" y="4686846"/>
                  <a:pt x="3368476" y="4693048"/>
                  <a:pt x="3363516" y="4702969"/>
                </a:cubicBezTo>
                <a:lnTo>
                  <a:pt x="3348633" y="4717852"/>
                </a:lnTo>
                <a:cubicBezTo>
                  <a:pt x="3343672" y="4717852"/>
                  <a:pt x="3341191" y="4715372"/>
                  <a:pt x="3341191" y="4710411"/>
                </a:cubicBezTo>
                <a:cubicBezTo>
                  <a:pt x="3341191" y="4710411"/>
                  <a:pt x="3339952" y="4709171"/>
                  <a:pt x="3337471" y="4706690"/>
                </a:cubicBezTo>
                <a:cubicBezTo>
                  <a:pt x="3334990" y="4704210"/>
                  <a:pt x="3332510" y="4702969"/>
                  <a:pt x="3330029" y="4702969"/>
                </a:cubicBezTo>
                <a:cubicBezTo>
                  <a:pt x="3327549" y="4702969"/>
                  <a:pt x="3326309" y="4702969"/>
                  <a:pt x="3326309" y="4702969"/>
                </a:cubicBezTo>
                <a:cubicBezTo>
                  <a:pt x="3326309" y="4698009"/>
                  <a:pt x="3323828" y="4695528"/>
                  <a:pt x="3318867" y="4695528"/>
                </a:cubicBezTo>
                <a:lnTo>
                  <a:pt x="3333750" y="4688087"/>
                </a:lnTo>
                <a:cubicBezTo>
                  <a:pt x="3343672" y="4693048"/>
                  <a:pt x="3351113" y="4693048"/>
                  <a:pt x="3356074" y="4688087"/>
                </a:cubicBezTo>
                <a:cubicBezTo>
                  <a:pt x="3358555" y="4685606"/>
                  <a:pt x="3360726" y="4684056"/>
                  <a:pt x="3362585" y="4683436"/>
                </a:cubicBezTo>
                <a:close/>
                <a:moveTo>
                  <a:pt x="3192364" y="4680645"/>
                </a:moveTo>
                <a:cubicBezTo>
                  <a:pt x="3197325" y="4680645"/>
                  <a:pt x="3199805" y="4681886"/>
                  <a:pt x="3199805" y="4684366"/>
                </a:cubicBezTo>
                <a:cubicBezTo>
                  <a:pt x="3199805" y="4686846"/>
                  <a:pt x="3197325" y="4688087"/>
                  <a:pt x="3192364" y="4688087"/>
                </a:cubicBezTo>
                <a:cubicBezTo>
                  <a:pt x="3192364" y="4683126"/>
                  <a:pt x="3192364" y="4680645"/>
                  <a:pt x="3192364" y="4680645"/>
                </a:cubicBezTo>
                <a:close/>
                <a:moveTo>
                  <a:pt x="3036094" y="4680645"/>
                </a:moveTo>
                <a:lnTo>
                  <a:pt x="3043535" y="4680645"/>
                </a:lnTo>
                <a:cubicBezTo>
                  <a:pt x="3053457" y="4680645"/>
                  <a:pt x="3059658" y="4680645"/>
                  <a:pt x="3062139" y="4680645"/>
                </a:cubicBezTo>
                <a:cubicBezTo>
                  <a:pt x="3064619" y="4680645"/>
                  <a:pt x="3064619" y="4681886"/>
                  <a:pt x="3062139" y="4684366"/>
                </a:cubicBezTo>
                <a:cubicBezTo>
                  <a:pt x="3059658" y="4686846"/>
                  <a:pt x="3055937" y="4690567"/>
                  <a:pt x="3050976" y="4695528"/>
                </a:cubicBezTo>
                <a:cubicBezTo>
                  <a:pt x="3046016" y="4700489"/>
                  <a:pt x="3042295" y="4701729"/>
                  <a:pt x="3039814" y="4699249"/>
                </a:cubicBezTo>
                <a:cubicBezTo>
                  <a:pt x="3037334" y="4696769"/>
                  <a:pt x="3036094" y="4690567"/>
                  <a:pt x="3036094" y="4680645"/>
                </a:cubicBezTo>
                <a:close/>
                <a:moveTo>
                  <a:pt x="2954238" y="4680645"/>
                </a:moveTo>
                <a:cubicBezTo>
                  <a:pt x="2954238" y="4690567"/>
                  <a:pt x="2956719" y="4694288"/>
                  <a:pt x="2961680" y="4691807"/>
                </a:cubicBezTo>
                <a:cubicBezTo>
                  <a:pt x="2966640" y="4689327"/>
                  <a:pt x="2970362" y="4691807"/>
                  <a:pt x="2972842" y="4699249"/>
                </a:cubicBezTo>
                <a:cubicBezTo>
                  <a:pt x="2975323" y="4706690"/>
                  <a:pt x="2979044" y="4712891"/>
                  <a:pt x="2984005" y="4717852"/>
                </a:cubicBezTo>
                <a:cubicBezTo>
                  <a:pt x="2984005" y="4732735"/>
                  <a:pt x="2979044" y="4737696"/>
                  <a:pt x="2969122" y="4732735"/>
                </a:cubicBezTo>
                <a:cubicBezTo>
                  <a:pt x="2964160" y="4732735"/>
                  <a:pt x="2960440" y="4730255"/>
                  <a:pt x="2957959" y="4725294"/>
                </a:cubicBezTo>
                <a:cubicBezTo>
                  <a:pt x="2955478" y="4720333"/>
                  <a:pt x="2954238" y="4717852"/>
                  <a:pt x="2954238" y="4717852"/>
                </a:cubicBezTo>
                <a:lnTo>
                  <a:pt x="2939355" y="4710411"/>
                </a:lnTo>
                <a:cubicBezTo>
                  <a:pt x="2934395" y="4710411"/>
                  <a:pt x="2934395" y="4705450"/>
                  <a:pt x="2939355" y="4695528"/>
                </a:cubicBezTo>
                <a:close/>
                <a:moveTo>
                  <a:pt x="1748731" y="4680645"/>
                </a:moveTo>
                <a:cubicBezTo>
                  <a:pt x="1748731" y="4685606"/>
                  <a:pt x="1748731" y="4688087"/>
                  <a:pt x="1748731" y="4688087"/>
                </a:cubicBezTo>
                <a:lnTo>
                  <a:pt x="1756172" y="4680645"/>
                </a:lnTo>
                <a:cubicBezTo>
                  <a:pt x="1756172" y="4680645"/>
                  <a:pt x="1753692" y="4680645"/>
                  <a:pt x="1748731" y="4680645"/>
                </a:cubicBezTo>
                <a:close/>
                <a:moveTo>
                  <a:pt x="1309688" y="4680645"/>
                </a:moveTo>
                <a:cubicBezTo>
                  <a:pt x="1309688" y="4685606"/>
                  <a:pt x="1309688" y="4689327"/>
                  <a:pt x="1309688" y="4691807"/>
                </a:cubicBezTo>
                <a:cubicBezTo>
                  <a:pt x="1309688" y="4694288"/>
                  <a:pt x="1309688" y="4698009"/>
                  <a:pt x="1309688" y="4702969"/>
                </a:cubicBezTo>
                <a:lnTo>
                  <a:pt x="1302246" y="4695528"/>
                </a:lnTo>
                <a:close/>
                <a:moveTo>
                  <a:pt x="729258" y="4680645"/>
                </a:moveTo>
                <a:lnTo>
                  <a:pt x="736699" y="4680645"/>
                </a:lnTo>
                <a:cubicBezTo>
                  <a:pt x="736699" y="4680645"/>
                  <a:pt x="736699" y="4683126"/>
                  <a:pt x="736699" y="4688087"/>
                </a:cubicBezTo>
                <a:cubicBezTo>
                  <a:pt x="731739" y="4688087"/>
                  <a:pt x="729258" y="4685606"/>
                  <a:pt x="729258" y="4680645"/>
                </a:cubicBezTo>
                <a:close/>
                <a:moveTo>
                  <a:pt x="3036094" y="4673204"/>
                </a:moveTo>
                <a:cubicBezTo>
                  <a:pt x="3041054" y="4673204"/>
                  <a:pt x="3043535" y="4674444"/>
                  <a:pt x="3043535" y="4676924"/>
                </a:cubicBezTo>
                <a:cubicBezTo>
                  <a:pt x="3043535" y="4679405"/>
                  <a:pt x="3041054" y="4680645"/>
                  <a:pt x="3036094" y="4680645"/>
                </a:cubicBezTo>
                <a:close/>
                <a:moveTo>
                  <a:pt x="3013770" y="4673204"/>
                </a:moveTo>
                <a:lnTo>
                  <a:pt x="3021211" y="4680645"/>
                </a:lnTo>
                <a:cubicBezTo>
                  <a:pt x="3021211" y="4685606"/>
                  <a:pt x="3018731" y="4688087"/>
                  <a:pt x="3013770" y="4688087"/>
                </a:cubicBezTo>
                <a:close/>
                <a:moveTo>
                  <a:pt x="1994297" y="4673204"/>
                </a:moveTo>
                <a:lnTo>
                  <a:pt x="2001739" y="4680645"/>
                </a:lnTo>
                <a:cubicBezTo>
                  <a:pt x="2001739" y="4685606"/>
                  <a:pt x="1996778" y="4685606"/>
                  <a:pt x="1986856" y="4680645"/>
                </a:cubicBezTo>
                <a:cubicBezTo>
                  <a:pt x="1986856" y="4680645"/>
                  <a:pt x="1986856" y="4679405"/>
                  <a:pt x="1986856" y="4676924"/>
                </a:cubicBezTo>
                <a:cubicBezTo>
                  <a:pt x="1986856" y="4674444"/>
                  <a:pt x="1989336" y="4673204"/>
                  <a:pt x="1994297" y="4673204"/>
                </a:cubicBezTo>
                <a:close/>
                <a:moveTo>
                  <a:pt x="1540371" y="4673204"/>
                </a:moveTo>
                <a:lnTo>
                  <a:pt x="1525489" y="4702969"/>
                </a:lnTo>
                <a:lnTo>
                  <a:pt x="1525489" y="4688087"/>
                </a:lnTo>
                <a:close/>
                <a:moveTo>
                  <a:pt x="699492" y="4673204"/>
                </a:moveTo>
                <a:cubicBezTo>
                  <a:pt x="699492" y="4673204"/>
                  <a:pt x="701973" y="4675684"/>
                  <a:pt x="706934" y="4680645"/>
                </a:cubicBezTo>
                <a:cubicBezTo>
                  <a:pt x="706934" y="4690567"/>
                  <a:pt x="704453" y="4691807"/>
                  <a:pt x="699492" y="4684366"/>
                </a:cubicBezTo>
                <a:cubicBezTo>
                  <a:pt x="694531" y="4676924"/>
                  <a:pt x="694531" y="4673204"/>
                  <a:pt x="699492" y="4673204"/>
                </a:cubicBezTo>
                <a:close/>
                <a:moveTo>
                  <a:pt x="2681929" y="4670878"/>
                </a:moveTo>
                <a:cubicBezTo>
                  <a:pt x="2676814" y="4669948"/>
                  <a:pt x="2669605" y="4673204"/>
                  <a:pt x="2660303" y="4680645"/>
                </a:cubicBezTo>
                <a:cubicBezTo>
                  <a:pt x="2647901" y="4690567"/>
                  <a:pt x="2644180" y="4695528"/>
                  <a:pt x="2649141" y="4695528"/>
                </a:cubicBezTo>
                <a:cubicBezTo>
                  <a:pt x="2649141" y="4700489"/>
                  <a:pt x="2659063" y="4698009"/>
                  <a:pt x="2678906" y="4688087"/>
                </a:cubicBezTo>
                <a:cubicBezTo>
                  <a:pt x="2698750" y="4678165"/>
                  <a:pt x="2701230" y="4673204"/>
                  <a:pt x="2686348" y="4673204"/>
                </a:cubicBezTo>
                <a:cubicBezTo>
                  <a:pt x="2685108" y="4671964"/>
                  <a:pt x="2683635" y="4671189"/>
                  <a:pt x="2681929" y="4670878"/>
                </a:cubicBezTo>
                <a:close/>
                <a:moveTo>
                  <a:pt x="2567286" y="4665762"/>
                </a:moveTo>
                <a:cubicBezTo>
                  <a:pt x="2557364" y="4675684"/>
                  <a:pt x="2557364" y="4680645"/>
                  <a:pt x="2567286" y="4680645"/>
                </a:cubicBezTo>
                <a:cubicBezTo>
                  <a:pt x="2572247" y="4685606"/>
                  <a:pt x="2573487" y="4689327"/>
                  <a:pt x="2571007" y="4691807"/>
                </a:cubicBezTo>
                <a:cubicBezTo>
                  <a:pt x="2568526" y="4694288"/>
                  <a:pt x="2568526" y="4695528"/>
                  <a:pt x="2571007" y="4695528"/>
                </a:cubicBezTo>
                <a:cubicBezTo>
                  <a:pt x="2573487" y="4695528"/>
                  <a:pt x="2574727" y="4693048"/>
                  <a:pt x="2574727" y="4688087"/>
                </a:cubicBezTo>
                <a:cubicBezTo>
                  <a:pt x="2574727" y="4683126"/>
                  <a:pt x="2575967" y="4679405"/>
                  <a:pt x="2578448" y="4676924"/>
                </a:cubicBezTo>
                <a:cubicBezTo>
                  <a:pt x="2580929" y="4674444"/>
                  <a:pt x="2582169" y="4670724"/>
                  <a:pt x="2582169" y="4665762"/>
                </a:cubicBezTo>
                <a:close/>
                <a:moveTo>
                  <a:pt x="2477988" y="4665762"/>
                </a:moveTo>
                <a:lnTo>
                  <a:pt x="2455664" y="4695528"/>
                </a:lnTo>
                <a:cubicBezTo>
                  <a:pt x="2455664" y="4700489"/>
                  <a:pt x="2458145" y="4701729"/>
                  <a:pt x="2463105" y="4699249"/>
                </a:cubicBezTo>
                <a:cubicBezTo>
                  <a:pt x="2468066" y="4696769"/>
                  <a:pt x="2470547" y="4694288"/>
                  <a:pt x="2470547" y="4691807"/>
                </a:cubicBezTo>
                <a:cubicBezTo>
                  <a:pt x="2470547" y="4689327"/>
                  <a:pt x="2468066" y="4690567"/>
                  <a:pt x="2463105" y="4695528"/>
                </a:cubicBezTo>
                <a:lnTo>
                  <a:pt x="2463105" y="4688087"/>
                </a:lnTo>
                <a:cubicBezTo>
                  <a:pt x="2468066" y="4683126"/>
                  <a:pt x="2471787" y="4679405"/>
                  <a:pt x="2474268" y="4676924"/>
                </a:cubicBezTo>
                <a:cubicBezTo>
                  <a:pt x="2476748" y="4674444"/>
                  <a:pt x="2480469" y="4673204"/>
                  <a:pt x="2485430" y="4673204"/>
                </a:cubicBezTo>
                <a:close/>
                <a:moveTo>
                  <a:pt x="1443633" y="4665762"/>
                </a:moveTo>
                <a:cubicBezTo>
                  <a:pt x="1443633" y="4665762"/>
                  <a:pt x="1444873" y="4667003"/>
                  <a:pt x="1447354" y="4669483"/>
                </a:cubicBezTo>
                <a:cubicBezTo>
                  <a:pt x="1449834" y="4671964"/>
                  <a:pt x="1451074" y="4673204"/>
                  <a:pt x="1451074" y="4673204"/>
                </a:cubicBezTo>
                <a:cubicBezTo>
                  <a:pt x="1451074" y="4673204"/>
                  <a:pt x="1448594" y="4673204"/>
                  <a:pt x="1443633" y="4673204"/>
                </a:cubicBezTo>
                <a:cubicBezTo>
                  <a:pt x="1443633" y="4673204"/>
                  <a:pt x="1443633" y="4670724"/>
                  <a:pt x="1443633" y="4665762"/>
                </a:cubicBezTo>
                <a:close/>
                <a:moveTo>
                  <a:pt x="757163" y="4662042"/>
                </a:moveTo>
                <a:cubicBezTo>
                  <a:pt x="758403" y="4662042"/>
                  <a:pt x="759024" y="4663282"/>
                  <a:pt x="759024" y="4665762"/>
                </a:cubicBezTo>
                <a:cubicBezTo>
                  <a:pt x="759024" y="4670724"/>
                  <a:pt x="757783" y="4673204"/>
                  <a:pt x="755303" y="4673204"/>
                </a:cubicBezTo>
                <a:cubicBezTo>
                  <a:pt x="752822" y="4673204"/>
                  <a:pt x="751582" y="4670724"/>
                  <a:pt x="751582" y="4665762"/>
                </a:cubicBezTo>
                <a:cubicBezTo>
                  <a:pt x="754063" y="4663282"/>
                  <a:pt x="755923" y="4662042"/>
                  <a:pt x="757163" y="4662042"/>
                </a:cubicBezTo>
                <a:close/>
                <a:moveTo>
                  <a:pt x="3207247" y="4658321"/>
                </a:moveTo>
                <a:cubicBezTo>
                  <a:pt x="3207247" y="4658321"/>
                  <a:pt x="3202286" y="4660802"/>
                  <a:pt x="3192364" y="4665762"/>
                </a:cubicBezTo>
                <a:cubicBezTo>
                  <a:pt x="3187403" y="4668243"/>
                  <a:pt x="3183372" y="4669793"/>
                  <a:pt x="3180271" y="4670413"/>
                </a:cubicBezTo>
                <a:lnTo>
                  <a:pt x="3179341" y="4670281"/>
                </a:lnTo>
                <a:close/>
                <a:moveTo>
                  <a:pt x="1518047" y="4658321"/>
                </a:moveTo>
                <a:cubicBezTo>
                  <a:pt x="1523008" y="4658321"/>
                  <a:pt x="1525489" y="4660802"/>
                  <a:pt x="1525489" y="4665762"/>
                </a:cubicBezTo>
                <a:lnTo>
                  <a:pt x="1518047" y="4665762"/>
                </a:lnTo>
                <a:cubicBezTo>
                  <a:pt x="1513086" y="4665762"/>
                  <a:pt x="1510606" y="4665762"/>
                  <a:pt x="1510606" y="4665762"/>
                </a:cubicBezTo>
                <a:cubicBezTo>
                  <a:pt x="1510606" y="4665762"/>
                  <a:pt x="1511846" y="4664522"/>
                  <a:pt x="1514326" y="4662042"/>
                </a:cubicBezTo>
                <a:cubicBezTo>
                  <a:pt x="1516807" y="4659562"/>
                  <a:pt x="1518047" y="4658321"/>
                  <a:pt x="1518047" y="4658321"/>
                </a:cubicBezTo>
                <a:close/>
                <a:moveTo>
                  <a:pt x="1689199" y="4650880"/>
                </a:moveTo>
                <a:cubicBezTo>
                  <a:pt x="1684238" y="4650880"/>
                  <a:pt x="1681758" y="4653360"/>
                  <a:pt x="1681758" y="4658321"/>
                </a:cubicBezTo>
                <a:cubicBezTo>
                  <a:pt x="1681758" y="4663282"/>
                  <a:pt x="1682998" y="4667003"/>
                  <a:pt x="1685479" y="4669483"/>
                </a:cubicBezTo>
                <a:cubicBezTo>
                  <a:pt x="1687959" y="4671964"/>
                  <a:pt x="1691680" y="4673204"/>
                  <a:pt x="1696641" y="4673204"/>
                </a:cubicBezTo>
                <a:cubicBezTo>
                  <a:pt x="1696641" y="4673204"/>
                  <a:pt x="1696641" y="4671964"/>
                  <a:pt x="1696641" y="4669483"/>
                </a:cubicBezTo>
                <a:cubicBezTo>
                  <a:pt x="1696641" y="4667003"/>
                  <a:pt x="1696641" y="4663282"/>
                  <a:pt x="1696641" y="4658321"/>
                </a:cubicBezTo>
                <a:close/>
                <a:moveTo>
                  <a:pt x="1294805" y="4650880"/>
                </a:moveTo>
                <a:cubicBezTo>
                  <a:pt x="1299766" y="4650880"/>
                  <a:pt x="1302246" y="4652120"/>
                  <a:pt x="1302246" y="4654600"/>
                </a:cubicBezTo>
                <a:cubicBezTo>
                  <a:pt x="1302246" y="4657081"/>
                  <a:pt x="1302246" y="4658321"/>
                  <a:pt x="1302246" y="4658321"/>
                </a:cubicBezTo>
                <a:lnTo>
                  <a:pt x="1294805" y="4658321"/>
                </a:lnTo>
                <a:close/>
                <a:moveTo>
                  <a:pt x="496714" y="4647159"/>
                </a:moveTo>
                <a:cubicBezTo>
                  <a:pt x="497954" y="4647159"/>
                  <a:pt x="498574" y="4648399"/>
                  <a:pt x="498574" y="4650880"/>
                </a:cubicBezTo>
                <a:cubicBezTo>
                  <a:pt x="503535" y="4655841"/>
                  <a:pt x="503535" y="4660802"/>
                  <a:pt x="498574" y="4665762"/>
                </a:cubicBezTo>
                <a:lnTo>
                  <a:pt x="491133" y="4658321"/>
                </a:lnTo>
                <a:cubicBezTo>
                  <a:pt x="491133" y="4653360"/>
                  <a:pt x="491133" y="4650880"/>
                  <a:pt x="491133" y="4650880"/>
                </a:cubicBezTo>
                <a:cubicBezTo>
                  <a:pt x="493613" y="4648399"/>
                  <a:pt x="495474" y="4647159"/>
                  <a:pt x="496714" y="4647159"/>
                </a:cubicBezTo>
                <a:close/>
                <a:moveTo>
                  <a:pt x="1873374" y="4646229"/>
                </a:moveTo>
                <a:cubicBezTo>
                  <a:pt x="1872134" y="4646849"/>
                  <a:pt x="1870274" y="4648399"/>
                  <a:pt x="1867793" y="4650880"/>
                </a:cubicBezTo>
                <a:lnTo>
                  <a:pt x="1867793" y="4658321"/>
                </a:lnTo>
                <a:cubicBezTo>
                  <a:pt x="1872754" y="4653360"/>
                  <a:pt x="1875235" y="4649639"/>
                  <a:pt x="1875235" y="4647159"/>
                </a:cubicBezTo>
                <a:cubicBezTo>
                  <a:pt x="1875235" y="4645919"/>
                  <a:pt x="1874615" y="4645608"/>
                  <a:pt x="1873374" y="4646229"/>
                </a:cubicBezTo>
                <a:close/>
                <a:moveTo>
                  <a:pt x="2530078" y="4635997"/>
                </a:moveTo>
                <a:cubicBezTo>
                  <a:pt x="2530078" y="4640958"/>
                  <a:pt x="2532559" y="4643438"/>
                  <a:pt x="2537519" y="4643438"/>
                </a:cubicBezTo>
                <a:lnTo>
                  <a:pt x="2537519" y="4635997"/>
                </a:lnTo>
                <a:cubicBezTo>
                  <a:pt x="2537519" y="4635997"/>
                  <a:pt x="2535039" y="4635997"/>
                  <a:pt x="2530078" y="4635997"/>
                </a:cubicBezTo>
                <a:close/>
                <a:moveTo>
                  <a:pt x="1278992" y="4633671"/>
                </a:moveTo>
                <a:cubicBezTo>
                  <a:pt x="1284573" y="4632741"/>
                  <a:pt x="1287364" y="4635997"/>
                  <a:pt x="1287364" y="4643438"/>
                </a:cubicBezTo>
                <a:cubicBezTo>
                  <a:pt x="1287364" y="4643438"/>
                  <a:pt x="1284883" y="4644679"/>
                  <a:pt x="1279922" y="4647159"/>
                </a:cubicBezTo>
                <a:cubicBezTo>
                  <a:pt x="1274961" y="4649639"/>
                  <a:pt x="1272481" y="4648399"/>
                  <a:pt x="1272481" y="4643438"/>
                </a:cubicBezTo>
                <a:lnTo>
                  <a:pt x="1272481" y="4635997"/>
                </a:lnTo>
                <a:cubicBezTo>
                  <a:pt x="1274961" y="4634757"/>
                  <a:pt x="1277131" y="4633981"/>
                  <a:pt x="1278992" y="4633671"/>
                </a:cubicBezTo>
                <a:close/>
                <a:moveTo>
                  <a:pt x="1019473" y="4628555"/>
                </a:moveTo>
                <a:cubicBezTo>
                  <a:pt x="1019473" y="4628555"/>
                  <a:pt x="1019473" y="4629796"/>
                  <a:pt x="1019473" y="4632276"/>
                </a:cubicBezTo>
                <a:cubicBezTo>
                  <a:pt x="1019473" y="4634757"/>
                  <a:pt x="1019473" y="4635997"/>
                  <a:pt x="1019473" y="4635997"/>
                </a:cubicBezTo>
                <a:cubicBezTo>
                  <a:pt x="1024434" y="4635997"/>
                  <a:pt x="1026914" y="4635997"/>
                  <a:pt x="1026914" y="4635997"/>
                </a:cubicBezTo>
                <a:cubicBezTo>
                  <a:pt x="1026914" y="4631036"/>
                  <a:pt x="1024434" y="4628555"/>
                  <a:pt x="1019473" y="4628555"/>
                </a:cubicBezTo>
                <a:close/>
                <a:moveTo>
                  <a:pt x="2827734" y="4621114"/>
                </a:moveTo>
                <a:lnTo>
                  <a:pt x="2820293" y="4628555"/>
                </a:lnTo>
                <a:cubicBezTo>
                  <a:pt x="2815332" y="4633517"/>
                  <a:pt x="2810371" y="4637237"/>
                  <a:pt x="2805410" y="4639717"/>
                </a:cubicBezTo>
                <a:cubicBezTo>
                  <a:pt x="2800450" y="4642198"/>
                  <a:pt x="2795489" y="4643438"/>
                  <a:pt x="2790528" y="4643438"/>
                </a:cubicBezTo>
                <a:lnTo>
                  <a:pt x="2768204" y="4658321"/>
                </a:lnTo>
                <a:cubicBezTo>
                  <a:pt x="2768204" y="4658321"/>
                  <a:pt x="2770684" y="4658321"/>
                  <a:pt x="2775645" y="4658321"/>
                </a:cubicBezTo>
                <a:cubicBezTo>
                  <a:pt x="2780606" y="4658321"/>
                  <a:pt x="2784327" y="4658321"/>
                  <a:pt x="2786807" y="4658321"/>
                </a:cubicBezTo>
                <a:cubicBezTo>
                  <a:pt x="2789288" y="4658321"/>
                  <a:pt x="2793009" y="4658321"/>
                  <a:pt x="2797969" y="4658321"/>
                </a:cubicBezTo>
                <a:lnTo>
                  <a:pt x="2812851" y="4643438"/>
                </a:lnTo>
                <a:lnTo>
                  <a:pt x="2820293" y="4643438"/>
                </a:lnTo>
                <a:cubicBezTo>
                  <a:pt x="2825254" y="4643438"/>
                  <a:pt x="2827734" y="4640958"/>
                  <a:pt x="2827734" y="4635997"/>
                </a:cubicBezTo>
                <a:cubicBezTo>
                  <a:pt x="2827734" y="4631036"/>
                  <a:pt x="2827734" y="4626075"/>
                  <a:pt x="2827734" y="4621114"/>
                </a:cubicBezTo>
                <a:close/>
                <a:moveTo>
                  <a:pt x="1912442" y="4621114"/>
                </a:moveTo>
                <a:cubicBezTo>
                  <a:pt x="1912442" y="4621114"/>
                  <a:pt x="1914922" y="4621114"/>
                  <a:pt x="1919883" y="4621114"/>
                </a:cubicBezTo>
                <a:lnTo>
                  <a:pt x="1919883" y="4628555"/>
                </a:lnTo>
                <a:cubicBezTo>
                  <a:pt x="1914922" y="4628555"/>
                  <a:pt x="1912442" y="4626075"/>
                  <a:pt x="1912442" y="4621114"/>
                </a:cubicBezTo>
                <a:close/>
                <a:moveTo>
                  <a:pt x="1919883" y="4613672"/>
                </a:moveTo>
                <a:lnTo>
                  <a:pt x="1912442" y="4621114"/>
                </a:lnTo>
                <a:lnTo>
                  <a:pt x="1905000" y="4628555"/>
                </a:lnTo>
                <a:cubicBezTo>
                  <a:pt x="1905000" y="4633517"/>
                  <a:pt x="1907481" y="4638477"/>
                  <a:pt x="1912442" y="4643438"/>
                </a:cubicBezTo>
                <a:cubicBezTo>
                  <a:pt x="1917403" y="4643438"/>
                  <a:pt x="1921123" y="4643438"/>
                  <a:pt x="1923604" y="4643438"/>
                </a:cubicBezTo>
                <a:cubicBezTo>
                  <a:pt x="1926084" y="4643438"/>
                  <a:pt x="1927325" y="4640958"/>
                  <a:pt x="1927325" y="4635997"/>
                </a:cubicBezTo>
                <a:lnTo>
                  <a:pt x="1927325" y="4628555"/>
                </a:lnTo>
                <a:cubicBezTo>
                  <a:pt x="1927325" y="4623595"/>
                  <a:pt x="1926084" y="4619874"/>
                  <a:pt x="1923604" y="4617393"/>
                </a:cubicBezTo>
                <a:cubicBezTo>
                  <a:pt x="1921123" y="4614913"/>
                  <a:pt x="1919883" y="4613672"/>
                  <a:pt x="1919883" y="4613672"/>
                </a:cubicBezTo>
                <a:close/>
                <a:moveTo>
                  <a:pt x="1637109" y="4613672"/>
                </a:moveTo>
                <a:cubicBezTo>
                  <a:pt x="1627188" y="4613672"/>
                  <a:pt x="1617266" y="4618634"/>
                  <a:pt x="1607344" y="4628555"/>
                </a:cubicBezTo>
                <a:cubicBezTo>
                  <a:pt x="1597422" y="4638477"/>
                  <a:pt x="1594942" y="4645919"/>
                  <a:pt x="1599902" y="4650880"/>
                </a:cubicBezTo>
                <a:cubicBezTo>
                  <a:pt x="1604864" y="4650880"/>
                  <a:pt x="1609824" y="4653360"/>
                  <a:pt x="1614785" y="4658321"/>
                </a:cubicBezTo>
                <a:cubicBezTo>
                  <a:pt x="1629668" y="4658321"/>
                  <a:pt x="1639590" y="4655841"/>
                  <a:pt x="1644551" y="4650880"/>
                </a:cubicBezTo>
                <a:cubicBezTo>
                  <a:pt x="1649512" y="4640958"/>
                  <a:pt x="1650752" y="4634757"/>
                  <a:pt x="1648272" y="4632276"/>
                </a:cubicBezTo>
                <a:cubicBezTo>
                  <a:pt x="1645791" y="4629796"/>
                  <a:pt x="1645791" y="4626075"/>
                  <a:pt x="1648272" y="4621114"/>
                </a:cubicBezTo>
                <a:cubicBezTo>
                  <a:pt x="1650752" y="4616153"/>
                  <a:pt x="1647031" y="4613672"/>
                  <a:pt x="1637109" y="4613672"/>
                </a:cubicBezTo>
                <a:close/>
                <a:moveTo>
                  <a:pt x="1607344" y="4613672"/>
                </a:moveTo>
                <a:lnTo>
                  <a:pt x="1607344" y="4621114"/>
                </a:lnTo>
                <a:cubicBezTo>
                  <a:pt x="1612305" y="4621114"/>
                  <a:pt x="1614785" y="4618634"/>
                  <a:pt x="1614785" y="4613672"/>
                </a:cubicBezTo>
                <a:close/>
                <a:moveTo>
                  <a:pt x="993428" y="4613672"/>
                </a:moveTo>
                <a:cubicBezTo>
                  <a:pt x="995908" y="4613672"/>
                  <a:pt x="997148" y="4616153"/>
                  <a:pt x="997148" y="4621114"/>
                </a:cubicBezTo>
                <a:cubicBezTo>
                  <a:pt x="1002110" y="4626075"/>
                  <a:pt x="1004590" y="4626075"/>
                  <a:pt x="1004590" y="4621114"/>
                </a:cubicBezTo>
                <a:cubicBezTo>
                  <a:pt x="1004590" y="4621114"/>
                  <a:pt x="1004590" y="4618634"/>
                  <a:pt x="1004590" y="4613672"/>
                </a:cubicBezTo>
                <a:close/>
                <a:moveTo>
                  <a:pt x="1064121" y="4609952"/>
                </a:moveTo>
                <a:cubicBezTo>
                  <a:pt x="1062881" y="4609952"/>
                  <a:pt x="1061641" y="4611192"/>
                  <a:pt x="1060401" y="4613672"/>
                </a:cubicBezTo>
                <a:cubicBezTo>
                  <a:pt x="1057920" y="4618634"/>
                  <a:pt x="1057920" y="4621114"/>
                  <a:pt x="1060401" y="4621114"/>
                </a:cubicBezTo>
                <a:cubicBezTo>
                  <a:pt x="1062881" y="4621114"/>
                  <a:pt x="1064121" y="4623595"/>
                  <a:pt x="1064121" y="4628555"/>
                </a:cubicBezTo>
                <a:cubicBezTo>
                  <a:pt x="1064121" y="4633517"/>
                  <a:pt x="1064121" y="4635997"/>
                  <a:pt x="1064121" y="4635997"/>
                </a:cubicBezTo>
                <a:cubicBezTo>
                  <a:pt x="1069082" y="4635997"/>
                  <a:pt x="1071563" y="4634757"/>
                  <a:pt x="1071563" y="4632276"/>
                </a:cubicBezTo>
                <a:cubicBezTo>
                  <a:pt x="1071563" y="4629796"/>
                  <a:pt x="1071563" y="4628555"/>
                  <a:pt x="1071563" y="4628555"/>
                </a:cubicBezTo>
                <a:cubicBezTo>
                  <a:pt x="1071563" y="4623595"/>
                  <a:pt x="1070322" y="4618634"/>
                  <a:pt x="1067842" y="4613672"/>
                </a:cubicBezTo>
                <a:cubicBezTo>
                  <a:pt x="1066602" y="4611192"/>
                  <a:pt x="1065362" y="4609952"/>
                  <a:pt x="1064121" y="4609952"/>
                </a:cubicBezTo>
                <a:close/>
                <a:moveTo>
                  <a:pt x="1079004" y="4606231"/>
                </a:moveTo>
                <a:cubicBezTo>
                  <a:pt x="1079004" y="4611192"/>
                  <a:pt x="1079004" y="4613672"/>
                  <a:pt x="1079004" y="4613672"/>
                </a:cubicBezTo>
                <a:cubicBezTo>
                  <a:pt x="1079004" y="4618634"/>
                  <a:pt x="1079004" y="4621114"/>
                  <a:pt x="1079004" y="4621114"/>
                </a:cubicBezTo>
                <a:lnTo>
                  <a:pt x="1086446" y="4613672"/>
                </a:lnTo>
                <a:lnTo>
                  <a:pt x="1093887" y="4613672"/>
                </a:lnTo>
                <a:lnTo>
                  <a:pt x="1086446" y="4606231"/>
                </a:lnTo>
                <a:close/>
                <a:moveTo>
                  <a:pt x="401836" y="4606231"/>
                </a:moveTo>
                <a:cubicBezTo>
                  <a:pt x="401836" y="4606231"/>
                  <a:pt x="401836" y="4608712"/>
                  <a:pt x="401836" y="4613672"/>
                </a:cubicBezTo>
                <a:cubicBezTo>
                  <a:pt x="401836" y="4613672"/>
                  <a:pt x="401836" y="4616153"/>
                  <a:pt x="401836" y="4621114"/>
                </a:cubicBezTo>
                <a:cubicBezTo>
                  <a:pt x="396875" y="4621114"/>
                  <a:pt x="394395" y="4618634"/>
                  <a:pt x="394395" y="4613672"/>
                </a:cubicBezTo>
                <a:close/>
                <a:moveTo>
                  <a:pt x="1685246" y="4603906"/>
                </a:moveTo>
                <a:cubicBezTo>
                  <a:pt x="1681060" y="4602975"/>
                  <a:pt x="1676177" y="4606231"/>
                  <a:pt x="1670596" y="4613672"/>
                </a:cubicBezTo>
                <a:cubicBezTo>
                  <a:pt x="1663155" y="4623595"/>
                  <a:pt x="1659434" y="4628555"/>
                  <a:pt x="1659434" y="4628555"/>
                </a:cubicBezTo>
                <a:lnTo>
                  <a:pt x="1674317" y="4628555"/>
                </a:lnTo>
                <a:cubicBezTo>
                  <a:pt x="1679278" y="4638477"/>
                  <a:pt x="1684238" y="4635997"/>
                  <a:pt x="1689199" y="4621114"/>
                </a:cubicBezTo>
                <a:cubicBezTo>
                  <a:pt x="1694161" y="4611192"/>
                  <a:pt x="1694161" y="4606231"/>
                  <a:pt x="1689199" y="4606231"/>
                </a:cubicBezTo>
                <a:cubicBezTo>
                  <a:pt x="1687959" y="4604991"/>
                  <a:pt x="1686641" y="4604215"/>
                  <a:pt x="1685246" y="4603906"/>
                </a:cubicBezTo>
                <a:close/>
                <a:moveTo>
                  <a:pt x="3460254" y="4598790"/>
                </a:moveTo>
                <a:cubicBezTo>
                  <a:pt x="3460254" y="4598790"/>
                  <a:pt x="3457773" y="4601270"/>
                  <a:pt x="3452812" y="4606231"/>
                </a:cubicBezTo>
                <a:cubicBezTo>
                  <a:pt x="3457773" y="4606231"/>
                  <a:pt x="3460254" y="4606231"/>
                  <a:pt x="3460254" y="4606231"/>
                </a:cubicBezTo>
                <a:close/>
                <a:moveTo>
                  <a:pt x="1867793" y="4598790"/>
                </a:moveTo>
                <a:lnTo>
                  <a:pt x="1860352" y="4606231"/>
                </a:lnTo>
                <a:cubicBezTo>
                  <a:pt x="1855391" y="4606231"/>
                  <a:pt x="1852910" y="4606231"/>
                  <a:pt x="1852910" y="4606231"/>
                </a:cubicBezTo>
                <a:cubicBezTo>
                  <a:pt x="1852910" y="4611192"/>
                  <a:pt x="1854151" y="4613672"/>
                  <a:pt x="1856631" y="4613672"/>
                </a:cubicBezTo>
                <a:cubicBezTo>
                  <a:pt x="1859112" y="4613672"/>
                  <a:pt x="1860352" y="4612432"/>
                  <a:pt x="1860352" y="4609952"/>
                </a:cubicBezTo>
                <a:cubicBezTo>
                  <a:pt x="1860352" y="4607472"/>
                  <a:pt x="1862832" y="4606231"/>
                  <a:pt x="1867793" y="4606231"/>
                </a:cubicBezTo>
                <a:cubicBezTo>
                  <a:pt x="1872754" y="4606231"/>
                  <a:pt x="1875235" y="4603751"/>
                  <a:pt x="1875235" y="4598790"/>
                </a:cubicBezTo>
                <a:close/>
                <a:moveTo>
                  <a:pt x="1607344" y="4598790"/>
                </a:moveTo>
                <a:lnTo>
                  <a:pt x="1607344" y="4606231"/>
                </a:lnTo>
                <a:cubicBezTo>
                  <a:pt x="1612305" y="4606231"/>
                  <a:pt x="1614785" y="4603751"/>
                  <a:pt x="1614785" y="4598790"/>
                </a:cubicBezTo>
                <a:cubicBezTo>
                  <a:pt x="1614785" y="4598790"/>
                  <a:pt x="1612305" y="4598790"/>
                  <a:pt x="1607344" y="4598790"/>
                </a:cubicBezTo>
                <a:close/>
                <a:moveTo>
                  <a:pt x="878086" y="4598790"/>
                </a:moveTo>
                <a:lnTo>
                  <a:pt x="870645" y="4621114"/>
                </a:lnTo>
                <a:cubicBezTo>
                  <a:pt x="870645" y="4621114"/>
                  <a:pt x="870645" y="4618634"/>
                  <a:pt x="870645" y="4613672"/>
                </a:cubicBezTo>
                <a:cubicBezTo>
                  <a:pt x="870645" y="4608712"/>
                  <a:pt x="870645" y="4604991"/>
                  <a:pt x="870645" y="4602510"/>
                </a:cubicBezTo>
                <a:cubicBezTo>
                  <a:pt x="870645" y="4600030"/>
                  <a:pt x="873125" y="4598790"/>
                  <a:pt x="878086" y="4598790"/>
                </a:cubicBezTo>
                <a:close/>
                <a:moveTo>
                  <a:pt x="833438" y="4598790"/>
                </a:moveTo>
                <a:cubicBezTo>
                  <a:pt x="833438" y="4603751"/>
                  <a:pt x="830957" y="4608712"/>
                  <a:pt x="825996" y="4613672"/>
                </a:cubicBezTo>
                <a:lnTo>
                  <a:pt x="811113" y="4635997"/>
                </a:lnTo>
                <a:lnTo>
                  <a:pt x="759024" y="4650880"/>
                </a:lnTo>
                <a:cubicBezTo>
                  <a:pt x="759024" y="4645919"/>
                  <a:pt x="761504" y="4643438"/>
                  <a:pt x="766465" y="4643438"/>
                </a:cubicBezTo>
                <a:cubicBezTo>
                  <a:pt x="771426" y="4643438"/>
                  <a:pt x="776387" y="4640958"/>
                  <a:pt x="781348" y="4635997"/>
                </a:cubicBezTo>
                <a:cubicBezTo>
                  <a:pt x="781348" y="4631036"/>
                  <a:pt x="782588" y="4627315"/>
                  <a:pt x="785068" y="4624835"/>
                </a:cubicBezTo>
                <a:cubicBezTo>
                  <a:pt x="787549" y="4622355"/>
                  <a:pt x="788789" y="4621114"/>
                  <a:pt x="788789" y="4621114"/>
                </a:cubicBezTo>
                <a:cubicBezTo>
                  <a:pt x="788789" y="4621114"/>
                  <a:pt x="791270" y="4621114"/>
                  <a:pt x="796231" y="4621114"/>
                </a:cubicBezTo>
                <a:lnTo>
                  <a:pt x="796231" y="4628555"/>
                </a:lnTo>
                <a:lnTo>
                  <a:pt x="803672" y="4621114"/>
                </a:lnTo>
                <a:cubicBezTo>
                  <a:pt x="808633" y="4621114"/>
                  <a:pt x="811113" y="4618634"/>
                  <a:pt x="811113" y="4613672"/>
                </a:cubicBezTo>
                <a:lnTo>
                  <a:pt x="818555" y="4613672"/>
                </a:lnTo>
                <a:lnTo>
                  <a:pt x="825996" y="4606231"/>
                </a:lnTo>
                <a:cubicBezTo>
                  <a:pt x="825996" y="4606231"/>
                  <a:pt x="828477" y="4603751"/>
                  <a:pt x="833438" y="4598790"/>
                </a:cubicBezTo>
                <a:close/>
                <a:moveTo>
                  <a:pt x="639961" y="4598790"/>
                </a:moveTo>
                <a:cubicBezTo>
                  <a:pt x="639961" y="4603751"/>
                  <a:pt x="639961" y="4606231"/>
                  <a:pt x="639961" y="4606231"/>
                </a:cubicBezTo>
                <a:lnTo>
                  <a:pt x="647403" y="4606231"/>
                </a:lnTo>
                <a:cubicBezTo>
                  <a:pt x="647403" y="4601270"/>
                  <a:pt x="644922" y="4598790"/>
                  <a:pt x="639961" y="4598790"/>
                </a:cubicBezTo>
                <a:close/>
                <a:moveTo>
                  <a:pt x="364629" y="4598790"/>
                </a:moveTo>
                <a:cubicBezTo>
                  <a:pt x="369590" y="4598790"/>
                  <a:pt x="372071" y="4600030"/>
                  <a:pt x="372071" y="4602510"/>
                </a:cubicBezTo>
                <a:cubicBezTo>
                  <a:pt x="372071" y="4604991"/>
                  <a:pt x="372071" y="4606231"/>
                  <a:pt x="372071" y="4606231"/>
                </a:cubicBezTo>
                <a:lnTo>
                  <a:pt x="364629" y="4613672"/>
                </a:lnTo>
                <a:close/>
                <a:moveTo>
                  <a:pt x="3290032" y="4594139"/>
                </a:moveTo>
                <a:cubicBezTo>
                  <a:pt x="3288172" y="4593519"/>
                  <a:pt x="3286621" y="4593829"/>
                  <a:pt x="3285381" y="4595069"/>
                </a:cubicBezTo>
                <a:cubicBezTo>
                  <a:pt x="3282900" y="4597550"/>
                  <a:pt x="3281660" y="4598790"/>
                  <a:pt x="3281660" y="4598790"/>
                </a:cubicBezTo>
                <a:cubicBezTo>
                  <a:pt x="3271738" y="4608712"/>
                  <a:pt x="3274219" y="4613672"/>
                  <a:pt x="3289101" y="4613672"/>
                </a:cubicBezTo>
                <a:cubicBezTo>
                  <a:pt x="3294062" y="4613672"/>
                  <a:pt x="3296543" y="4613672"/>
                  <a:pt x="3296543" y="4613672"/>
                </a:cubicBezTo>
                <a:cubicBezTo>
                  <a:pt x="3301504" y="4608712"/>
                  <a:pt x="3303984" y="4604991"/>
                  <a:pt x="3303984" y="4602510"/>
                </a:cubicBezTo>
                <a:cubicBezTo>
                  <a:pt x="3303984" y="4600030"/>
                  <a:pt x="3301504" y="4598790"/>
                  <a:pt x="3296543" y="4598790"/>
                </a:cubicBezTo>
                <a:cubicBezTo>
                  <a:pt x="3294063" y="4596309"/>
                  <a:pt x="3291892" y="4594759"/>
                  <a:pt x="3290032" y="4594139"/>
                </a:cubicBezTo>
                <a:close/>
                <a:moveTo>
                  <a:pt x="3311426" y="4591348"/>
                </a:moveTo>
                <a:cubicBezTo>
                  <a:pt x="3316386" y="4596310"/>
                  <a:pt x="3318867" y="4598790"/>
                  <a:pt x="3318867" y="4598790"/>
                </a:cubicBezTo>
                <a:cubicBezTo>
                  <a:pt x="3318867" y="4598790"/>
                  <a:pt x="3321348" y="4598790"/>
                  <a:pt x="3326309" y="4598790"/>
                </a:cubicBezTo>
                <a:lnTo>
                  <a:pt x="3318867" y="4591348"/>
                </a:lnTo>
                <a:close/>
                <a:moveTo>
                  <a:pt x="3077021" y="4591348"/>
                </a:moveTo>
                <a:cubicBezTo>
                  <a:pt x="3074541" y="4591348"/>
                  <a:pt x="3073301" y="4593829"/>
                  <a:pt x="3073301" y="4598790"/>
                </a:cubicBezTo>
                <a:lnTo>
                  <a:pt x="3080742" y="4598790"/>
                </a:lnTo>
                <a:cubicBezTo>
                  <a:pt x="3080742" y="4593829"/>
                  <a:pt x="3080742" y="4591348"/>
                  <a:pt x="3080742" y="4591348"/>
                </a:cubicBezTo>
                <a:cubicBezTo>
                  <a:pt x="3080742" y="4591348"/>
                  <a:pt x="3079502" y="4591348"/>
                  <a:pt x="3077021" y="4591348"/>
                </a:cubicBezTo>
                <a:close/>
                <a:moveTo>
                  <a:pt x="1666875" y="4583907"/>
                </a:moveTo>
                <a:cubicBezTo>
                  <a:pt x="1666875" y="4583907"/>
                  <a:pt x="1664395" y="4588868"/>
                  <a:pt x="1659434" y="4598790"/>
                </a:cubicBezTo>
                <a:lnTo>
                  <a:pt x="1659434" y="4606231"/>
                </a:lnTo>
                <a:lnTo>
                  <a:pt x="1674317" y="4606231"/>
                </a:lnTo>
                <a:cubicBezTo>
                  <a:pt x="1674317" y="4606231"/>
                  <a:pt x="1673076" y="4602510"/>
                  <a:pt x="1670596" y="4595069"/>
                </a:cubicBezTo>
                <a:cubicBezTo>
                  <a:pt x="1668115" y="4587628"/>
                  <a:pt x="1666875" y="4583907"/>
                  <a:pt x="1666875" y="4583907"/>
                </a:cubicBezTo>
                <a:close/>
                <a:moveTo>
                  <a:pt x="1637109" y="4583907"/>
                </a:moveTo>
                <a:lnTo>
                  <a:pt x="1637109" y="4591348"/>
                </a:lnTo>
                <a:cubicBezTo>
                  <a:pt x="1642071" y="4586388"/>
                  <a:pt x="1644551" y="4583907"/>
                  <a:pt x="1644551" y="4583907"/>
                </a:cubicBezTo>
                <a:cubicBezTo>
                  <a:pt x="1644551" y="4583907"/>
                  <a:pt x="1642071" y="4583907"/>
                  <a:pt x="1637109" y="4583907"/>
                </a:cubicBezTo>
                <a:close/>
                <a:moveTo>
                  <a:pt x="3296543" y="4569024"/>
                </a:moveTo>
                <a:cubicBezTo>
                  <a:pt x="3296543" y="4569024"/>
                  <a:pt x="3295303" y="4570265"/>
                  <a:pt x="3292822" y="4572745"/>
                </a:cubicBezTo>
                <a:cubicBezTo>
                  <a:pt x="3290342" y="4575225"/>
                  <a:pt x="3286621" y="4576465"/>
                  <a:pt x="3281660" y="4576465"/>
                </a:cubicBezTo>
                <a:cubicBezTo>
                  <a:pt x="3276699" y="4576465"/>
                  <a:pt x="3271738" y="4578946"/>
                  <a:pt x="3266777" y="4583907"/>
                </a:cubicBezTo>
                <a:cubicBezTo>
                  <a:pt x="3261817" y="4588868"/>
                  <a:pt x="3260576" y="4592589"/>
                  <a:pt x="3263057" y="4595069"/>
                </a:cubicBezTo>
                <a:cubicBezTo>
                  <a:pt x="3265537" y="4597550"/>
                  <a:pt x="3276699" y="4593829"/>
                  <a:pt x="3296543" y="4583907"/>
                </a:cubicBezTo>
                <a:cubicBezTo>
                  <a:pt x="3301504" y="4583907"/>
                  <a:pt x="3305225" y="4582667"/>
                  <a:pt x="3307705" y="4580186"/>
                </a:cubicBezTo>
                <a:cubicBezTo>
                  <a:pt x="3310186" y="4577706"/>
                  <a:pt x="3311426" y="4573985"/>
                  <a:pt x="3311426" y="4569024"/>
                </a:cubicBezTo>
                <a:close/>
                <a:moveTo>
                  <a:pt x="3188643" y="4561583"/>
                </a:moveTo>
                <a:cubicBezTo>
                  <a:pt x="3186163" y="4561583"/>
                  <a:pt x="3183683" y="4562823"/>
                  <a:pt x="3181202" y="4565303"/>
                </a:cubicBezTo>
                <a:cubicBezTo>
                  <a:pt x="3178720" y="4567784"/>
                  <a:pt x="3179962" y="4571505"/>
                  <a:pt x="3184923" y="4576465"/>
                </a:cubicBezTo>
                <a:lnTo>
                  <a:pt x="3184923" y="4591348"/>
                </a:lnTo>
                <a:lnTo>
                  <a:pt x="3192364" y="4583907"/>
                </a:lnTo>
                <a:cubicBezTo>
                  <a:pt x="3187403" y="4578946"/>
                  <a:pt x="3187403" y="4576465"/>
                  <a:pt x="3192364" y="4576465"/>
                </a:cubicBezTo>
                <a:cubicBezTo>
                  <a:pt x="3192364" y="4571505"/>
                  <a:pt x="3192364" y="4569024"/>
                  <a:pt x="3192364" y="4569024"/>
                </a:cubicBezTo>
                <a:cubicBezTo>
                  <a:pt x="3192364" y="4564063"/>
                  <a:pt x="3191124" y="4561583"/>
                  <a:pt x="3188643" y="4561583"/>
                </a:cubicBezTo>
                <a:close/>
                <a:moveTo>
                  <a:pt x="550664" y="4561583"/>
                </a:moveTo>
                <a:lnTo>
                  <a:pt x="550664" y="4576465"/>
                </a:lnTo>
                <a:cubicBezTo>
                  <a:pt x="550664" y="4576465"/>
                  <a:pt x="553145" y="4576465"/>
                  <a:pt x="558105" y="4576465"/>
                </a:cubicBezTo>
                <a:cubicBezTo>
                  <a:pt x="558105" y="4581427"/>
                  <a:pt x="555625" y="4583907"/>
                  <a:pt x="550664" y="4583907"/>
                </a:cubicBezTo>
                <a:lnTo>
                  <a:pt x="550664" y="4591348"/>
                </a:lnTo>
                <a:cubicBezTo>
                  <a:pt x="555625" y="4586388"/>
                  <a:pt x="558105" y="4583907"/>
                  <a:pt x="558105" y="4583907"/>
                </a:cubicBezTo>
                <a:lnTo>
                  <a:pt x="565547" y="4583907"/>
                </a:lnTo>
                <a:lnTo>
                  <a:pt x="572988" y="4583907"/>
                </a:lnTo>
                <a:cubicBezTo>
                  <a:pt x="577949" y="4578946"/>
                  <a:pt x="579190" y="4573985"/>
                  <a:pt x="576709" y="4569024"/>
                </a:cubicBezTo>
                <a:cubicBezTo>
                  <a:pt x="574229" y="4564063"/>
                  <a:pt x="570508" y="4561583"/>
                  <a:pt x="565547" y="4561583"/>
                </a:cubicBezTo>
                <a:cubicBezTo>
                  <a:pt x="560586" y="4561583"/>
                  <a:pt x="555625" y="4561583"/>
                  <a:pt x="550664" y="4561583"/>
                </a:cubicBezTo>
                <a:close/>
                <a:moveTo>
                  <a:pt x="3556992" y="4546700"/>
                </a:moveTo>
                <a:cubicBezTo>
                  <a:pt x="3561953" y="4551661"/>
                  <a:pt x="3563193" y="4554141"/>
                  <a:pt x="3560713" y="4554141"/>
                </a:cubicBezTo>
                <a:cubicBezTo>
                  <a:pt x="3558232" y="4554141"/>
                  <a:pt x="3555752" y="4552901"/>
                  <a:pt x="3553271" y="4550421"/>
                </a:cubicBezTo>
                <a:cubicBezTo>
                  <a:pt x="3550791" y="4547940"/>
                  <a:pt x="3552031" y="4546700"/>
                  <a:pt x="3556992" y="4546700"/>
                </a:cubicBezTo>
                <a:close/>
                <a:moveTo>
                  <a:pt x="848321" y="4531817"/>
                </a:moveTo>
                <a:cubicBezTo>
                  <a:pt x="843359" y="4531817"/>
                  <a:pt x="840879" y="4533058"/>
                  <a:pt x="840879" y="4535538"/>
                </a:cubicBezTo>
                <a:cubicBezTo>
                  <a:pt x="840879" y="4538018"/>
                  <a:pt x="842119" y="4540499"/>
                  <a:pt x="844600" y="4542979"/>
                </a:cubicBezTo>
                <a:cubicBezTo>
                  <a:pt x="847080" y="4545460"/>
                  <a:pt x="849561" y="4546700"/>
                  <a:pt x="852041" y="4546700"/>
                </a:cubicBezTo>
                <a:cubicBezTo>
                  <a:pt x="854522" y="4546700"/>
                  <a:pt x="855762" y="4545460"/>
                  <a:pt x="855762" y="4542979"/>
                </a:cubicBezTo>
                <a:cubicBezTo>
                  <a:pt x="855762" y="4540499"/>
                  <a:pt x="853281" y="4536778"/>
                  <a:pt x="848321" y="4531817"/>
                </a:cubicBezTo>
                <a:close/>
                <a:moveTo>
                  <a:pt x="3408165" y="4516934"/>
                </a:moveTo>
                <a:cubicBezTo>
                  <a:pt x="3408165" y="4516934"/>
                  <a:pt x="3408165" y="4519415"/>
                  <a:pt x="3408165" y="4524376"/>
                </a:cubicBezTo>
                <a:cubicBezTo>
                  <a:pt x="3413125" y="4524376"/>
                  <a:pt x="3415606" y="4524376"/>
                  <a:pt x="3415606" y="4524376"/>
                </a:cubicBezTo>
                <a:close/>
                <a:moveTo>
                  <a:pt x="3653731" y="4509493"/>
                </a:moveTo>
                <a:lnTo>
                  <a:pt x="3661172" y="4516934"/>
                </a:lnTo>
                <a:cubicBezTo>
                  <a:pt x="3661172" y="4516934"/>
                  <a:pt x="3658691" y="4516934"/>
                  <a:pt x="3653731" y="4516934"/>
                </a:cubicBezTo>
                <a:cubicBezTo>
                  <a:pt x="3653731" y="4511973"/>
                  <a:pt x="3653731" y="4509493"/>
                  <a:pt x="3653731" y="4509493"/>
                </a:cubicBezTo>
                <a:close/>
                <a:moveTo>
                  <a:pt x="632520" y="4509493"/>
                </a:moveTo>
                <a:cubicBezTo>
                  <a:pt x="627559" y="4509493"/>
                  <a:pt x="625078" y="4514454"/>
                  <a:pt x="625078" y="4524376"/>
                </a:cubicBezTo>
                <a:cubicBezTo>
                  <a:pt x="630039" y="4519415"/>
                  <a:pt x="635000" y="4516934"/>
                  <a:pt x="639961" y="4516934"/>
                </a:cubicBezTo>
                <a:cubicBezTo>
                  <a:pt x="639961" y="4511973"/>
                  <a:pt x="637481" y="4509493"/>
                  <a:pt x="632520" y="4509493"/>
                </a:cubicBezTo>
                <a:close/>
                <a:moveTo>
                  <a:pt x="3676055" y="4502051"/>
                </a:moveTo>
                <a:lnTo>
                  <a:pt x="3668613" y="4509493"/>
                </a:lnTo>
                <a:cubicBezTo>
                  <a:pt x="3663652" y="4509493"/>
                  <a:pt x="3661172" y="4509493"/>
                  <a:pt x="3661172" y="4509493"/>
                </a:cubicBezTo>
                <a:close/>
                <a:moveTo>
                  <a:pt x="3627686" y="4487169"/>
                </a:moveTo>
                <a:cubicBezTo>
                  <a:pt x="3630167" y="4487169"/>
                  <a:pt x="3633887" y="4487169"/>
                  <a:pt x="3638848" y="4487169"/>
                </a:cubicBezTo>
                <a:lnTo>
                  <a:pt x="3661172" y="4487169"/>
                </a:lnTo>
                <a:cubicBezTo>
                  <a:pt x="3666133" y="4487169"/>
                  <a:pt x="3668613" y="4488409"/>
                  <a:pt x="3668613" y="4490889"/>
                </a:cubicBezTo>
                <a:cubicBezTo>
                  <a:pt x="3668613" y="4493370"/>
                  <a:pt x="3666133" y="4494610"/>
                  <a:pt x="3661172" y="4494610"/>
                </a:cubicBezTo>
                <a:cubicBezTo>
                  <a:pt x="3656211" y="4494610"/>
                  <a:pt x="3651251" y="4497091"/>
                  <a:pt x="3646290" y="4502051"/>
                </a:cubicBezTo>
                <a:cubicBezTo>
                  <a:pt x="3641329" y="4507013"/>
                  <a:pt x="3638848" y="4511973"/>
                  <a:pt x="3638848" y="4516934"/>
                </a:cubicBezTo>
                <a:cubicBezTo>
                  <a:pt x="3638848" y="4521896"/>
                  <a:pt x="3638848" y="4524376"/>
                  <a:pt x="3638848" y="4524376"/>
                </a:cubicBezTo>
                <a:lnTo>
                  <a:pt x="3623966" y="4524376"/>
                </a:lnTo>
                <a:cubicBezTo>
                  <a:pt x="3623966" y="4519415"/>
                  <a:pt x="3626446" y="4516934"/>
                  <a:pt x="3631407" y="4516934"/>
                </a:cubicBezTo>
                <a:lnTo>
                  <a:pt x="3623966" y="4509493"/>
                </a:lnTo>
                <a:lnTo>
                  <a:pt x="3609083" y="4509493"/>
                </a:lnTo>
                <a:cubicBezTo>
                  <a:pt x="3609083" y="4504532"/>
                  <a:pt x="3610323" y="4503292"/>
                  <a:pt x="3612803" y="4505772"/>
                </a:cubicBezTo>
                <a:cubicBezTo>
                  <a:pt x="3615284" y="4508253"/>
                  <a:pt x="3617764" y="4505772"/>
                  <a:pt x="3620245" y="4498331"/>
                </a:cubicBezTo>
                <a:cubicBezTo>
                  <a:pt x="3622725" y="4490889"/>
                  <a:pt x="3625206" y="4487169"/>
                  <a:pt x="3627686" y="4487169"/>
                </a:cubicBezTo>
                <a:close/>
                <a:moveTo>
                  <a:pt x="3623966" y="4479727"/>
                </a:moveTo>
                <a:cubicBezTo>
                  <a:pt x="3628926" y="4479727"/>
                  <a:pt x="3631407" y="4480968"/>
                  <a:pt x="3631407" y="4483448"/>
                </a:cubicBezTo>
                <a:cubicBezTo>
                  <a:pt x="3631407" y="4485929"/>
                  <a:pt x="3630167" y="4487169"/>
                  <a:pt x="3627686" y="4487169"/>
                </a:cubicBezTo>
                <a:cubicBezTo>
                  <a:pt x="3625206" y="4487169"/>
                  <a:pt x="3623966" y="4484688"/>
                  <a:pt x="3623966" y="4479727"/>
                </a:cubicBezTo>
                <a:close/>
                <a:moveTo>
                  <a:pt x="238125" y="4479727"/>
                </a:moveTo>
                <a:cubicBezTo>
                  <a:pt x="243086" y="4479727"/>
                  <a:pt x="245567" y="4482208"/>
                  <a:pt x="245567" y="4487169"/>
                </a:cubicBezTo>
                <a:cubicBezTo>
                  <a:pt x="250528" y="4487169"/>
                  <a:pt x="253008" y="4487169"/>
                  <a:pt x="253008" y="4487169"/>
                </a:cubicBezTo>
                <a:cubicBezTo>
                  <a:pt x="253008" y="4487169"/>
                  <a:pt x="254248" y="4487169"/>
                  <a:pt x="256729" y="4487169"/>
                </a:cubicBezTo>
                <a:cubicBezTo>
                  <a:pt x="259209" y="4487169"/>
                  <a:pt x="261690" y="4488409"/>
                  <a:pt x="264170" y="4490889"/>
                </a:cubicBezTo>
                <a:cubicBezTo>
                  <a:pt x="266651" y="4493370"/>
                  <a:pt x="267891" y="4494610"/>
                  <a:pt x="267891" y="4494610"/>
                </a:cubicBezTo>
                <a:cubicBezTo>
                  <a:pt x="267891" y="4494610"/>
                  <a:pt x="266651" y="4494610"/>
                  <a:pt x="264170" y="4494610"/>
                </a:cubicBezTo>
                <a:cubicBezTo>
                  <a:pt x="261690" y="4494610"/>
                  <a:pt x="257969" y="4497091"/>
                  <a:pt x="253008" y="4502051"/>
                </a:cubicBezTo>
                <a:cubicBezTo>
                  <a:pt x="248047" y="4511973"/>
                  <a:pt x="243086" y="4511973"/>
                  <a:pt x="238125" y="4502051"/>
                </a:cubicBezTo>
                <a:close/>
                <a:moveTo>
                  <a:pt x="3728144" y="4464844"/>
                </a:moveTo>
                <a:lnTo>
                  <a:pt x="3735586" y="4464844"/>
                </a:lnTo>
                <a:cubicBezTo>
                  <a:pt x="3735586" y="4469806"/>
                  <a:pt x="3733105" y="4472286"/>
                  <a:pt x="3728144" y="4472286"/>
                </a:cubicBezTo>
                <a:close/>
                <a:moveTo>
                  <a:pt x="3668613" y="4464844"/>
                </a:moveTo>
                <a:cubicBezTo>
                  <a:pt x="3673574" y="4464844"/>
                  <a:pt x="3678535" y="4469806"/>
                  <a:pt x="3683496" y="4479727"/>
                </a:cubicBezTo>
                <a:cubicBezTo>
                  <a:pt x="3683496" y="4484688"/>
                  <a:pt x="3685976" y="4484688"/>
                  <a:pt x="3690937" y="4479727"/>
                </a:cubicBezTo>
                <a:lnTo>
                  <a:pt x="3694658" y="4479727"/>
                </a:lnTo>
                <a:cubicBezTo>
                  <a:pt x="3692178" y="4479727"/>
                  <a:pt x="3690937" y="4482208"/>
                  <a:pt x="3690937" y="4487169"/>
                </a:cubicBezTo>
                <a:cubicBezTo>
                  <a:pt x="3685976" y="4492130"/>
                  <a:pt x="3678535" y="4489649"/>
                  <a:pt x="3668613" y="4479727"/>
                </a:cubicBezTo>
                <a:cubicBezTo>
                  <a:pt x="3668613" y="4474766"/>
                  <a:pt x="3667373" y="4472286"/>
                  <a:pt x="3664893" y="4472286"/>
                </a:cubicBezTo>
                <a:cubicBezTo>
                  <a:pt x="3662412" y="4472286"/>
                  <a:pt x="3663652" y="4469806"/>
                  <a:pt x="3668613" y="4464844"/>
                </a:cubicBezTo>
                <a:close/>
                <a:moveTo>
                  <a:pt x="3750469" y="4457403"/>
                </a:moveTo>
                <a:lnTo>
                  <a:pt x="3757910" y="4457403"/>
                </a:lnTo>
                <a:cubicBezTo>
                  <a:pt x="3757910" y="4462364"/>
                  <a:pt x="3757910" y="4464844"/>
                  <a:pt x="3757910" y="4464844"/>
                </a:cubicBezTo>
                <a:cubicBezTo>
                  <a:pt x="3757910" y="4464844"/>
                  <a:pt x="3755430" y="4462364"/>
                  <a:pt x="3750469" y="4457403"/>
                </a:cubicBezTo>
                <a:close/>
                <a:moveTo>
                  <a:pt x="3716982" y="4457403"/>
                </a:moveTo>
                <a:cubicBezTo>
                  <a:pt x="3719463" y="4457403"/>
                  <a:pt x="3720703" y="4459884"/>
                  <a:pt x="3720703" y="4464844"/>
                </a:cubicBezTo>
                <a:lnTo>
                  <a:pt x="3713262" y="4472286"/>
                </a:lnTo>
                <a:cubicBezTo>
                  <a:pt x="3713262" y="4472286"/>
                  <a:pt x="3713262" y="4469806"/>
                  <a:pt x="3713262" y="4464844"/>
                </a:cubicBezTo>
                <a:cubicBezTo>
                  <a:pt x="3713262" y="4459884"/>
                  <a:pt x="3714502" y="4457403"/>
                  <a:pt x="3716982" y="4457403"/>
                </a:cubicBezTo>
                <a:close/>
                <a:moveTo>
                  <a:pt x="3705820" y="4457403"/>
                </a:moveTo>
                <a:lnTo>
                  <a:pt x="3713262" y="4457403"/>
                </a:lnTo>
                <a:cubicBezTo>
                  <a:pt x="3713262" y="4462364"/>
                  <a:pt x="3710781" y="4464844"/>
                  <a:pt x="3705820" y="4464844"/>
                </a:cubicBezTo>
                <a:close/>
                <a:moveTo>
                  <a:pt x="3757910" y="4435079"/>
                </a:moveTo>
                <a:cubicBezTo>
                  <a:pt x="3757910" y="4435079"/>
                  <a:pt x="3759150" y="4435079"/>
                  <a:pt x="3761631" y="4435079"/>
                </a:cubicBezTo>
                <a:cubicBezTo>
                  <a:pt x="3764111" y="4435079"/>
                  <a:pt x="3767832" y="4435079"/>
                  <a:pt x="3772793" y="4435079"/>
                </a:cubicBezTo>
                <a:cubicBezTo>
                  <a:pt x="3777754" y="4435079"/>
                  <a:pt x="3781475" y="4437559"/>
                  <a:pt x="3783955" y="4442520"/>
                </a:cubicBezTo>
                <a:cubicBezTo>
                  <a:pt x="3786435" y="4447481"/>
                  <a:pt x="3786435" y="4449962"/>
                  <a:pt x="3783955" y="4449962"/>
                </a:cubicBezTo>
                <a:cubicBezTo>
                  <a:pt x="3781475" y="4449962"/>
                  <a:pt x="3777754" y="4452442"/>
                  <a:pt x="3772793" y="4457403"/>
                </a:cubicBezTo>
                <a:lnTo>
                  <a:pt x="3765351" y="4449962"/>
                </a:lnTo>
                <a:cubicBezTo>
                  <a:pt x="3765351" y="4449962"/>
                  <a:pt x="3767832" y="4449962"/>
                  <a:pt x="3772793" y="4449962"/>
                </a:cubicBezTo>
                <a:lnTo>
                  <a:pt x="3780234" y="4449962"/>
                </a:lnTo>
                <a:lnTo>
                  <a:pt x="3772793" y="4442520"/>
                </a:lnTo>
                <a:cubicBezTo>
                  <a:pt x="3772793" y="4442520"/>
                  <a:pt x="3771553" y="4441280"/>
                  <a:pt x="3769072" y="4438799"/>
                </a:cubicBezTo>
                <a:cubicBezTo>
                  <a:pt x="3766592" y="4436319"/>
                  <a:pt x="3762871" y="4437559"/>
                  <a:pt x="3757910" y="4442520"/>
                </a:cubicBezTo>
                <a:close/>
                <a:moveTo>
                  <a:pt x="3823022" y="4430428"/>
                </a:moveTo>
                <a:cubicBezTo>
                  <a:pt x="3824263" y="4429808"/>
                  <a:pt x="3824883" y="4430118"/>
                  <a:pt x="3824883" y="4431358"/>
                </a:cubicBezTo>
                <a:cubicBezTo>
                  <a:pt x="3824883" y="4433839"/>
                  <a:pt x="3822403" y="4435079"/>
                  <a:pt x="3817442" y="4435079"/>
                </a:cubicBezTo>
                <a:cubicBezTo>
                  <a:pt x="3819922" y="4432598"/>
                  <a:pt x="3821782" y="4431048"/>
                  <a:pt x="3823022" y="4430428"/>
                </a:cubicBezTo>
                <a:close/>
                <a:moveTo>
                  <a:pt x="3802559" y="4427637"/>
                </a:moveTo>
                <a:lnTo>
                  <a:pt x="3810000" y="4427637"/>
                </a:lnTo>
                <a:cubicBezTo>
                  <a:pt x="3810000" y="4432599"/>
                  <a:pt x="3810000" y="4435079"/>
                  <a:pt x="3810000" y="4435079"/>
                </a:cubicBezTo>
                <a:cubicBezTo>
                  <a:pt x="3810000" y="4435079"/>
                  <a:pt x="3810000" y="4436319"/>
                  <a:pt x="3810000" y="4438799"/>
                </a:cubicBezTo>
                <a:cubicBezTo>
                  <a:pt x="3810000" y="4441280"/>
                  <a:pt x="3808760" y="4442520"/>
                  <a:pt x="3806279" y="4442520"/>
                </a:cubicBezTo>
                <a:cubicBezTo>
                  <a:pt x="3803799" y="4442520"/>
                  <a:pt x="3801318" y="4442520"/>
                  <a:pt x="3798838" y="4442520"/>
                </a:cubicBezTo>
                <a:cubicBezTo>
                  <a:pt x="3796357" y="4442520"/>
                  <a:pt x="3795117" y="4445001"/>
                  <a:pt x="3795117" y="4449962"/>
                </a:cubicBezTo>
                <a:lnTo>
                  <a:pt x="3787676" y="4442520"/>
                </a:lnTo>
                <a:cubicBezTo>
                  <a:pt x="3787676" y="4437559"/>
                  <a:pt x="3790156" y="4435079"/>
                  <a:pt x="3795117" y="4435079"/>
                </a:cubicBezTo>
                <a:cubicBezTo>
                  <a:pt x="3795117" y="4440040"/>
                  <a:pt x="3797597" y="4437559"/>
                  <a:pt x="3802559" y="4427637"/>
                </a:cubicBezTo>
                <a:close/>
                <a:moveTo>
                  <a:pt x="3609083" y="4427637"/>
                </a:moveTo>
                <a:lnTo>
                  <a:pt x="3623966" y="4427637"/>
                </a:lnTo>
                <a:lnTo>
                  <a:pt x="3616524" y="4435079"/>
                </a:lnTo>
                <a:close/>
                <a:moveTo>
                  <a:pt x="3877248" y="4411101"/>
                </a:moveTo>
                <a:lnTo>
                  <a:pt x="3876973" y="4412755"/>
                </a:lnTo>
                <a:lnTo>
                  <a:pt x="3869531" y="4412755"/>
                </a:lnTo>
                <a:cubicBezTo>
                  <a:pt x="3872012" y="4412755"/>
                  <a:pt x="3874182" y="4412445"/>
                  <a:pt x="3876043" y="4411824"/>
                </a:cubicBezTo>
                <a:close/>
                <a:moveTo>
                  <a:pt x="3880693" y="4405313"/>
                </a:moveTo>
                <a:cubicBezTo>
                  <a:pt x="3883174" y="4405313"/>
                  <a:pt x="3883174" y="4406554"/>
                  <a:pt x="3880693" y="4409034"/>
                </a:cubicBezTo>
                <a:lnTo>
                  <a:pt x="3877248" y="4411101"/>
                </a:lnTo>
                <a:lnTo>
                  <a:pt x="3877903" y="4407173"/>
                </a:lnTo>
                <a:cubicBezTo>
                  <a:pt x="3878524" y="4405933"/>
                  <a:pt x="3879453" y="4405313"/>
                  <a:pt x="3880693" y="4405313"/>
                </a:cubicBezTo>
                <a:close/>
                <a:moveTo>
                  <a:pt x="171153" y="4382989"/>
                </a:moveTo>
                <a:lnTo>
                  <a:pt x="178594" y="4405313"/>
                </a:lnTo>
                <a:lnTo>
                  <a:pt x="171153" y="4405313"/>
                </a:lnTo>
                <a:cubicBezTo>
                  <a:pt x="171153" y="4405313"/>
                  <a:pt x="171153" y="4404073"/>
                  <a:pt x="171153" y="4401592"/>
                </a:cubicBezTo>
                <a:cubicBezTo>
                  <a:pt x="171153" y="4399112"/>
                  <a:pt x="171153" y="4395392"/>
                  <a:pt x="171153" y="4390430"/>
                </a:cubicBezTo>
                <a:cubicBezTo>
                  <a:pt x="171153" y="4385470"/>
                  <a:pt x="171153" y="4382989"/>
                  <a:pt x="171153" y="4382989"/>
                </a:cubicBezTo>
                <a:close/>
                <a:moveTo>
                  <a:pt x="3854649" y="4375547"/>
                </a:moveTo>
                <a:cubicBezTo>
                  <a:pt x="3859610" y="4375547"/>
                  <a:pt x="3862091" y="4378028"/>
                  <a:pt x="3862091" y="4382989"/>
                </a:cubicBezTo>
                <a:cubicBezTo>
                  <a:pt x="3862091" y="4387950"/>
                  <a:pt x="3865811" y="4389190"/>
                  <a:pt x="3873252" y="4386710"/>
                </a:cubicBezTo>
                <a:cubicBezTo>
                  <a:pt x="3880693" y="4384230"/>
                  <a:pt x="3884414" y="4385470"/>
                  <a:pt x="3884414" y="4390430"/>
                </a:cubicBezTo>
                <a:cubicBezTo>
                  <a:pt x="3879453" y="4390430"/>
                  <a:pt x="3876973" y="4392911"/>
                  <a:pt x="3876973" y="4397872"/>
                </a:cubicBezTo>
                <a:cubicBezTo>
                  <a:pt x="3867051" y="4397872"/>
                  <a:pt x="3862091" y="4397872"/>
                  <a:pt x="3862091" y="4397872"/>
                </a:cubicBezTo>
                <a:cubicBezTo>
                  <a:pt x="3857129" y="4397872"/>
                  <a:pt x="3852169" y="4397872"/>
                  <a:pt x="3847208" y="4397872"/>
                </a:cubicBezTo>
                <a:cubicBezTo>
                  <a:pt x="3842247" y="4392911"/>
                  <a:pt x="3842247" y="4389190"/>
                  <a:pt x="3847208" y="4386710"/>
                </a:cubicBezTo>
                <a:cubicBezTo>
                  <a:pt x="3852169" y="4384230"/>
                  <a:pt x="3853409" y="4381749"/>
                  <a:pt x="3850928" y="4379268"/>
                </a:cubicBezTo>
                <a:cubicBezTo>
                  <a:pt x="3848448" y="4376788"/>
                  <a:pt x="3849688" y="4375547"/>
                  <a:pt x="3854649" y="4375547"/>
                </a:cubicBezTo>
                <a:close/>
                <a:moveTo>
                  <a:pt x="453926" y="4375547"/>
                </a:moveTo>
                <a:cubicBezTo>
                  <a:pt x="448965" y="4380509"/>
                  <a:pt x="444004" y="4382989"/>
                  <a:pt x="439043" y="4382989"/>
                </a:cubicBezTo>
                <a:cubicBezTo>
                  <a:pt x="434082" y="4378028"/>
                  <a:pt x="430362" y="4378028"/>
                  <a:pt x="427881" y="4382989"/>
                </a:cubicBezTo>
                <a:cubicBezTo>
                  <a:pt x="425401" y="4387950"/>
                  <a:pt x="424160" y="4394151"/>
                  <a:pt x="424160" y="4401592"/>
                </a:cubicBezTo>
                <a:cubicBezTo>
                  <a:pt x="424160" y="4409034"/>
                  <a:pt x="424160" y="4412755"/>
                  <a:pt x="424160" y="4412755"/>
                </a:cubicBezTo>
                <a:cubicBezTo>
                  <a:pt x="424160" y="4412755"/>
                  <a:pt x="426641" y="4412755"/>
                  <a:pt x="431602" y="4412755"/>
                </a:cubicBezTo>
                <a:cubicBezTo>
                  <a:pt x="436563" y="4407794"/>
                  <a:pt x="437803" y="4402833"/>
                  <a:pt x="435322" y="4397872"/>
                </a:cubicBezTo>
                <a:cubicBezTo>
                  <a:pt x="432842" y="4392911"/>
                  <a:pt x="436563" y="4390430"/>
                  <a:pt x="446485" y="4390430"/>
                </a:cubicBezTo>
                <a:cubicBezTo>
                  <a:pt x="451445" y="4390430"/>
                  <a:pt x="453926" y="4389190"/>
                  <a:pt x="453926" y="4386710"/>
                </a:cubicBezTo>
                <a:cubicBezTo>
                  <a:pt x="453926" y="4384230"/>
                  <a:pt x="453926" y="4380509"/>
                  <a:pt x="453926" y="4375547"/>
                </a:cubicBezTo>
                <a:close/>
                <a:moveTo>
                  <a:pt x="3921621" y="4368106"/>
                </a:moveTo>
                <a:cubicBezTo>
                  <a:pt x="3921621" y="4368106"/>
                  <a:pt x="3922861" y="4370587"/>
                  <a:pt x="3925342" y="4375547"/>
                </a:cubicBezTo>
                <a:cubicBezTo>
                  <a:pt x="3927822" y="4380509"/>
                  <a:pt x="3929063" y="4382989"/>
                  <a:pt x="3929063" y="4382989"/>
                </a:cubicBezTo>
                <a:lnTo>
                  <a:pt x="3921621" y="4382989"/>
                </a:lnTo>
                <a:close/>
                <a:moveTo>
                  <a:pt x="3958828" y="4360665"/>
                </a:moveTo>
                <a:cubicBezTo>
                  <a:pt x="3958828" y="4360665"/>
                  <a:pt x="3958828" y="4361905"/>
                  <a:pt x="3958828" y="4364385"/>
                </a:cubicBezTo>
                <a:cubicBezTo>
                  <a:pt x="3958828" y="4366866"/>
                  <a:pt x="3957588" y="4368106"/>
                  <a:pt x="3955107" y="4368106"/>
                </a:cubicBezTo>
                <a:cubicBezTo>
                  <a:pt x="3952627" y="4368106"/>
                  <a:pt x="3948906" y="4370587"/>
                  <a:pt x="3943945" y="4375547"/>
                </a:cubicBezTo>
                <a:lnTo>
                  <a:pt x="3936504" y="4375547"/>
                </a:lnTo>
                <a:close/>
                <a:moveTo>
                  <a:pt x="3824883" y="4345782"/>
                </a:moveTo>
                <a:cubicBezTo>
                  <a:pt x="3824883" y="4350743"/>
                  <a:pt x="3822403" y="4355704"/>
                  <a:pt x="3817442" y="4360665"/>
                </a:cubicBezTo>
                <a:lnTo>
                  <a:pt x="3810000" y="4353223"/>
                </a:lnTo>
                <a:close/>
                <a:moveTo>
                  <a:pt x="3824883" y="4338340"/>
                </a:moveTo>
                <a:cubicBezTo>
                  <a:pt x="3829845" y="4338340"/>
                  <a:pt x="3834805" y="4338340"/>
                  <a:pt x="3839766" y="4338340"/>
                </a:cubicBezTo>
                <a:cubicBezTo>
                  <a:pt x="3844727" y="4338340"/>
                  <a:pt x="3847208" y="4339581"/>
                  <a:pt x="3847208" y="4342061"/>
                </a:cubicBezTo>
                <a:cubicBezTo>
                  <a:pt x="3847208" y="4344542"/>
                  <a:pt x="3845967" y="4347022"/>
                  <a:pt x="3843487" y="4349503"/>
                </a:cubicBezTo>
                <a:cubicBezTo>
                  <a:pt x="3841007" y="4351983"/>
                  <a:pt x="3837286" y="4351983"/>
                  <a:pt x="3832325" y="4349503"/>
                </a:cubicBezTo>
                <a:cubicBezTo>
                  <a:pt x="3827364" y="4347022"/>
                  <a:pt x="3824883" y="4345782"/>
                  <a:pt x="3824883" y="4345782"/>
                </a:cubicBezTo>
                <a:close/>
                <a:moveTo>
                  <a:pt x="3862091" y="4330899"/>
                </a:moveTo>
                <a:lnTo>
                  <a:pt x="3862091" y="4338340"/>
                </a:lnTo>
                <a:lnTo>
                  <a:pt x="3854649" y="4338340"/>
                </a:lnTo>
                <a:cubicBezTo>
                  <a:pt x="3854649" y="4333380"/>
                  <a:pt x="3857129" y="4330899"/>
                  <a:pt x="3862091" y="4330899"/>
                </a:cubicBezTo>
                <a:close/>
                <a:moveTo>
                  <a:pt x="372071" y="4330899"/>
                </a:moveTo>
                <a:cubicBezTo>
                  <a:pt x="367110" y="4340821"/>
                  <a:pt x="367110" y="4345782"/>
                  <a:pt x="372071" y="4345782"/>
                </a:cubicBezTo>
                <a:cubicBezTo>
                  <a:pt x="377031" y="4345782"/>
                  <a:pt x="379512" y="4343302"/>
                  <a:pt x="379512" y="4338340"/>
                </a:cubicBezTo>
                <a:close/>
                <a:moveTo>
                  <a:pt x="171153" y="4330899"/>
                </a:moveTo>
                <a:cubicBezTo>
                  <a:pt x="176113" y="4330899"/>
                  <a:pt x="181074" y="4332140"/>
                  <a:pt x="186035" y="4334620"/>
                </a:cubicBezTo>
                <a:cubicBezTo>
                  <a:pt x="190996" y="4337100"/>
                  <a:pt x="193477" y="4340821"/>
                  <a:pt x="193477" y="4345782"/>
                </a:cubicBezTo>
                <a:cubicBezTo>
                  <a:pt x="198438" y="4355704"/>
                  <a:pt x="193477" y="4360665"/>
                  <a:pt x="178594" y="4360665"/>
                </a:cubicBezTo>
                <a:cubicBezTo>
                  <a:pt x="168672" y="4365626"/>
                  <a:pt x="166192" y="4363145"/>
                  <a:pt x="171153" y="4353223"/>
                </a:cubicBezTo>
                <a:close/>
                <a:moveTo>
                  <a:pt x="4040684" y="4323458"/>
                </a:moveTo>
                <a:lnTo>
                  <a:pt x="4055567" y="4323458"/>
                </a:lnTo>
                <a:cubicBezTo>
                  <a:pt x="4055567" y="4323458"/>
                  <a:pt x="4050606" y="4325938"/>
                  <a:pt x="4040684" y="4330899"/>
                </a:cubicBezTo>
                <a:cubicBezTo>
                  <a:pt x="4030762" y="4335860"/>
                  <a:pt x="4023320" y="4338340"/>
                  <a:pt x="4018359" y="4338340"/>
                </a:cubicBezTo>
                <a:cubicBezTo>
                  <a:pt x="4013398" y="4338340"/>
                  <a:pt x="4010918" y="4339581"/>
                  <a:pt x="4010918" y="4342061"/>
                </a:cubicBezTo>
                <a:cubicBezTo>
                  <a:pt x="4010918" y="4344542"/>
                  <a:pt x="4008438" y="4345782"/>
                  <a:pt x="4003477" y="4345782"/>
                </a:cubicBezTo>
                <a:cubicBezTo>
                  <a:pt x="4003477" y="4340821"/>
                  <a:pt x="4003477" y="4338340"/>
                  <a:pt x="4003477" y="4338340"/>
                </a:cubicBezTo>
                <a:cubicBezTo>
                  <a:pt x="4008438" y="4338340"/>
                  <a:pt x="4012158" y="4337100"/>
                  <a:pt x="4014639" y="4334620"/>
                </a:cubicBezTo>
                <a:cubicBezTo>
                  <a:pt x="4017119" y="4332140"/>
                  <a:pt x="4019600" y="4330899"/>
                  <a:pt x="4022080" y="4330899"/>
                </a:cubicBezTo>
                <a:cubicBezTo>
                  <a:pt x="4024561" y="4330899"/>
                  <a:pt x="4027042" y="4330899"/>
                  <a:pt x="4029522" y="4330899"/>
                </a:cubicBezTo>
                <a:cubicBezTo>
                  <a:pt x="4032002" y="4330899"/>
                  <a:pt x="4033243" y="4330899"/>
                  <a:pt x="4033243" y="4330899"/>
                </a:cubicBezTo>
                <a:cubicBezTo>
                  <a:pt x="4033243" y="4330899"/>
                  <a:pt x="4035723" y="4328419"/>
                  <a:pt x="4040684" y="4323458"/>
                </a:cubicBezTo>
                <a:close/>
                <a:moveTo>
                  <a:pt x="4107656" y="4308575"/>
                </a:moveTo>
                <a:cubicBezTo>
                  <a:pt x="4112617" y="4308575"/>
                  <a:pt x="4115098" y="4311055"/>
                  <a:pt x="4115098" y="4316016"/>
                </a:cubicBezTo>
                <a:cubicBezTo>
                  <a:pt x="4115098" y="4316016"/>
                  <a:pt x="4112617" y="4316016"/>
                  <a:pt x="4107656" y="4316016"/>
                </a:cubicBezTo>
                <a:lnTo>
                  <a:pt x="4100215" y="4316016"/>
                </a:lnTo>
                <a:cubicBezTo>
                  <a:pt x="4100215" y="4316016"/>
                  <a:pt x="4102695" y="4313536"/>
                  <a:pt x="4107656" y="4308575"/>
                </a:cubicBezTo>
                <a:close/>
                <a:moveTo>
                  <a:pt x="3884414" y="4308575"/>
                </a:moveTo>
                <a:lnTo>
                  <a:pt x="3899297" y="4316016"/>
                </a:lnTo>
                <a:lnTo>
                  <a:pt x="3906738" y="4316016"/>
                </a:lnTo>
                <a:cubicBezTo>
                  <a:pt x="3896816" y="4320978"/>
                  <a:pt x="3889375" y="4323458"/>
                  <a:pt x="3884414" y="4323458"/>
                </a:cubicBezTo>
                <a:close/>
                <a:moveTo>
                  <a:pt x="3921621" y="4301133"/>
                </a:moveTo>
                <a:cubicBezTo>
                  <a:pt x="3926582" y="4301133"/>
                  <a:pt x="3929063" y="4302374"/>
                  <a:pt x="3929063" y="4304854"/>
                </a:cubicBezTo>
                <a:cubicBezTo>
                  <a:pt x="3929063" y="4307335"/>
                  <a:pt x="3926582" y="4308575"/>
                  <a:pt x="3921621" y="4308575"/>
                </a:cubicBezTo>
                <a:close/>
                <a:moveTo>
                  <a:pt x="3869531" y="4293692"/>
                </a:moveTo>
                <a:cubicBezTo>
                  <a:pt x="3874492" y="4298653"/>
                  <a:pt x="3876973" y="4301133"/>
                  <a:pt x="3876973" y="4301133"/>
                </a:cubicBezTo>
                <a:cubicBezTo>
                  <a:pt x="3876973" y="4306095"/>
                  <a:pt x="3874492" y="4308575"/>
                  <a:pt x="3869531" y="4308575"/>
                </a:cubicBezTo>
                <a:cubicBezTo>
                  <a:pt x="3869531" y="4308575"/>
                  <a:pt x="3868291" y="4307335"/>
                  <a:pt x="3865811" y="4304854"/>
                </a:cubicBezTo>
                <a:cubicBezTo>
                  <a:pt x="3863331" y="4302374"/>
                  <a:pt x="3862091" y="4301133"/>
                  <a:pt x="3862091" y="4301133"/>
                </a:cubicBezTo>
                <a:cubicBezTo>
                  <a:pt x="3867051" y="4296173"/>
                  <a:pt x="3869531" y="4293692"/>
                  <a:pt x="3869531" y="4293692"/>
                </a:cubicBezTo>
                <a:close/>
                <a:moveTo>
                  <a:pt x="3623966" y="4293692"/>
                </a:moveTo>
                <a:lnTo>
                  <a:pt x="3623966" y="4301133"/>
                </a:lnTo>
                <a:cubicBezTo>
                  <a:pt x="3628926" y="4301133"/>
                  <a:pt x="3633887" y="4298653"/>
                  <a:pt x="3638848" y="4293692"/>
                </a:cubicBezTo>
                <a:lnTo>
                  <a:pt x="3631407" y="4293692"/>
                </a:lnTo>
                <a:close/>
                <a:moveTo>
                  <a:pt x="184175" y="4289041"/>
                </a:moveTo>
                <a:cubicBezTo>
                  <a:pt x="185415" y="4288421"/>
                  <a:pt x="186035" y="4288731"/>
                  <a:pt x="186035" y="4289971"/>
                </a:cubicBezTo>
                <a:cubicBezTo>
                  <a:pt x="186035" y="4292452"/>
                  <a:pt x="186035" y="4296173"/>
                  <a:pt x="186035" y="4301133"/>
                </a:cubicBezTo>
                <a:lnTo>
                  <a:pt x="178594" y="4316016"/>
                </a:lnTo>
                <a:lnTo>
                  <a:pt x="178594" y="4293692"/>
                </a:lnTo>
                <a:cubicBezTo>
                  <a:pt x="181074" y="4291211"/>
                  <a:pt x="182935" y="4289661"/>
                  <a:pt x="184175" y="4289041"/>
                </a:cubicBezTo>
                <a:close/>
                <a:moveTo>
                  <a:pt x="171153" y="4271368"/>
                </a:moveTo>
                <a:cubicBezTo>
                  <a:pt x="171153" y="4276329"/>
                  <a:pt x="168672" y="4281290"/>
                  <a:pt x="163711" y="4286251"/>
                </a:cubicBezTo>
                <a:lnTo>
                  <a:pt x="163711" y="4278809"/>
                </a:lnTo>
                <a:close/>
                <a:moveTo>
                  <a:pt x="4010918" y="4263926"/>
                </a:moveTo>
                <a:lnTo>
                  <a:pt x="4018359" y="4263926"/>
                </a:lnTo>
                <a:lnTo>
                  <a:pt x="4018359" y="4271368"/>
                </a:lnTo>
                <a:cubicBezTo>
                  <a:pt x="4018359" y="4271368"/>
                  <a:pt x="4015879" y="4268888"/>
                  <a:pt x="4010918" y="4263926"/>
                </a:cubicBezTo>
                <a:close/>
                <a:moveTo>
                  <a:pt x="3653731" y="4256485"/>
                </a:moveTo>
                <a:cubicBezTo>
                  <a:pt x="3658691" y="4261446"/>
                  <a:pt x="3661172" y="4263926"/>
                  <a:pt x="3661172" y="4263926"/>
                </a:cubicBezTo>
                <a:lnTo>
                  <a:pt x="3653731" y="4271368"/>
                </a:lnTo>
                <a:lnTo>
                  <a:pt x="3646290" y="4293692"/>
                </a:lnTo>
                <a:cubicBezTo>
                  <a:pt x="3651251" y="4293692"/>
                  <a:pt x="3653731" y="4292452"/>
                  <a:pt x="3653731" y="4289971"/>
                </a:cubicBezTo>
                <a:cubicBezTo>
                  <a:pt x="3653731" y="4287491"/>
                  <a:pt x="3653731" y="4286251"/>
                  <a:pt x="3653731" y="4286251"/>
                </a:cubicBezTo>
                <a:cubicBezTo>
                  <a:pt x="3653731" y="4281290"/>
                  <a:pt x="3656211" y="4278809"/>
                  <a:pt x="3661172" y="4278809"/>
                </a:cubicBezTo>
                <a:cubicBezTo>
                  <a:pt x="3661172" y="4278809"/>
                  <a:pt x="3663652" y="4278809"/>
                  <a:pt x="3668613" y="4278809"/>
                </a:cubicBezTo>
                <a:cubicBezTo>
                  <a:pt x="3678535" y="4278809"/>
                  <a:pt x="3683496" y="4273848"/>
                  <a:pt x="3683496" y="4263926"/>
                </a:cubicBezTo>
                <a:lnTo>
                  <a:pt x="3661172" y="4263926"/>
                </a:lnTo>
                <a:lnTo>
                  <a:pt x="3661172" y="4256485"/>
                </a:lnTo>
                <a:cubicBezTo>
                  <a:pt x="3661172" y="4256485"/>
                  <a:pt x="3658691" y="4256485"/>
                  <a:pt x="3653731" y="4256485"/>
                </a:cubicBezTo>
                <a:close/>
                <a:moveTo>
                  <a:pt x="163711" y="4249044"/>
                </a:moveTo>
                <a:cubicBezTo>
                  <a:pt x="163711" y="4249044"/>
                  <a:pt x="166192" y="4251524"/>
                  <a:pt x="171153" y="4256485"/>
                </a:cubicBezTo>
                <a:cubicBezTo>
                  <a:pt x="171153" y="4261446"/>
                  <a:pt x="168672" y="4263926"/>
                  <a:pt x="163711" y="4263926"/>
                </a:cubicBezTo>
                <a:close/>
                <a:moveTo>
                  <a:pt x="200918" y="4241602"/>
                </a:moveTo>
                <a:cubicBezTo>
                  <a:pt x="210840" y="4256485"/>
                  <a:pt x="210840" y="4266407"/>
                  <a:pt x="200918" y="4271368"/>
                </a:cubicBezTo>
                <a:lnTo>
                  <a:pt x="193477" y="4278809"/>
                </a:lnTo>
                <a:cubicBezTo>
                  <a:pt x="198438" y="4273848"/>
                  <a:pt x="199678" y="4270128"/>
                  <a:pt x="197197" y="4267647"/>
                </a:cubicBezTo>
                <a:cubicBezTo>
                  <a:pt x="194717" y="4265167"/>
                  <a:pt x="195957" y="4256485"/>
                  <a:pt x="200918" y="4241602"/>
                </a:cubicBezTo>
                <a:close/>
                <a:moveTo>
                  <a:pt x="3951387" y="4237881"/>
                </a:moveTo>
                <a:cubicBezTo>
                  <a:pt x="3948906" y="4237881"/>
                  <a:pt x="3946426" y="4239122"/>
                  <a:pt x="3943945" y="4241602"/>
                </a:cubicBezTo>
                <a:cubicBezTo>
                  <a:pt x="3938984" y="4246563"/>
                  <a:pt x="3936504" y="4249044"/>
                  <a:pt x="3936504" y="4249044"/>
                </a:cubicBezTo>
                <a:lnTo>
                  <a:pt x="3929063" y="4256485"/>
                </a:lnTo>
                <a:cubicBezTo>
                  <a:pt x="3934024" y="4266407"/>
                  <a:pt x="3938984" y="4266407"/>
                  <a:pt x="3943945" y="4256485"/>
                </a:cubicBezTo>
                <a:cubicBezTo>
                  <a:pt x="3948906" y="4251524"/>
                  <a:pt x="3951387" y="4250284"/>
                  <a:pt x="3951387" y="4252764"/>
                </a:cubicBezTo>
                <a:cubicBezTo>
                  <a:pt x="3951387" y="4255245"/>
                  <a:pt x="3953867" y="4256485"/>
                  <a:pt x="3958828" y="4256485"/>
                </a:cubicBezTo>
                <a:cubicBezTo>
                  <a:pt x="3958828" y="4251524"/>
                  <a:pt x="3958828" y="4249044"/>
                  <a:pt x="3958828" y="4249044"/>
                </a:cubicBezTo>
                <a:cubicBezTo>
                  <a:pt x="3958828" y="4249044"/>
                  <a:pt x="3958828" y="4246563"/>
                  <a:pt x="3958828" y="4241602"/>
                </a:cubicBezTo>
                <a:cubicBezTo>
                  <a:pt x="3956348" y="4239122"/>
                  <a:pt x="3953867" y="4237881"/>
                  <a:pt x="3951387" y="4237881"/>
                </a:cubicBezTo>
                <a:close/>
                <a:moveTo>
                  <a:pt x="4070450" y="4234161"/>
                </a:moveTo>
                <a:lnTo>
                  <a:pt x="4070450" y="4241602"/>
                </a:lnTo>
                <a:lnTo>
                  <a:pt x="4063008" y="4241602"/>
                </a:lnTo>
                <a:close/>
                <a:moveTo>
                  <a:pt x="3705820" y="4234161"/>
                </a:moveTo>
                <a:lnTo>
                  <a:pt x="3698379" y="4241602"/>
                </a:lnTo>
                <a:lnTo>
                  <a:pt x="3705820" y="4249044"/>
                </a:lnTo>
                <a:lnTo>
                  <a:pt x="3713262" y="4249044"/>
                </a:lnTo>
                <a:cubicBezTo>
                  <a:pt x="3713262" y="4239122"/>
                  <a:pt x="3715742" y="4234161"/>
                  <a:pt x="3720703" y="4234161"/>
                </a:cubicBezTo>
                <a:cubicBezTo>
                  <a:pt x="3720703" y="4234161"/>
                  <a:pt x="3715742" y="4234161"/>
                  <a:pt x="3705820" y="4234161"/>
                </a:cubicBezTo>
                <a:close/>
                <a:moveTo>
                  <a:pt x="4025801" y="4219278"/>
                </a:moveTo>
                <a:lnTo>
                  <a:pt x="4033243" y="4226719"/>
                </a:lnTo>
                <a:cubicBezTo>
                  <a:pt x="4033243" y="4226719"/>
                  <a:pt x="4030762" y="4226719"/>
                  <a:pt x="4025801" y="4226719"/>
                </a:cubicBezTo>
                <a:cubicBezTo>
                  <a:pt x="4025801" y="4221759"/>
                  <a:pt x="4025801" y="4219278"/>
                  <a:pt x="4025801" y="4219278"/>
                </a:cubicBezTo>
                <a:close/>
                <a:moveTo>
                  <a:pt x="3769072" y="4211837"/>
                </a:moveTo>
                <a:cubicBezTo>
                  <a:pt x="3766592" y="4211837"/>
                  <a:pt x="3760390" y="4214317"/>
                  <a:pt x="3750469" y="4219278"/>
                </a:cubicBezTo>
                <a:cubicBezTo>
                  <a:pt x="3735586" y="4224239"/>
                  <a:pt x="3728144" y="4227960"/>
                  <a:pt x="3728144" y="4230440"/>
                </a:cubicBezTo>
                <a:cubicBezTo>
                  <a:pt x="3728144" y="4232921"/>
                  <a:pt x="3729385" y="4234161"/>
                  <a:pt x="3731865" y="4234161"/>
                </a:cubicBezTo>
                <a:cubicBezTo>
                  <a:pt x="3734346" y="4234161"/>
                  <a:pt x="3738066" y="4234161"/>
                  <a:pt x="3743027" y="4234161"/>
                </a:cubicBezTo>
                <a:lnTo>
                  <a:pt x="3750469" y="4234161"/>
                </a:lnTo>
                <a:lnTo>
                  <a:pt x="3757910" y="4234161"/>
                </a:lnTo>
                <a:cubicBezTo>
                  <a:pt x="3757910" y="4229200"/>
                  <a:pt x="3761631" y="4225479"/>
                  <a:pt x="3769072" y="4222999"/>
                </a:cubicBezTo>
                <a:cubicBezTo>
                  <a:pt x="3776514" y="4220519"/>
                  <a:pt x="3777754" y="4216798"/>
                  <a:pt x="3772793" y="4211837"/>
                </a:cubicBezTo>
                <a:cubicBezTo>
                  <a:pt x="3772793" y="4211837"/>
                  <a:pt x="3771553" y="4211837"/>
                  <a:pt x="3769072" y="4211837"/>
                </a:cubicBezTo>
                <a:close/>
                <a:moveTo>
                  <a:pt x="4107656" y="4204395"/>
                </a:moveTo>
                <a:lnTo>
                  <a:pt x="4115098" y="4211837"/>
                </a:lnTo>
                <a:cubicBezTo>
                  <a:pt x="4115098" y="4211837"/>
                  <a:pt x="4112617" y="4211837"/>
                  <a:pt x="4107656" y="4211837"/>
                </a:cubicBezTo>
                <a:cubicBezTo>
                  <a:pt x="4102695" y="4211837"/>
                  <a:pt x="4097735" y="4214317"/>
                  <a:pt x="4092773" y="4219278"/>
                </a:cubicBezTo>
                <a:lnTo>
                  <a:pt x="4077891" y="4219278"/>
                </a:lnTo>
                <a:cubicBezTo>
                  <a:pt x="4077891" y="4219278"/>
                  <a:pt x="4079131" y="4218038"/>
                  <a:pt x="4081611" y="4215557"/>
                </a:cubicBezTo>
                <a:cubicBezTo>
                  <a:pt x="4084092" y="4213077"/>
                  <a:pt x="4087812" y="4211837"/>
                  <a:pt x="4092773" y="4211837"/>
                </a:cubicBezTo>
                <a:close/>
                <a:moveTo>
                  <a:pt x="3936504" y="4204395"/>
                </a:moveTo>
                <a:lnTo>
                  <a:pt x="3914180" y="4211837"/>
                </a:lnTo>
                <a:cubicBezTo>
                  <a:pt x="3909219" y="4216798"/>
                  <a:pt x="3904258" y="4219278"/>
                  <a:pt x="3899297" y="4219278"/>
                </a:cubicBezTo>
                <a:cubicBezTo>
                  <a:pt x="3899297" y="4219278"/>
                  <a:pt x="3896816" y="4219278"/>
                  <a:pt x="3891855" y="4219278"/>
                </a:cubicBezTo>
                <a:cubicBezTo>
                  <a:pt x="3891855" y="4224239"/>
                  <a:pt x="3888135" y="4227960"/>
                  <a:pt x="3880693" y="4230440"/>
                </a:cubicBezTo>
                <a:cubicBezTo>
                  <a:pt x="3873252" y="4232921"/>
                  <a:pt x="3868291" y="4232921"/>
                  <a:pt x="3865811" y="4230440"/>
                </a:cubicBezTo>
                <a:cubicBezTo>
                  <a:pt x="3863331" y="4227960"/>
                  <a:pt x="3860850" y="4229200"/>
                  <a:pt x="3858370" y="4234161"/>
                </a:cubicBezTo>
                <a:cubicBezTo>
                  <a:pt x="3855889" y="4239122"/>
                  <a:pt x="3853409" y="4240362"/>
                  <a:pt x="3850928" y="4237881"/>
                </a:cubicBezTo>
                <a:cubicBezTo>
                  <a:pt x="3848448" y="4235401"/>
                  <a:pt x="3844727" y="4236641"/>
                  <a:pt x="3839766" y="4241602"/>
                </a:cubicBezTo>
                <a:cubicBezTo>
                  <a:pt x="3834805" y="4246563"/>
                  <a:pt x="3831085" y="4249044"/>
                  <a:pt x="3828604" y="4249044"/>
                </a:cubicBezTo>
                <a:cubicBezTo>
                  <a:pt x="3826124" y="4249044"/>
                  <a:pt x="3826124" y="4251524"/>
                  <a:pt x="3828604" y="4256485"/>
                </a:cubicBezTo>
                <a:cubicBezTo>
                  <a:pt x="3831085" y="4261446"/>
                  <a:pt x="3832325" y="4263926"/>
                  <a:pt x="3832325" y="4263926"/>
                </a:cubicBezTo>
                <a:cubicBezTo>
                  <a:pt x="3832325" y="4263926"/>
                  <a:pt x="3834805" y="4263926"/>
                  <a:pt x="3839766" y="4263926"/>
                </a:cubicBezTo>
                <a:cubicBezTo>
                  <a:pt x="3844727" y="4258966"/>
                  <a:pt x="3848448" y="4256485"/>
                  <a:pt x="3850928" y="4256485"/>
                </a:cubicBezTo>
                <a:cubicBezTo>
                  <a:pt x="3853409" y="4256485"/>
                  <a:pt x="3855889" y="4255245"/>
                  <a:pt x="3858370" y="4252764"/>
                </a:cubicBezTo>
                <a:cubicBezTo>
                  <a:pt x="3860850" y="4250284"/>
                  <a:pt x="3862091" y="4249044"/>
                  <a:pt x="3862091" y="4249044"/>
                </a:cubicBezTo>
                <a:lnTo>
                  <a:pt x="3876973" y="4249044"/>
                </a:lnTo>
                <a:cubicBezTo>
                  <a:pt x="3876973" y="4244083"/>
                  <a:pt x="3878213" y="4241602"/>
                  <a:pt x="3880693" y="4241602"/>
                </a:cubicBezTo>
                <a:cubicBezTo>
                  <a:pt x="3883174" y="4241602"/>
                  <a:pt x="3886894" y="4241602"/>
                  <a:pt x="3891855" y="4241602"/>
                </a:cubicBezTo>
                <a:cubicBezTo>
                  <a:pt x="3916660" y="4241602"/>
                  <a:pt x="3929063" y="4234161"/>
                  <a:pt x="3929063" y="4219278"/>
                </a:cubicBezTo>
                <a:lnTo>
                  <a:pt x="3929063" y="4211837"/>
                </a:lnTo>
                <a:cubicBezTo>
                  <a:pt x="3934024" y="4211837"/>
                  <a:pt x="3936504" y="4209356"/>
                  <a:pt x="3936504" y="4204395"/>
                </a:cubicBezTo>
                <a:close/>
                <a:moveTo>
                  <a:pt x="4137422" y="4189512"/>
                </a:moveTo>
                <a:lnTo>
                  <a:pt x="4137422" y="4196954"/>
                </a:lnTo>
                <a:lnTo>
                  <a:pt x="4129981" y="4196954"/>
                </a:lnTo>
                <a:close/>
                <a:moveTo>
                  <a:pt x="3936504" y="4189512"/>
                </a:moveTo>
                <a:cubicBezTo>
                  <a:pt x="3931543" y="4189512"/>
                  <a:pt x="3929063" y="4190753"/>
                  <a:pt x="3929063" y="4193233"/>
                </a:cubicBezTo>
                <a:cubicBezTo>
                  <a:pt x="3929063" y="4195714"/>
                  <a:pt x="3929063" y="4196954"/>
                  <a:pt x="3929063" y="4196954"/>
                </a:cubicBezTo>
                <a:cubicBezTo>
                  <a:pt x="3934024" y="4196954"/>
                  <a:pt x="3936504" y="4196954"/>
                  <a:pt x="3936504" y="4196954"/>
                </a:cubicBezTo>
                <a:close/>
                <a:moveTo>
                  <a:pt x="230684" y="4187386"/>
                </a:moveTo>
                <a:lnTo>
                  <a:pt x="230684" y="4189512"/>
                </a:lnTo>
                <a:lnTo>
                  <a:pt x="230007" y="4188159"/>
                </a:lnTo>
                <a:close/>
                <a:moveTo>
                  <a:pt x="4018359" y="4182071"/>
                </a:moveTo>
                <a:lnTo>
                  <a:pt x="4003477" y="4189512"/>
                </a:lnTo>
                <a:cubicBezTo>
                  <a:pt x="4003477" y="4189512"/>
                  <a:pt x="4005957" y="4189512"/>
                  <a:pt x="4010918" y="4189512"/>
                </a:cubicBezTo>
                <a:cubicBezTo>
                  <a:pt x="4015879" y="4189512"/>
                  <a:pt x="4018359" y="4187032"/>
                  <a:pt x="4018359" y="4182071"/>
                </a:cubicBezTo>
                <a:close/>
                <a:moveTo>
                  <a:pt x="230684" y="4174630"/>
                </a:moveTo>
                <a:lnTo>
                  <a:pt x="238125" y="4182071"/>
                </a:lnTo>
                <a:cubicBezTo>
                  <a:pt x="235645" y="4183311"/>
                  <a:pt x="233629" y="4184552"/>
                  <a:pt x="232079" y="4185792"/>
                </a:cubicBezTo>
                <a:lnTo>
                  <a:pt x="230684" y="4187386"/>
                </a:lnTo>
                <a:close/>
                <a:moveTo>
                  <a:pt x="208360" y="4174630"/>
                </a:moveTo>
                <a:lnTo>
                  <a:pt x="215801" y="4174630"/>
                </a:lnTo>
                <a:lnTo>
                  <a:pt x="223242" y="4174630"/>
                </a:lnTo>
                <a:lnTo>
                  <a:pt x="230007" y="4188159"/>
                </a:lnTo>
                <a:lnTo>
                  <a:pt x="228823" y="4189512"/>
                </a:lnTo>
                <a:cubicBezTo>
                  <a:pt x="227583" y="4191993"/>
                  <a:pt x="228203" y="4194473"/>
                  <a:pt x="230684" y="4196954"/>
                </a:cubicBezTo>
                <a:cubicBezTo>
                  <a:pt x="230684" y="4201915"/>
                  <a:pt x="228203" y="4204395"/>
                  <a:pt x="223242" y="4204395"/>
                </a:cubicBezTo>
                <a:cubicBezTo>
                  <a:pt x="218281" y="4204395"/>
                  <a:pt x="215801" y="4208116"/>
                  <a:pt x="215801" y="4215557"/>
                </a:cubicBezTo>
                <a:cubicBezTo>
                  <a:pt x="215801" y="4222999"/>
                  <a:pt x="213320" y="4226719"/>
                  <a:pt x="208360" y="4226719"/>
                </a:cubicBezTo>
                <a:lnTo>
                  <a:pt x="208360" y="4219278"/>
                </a:lnTo>
                <a:cubicBezTo>
                  <a:pt x="208360" y="4204395"/>
                  <a:pt x="208360" y="4194474"/>
                  <a:pt x="208360" y="4189512"/>
                </a:cubicBezTo>
                <a:close/>
                <a:moveTo>
                  <a:pt x="3984873" y="4159747"/>
                </a:moveTo>
                <a:cubicBezTo>
                  <a:pt x="3982393" y="4159747"/>
                  <a:pt x="3979912" y="4160987"/>
                  <a:pt x="3977432" y="4163467"/>
                </a:cubicBezTo>
                <a:cubicBezTo>
                  <a:pt x="3974951" y="4165948"/>
                  <a:pt x="3973711" y="4167188"/>
                  <a:pt x="3973711" y="4167188"/>
                </a:cubicBezTo>
                <a:cubicBezTo>
                  <a:pt x="3973711" y="4167188"/>
                  <a:pt x="3976191" y="4167188"/>
                  <a:pt x="3981152" y="4167188"/>
                </a:cubicBezTo>
                <a:lnTo>
                  <a:pt x="3988594" y="4167188"/>
                </a:lnTo>
                <a:cubicBezTo>
                  <a:pt x="3988594" y="4167188"/>
                  <a:pt x="3988594" y="4165948"/>
                  <a:pt x="3988594" y="4163467"/>
                </a:cubicBezTo>
                <a:cubicBezTo>
                  <a:pt x="3988594" y="4160987"/>
                  <a:pt x="3987353" y="4159747"/>
                  <a:pt x="3984873" y="4159747"/>
                </a:cubicBezTo>
                <a:close/>
                <a:moveTo>
                  <a:pt x="275332" y="4159747"/>
                </a:moveTo>
                <a:lnTo>
                  <a:pt x="282773" y="4167188"/>
                </a:lnTo>
                <a:lnTo>
                  <a:pt x="275332" y="4167188"/>
                </a:lnTo>
                <a:cubicBezTo>
                  <a:pt x="275332" y="4162227"/>
                  <a:pt x="275332" y="4159747"/>
                  <a:pt x="275332" y="4159747"/>
                </a:cubicBezTo>
                <a:close/>
                <a:moveTo>
                  <a:pt x="4144863" y="4152305"/>
                </a:moveTo>
                <a:cubicBezTo>
                  <a:pt x="4149824" y="4152305"/>
                  <a:pt x="4152305" y="4152305"/>
                  <a:pt x="4152305" y="4152305"/>
                </a:cubicBezTo>
                <a:cubicBezTo>
                  <a:pt x="4172149" y="4152305"/>
                  <a:pt x="4182070" y="4154786"/>
                  <a:pt x="4182070" y="4159747"/>
                </a:cubicBezTo>
                <a:lnTo>
                  <a:pt x="4174629" y="4167188"/>
                </a:lnTo>
                <a:cubicBezTo>
                  <a:pt x="4174629" y="4162227"/>
                  <a:pt x="4172149" y="4162227"/>
                  <a:pt x="4167188" y="4167188"/>
                </a:cubicBezTo>
                <a:lnTo>
                  <a:pt x="4152305" y="4167188"/>
                </a:lnTo>
                <a:lnTo>
                  <a:pt x="4129981" y="4182071"/>
                </a:lnTo>
                <a:cubicBezTo>
                  <a:pt x="4129981" y="4187032"/>
                  <a:pt x="4127500" y="4189512"/>
                  <a:pt x="4122539" y="4189512"/>
                </a:cubicBezTo>
                <a:lnTo>
                  <a:pt x="4100215" y="4196954"/>
                </a:lnTo>
                <a:cubicBezTo>
                  <a:pt x="4060528" y="4211837"/>
                  <a:pt x="4038204" y="4219278"/>
                  <a:pt x="4033243" y="4219278"/>
                </a:cubicBezTo>
                <a:cubicBezTo>
                  <a:pt x="4033243" y="4214317"/>
                  <a:pt x="4034483" y="4210596"/>
                  <a:pt x="4036963" y="4208116"/>
                </a:cubicBezTo>
                <a:cubicBezTo>
                  <a:pt x="4039444" y="4205636"/>
                  <a:pt x="4043165" y="4204395"/>
                  <a:pt x="4048126" y="4204395"/>
                </a:cubicBezTo>
                <a:cubicBezTo>
                  <a:pt x="4053087" y="4204395"/>
                  <a:pt x="4055567" y="4201915"/>
                  <a:pt x="4055567" y="4196954"/>
                </a:cubicBezTo>
                <a:cubicBezTo>
                  <a:pt x="4055567" y="4196954"/>
                  <a:pt x="4056807" y="4195714"/>
                  <a:pt x="4059288" y="4193233"/>
                </a:cubicBezTo>
                <a:cubicBezTo>
                  <a:pt x="4061768" y="4190753"/>
                  <a:pt x="4063008" y="4191993"/>
                  <a:pt x="4063008" y="4196954"/>
                </a:cubicBezTo>
                <a:cubicBezTo>
                  <a:pt x="4067969" y="4201915"/>
                  <a:pt x="4072930" y="4201915"/>
                  <a:pt x="4077891" y="4196954"/>
                </a:cubicBezTo>
                <a:cubicBezTo>
                  <a:pt x="4077891" y="4196954"/>
                  <a:pt x="4080371" y="4195714"/>
                  <a:pt x="4085332" y="4193233"/>
                </a:cubicBezTo>
                <a:cubicBezTo>
                  <a:pt x="4090293" y="4190753"/>
                  <a:pt x="4095254" y="4187032"/>
                  <a:pt x="4100215" y="4182071"/>
                </a:cubicBezTo>
                <a:cubicBezTo>
                  <a:pt x="4110137" y="4182071"/>
                  <a:pt x="4116338" y="4180831"/>
                  <a:pt x="4118818" y="4178350"/>
                </a:cubicBezTo>
                <a:cubicBezTo>
                  <a:pt x="4121299" y="4175870"/>
                  <a:pt x="4122539" y="4172149"/>
                  <a:pt x="4122539" y="4167188"/>
                </a:cubicBezTo>
                <a:lnTo>
                  <a:pt x="4137422" y="4159747"/>
                </a:lnTo>
                <a:cubicBezTo>
                  <a:pt x="4137422" y="4159747"/>
                  <a:pt x="4139902" y="4157267"/>
                  <a:pt x="4144863" y="4152305"/>
                </a:cubicBezTo>
                <a:close/>
                <a:moveTo>
                  <a:pt x="4018359" y="4152305"/>
                </a:moveTo>
                <a:lnTo>
                  <a:pt x="4010918" y="4159747"/>
                </a:lnTo>
                <a:cubicBezTo>
                  <a:pt x="4010918" y="4159747"/>
                  <a:pt x="4012158" y="4159747"/>
                  <a:pt x="4014639" y="4159747"/>
                </a:cubicBezTo>
                <a:cubicBezTo>
                  <a:pt x="4017119" y="4159747"/>
                  <a:pt x="4018359" y="4158507"/>
                  <a:pt x="4018359" y="4156026"/>
                </a:cubicBezTo>
                <a:cubicBezTo>
                  <a:pt x="4018359" y="4153546"/>
                  <a:pt x="4018359" y="4152305"/>
                  <a:pt x="4018359" y="4152305"/>
                </a:cubicBezTo>
                <a:close/>
                <a:moveTo>
                  <a:pt x="260449" y="4137422"/>
                </a:moveTo>
                <a:cubicBezTo>
                  <a:pt x="260449" y="4142384"/>
                  <a:pt x="260449" y="4144864"/>
                  <a:pt x="260449" y="4144864"/>
                </a:cubicBezTo>
                <a:cubicBezTo>
                  <a:pt x="265410" y="4144864"/>
                  <a:pt x="266651" y="4147345"/>
                  <a:pt x="264170" y="4152305"/>
                </a:cubicBezTo>
                <a:cubicBezTo>
                  <a:pt x="261690" y="4157267"/>
                  <a:pt x="259209" y="4159747"/>
                  <a:pt x="256729" y="4159747"/>
                </a:cubicBezTo>
                <a:cubicBezTo>
                  <a:pt x="254248" y="4159747"/>
                  <a:pt x="253008" y="4157267"/>
                  <a:pt x="253008" y="4152305"/>
                </a:cubicBezTo>
                <a:close/>
                <a:moveTo>
                  <a:pt x="4063008" y="4129981"/>
                </a:moveTo>
                <a:lnTo>
                  <a:pt x="4070450" y="4137422"/>
                </a:lnTo>
                <a:lnTo>
                  <a:pt x="4063008" y="4144864"/>
                </a:lnTo>
                <a:lnTo>
                  <a:pt x="4055567" y="4152305"/>
                </a:lnTo>
                <a:cubicBezTo>
                  <a:pt x="4050606" y="4147345"/>
                  <a:pt x="4053087" y="4139903"/>
                  <a:pt x="4063008" y="4129981"/>
                </a:cubicBezTo>
                <a:close/>
                <a:moveTo>
                  <a:pt x="3914180" y="4115098"/>
                </a:moveTo>
                <a:lnTo>
                  <a:pt x="3936504" y="4122540"/>
                </a:lnTo>
                <a:lnTo>
                  <a:pt x="3929063" y="4115098"/>
                </a:lnTo>
                <a:cubicBezTo>
                  <a:pt x="3924101" y="4115098"/>
                  <a:pt x="3919141" y="4115098"/>
                  <a:pt x="3914180" y="4115098"/>
                </a:cubicBezTo>
                <a:close/>
                <a:moveTo>
                  <a:pt x="237195" y="4103936"/>
                </a:moveTo>
                <a:cubicBezTo>
                  <a:pt x="239055" y="4103936"/>
                  <a:pt x="240606" y="4105176"/>
                  <a:pt x="241846" y="4107657"/>
                </a:cubicBezTo>
                <a:cubicBezTo>
                  <a:pt x="244326" y="4112618"/>
                  <a:pt x="243086" y="4117579"/>
                  <a:pt x="238125" y="4122540"/>
                </a:cubicBezTo>
                <a:lnTo>
                  <a:pt x="230684" y="4122540"/>
                </a:lnTo>
                <a:cubicBezTo>
                  <a:pt x="230684" y="4122540"/>
                  <a:pt x="230684" y="4120060"/>
                  <a:pt x="230684" y="4115098"/>
                </a:cubicBezTo>
                <a:cubicBezTo>
                  <a:pt x="230684" y="4110138"/>
                  <a:pt x="230684" y="4107657"/>
                  <a:pt x="230684" y="4107657"/>
                </a:cubicBezTo>
                <a:cubicBezTo>
                  <a:pt x="233164" y="4105176"/>
                  <a:pt x="235334" y="4103936"/>
                  <a:pt x="237195" y="4103936"/>
                </a:cubicBezTo>
                <a:close/>
                <a:moveTo>
                  <a:pt x="4103936" y="4092774"/>
                </a:moveTo>
                <a:cubicBezTo>
                  <a:pt x="4106416" y="4092774"/>
                  <a:pt x="4107656" y="4094015"/>
                  <a:pt x="4107656" y="4096495"/>
                </a:cubicBezTo>
                <a:cubicBezTo>
                  <a:pt x="4107656" y="4098975"/>
                  <a:pt x="4105176" y="4100215"/>
                  <a:pt x="4100215" y="4100215"/>
                </a:cubicBezTo>
                <a:lnTo>
                  <a:pt x="4092773" y="4100215"/>
                </a:lnTo>
                <a:cubicBezTo>
                  <a:pt x="4097735" y="4095255"/>
                  <a:pt x="4101455" y="4092774"/>
                  <a:pt x="4103936" y="4092774"/>
                </a:cubicBezTo>
                <a:close/>
                <a:moveTo>
                  <a:pt x="264170" y="4092774"/>
                </a:moveTo>
                <a:cubicBezTo>
                  <a:pt x="266651" y="4092774"/>
                  <a:pt x="267891" y="4094015"/>
                  <a:pt x="267891" y="4096495"/>
                </a:cubicBezTo>
                <a:cubicBezTo>
                  <a:pt x="267891" y="4098975"/>
                  <a:pt x="267891" y="4105177"/>
                  <a:pt x="267891" y="4115098"/>
                </a:cubicBezTo>
                <a:lnTo>
                  <a:pt x="260449" y="4122540"/>
                </a:lnTo>
                <a:cubicBezTo>
                  <a:pt x="260449" y="4112618"/>
                  <a:pt x="260449" y="4105177"/>
                  <a:pt x="260449" y="4100215"/>
                </a:cubicBezTo>
                <a:cubicBezTo>
                  <a:pt x="260449" y="4095255"/>
                  <a:pt x="261690" y="4092774"/>
                  <a:pt x="264170" y="4092774"/>
                </a:cubicBezTo>
                <a:close/>
                <a:moveTo>
                  <a:pt x="74414" y="4092774"/>
                </a:moveTo>
                <a:cubicBezTo>
                  <a:pt x="79375" y="4092774"/>
                  <a:pt x="81856" y="4092774"/>
                  <a:pt x="81856" y="4092774"/>
                </a:cubicBezTo>
                <a:lnTo>
                  <a:pt x="74414" y="4100215"/>
                </a:lnTo>
                <a:cubicBezTo>
                  <a:pt x="74414" y="4095255"/>
                  <a:pt x="74414" y="4092774"/>
                  <a:pt x="74414" y="4092774"/>
                </a:cubicBezTo>
                <a:close/>
                <a:moveTo>
                  <a:pt x="4345781" y="4087193"/>
                </a:moveTo>
                <a:cubicBezTo>
                  <a:pt x="4347022" y="4087193"/>
                  <a:pt x="4348262" y="4087813"/>
                  <a:pt x="4349502" y="4089053"/>
                </a:cubicBezTo>
                <a:cubicBezTo>
                  <a:pt x="4351982" y="4091534"/>
                  <a:pt x="4353223" y="4092774"/>
                  <a:pt x="4353223" y="4092774"/>
                </a:cubicBezTo>
                <a:cubicBezTo>
                  <a:pt x="4353223" y="4092774"/>
                  <a:pt x="4350742" y="4095255"/>
                  <a:pt x="4345781" y="4100215"/>
                </a:cubicBezTo>
                <a:lnTo>
                  <a:pt x="4338340" y="4100215"/>
                </a:lnTo>
                <a:cubicBezTo>
                  <a:pt x="4338340" y="4095255"/>
                  <a:pt x="4339580" y="4091534"/>
                  <a:pt x="4342061" y="4089053"/>
                </a:cubicBezTo>
                <a:cubicBezTo>
                  <a:pt x="4343301" y="4087813"/>
                  <a:pt x="4344541" y="4087193"/>
                  <a:pt x="4345781" y="4087193"/>
                </a:cubicBezTo>
                <a:close/>
                <a:moveTo>
                  <a:pt x="4249044" y="4085333"/>
                </a:moveTo>
                <a:lnTo>
                  <a:pt x="4256485" y="4092774"/>
                </a:lnTo>
                <a:lnTo>
                  <a:pt x="4234160" y="4092774"/>
                </a:lnTo>
                <a:close/>
                <a:moveTo>
                  <a:pt x="4167188" y="4085333"/>
                </a:moveTo>
                <a:lnTo>
                  <a:pt x="4174629" y="4085333"/>
                </a:lnTo>
                <a:cubicBezTo>
                  <a:pt x="4174629" y="4090294"/>
                  <a:pt x="4172149" y="4092774"/>
                  <a:pt x="4167188" y="4092774"/>
                </a:cubicBezTo>
                <a:close/>
                <a:moveTo>
                  <a:pt x="364629" y="4077891"/>
                </a:moveTo>
                <a:cubicBezTo>
                  <a:pt x="359668" y="4077891"/>
                  <a:pt x="357187" y="4080372"/>
                  <a:pt x="357187" y="4085333"/>
                </a:cubicBezTo>
                <a:lnTo>
                  <a:pt x="364629" y="4092774"/>
                </a:lnTo>
                <a:cubicBezTo>
                  <a:pt x="364629" y="4092774"/>
                  <a:pt x="364629" y="4090294"/>
                  <a:pt x="364629" y="4085333"/>
                </a:cubicBezTo>
                <a:cubicBezTo>
                  <a:pt x="364629" y="4080372"/>
                  <a:pt x="364629" y="4077891"/>
                  <a:pt x="364629" y="4077891"/>
                </a:cubicBezTo>
                <a:close/>
                <a:moveTo>
                  <a:pt x="4159746" y="4070450"/>
                </a:moveTo>
                <a:lnTo>
                  <a:pt x="4152305" y="4077891"/>
                </a:lnTo>
                <a:cubicBezTo>
                  <a:pt x="4147344" y="4077891"/>
                  <a:pt x="4142383" y="4080372"/>
                  <a:pt x="4137422" y="4085333"/>
                </a:cubicBezTo>
                <a:lnTo>
                  <a:pt x="4137422" y="4100215"/>
                </a:lnTo>
                <a:lnTo>
                  <a:pt x="4144863" y="4100215"/>
                </a:lnTo>
                <a:cubicBezTo>
                  <a:pt x="4144863" y="4105177"/>
                  <a:pt x="4143623" y="4107657"/>
                  <a:pt x="4141143" y="4107657"/>
                </a:cubicBezTo>
                <a:cubicBezTo>
                  <a:pt x="4138662" y="4107657"/>
                  <a:pt x="4132461" y="4105177"/>
                  <a:pt x="4122539" y="4100215"/>
                </a:cubicBezTo>
                <a:cubicBezTo>
                  <a:pt x="4122539" y="4095255"/>
                  <a:pt x="4121299" y="4092774"/>
                  <a:pt x="4118818" y="4092774"/>
                </a:cubicBezTo>
                <a:cubicBezTo>
                  <a:pt x="4116338" y="4092774"/>
                  <a:pt x="4112617" y="4090294"/>
                  <a:pt x="4107656" y="4085333"/>
                </a:cubicBezTo>
                <a:lnTo>
                  <a:pt x="4115098" y="4085333"/>
                </a:lnTo>
                <a:cubicBezTo>
                  <a:pt x="4120059" y="4080372"/>
                  <a:pt x="4125019" y="4077891"/>
                  <a:pt x="4129981" y="4077891"/>
                </a:cubicBezTo>
                <a:cubicBezTo>
                  <a:pt x="4129981" y="4077891"/>
                  <a:pt x="4131221" y="4077891"/>
                  <a:pt x="4133701" y="4077891"/>
                </a:cubicBezTo>
                <a:cubicBezTo>
                  <a:pt x="4136182" y="4077891"/>
                  <a:pt x="4139902" y="4077891"/>
                  <a:pt x="4144863" y="4077891"/>
                </a:cubicBezTo>
                <a:close/>
                <a:moveTo>
                  <a:pt x="4420195" y="4063008"/>
                </a:moveTo>
                <a:lnTo>
                  <a:pt x="4427637" y="4070450"/>
                </a:lnTo>
                <a:cubicBezTo>
                  <a:pt x="4427637" y="4075411"/>
                  <a:pt x="4426396" y="4076651"/>
                  <a:pt x="4423916" y="4074171"/>
                </a:cubicBezTo>
                <a:cubicBezTo>
                  <a:pt x="4421436" y="4071690"/>
                  <a:pt x="4420195" y="4067970"/>
                  <a:pt x="4420195" y="4063008"/>
                </a:cubicBezTo>
                <a:close/>
                <a:moveTo>
                  <a:pt x="4278809" y="4063008"/>
                </a:moveTo>
                <a:cubicBezTo>
                  <a:pt x="4278809" y="4063008"/>
                  <a:pt x="4281290" y="4065489"/>
                  <a:pt x="4286251" y="4070450"/>
                </a:cubicBezTo>
                <a:cubicBezTo>
                  <a:pt x="4286251" y="4070450"/>
                  <a:pt x="4283770" y="4072930"/>
                  <a:pt x="4278809" y="4077891"/>
                </a:cubicBezTo>
                <a:lnTo>
                  <a:pt x="4263926" y="4077891"/>
                </a:lnTo>
                <a:cubicBezTo>
                  <a:pt x="4263926" y="4077891"/>
                  <a:pt x="4266407" y="4075411"/>
                  <a:pt x="4271368" y="4070450"/>
                </a:cubicBezTo>
                <a:cubicBezTo>
                  <a:pt x="4276329" y="4065489"/>
                  <a:pt x="4278809" y="4063008"/>
                  <a:pt x="4278809" y="4063008"/>
                </a:cubicBezTo>
                <a:close/>
                <a:moveTo>
                  <a:pt x="4167188" y="4063008"/>
                </a:moveTo>
                <a:lnTo>
                  <a:pt x="4174629" y="4063008"/>
                </a:lnTo>
                <a:cubicBezTo>
                  <a:pt x="4174629" y="4067970"/>
                  <a:pt x="4172149" y="4070450"/>
                  <a:pt x="4167188" y="4070450"/>
                </a:cubicBezTo>
                <a:close/>
                <a:moveTo>
                  <a:pt x="4032312" y="4058358"/>
                </a:moveTo>
                <a:cubicBezTo>
                  <a:pt x="4030452" y="4058978"/>
                  <a:pt x="4028282" y="4060528"/>
                  <a:pt x="4025801" y="4063008"/>
                </a:cubicBezTo>
                <a:lnTo>
                  <a:pt x="4033243" y="4063008"/>
                </a:lnTo>
                <a:cubicBezTo>
                  <a:pt x="4038204" y="4063008"/>
                  <a:pt x="4039444" y="4061768"/>
                  <a:pt x="4036963" y="4059288"/>
                </a:cubicBezTo>
                <a:cubicBezTo>
                  <a:pt x="4035723" y="4058048"/>
                  <a:pt x="4034172" y="4057738"/>
                  <a:pt x="4032312" y="4058358"/>
                </a:cubicBezTo>
                <a:close/>
                <a:moveTo>
                  <a:pt x="4442520" y="4055567"/>
                </a:moveTo>
                <a:lnTo>
                  <a:pt x="4449961" y="4063008"/>
                </a:lnTo>
                <a:cubicBezTo>
                  <a:pt x="4449961" y="4063008"/>
                  <a:pt x="4447481" y="4063008"/>
                  <a:pt x="4442520" y="4063008"/>
                </a:cubicBezTo>
                <a:close/>
                <a:moveTo>
                  <a:pt x="4349502" y="4055567"/>
                </a:moveTo>
                <a:cubicBezTo>
                  <a:pt x="4351982" y="4055567"/>
                  <a:pt x="4353223" y="4055567"/>
                  <a:pt x="4353223" y="4055567"/>
                </a:cubicBezTo>
                <a:lnTo>
                  <a:pt x="4345781" y="4070450"/>
                </a:lnTo>
                <a:cubicBezTo>
                  <a:pt x="4340820" y="4070450"/>
                  <a:pt x="4340820" y="4067970"/>
                  <a:pt x="4345781" y="4063008"/>
                </a:cubicBezTo>
                <a:cubicBezTo>
                  <a:pt x="4345781" y="4058048"/>
                  <a:pt x="4347022" y="4055567"/>
                  <a:pt x="4349502" y="4055567"/>
                </a:cubicBezTo>
                <a:close/>
                <a:moveTo>
                  <a:pt x="4293691" y="4055567"/>
                </a:moveTo>
                <a:cubicBezTo>
                  <a:pt x="4298652" y="4055567"/>
                  <a:pt x="4301133" y="4055567"/>
                  <a:pt x="4301133" y="4055567"/>
                </a:cubicBezTo>
                <a:cubicBezTo>
                  <a:pt x="4301133" y="4055567"/>
                  <a:pt x="4299893" y="4058048"/>
                  <a:pt x="4297412" y="4063008"/>
                </a:cubicBezTo>
                <a:cubicBezTo>
                  <a:pt x="4294932" y="4067970"/>
                  <a:pt x="4293691" y="4067970"/>
                  <a:pt x="4293691" y="4063008"/>
                </a:cubicBezTo>
                <a:close/>
                <a:moveTo>
                  <a:pt x="4464844" y="4048126"/>
                </a:moveTo>
                <a:lnTo>
                  <a:pt x="4464844" y="4055567"/>
                </a:lnTo>
                <a:lnTo>
                  <a:pt x="4457403" y="4055567"/>
                </a:lnTo>
                <a:cubicBezTo>
                  <a:pt x="4462364" y="4050606"/>
                  <a:pt x="4464844" y="4048126"/>
                  <a:pt x="4464844" y="4048126"/>
                </a:cubicBezTo>
                <a:close/>
                <a:moveTo>
                  <a:pt x="4048126" y="4048126"/>
                </a:moveTo>
                <a:lnTo>
                  <a:pt x="4048126" y="4055567"/>
                </a:lnTo>
                <a:lnTo>
                  <a:pt x="4048126" y="4059288"/>
                </a:lnTo>
                <a:cubicBezTo>
                  <a:pt x="4048126" y="4056808"/>
                  <a:pt x="4050606" y="4055567"/>
                  <a:pt x="4055567" y="4055567"/>
                </a:cubicBezTo>
                <a:cubicBezTo>
                  <a:pt x="4055567" y="4050606"/>
                  <a:pt x="4053087" y="4048126"/>
                  <a:pt x="4048126" y="4048126"/>
                </a:cubicBezTo>
                <a:close/>
                <a:moveTo>
                  <a:pt x="4390430" y="4040684"/>
                </a:moveTo>
                <a:lnTo>
                  <a:pt x="4390430" y="4048126"/>
                </a:lnTo>
                <a:cubicBezTo>
                  <a:pt x="4370586" y="4058048"/>
                  <a:pt x="4360664" y="4060528"/>
                  <a:pt x="4360664" y="4055567"/>
                </a:cubicBezTo>
                <a:cubicBezTo>
                  <a:pt x="4360664" y="4050606"/>
                  <a:pt x="4361904" y="4046886"/>
                  <a:pt x="4364385" y="4044405"/>
                </a:cubicBezTo>
                <a:cubicBezTo>
                  <a:pt x="4366865" y="4041925"/>
                  <a:pt x="4370586" y="4043165"/>
                  <a:pt x="4375547" y="4048126"/>
                </a:cubicBezTo>
                <a:cubicBezTo>
                  <a:pt x="4375547" y="4048126"/>
                  <a:pt x="4378027" y="4046886"/>
                  <a:pt x="4382988" y="4044405"/>
                </a:cubicBezTo>
                <a:cubicBezTo>
                  <a:pt x="4387949" y="4041925"/>
                  <a:pt x="4390430" y="4040684"/>
                  <a:pt x="4390430" y="4040684"/>
                </a:cubicBezTo>
                <a:close/>
                <a:moveTo>
                  <a:pt x="260449" y="4033243"/>
                </a:moveTo>
                <a:cubicBezTo>
                  <a:pt x="265410" y="4033243"/>
                  <a:pt x="267891" y="4033243"/>
                  <a:pt x="267891" y="4033243"/>
                </a:cubicBezTo>
                <a:cubicBezTo>
                  <a:pt x="267891" y="4033243"/>
                  <a:pt x="267891" y="4038204"/>
                  <a:pt x="267891" y="4048126"/>
                </a:cubicBezTo>
                <a:cubicBezTo>
                  <a:pt x="267891" y="4053087"/>
                  <a:pt x="265410" y="4056808"/>
                  <a:pt x="260449" y="4059288"/>
                </a:cubicBezTo>
                <a:cubicBezTo>
                  <a:pt x="255488" y="4061768"/>
                  <a:pt x="253008" y="4065489"/>
                  <a:pt x="253008" y="4070450"/>
                </a:cubicBezTo>
                <a:lnTo>
                  <a:pt x="245567" y="4085333"/>
                </a:lnTo>
                <a:lnTo>
                  <a:pt x="245567" y="4040684"/>
                </a:lnTo>
                <a:cubicBezTo>
                  <a:pt x="250528" y="4035723"/>
                  <a:pt x="255488" y="4033243"/>
                  <a:pt x="260449" y="4033243"/>
                </a:cubicBezTo>
                <a:close/>
                <a:moveTo>
                  <a:pt x="4241602" y="4025801"/>
                </a:moveTo>
                <a:lnTo>
                  <a:pt x="4249044" y="4025801"/>
                </a:lnTo>
                <a:lnTo>
                  <a:pt x="4241602" y="4033243"/>
                </a:lnTo>
                <a:cubicBezTo>
                  <a:pt x="4221758" y="4048126"/>
                  <a:pt x="4209356" y="4050606"/>
                  <a:pt x="4204395" y="4040684"/>
                </a:cubicBezTo>
                <a:cubicBezTo>
                  <a:pt x="4204395" y="4040684"/>
                  <a:pt x="4205635" y="4039444"/>
                  <a:pt x="4208115" y="4036963"/>
                </a:cubicBezTo>
                <a:cubicBezTo>
                  <a:pt x="4210596" y="4034483"/>
                  <a:pt x="4211836" y="4033243"/>
                  <a:pt x="4211836" y="4033243"/>
                </a:cubicBezTo>
                <a:lnTo>
                  <a:pt x="4219277" y="4033243"/>
                </a:lnTo>
                <a:cubicBezTo>
                  <a:pt x="4224238" y="4033243"/>
                  <a:pt x="4227959" y="4032003"/>
                  <a:pt x="4230440" y="4029522"/>
                </a:cubicBezTo>
                <a:cubicBezTo>
                  <a:pt x="4232920" y="4027042"/>
                  <a:pt x="4236641" y="4025801"/>
                  <a:pt x="4241602" y="4025801"/>
                </a:cubicBezTo>
                <a:close/>
                <a:moveTo>
                  <a:pt x="4100215" y="4025801"/>
                </a:moveTo>
                <a:cubicBezTo>
                  <a:pt x="4100215" y="4030763"/>
                  <a:pt x="4097735" y="4032003"/>
                  <a:pt x="4092773" y="4029522"/>
                </a:cubicBezTo>
                <a:cubicBezTo>
                  <a:pt x="4087812" y="4027042"/>
                  <a:pt x="4080371" y="4030763"/>
                  <a:pt x="4070450" y="4040684"/>
                </a:cubicBezTo>
                <a:lnTo>
                  <a:pt x="4063008" y="4048126"/>
                </a:lnTo>
                <a:lnTo>
                  <a:pt x="4070450" y="4048126"/>
                </a:lnTo>
                <a:lnTo>
                  <a:pt x="4085332" y="4040684"/>
                </a:lnTo>
                <a:cubicBezTo>
                  <a:pt x="4085332" y="4040684"/>
                  <a:pt x="4091533" y="4039444"/>
                  <a:pt x="4103936" y="4036963"/>
                </a:cubicBezTo>
                <a:cubicBezTo>
                  <a:pt x="4116338" y="4034483"/>
                  <a:pt x="4122539" y="4030763"/>
                  <a:pt x="4122539" y="4025801"/>
                </a:cubicBezTo>
                <a:close/>
                <a:moveTo>
                  <a:pt x="349746" y="4025801"/>
                </a:moveTo>
                <a:lnTo>
                  <a:pt x="357187" y="4033243"/>
                </a:lnTo>
                <a:cubicBezTo>
                  <a:pt x="357187" y="4028282"/>
                  <a:pt x="357187" y="4025801"/>
                  <a:pt x="357187" y="4025801"/>
                </a:cubicBezTo>
                <a:close/>
                <a:moveTo>
                  <a:pt x="297656" y="4025801"/>
                </a:moveTo>
                <a:cubicBezTo>
                  <a:pt x="302617" y="4030763"/>
                  <a:pt x="305098" y="4033243"/>
                  <a:pt x="305098" y="4033243"/>
                </a:cubicBezTo>
                <a:lnTo>
                  <a:pt x="297656" y="4033243"/>
                </a:lnTo>
                <a:close/>
                <a:moveTo>
                  <a:pt x="4427637" y="4018360"/>
                </a:moveTo>
                <a:cubicBezTo>
                  <a:pt x="4427637" y="4023321"/>
                  <a:pt x="4427637" y="4025801"/>
                  <a:pt x="4427637" y="4025801"/>
                </a:cubicBezTo>
                <a:cubicBezTo>
                  <a:pt x="4427637" y="4025801"/>
                  <a:pt x="4425156" y="4025801"/>
                  <a:pt x="4420195" y="4025801"/>
                </a:cubicBezTo>
                <a:cubicBezTo>
                  <a:pt x="4420195" y="4020841"/>
                  <a:pt x="4422676" y="4018360"/>
                  <a:pt x="4427637" y="4018360"/>
                </a:cubicBezTo>
                <a:close/>
                <a:moveTo>
                  <a:pt x="4446240" y="4010919"/>
                </a:moveTo>
                <a:cubicBezTo>
                  <a:pt x="4448721" y="4010919"/>
                  <a:pt x="4451201" y="4010919"/>
                  <a:pt x="4453682" y="4010919"/>
                </a:cubicBezTo>
                <a:cubicBezTo>
                  <a:pt x="4456163" y="4010919"/>
                  <a:pt x="4454923" y="4013399"/>
                  <a:pt x="4449961" y="4018360"/>
                </a:cubicBezTo>
                <a:lnTo>
                  <a:pt x="4442520" y="4018360"/>
                </a:lnTo>
                <a:cubicBezTo>
                  <a:pt x="4442520" y="4013399"/>
                  <a:pt x="4443760" y="4010919"/>
                  <a:pt x="4446240" y="4010919"/>
                </a:cubicBezTo>
                <a:close/>
                <a:moveTo>
                  <a:pt x="4382988" y="4010919"/>
                </a:moveTo>
                <a:lnTo>
                  <a:pt x="4397871" y="4010919"/>
                </a:lnTo>
                <a:cubicBezTo>
                  <a:pt x="4397871" y="4010919"/>
                  <a:pt x="4395391" y="4013399"/>
                  <a:pt x="4390430" y="4018360"/>
                </a:cubicBezTo>
                <a:cubicBezTo>
                  <a:pt x="4390430" y="4018360"/>
                  <a:pt x="4389189" y="4019601"/>
                  <a:pt x="4386709" y="4022081"/>
                </a:cubicBezTo>
                <a:cubicBezTo>
                  <a:pt x="4384229" y="4024561"/>
                  <a:pt x="4382988" y="4028282"/>
                  <a:pt x="4382988" y="4033243"/>
                </a:cubicBezTo>
                <a:lnTo>
                  <a:pt x="4375547" y="4040684"/>
                </a:lnTo>
                <a:lnTo>
                  <a:pt x="4368106" y="4033243"/>
                </a:lnTo>
                <a:cubicBezTo>
                  <a:pt x="4363144" y="4028282"/>
                  <a:pt x="4360664" y="4028282"/>
                  <a:pt x="4360664" y="4033243"/>
                </a:cubicBezTo>
                <a:cubicBezTo>
                  <a:pt x="4355703" y="4033243"/>
                  <a:pt x="4351982" y="4034483"/>
                  <a:pt x="4349502" y="4036963"/>
                </a:cubicBezTo>
                <a:cubicBezTo>
                  <a:pt x="4347022" y="4039444"/>
                  <a:pt x="4343301" y="4040684"/>
                  <a:pt x="4338340" y="4040684"/>
                </a:cubicBezTo>
                <a:cubicBezTo>
                  <a:pt x="4333379" y="4045646"/>
                  <a:pt x="4330898" y="4048126"/>
                  <a:pt x="4330898" y="4048126"/>
                </a:cubicBezTo>
                <a:cubicBezTo>
                  <a:pt x="4330898" y="4048126"/>
                  <a:pt x="4330898" y="4050606"/>
                  <a:pt x="4330898" y="4055567"/>
                </a:cubicBezTo>
                <a:lnTo>
                  <a:pt x="4323457" y="4055567"/>
                </a:lnTo>
                <a:lnTo>
                  <a:pt x="4316016" y="4055567"/>
                </a:lnTo>
                <a:lnTo>
                  <a:pt x="4316016" y="4048126"/>
                </a:lnTo>
                <a:cubicBezTo>
                  <a:pt x="4320977" y="4048126"/>
                  <a:pt x="4324697" y="4046886"/>
                  <a:pt x="4327178" y="4044405"/>
                </a:cubicBezTo>
                <a:cubicBezTo>
                  <a:pt x="4329658" y="4041925"/>
                  <a:pt x="4330898" y="4040684"/>
                  <a:pt x="4330898" y="4040684"/>
                </a:cubicBezTo>
                <a:cubicBezTo>
                  <a:pt x="4330898" y="4035723"/>
                  <a:pt x="4332139" y="4033243"/>
                  <a:pt x="4334619" y="4033243"/>
                </a:cubicBezTo>
                <a:cubicBezTo>
                  <a:pt x="4337100" y="4033243"/>
                  <a:pt x="4343301" y="4030763"/>
                  <a:pt x="4353223" y="4025801"/>
                </a:cubicBezTo>
                <a:cubicBezTo>
                  <a:pt x="4363144" y="4020841"/>
                  <a:pt x="4373067" y="4015880"/>
                  <a:pt x="4382988" y="4010919"/>
                </a:cubicBezTo>
                <a:close/>
                <a:moveTo>
                  <a:pt x="4464844" y="3996036"/>
                </a:moveTo>
                <a:lnTo>
                  <a:pt x="4472286" y="4003477"/>
                </a:lnTo>
                <a:cubicBezTo>
                  <a:pt x="4472286" y="4003477"/>
                  <a:pt x="4469805" y="4003477"/>
                  <a:pt x="4464844" y="4003477"/>
                </a:cubicBezTo>
                <a:cubicBezTo>
                  <a:pt x="4464844" y="3998516"/>
                  <a:pt x="4464844" y="3996036"/>
                  <a:pt x="4464844" y="3996036"/>
                </a:cubicBezTo>
                <a:close/>
                <a:moveTo>
                  <a:pt x="4278809" y="3996036"/>
                </a:moveTo>
                <a:cubicBezTo>
                  <a:pt x="4283770" y="3996036"/>
                  <a:pt x="4286251" y="3998516"/>
                  <a:pt x="4286251" y="4003477"/>
                </a:cubicBezTo>
                <a:cubicBezTo>
                  <a:pt x="4286251" y="4008438"/>
                  <a:pt x="4283770" y="4010919"/>
                  <a:pt x="4278809" y="4010919"/>
                </a:cubicBezTo>
                <a:lnTo>
                  <a:pt x="4271368" y="4003477"/>
                </a:lnTo>
                <a:cubicBezTo>
                  <a:pt x="4271368" y="3998516"/>
                  <a:pt x="4273848" y="3996036"/>
                  <a:pt x="4278809" y="3996036"/>
                </a:cubicBezTo>
                <a:close/>
                <a:moveTo>
                  <a:pt x="4569023" y="3988594"/>
                </a:moveTo>
                <a:lnTo>
                  <a:pt x="4576465" y="3988594"/>
                </a:lnTo>
                <a:cubicBezTo>
                  <a:pt x="4576465" y="3993556"/>
                  <a:pt x="4576465" y="3996036"/>
                  <a:pt x="4576465" y="3996036"/>
                </a:cubicBezTo>
                <a:close/>
                <a:moveTo>
                  <a:pt x="4427637" y="3988594"/>
                </a:moveTo>
                <a:lnTo>
                  <a:pt x="4420195" y="4010919"/>
                </a:lnTo>
                <a:cubicBezTo>
                  <a:pt x="4420195" y="4010919"/>
                  <a:pt x="4418955" y="4009679"/>
                  <a:pt x="4416475" y="4007198"/>
                </a:cubicBezTo>
                <a:cubicBezTo>
                  <a:pt x="4413994" y="4004718"/>
                  <a:pt x="4412754" y="4003477"/>
                  <a:pt x="4412754" y="4003477"/>
                </a:cubicBezTo>
                <a:cubicBezTo>
                  <a:pt x="4412754" y="3993556"/>
                  <a:pt x="4417715" y="3988594"/>
                  <a:pt x="4427637" y="3988594"/>
                </a:cubicBezTo>
                <a:close/>
                <a:moveTo>
                  <a:pt x="4397871" y="3988594"/>
                </a:moveTo>
                <a:cubicBezTo>
                  <a:pt x="4397871" y="3988594"/>
                  <a:pt x="4400352" y="3988594"/>
                  <a:pt x="4405313" y="3988594"/>
                </a:cubicBezTo>
                <a:cubicBezTo>
                  <a:pt x="4405313" y="3993556"/>
                  <a:pt x="4402832" y="3996036"/>
                  <a:pt x="4397871" y="3996036"/>
                </a:cubicBezTo>
                <a:close/>
                <a:moveTo>
                  <a:pt x="4301133" y="3988594"/>
                </a:moveTo>
                <a:cubicBezTo>
                  <a:pt x="4306094" y="3988594"/>
                  <a:pt x="4308574" y="3991075"/>
                  <a:pt x="4308574" y="3996036"/>
                </a:cubicBezTo>
                <a:lnTo>
                  <a:pt x="4293691" y="3996036"/>
                </a:lnTo>
                <a:close/>
                <a:moveTo>
                  <a:pt x="4174629" y="3988594"/>
                </a:moveTo>
                <a:cubicBezTo>
                  <a:pt x="4164707" y="3988594"/>
                  <a:pt x="4159746" y="3991075"/>
                  <a:pt x="4159746" y="3996036"/>
                </a:cubicBezTo>
                <a:cubicBezTo>
                  <a:pt x="4159746" y="4000997"/>
                  <a:pt x="4160986" y="4003477"/>
                  <a:pt x="4163467" y="4003477"/>
                </a:cubicBezTo>
                <a:cubicBezTo>
                  <a:pt x="4165947" y="4003477"/>
                  <a:pt x="4169668" y="4000997"/>
                  <a:pt x="4174629" y="3996036"/>
                </a:cubicBezTo>
                <a:cubicBezTo>
                  <a:pt x="4179590" y="3996036"/>
                  <a:pt x="4183311" y="3994796"/>
                  <a:pt x="4185791" y="3992315"/>
                </a:cubicBezTo>
                <a:cubicBezTo>
                  <a:pt x="4188271" y="3989835"/>
                  <a:pt x="4189512" y="3988594"/>
                  <a:pt x="4189512" y="3988594"/>
                </a:cubicBezTo>
                <a:close/>
                <a:moveTo>
                  <a:pt x="401836" y="3988594"/>
                </a:moveTo>
                <a:cubicBezTo>
                  <a:pt x="396875" y="3993556"/>
                  <a:pt x="394395" y="3996036"/>
                  <a:pt x="394395" y="3996036"/>
                </a:cubicBezTo>
                <a:cubicBezTo>
                  <a:pt x="394395" y="3996036"/>
                  <a:pt x="391914" y="3998516"/>
                  <a:pt x="386953" y="4003477"/>
                </a:cubicBezTo>
                <a:lnTo>
                  <a:pt x="379512" y="4018360"/>
                </a:lnTo>
                <a:lnTo>
                  <a:pt x="379512" y="4040684"/>
                </a:lnTo>
                <a:lnTo>
                  <a:pt x="379512" y="4048126"/>
                </a:lnTo>
                <a:cubicBezTo>
                  <a:pt x="379512" y="4043165"/>
                  <a:pt x="380752" y="4043165"/>
                  <a:pt x="383233" y="4048126"/>
                </a:cubicBezTo>
                <a:cubicBezTo>
                  <a:pt x="385713" y="4053087"/>
                  <a:pt x="386953" y="4055567"/>
                  <a:pt x="386953" y="4055567"/>
                </a:cubicBezTo>
                <a:cubicBezTo>
                  <a:pt x="391914" y="4050606"/>
                  <a:pt x="394395" y="4050606"/>
                  <a:pt x="394395" y="4055567"/>
                </a:cubicBezTo>
                <a:lnTo>
                  <a:pt x="401836" y="4048126"/>
                </a:lnTo>
                <a:cubicBezTo>
                  <a:pt x="401836" y="4038204"/>
                  <a:pt x="404317" y="4033243"/>
                  <a:pt x="409278" y="4033243"/>
                </a:cubicBezTo>
                <a:lnTo>
                  <a:pt x="409278" y="4018360"/>
                </a:lnTo>
                <a:cubicBezTo>
                  <a:pt x="409278" y="4008438"/>
                  <a:pt x="408037" y="4003477"/>
                  <a:pt x="405557" y="4003477"/>
                </a:cubicBezTo>
                <a:cubicBezTo>
                  <a:pt x="403076" y="4003477"/>
                  <a:pt x="403076" y="4000997"/>
                  <a:pt x="405557" y="3996036"/>
                </a:cubicBezTo>
                <a:cubicBezTo>
                  <a:pt x="408037" y="3991075"/>
                  <a:pt x="406797" y="3988594"/>
                  <a:pt x="401836" y="3988594"/>
                </a:cubicBezTo>
                <a:close/>
                <a:moveTo>
                  <a:pt x="4323457" y="3973712"/>
                </a:moveTo>
                <a:lnTo>
                  <a:pt x="4323457" y="3981153"/>
                </a:lnTo>
                <a:lnTo>
                  <a:pt x="4316016" y="3988594"/>
                </a:lnTo>
                <a:lnTo>
                  <a:pt x="4316016" y="3981153"/>
                </a:lnTo>
                <a:cubicBezTo>
                  <a:pt x="4316016" y="3981153"/>
                  <a:pt x="4318496" y="3978673"/>
                  <a:pt x="4323457" y="3973712"/>
                </a:cubicBezTo>
                <a:close/>
                <a:moveTo>
                  <a:pt x="4204395" y="3966270"/>
                </a:moveTo>
                <a:cubicBezTo>
                  <a:pt x="4204395" y="3971231"/>
                  <a:pt x="4204395" y="3973712"/>
                  <a:pt x="4204395" y="3973712"/>
                </a:cubicBezTo>
                <a:cubicBezTo>
                  <a:pt x="4204395" y="3973712"/>
                  <a:pt x="4204395" y="3976192"/>
                  <a:pt x="4204395" y="3981153"/>
                </a:cubicBezTo>
                <a:lnTo>
                  <a:pt x="4211836" y="3973712"/>
                </a:lnTo>
                <a:close/>
                <a:moveTo>
                  <a:pt x="4621113" y="3958829"/>
                </a:moveTo>
                <a:lnTo>
                  <a:pt x="4621113" y="3966270"/>
                </a:lnTo>
                <a:cubicBezTo>
                  <a:pt x="4621113" y="3966270"/>
                  <a:pt x="4618633" y="3966270"/>
                  <a:pt x="4613672" y="3966270"/>
                </a:cubicBezTo>
                <a:cubicBezTo>
                  <a:pt x="4613672" y="3961309"/>
                  <a:pt x="4616152" y="3958829"/>
                  <a:pt x="4621113" y="3958829"/>
                </a:cubicBezTo>
                <a:close/>
                <a:moveTo>
                  <a:pt x="4196953" y="3951387"/>
                </a:moveTo>
                <a:cubicBezTo>
                  <a:pt x="4196953" y="3956348"/>
                  <a:pt x="4196953" y="3958829"/>
                  <a:pt x="4196953" y="3958829"/>
                </a:cubicBezTo>
                <a:cubicBezTo>
                  <a:pt x="4201914" y="3958829"/>
                  <a:pt x="4204395" y="3957589"/>
                  <a:pt x="4204395" y="3955108"/>
                </a:cubicBezTo>
                <a:cubicBezTo>
                  <a:pt x="4204395" y="3952627"/>
                  <a:pt x="4204395" y="3951387"/>
                  <a:pt x="4204395" y="3951387"/>
                </a:cubicBezTo>
                <a:cubicBezTo>
                  <a:pt x="4204395" y="3951387"/>
                  <a:pt x="4201914" y="3951387"/>
                  <a:pt x="4196953" y="3951387"/>
                </a:cubicBezTo>
                <a:close/>
                <a:moveTo>
                  <a:pt x="4466704" y="3949062"/>
                </a:moveTo>
                <a:cubicBezTo>
                  <a:pt x="4470425" y="3949372"/>
                  <a:pt x="4474766" y="3950147"/>
                  <a:pt x="4479727" y="3951387"/>
                </a:cubicBezTo>
                <a:cubicBezTo>
                  <a:pt x="4489649" y="3951387"/>
                  <a:pt x="4495850" y="3952627"/>
                  <a:pt x="4498331" y="3955108"/>
                </a:cubicBezTo>
                <a:cubicBezTo>
                  <a:pt x="4500811" y="3957589"/>
                  <a:pt x="4502051" y="3961309"/>
                  <a:pt x="4502051" y="3966270"/>
                </a:cubicBezTo>
                <a:lnTo>
                  <a:pt x="4502051" y="3981153"/>
                </a:lnTo>
                <a:cubicBezTo>
                  <a:pt x="4507012" y="3981153"/>
                  <a:pt x="4509492" y="3981153"/>
                  <a:pt x="4509492" y="3981153"/>
                </a:cubicBezTo>
                <a:cubicBezTo>
                  <a:pt x="4509492" y="3981153"/>
                  <a:pt x="4507012" y="3983634"/>
                  <a:pt x="4502051" y="3988594"/>
                </a:cubicBezTo>
                <a:cubicBezTo>
                  <a:pt x="4497090" y="3993556"/>
                  <a:pt x="4493370" y="3993556"/>
                  <a:pt x="4490889" y="3988594"/>
                </a:cubicBezTo>
                <a:cubicBezTo>
                  <a:pt x="4488409" y="3983634"/>
                  <a:pt x="4487169" y="3978673"/>
                  <a:pt x="4487169" y="3973712"/>
                </a:cubicBezTo>
                <a:lnTo>
                  <a:pt x="4487169" y="3966270"/>
                </a:lnTo>
                <a:cubicBezTo>
                  <a:pt x="4482207" y="3971231"/>
                  <a:pt x="4478487" y="3973712"/>
                  <a:pt x="4476006" y="3973712"/>
                </a:cubicBezTo>
                <a:cubicBezTo>
                  <a:pt x="4473526" y="3973712"/>
                  <a:pt x="4467325" y="3977432"/>
                  <a:pt x="4457403" y="3984874"/>
                </a:cubicBezTo>
                <a:cubicBezTo>
                  <a:pt x="4447481" y="3992315"/>
                  <a:pt x="4442520" y="3996036"/>
                  <a:pt x="4442520" y="3996036"/>
                </a:cubicBezTo>
                <a:cubicBezTo>
                  <a:pt x="4442520" y="3996036"/>
                  <a:pt x="4442520" y="3993556"/>
                  <a:pt x="4442520" y="3988594"/>
                </a:cubicBezTo>
                <a:cubicBezTo>
                  <a:pt x="4442520" y="3983634"/>
                  <a:pt x="4442520" y="3981153"/>
                  <a:pt x="4442520" y="3981153"/>
                </a:cubicBezTo>
                <a:cubicBezTo>
                  <a:pt x="4442520" y="3981153"/>
                  <a:pt x="4445000" y="3981153"/>
                  <a:pt x="4449961" y="3981153"/>
                </a:cubicBezTo>
                <a:cubicBezTo>
                  <a:pt x="4449961" y="3981153"/>
                  <a:pt x="4452441" y="3978673"/>
                  <a:pt x="4457403" y="3973712"/>
                </a:cubicBezTo>
                <a:cubicBezTo>
                  <a:pt x="4472286" y="3973712"/>
                  <a:pt x="4479727" y="3968751"/>
                  <a:pt x="4479727" y="3958829"/>
                </a:cubicBezTo>
                <a:lnTo>
                  <a:pt x="4464844" y="3958829"/>
                </a:lnTo>
                <a:lnTo>
                  <a:pt x="4449961" y="3958829"/>
                </a:lnTo>
                <a:cubicBezTo>
                  <a:pt x="4449961" y="3951387"/>
                  <a:pt x="4455542" y="3948132"/>
                  <a:pt x="4466704" y="3949062"/>
                </a:cubicBezTo>
                <a:close/>
                <a:moveTo>
                  <a:pt x="4396708" y="3939295"/>
                </a:moveTo>
                <a:cubicBezTo>
                  <a:pt x="4397484" y="3939295"/>
                  <a:pt x="4397871" y="3939605"/>
                  <a:pt x="4397871" y="3940225"/>
                </a:cubicBezTo>
                <a:cubicBezTo>
                  <a:pt x="4397871" y="3942706"/>
                  <a:pt x="4395391" y="3946427"/>
                  <a:pt x="4390430" y="3951387"/>
                </a:cubicBezTo>
                <a:cubicBezTo>
                  <a:pt x="4385469" y="3951387"/>
                  <a:pt x="4380508" y="3952627"/>
                  <a:pt x="4375547" y="3955108"/>
                </a:cubicBezTo>
                <a:cubicBezTo>
                  <a:pt x="4370586" y="3957589"/>
                  <a:pt x="4368106" y="3958829"/>
                  <a:pt x="4368106" y="3958829"/>
                </a:cubicBezTo>
                <a:cubicBezTo>
                  <a:pt x="4353223" y="3968751"/>
                  <a:pt x="4345781" y="3971231"/>
                  <a:pt x="4345781" y="3966270"/>
                </a:cubicBezTo>
                <a:lnTo>
                  <a:pt x="4353223" y="3958829"/>
                </a:lnTo>
                <a:cubicBezTo>
                  <a:pt x="4358184" y="3958829"/>
                  <a:pt x="4366865" y="3955108"/>
                  <a:pt x="4379268" y="3947667"/>
                </a:cubicBezTo>
                <a:cubicBezTo>
                  <a:pt x="4388570" y="3942086"/>
                  <a:pt x="4394383" y="3939295"/>
                  <a:pt x="4396708" y="3939295"/>
                </a:cubicBezTo>
                <a:close/>
                <a:moveTo>
                  <a:pt x="4487169" y="3936505"/>
                </a:moveTo>
                <a:cubicBezTo>
                  <a:pt x="4487169" y="3936505"/>
                  <a:pt x="4489649" y="3936505"/>
                  <a:pt x="4494610" y="3936505"/>
                </a:cubicBezTo>
                <a:lnTo>
                  <a:pt x="4487169" y="3943946"/>
                </a:lnTo>
                <a:close/>
                <a:moveTo>
                  <a:pt x="4665761" y="3929063"/>
                </a:moveTo>
                <a:lnTo>
                  <a:pt x="4673203" y="3936505"/>
                </a:lnTo>
                <a:cubicBezTo>
                  <a:pt x="4673203" y="3936505"/>
                  <a:pt x="4670723" y="3936505"/>
                  <a:pt x="4665761" y="3936505"/>
                </a:cubicBezTo>
                <a:cubicBezTo>
                  <a:pt x="4665761" y="3936505"/>
                  <a:pt x="4665761" y="3934024"/>
                  <a:pt x="4665761" y="3929063"/>
                </a:cubicBezTo>
                <a:close/>
                <a:moveTo>
                  <a:pt x="4516934" y="3929063"/>
                </a:moveTo>
                <a:cubicBezTo>
                  <a:pt x="4516934" y="3929063"/>
                  <a:pt x="4519414" y="3929063"/>
                  <a:pt x="4524375" y="3929063"/>
                </a:cubicBezTo>
                <a:lnTo>
                  <a:pt x="4531816" y="3929063"/>
                </a:lnTo>
                <a:cubicBezTo>
                  <a:pt x="4526855" y="3934024"/>
                  <a:pt x="4524375" y="3938985"/>
                  <a:pt x="4524375" y="3943946"/>
                </a:cubicBezTo>
                <a:lnTo>
                  <a:pt x="4516934" y="3943946"/>
                </a:lnTo>
                <a:cubicBezTo>
                  <a:pt x="4516934" y="3938985"/>
                  <a:pt x="4516934" y="3935264"/>
                  <a:pt x="4516934" y="3932784"/>
                </a:cubicBezTo>
                <a:cubicBezTo>
                  <a:pt x="4516934" y="3930303"/>
                  <a:pt x="4516934" y="3929063"/>
                  <a:pt x="4516934" y="3929063"/>
                </a:cubicBezTo>
                <a:close/>
                <a:moveTo>
                  <a:pt x="4405313" y="3929063"/>
                </a:moveTo>
                <a:cubicBezTo>
                  <a:pt x="4410274" y="3929063"/>
                  <a:pt x="4412754" y="3929063"/>
                  <a:pt x="4412754" y="3929063"/>
                </a:cubicBezTo>
                <a:lnTo>
                  <a:pt x="4397871" y="3936505"/>
                </a:lnTo>
                <a:close/>
                <a:moveTo>
                  <a:pt x="4263926" y="3929063"/>
                </a:moveTo>
                <a:cubicBezTo>
                  <a:pt x="4254005" y="3948907"/>
                  <a:pt x="4244082" y="3953868"/>
                  <a:pt x="4234160" y="3943946"/>
                </a:cubicBezTo>
                <a:cubicBezTo>
                  <a:pt x="4234160" y="3943946"/>
                  <a:pt x="4231680" y="3946427"/>
                  <a:pt x="4226719" y="3951387"/>
                </a:cubicBezTo>
                <a:cubicBezTo>
                  <a:pt x="4226719" y="3951387"/>
                  <a:pt x="4226719" y="3952627"/>
                  <a:pt x="4226719" y="3955108"/>
                </a:cubicBezTo>
                <a:cubicBezTo>
                  <a:pt x="4226719" y="3957589"/>
                  <a:pt x="4224238" y="3961309"/>
                  <a:pt x="4219277" y="3966270"/>
                </a:cubicBezTo>
                <a:lnTo>
                  <a:pt x="4219277" y="3973712"/>
                </a:lnTo>
                <a:cubicBezTo>
                  <a:pt x="4219277" y="3973712"/>
                  <a:pt x="4220518" y="3973712"/>
                  <a:pt x="4222998" y="3973712"/>
                </a:cubicBezTo>
                <a:cubicBezTo>
                  <a:pt x="4225478" y="3973712"/>
                  <a:pt x="4229199" y="3971231"/>
                  <a:pt x="4234160" y="3966270"/>
                </a:cubicBezTo>
                <a:cubicBezTo>
                  <a:pt x="4244082" y="3961309"/>
                  <a:pt x="4250284" y="3956348"/>
                  <a:pt x="4252764" y="3951387"/>
                </a:cubicBezTo>
                <a:cubicBezTo>
                  <a:pt x="4255245" y="3946427"/>
                  <a:pt x="4258965" y="3942706"/>
                  <a:pt x="4263926" y="3940225"/>
                </a:cubicBezTo>
                <a:cubicBezTo>
                  <a:pt x="4268887" y="3937745"/>
                  <a:pt x="4271368" y="3934024"/>
                  <a:pt x="4271368" y="3929063"/>
                </a:cubicBezTo>
                <a:close/>
                <a:moveTo>
                  <a:pt x="4554141" y="3921622"/>
                </a:moveTo>
                <a:cubicBezTo>
                  <a:pt x="4559102" y="3921622"/>
                  <a:pt x="4564062" y="3921622"/>
                  <a:pt x="4569023" y="3921622"/>
                </a:cubicBezTo>
                <a:cubicBezTo>
                  <a:pt x="4573985" y="3926582"/>
                  <a:pt x="4577705" y="3927823"/>
                  <a:pt x="4580186" y="3925342"/>
                </a:cubicBezTo>
                <a:cubicBezTo>
                  <a:pt x="4582666" y="3922862"/>
                  <a:pt x="4586387" y="3924102"/>
                  <a:pt x="4591348" y="3929063"/>
                </a:cubicBezTo>
                <a:lnTo>
                  <a:pt x="4606231" y="3921622"/>
                </a:lnTo>
                <a:lnTo>
                  <a:pt x="4598789" y="3936505"/>
                </a:lnTo>
                <a:cubicBezTo>
                  <a:pt x="4593828" y="3941465"/>
                  <a:pt x="4588867" y="3946427"/>
                  <a:pt x="4583906" y="3951387"/>
                </a:cubicBezTo>
                <a:cubicBezTo>
                  <a:pt x="4578945" y="3956348"/>
                  <a:pt x="4576465" y="3958829"/>
                  <a:pt x="4576465" y="3958829"/>
                </a:cubicBezTo>
                <a:lnTo>
                  <a:pt x="4569023" y="3966270"/>
                </a:lnTo>
                <a:cubicBezTo>
                  <a:pt x="4569023" y="3963790"/>
                  <a:pt x="4569023" y="3961930"/>
                  <a:pt x="4569023" y="3960689"/>
                </a:cubicBezTo>
                <a:lnTo>
                  <a:pt x="4569023" y="3960317"/>
                </a:lnTo>
                <a:lnTo>
                  <a:pt x="4567164" y="3960689"/>
                </a:lnTo>
                <a:cubicBezTo>
                  <a:pt x="4563443" y="3961930"/>
                  <a:pt x="4559101" y="3963790"/>
                  <a:pt x="4554141" y="3966270"/>
                </a:cubicBezTo>
                <a:cubicBezTo>
                  <a:pt x="4544219" y="3971231"/>
                  <a:pt x="4536777" y="3973712"/>
                  <a:pt x="4531816" y="3973712"/>
                </a:cubicBezTo>
                <a:lnTo>
                  <a:pt x="4524375" y="3973712"/>
                </a:lnTo>
                <a:cubicBezTo>
                  <a:pt x="4524375" y="3978673"/>
                  <a:pt x="4521895" y="3981153"/>
                  <a:pt x="4516934" y="3981153"/>
                </a:cubicBezTo>
                <a:lnTo>
                  <a:pt x="4516934" y="3973712"/>
                </a:lnTo>
                <a:cubicBezTo>
                  <a:pt x="4521895" y="3968751"/>
                  <a:pt x="4531816" y="3963789"/>
                  <a:pt x="4546699" y="3958829"/>
                </a:cubicBezTo>
                <a:cubicBezTo>
                  <a:pt x="4551660" y="3953868"/>
                  <a:pt x="4555381" y="3950147"/>
                  <a:pt x="4557861" y="3947667"/>
                </a:cubicBezTo>
                <a:cubicBezTo>
                  <a:pt x="4560342" y="3945186"/>
                  <a:pt x="4561582" y="3943946"/>
                  <a:pt x="4561582" y="3943946"/>
                </a:cubicBezTo>
                <a:cubicBezTo>
                  <a:pt x="4566543" y="3934024"/>
                  <a:pt x="4567783" y="3929063"/>
                  <a:pt x="4565303" y="3929063"/>
                </a:cubicBezTo>
                <a:cubicBezTo>
                  <a:pt x="4562822" y="3929063"/>
                  <a:pt x="4559102" y="3929063"/>
                  <a:pt x="4554141" y="3929063"/>
                </a:cubicBezTo>
                <a:lnTo>
                  <a:pt x="4539258" y="3936505"/>
                </a:lnTo>
                <a:cubicBezTo>
                  <a:pt x="4539258" y="3931544"/>
                  <a:pt x="4544219" y="3926582"/>
                  <a:pt x="4554141" y="3921622"/>
                </a:cubicBezTo>
                <a:close/>
                <a:moveTo>
                  <a:pt x="4353223" y="3921622"/>
                </a:moveTo>
                <a:lnTo>
                  <a:pt x="4360664" y="3929063"/>
                </a:lnTo>
                <a:cubicBezTo>
                  <a:pt x="4360664" y="3934024"/>
                  <a:pt x="4358184" y="3934024"/>
                  <a:pt x="4353223" y="3929063"/>
                </a:cubicBezTo>
                <a:cubicBezTo>
                  <a:pt x="4353223" y="3929063"/>
                  <a:pt x="4353223" y="3926582"/>
                  <a:pt x="4353223" y="3921622"/>
                </a:cubicBezTo>
                <a:close/>
                <a:moveTo>
                  <a:pt x="4086262" y="3916971"/>
                </a:moveTo>
                <a:cubicBezTo>
                  <a:pt x="4085643" y="3917591"/>
                  <a:pt x="4085332" y="3919142"/>
                  <a:pt x="4085332" y="3921622"/>
                </a:cubicBezTo>
                <a:cubicBezTo>
                  <a:pt x="4090293" y="3921622"/>
                  <a:pt x="4092773" y="3921622"/>
                  <a:pt x="4092773" y="3921622"/>
                </a:cubicBezTo>
                <a:cubicBezTo>
                  <a:pt x="4092773" y="3921622"/>
                  <a:pt x="4091533" y="3920382"/>
                  <a:pt x="4089053" y="3917901"/>
                </a:cubicBezTo>
                <a:cubicBezTo>
                  <a:pt x="4087813" y="3916661"/>
                  <a:pt x="4086883" y="3916351"/>
                  <a:pt x="4086262" y="3916971"/>
                </a:cubicBezTo>
                <a:close/>
                <a:moveTo>
                  <a:pt x="4635996" y="3914180"/>
                </a:moveTo>
                <a:cubicBezTo>
                  <a:pt x="4640957" y="3914180"/>
                  <a:pt x="4640957" y="3916661"/>
                  <a:pt x="4635996" y="3921622"/>
                </a:cubicBezTo>
                <a:cubicBezTo>
                  <a:pt x="4635996" y="3921622"/>
                  <a:pt x="4634756" y="3920382"/>
                  <a:pt x="4632275" y="3917901"/>
                </a:cubicBezTo>
                <a:cubicBezTo>
                  <a:pt x="4629795" y="3915420"/>
                  <a:pt x="4631035" y="3914180"/>
                  <a:pt x="4635996" y="3914180"/>
                </a:cubicBezTo>
                <a:close/>
                <a:moveTo>
                  <a:pt x="4375547" y="3914180"/>
                </a:moveTo>
                <a:lnTo>
                  <a:pt x="4382988" y="3921622"/>
                </a:lnTo>
                <a:cubicBezTo>
                  <a:pt x="4382988" y="3921622"/>
                  <a:pt x="4380508" y="3921622"/>
                  <a:pt x="4375547" y="3921622"/>
                </a:cubicBezTo>
                <a:close/>
                <a:moveTo>
                  <a:pt x="364629" y="3914180"/>
                </a:moveTo>
                <a:lnTo>
                  <a:pt x="364629" y="3921622"/>
                </a:lnTo>
                <a:lnTo>
                  <a:pt x="372071" y="3914180"/>
                </a:lnTo>
                <a:cubicBezTo>
                  <a:pt x="372071" y="3914180"/>
                  <a:pt x="369590" y="3914180"/>
                  <a:pt x="364629" y="3914180"/>
                </a:cubicBezTo>
                <a:close/>
                <a:moveTo>
                  <a:pt x="4591348" y="3906739"/>
                </a:moveTo>
                <a:lnTo>
                  <a:pt x="4598789" y="3906739"/>
                </a:lnTo>
                <a:cubicBezTo>
                  <a:pt x="4593828" y="3906739"/>
                  <a:pt x="4588867" y="3909220"/>
                  <a:pt x="4583906" y="3914180"/>
                </a:cubicBezTo>
                <a:lnTo>
                  <a:pt x="4576465" y="3921622"/>
                </a:lnTo>
                <a:cubicBezTo>
                  <a:pt x="4576465" y="3916661"/>
                  <a:pt x="4577705" y="3914180"/>
                  <a:pt x="4580186" y="3914180"/>
                </a:cubicBezTo>
                <a:cubicBezTo>
                  <a:pt x="4582666" y="3914180"/>
                  <a:pt x="4586387" y="3911700"/>
                  <a:pt x="4591348" y="3906739"/>
                </a:cubicBezTo>
                <a:close/>
                <a:moveTo>
                  <a:pt x="4397871" y="3906739"/>
                </a:moveTo>
                <a:lnTo>
                  <a:pt x="4397871" y="3914180"/>
                </a:lnTo>
                <a:lnTo>
                  <a:pt x="4390430" y="3914180"/>
                </a:lnTo>
                <a:cubicBezTo>
                  <a:pt x="4395391" y="3909220"/>
                  <a:pt x="4397871" y="3906739"/>
                  <a:pt x="4397871" y="3906739"/>
                </a:cubicBezTo>
                <a:close/>
                <a:moveTo>
                  <a:pt x="4731804" y="3894647"/>
                </a:moveTo>
                <a:cubicBezTo>
                  <a:pt x="4732424" y="3895267"/>
                  <a:pt x="4732734" y="3896817"/>
                  <a:pt x="4732734" y="3899297"/>
                </a:cubicBezTo>
                <a:cubicBezTo>
                  <a:pt x="4732734" y="3904258"/>
                  <a:pt x="4732734" y="3906739"/>
                  <a:pt x="4732734" y="3906739"/>
                </a:cubicBezTo>
                <a:cubicBezTo>
                  <a:pt x="4732734" y="3906739"/>
                  <a:pt x="4731494" y="3905499"/>
                  <a:pt x="4729013" y="3903018"/>
                </a:cubicBezTo>
                <a:cubicBezTo>
                  <a:pt x="4726533" y="3900538"/>
                  <a:pt x="4726533" y="3898057"/>
                  <a:pt x="4729013" y="3895577"/>
                </a:cubicBezTo>
                <a:cubicBezTo>
                  <a:pt x="4730253" y="3894337"/>
                  <a:pt x="4731184" y="3894026"/>
                  <a:pt x="4731804" y="3894647"/>
                </a:cubicBezTo>
                <a:close/>
                <a:moveTo>
                  <a:pt x="4673203" y="3891856"/>
                </a:moveTo>
                <a:lnTo>
                  <a:pt x="4680645" y="3891856"/>
                </a:lnTo>
                <a:lnTo>
                  <a:pt x="4673203" y="3899297"/>
                </a:lnTo>
                <a:lnTo>
                  <a:pt x="4665761" y="3899297"/>
                </a:lnTo>
                <a:cubicBezTo>
                  <a:pt x="4665761" y="3899297"/>
                  <a:pt x="4668243" y="3896817"/>
                  <a:pt x="4673203" y="3891856"/>
                </a:cubicBezTo>
                <a:close/>
                <a:moveTo>
                  <a:pt x="4657390" y="3887205"/>
                </a:moveTo>
                <a:cubicBezTo>
                  <a:pt x="4659251" y="3886585"/>
                  <a:pt x="4660801" y="3886895"/>
                  <a:pt x="4662041" y="3888135"/>
                </a:cubicBezTo>
                <a:cubicBezTo>
                  <a:pt x="4664521" y="3890616"/>
                  <a:pt x="4660801" y="3894337"/>
                  <a:pt x="4650879" y="3899297"/>
                </a:cubicBezTo>
                <a:cubicBezTo>
                  <a:pt x="4650879" y="3904258"/>
                  <a:pt x="4645918" y="3904258"/>
                  <a:pt x="4635996" y="3899297"/>
                </a:cubicBezTo>
                <a:cubicBezTo>
                  <a:pt x="4635996" y="3899297"/>
                  <a:pt x="4634756" y="3899297"/>
                  <a:pt x="4632275" y="3899297"/>
                </a:cubicBezTo>
                <a:cubicBezTo>
                  <a:pt x="4629795" y="3899297"/>
                  <a:pt x="4628554" y="3896817"/>
                  <a:pt x="4628554" y="3891856"/>
                </a:cubicBezTo>
                <a:lnTo>
                  <a:pt x="4635996" y="3891856"/>
                </a:lnTo>
                <a:cubicBezTo>
                  <a:pt x="4640957" y="3896817"/>
                  <a:pt x="4645918" y="3896817"/>
                  <a:pt x="4650879" y="3891856"/>
                </a:cubicBezTo>
                <a:cubicBezTo>
                  <a:pt x="4653359" y="3889376"/>
                  <a:pt x="4655530" y="3887826"/>
                  <a:pt x="4657390" y="3887205"/>
                </a:cubicBezTo>
                <a:close/>
                <a:moveTo>
                  <a:pt x="4241602" y="3884415"/>
                </a:moveTo>
                <a:lnTo>
                  <a:pt x="4241602" y="3891856"/>
                </a:lnTo>
                <a:cubicBezTo>
                  <a:pt x="4246563" y="3891856"/>
                  <a:pt x="4249044" y="3891856"/>
                  <a:pt x="4249044" y="3891856"/>
                </a:cubicBezTo>
                <a:close/>
                <a:moveTo>
                  <a:pt x="4204395" y="3884415"/>
                </a:moveTo>
                <a:cubicBezTo>
                  <a:pt x="4204395" y="3884415"/>
                  <a:pt x="4203154" y="3885655"/>
                  <a:pt x="4200674" y="3888135"/>
                </a:cubicBezTo>
                <a:cubicBezTo>
                  <a:pt x="4198194" y="3890616"/>
                  <a:pt x="4199434" y="3891856"/>
                  <a:pt x="4204395" y="3891856"/>
                </a:cubicBezTo>
                <a:lnTo>
                  <a:pt x="4211836" y="3891856"/>
                </a:lnTo>
                <a:close/>
                <a:moveTo>
                  <a:pt x="4643437" y="3876973"/>
                </a:moveTo>
                <a:cubicBezTo>
                  <a:pt x="4648399" y="3876973"/>
                  <a:pt x="4650879" y="3876973"/>
                  <a:pt x="4650879" y="3876973"/>
                </a:cubicBezTo>
                <a:cubicBezTo>
                  <a:pt x="4650879" y="3876973"/>
                  <a:pt x="4650879" y="3879454"/>
                  <a:pt x="4650879" y="3884415"/>
                </a:cubicBezTo>
                <a:cubicBezTo>
                  <a:pt x="4645918" y="3884415"/>
                  <a:pt x="4643437" y="3881934"/>
                  <a:pt x="4643437" y="3876973"/>
                </a:cubicBezTo>
                <a:close/>
                <a:moveTo>
                  <a:pt x="4539258" y="3876973"/>
                </a:moveTo>
                <a:cubicBezTo>
                  <a:pt x="4539258" y="3876973"/>
                  <a:pt x="4541738" y="3876973"/>
                  <a:pt x="4546699" y="3876973"/>
                </a:cubicBezTo>
                <a:cubicBezTo>
                  <a:pt x="4546699" y="3881934"/>
                  <a:pt x="4544219" y="3884415"/>
                  <a:pt x="4539258" y="3884415"/>
                </a:cubicBezTo>
                <a:close/>
                <a:moveTo>
                  <a:pt x="215801" y="3876973"/>
                </a:moveTo>
                <a:cubicBezTo>
                  <a:pt x="225723" y="3891856"/>
                  <a:pt x="228203" y="3903018"/>
                  <a:pt x="223242" y="3910460"/>
                </a:cubicBezTo>
                <a:cubicBezTo>
                  <a:pt x="218281" y="3917901"/>
                  <a:pt x="215801" y="3916661"/>
                  <a:pt x="215801" y="3906739"/>
                </a:cubicBezTo>
                <a:close/>
                <a:moveTo>
                  <a:pt x="4948535" y="3869532"/>
                </a:moveTo>
                <a:lnTo>
                  <a:pt x="4933652" y="3884415"/>
                </a:lnTo>
                <a:lnTo>
                  <a:pt x="4926211" y="3891856"/>
                </a:lnTo>
                <a:cubicBezTo>
                  <a:pt x="4926211" y="3886895"/>
                  <a:pt x="4928691" y="3881934"/>
                  <a:pt x="4933652" y="3876973"/>
                </a:cubicBezTo>
                <a:close/>
                <a:moveTo>
                  <a:pt x="4740176" y="3869532"/>
                </a:moveTo>
                <a:lnTo>
                  <a:pt x="4740176" y="3876973"/>
                </a:lnTo>
                <a:lnTo>
                  <a:pt x="4732734" y="3876973"/>
                </a:lnTo>
                <a:cubicBezTo>
                  <a:pt x="4732734" y="3872013"/>
                  <a:pt x="4735214" y="3869532"/>
                  <a:pt x="4740176" y="3869532"/>
                </a:cubicBezTo>
                <a:close/>
                <a:moveTo>
                  <a:pt x="4449961" y="3869532"/>
                </a:moveTo>
                <a:cubicBezTo>
                  <a:pt x="4454923" y="3869532"/>
                  <a:pt x="4457403" y="3869532"/>
                  <a:pt x="4457403" y="3869532"/>
                </a:cubicBezTo>
                <a:cubicBezTo>
                  <a:pt x="4457403" y="3874493"/>
                  <a:pt x="4456163" y="3876973"/>
                  <a:pt x="4453682" y="3876973"/>
                </a:cubicBezTo>
                <a:cubicBezTo>
                  <a:pt x="4451201" y="3876973"/>
                  <a:pt x="4449961" y="3876973"/>
                  <a:pt x="4449961" y="3876973"/>
                </a:cubicBezTo>
                <a:cubicBezTo>
                  <a:pt x="4449961" y="3876973"/>
                  <a:pt x="4449961" y="3874493"/>
                  <a:pt x="4449961" y="3869532"/>
                </a:cubicBezTo>
                <a:close/>
                <a:moveTo>
                  <a:pt x="4234160" y="3862090"/>
                </a:moveTo>
                <a:cubicBezTo>
                  <a:pt x="4234160" y="3867051"/>
                  <a:pt x="4234160" y="3869532"/>
                  <a:pt x="4234160" y="3869532"/>
                </a:cubicBezTo>
                <a:cubicBezTo>
                  <a:pt x="4234160" y="3869532"/>
                  <a:pt x="4231680" y="3869532"/>
                  <a:pt x="4226719" y="3869532"/>
                </a:cubicBezTo>
                <a:cubicBezTo>
                  <a:pt x="4226719" y="3869532"/>
                  <a:pt x="4224238" y="3872013"/>
                  <a:pt x="4219277" y="3876973"/>
                </a:cubicBezTo>
                <a:lnTo>
                  <a:pt x="4226719" y="3876973"/>
                </a:lnTo>
                <a:lnTo>
                  <a:pt x="4241602" y="3862090"/>
                </a:lnTo>
                <a:cubicBezTo>
                  <a:pt x="4241602" y="3862090"/>
                  <a:pt x="4239121" y="3862090"/>
                  <a:pt x="4234160" y="3862090"/>
                </a:cubicBezTo>
                <a:close/>
                <a:moveTo>
                  <a:pt x="4963418" y="3854649"/>
                </a:moveTo>
                <a:lnTo>
                  <a:pt x="4963418" y="3862090"/>
                </a:lnTo>
                <a:cubicBezTo>
                  <a:pt x="4958456" y="3867051"/>
                  <a:pt x="4953496" y="3869532"/>
                  <a:pt x="4948535" y="3869532"/>
                </a:cubicBezTo>
                <a:lnTo>
                  <a:pt x="4955976" y="3862090"/>
                </a:lnTo>
                <a:cubicBezTo>
                  <a:pt x="4960938" y="3857130"/>
                  <a:pt x="4963418" y="3854649"/>
                  <a:pt x="4963418" y="3854649"/>
                </a:cubicBezTo>
                <a:close/>
                <a:moveTo>
                  <a:pt x="4546699" y="3854649"/>
                </a:moveTo>
                <a:cubicBezTo>
                  <a:pt x="4546699" y="3854649"/>
                  <a:pt x="4546699" y="3857130"/>
                  <a:pt x="4546699" y="3862090"/>
                </a:cubicBezTo>
                <a:cubicBezTo>
                  <a:pt x="4546699" y="3862090"/>
                  <a:pt x="4544219" y="3862090"/>
                  <a:pt x="4539258" y="3862090"/>
                </a:cubicBezTo>
                <a:close/>
                <a:moveTo>
                  <a:pt x="4464844" y="3854649"/>
                </a:moveTo>
                <a:lnTo>
                  <a:pt x="4479727" y="3854649"/>
                </a:lnTo>
                <a:lnTo>
                  <a:pt x="4487169" y="3854649"/>
                </a:lnTo>
                <a:lnTo>
                  <a:pt x="4479727" y="3862090"/>
                </a:lnTo>
                <a:lnTo>
                  <a:pt x="4464844" y="3862090"/>
                </a:lnTo>
                <a:cubicBezTo>
                  <a:pt x="4464844" y="3857130"/>
                  <a:pt x="4464844" y="3854649"/>
                  <a:pt x="4464844" y="3854649"/>
                </a:cubicBezTo>
                <a:close/>
                <a:moveTo>
                  <a:pt x="4769941" y="3847208"/>
                </a:moveTo>
                <a:lnTo>
                  <a:pt x="4784824" y="3854649"/>
                </a:lnTo>
                <a:lnTo>
                  <a:pt x="4762500" y="3854649"/>
                </a:lnTo>
                <a:cubicBezTo>
                  <a:pt x="4762500" y="3854649"/>
                  <a:pt x="4764980" y="3852168"/>
                  <a:pt x="4769941" y="3847208"/>
                </a:cubicBezTo>
                <a:close/>
                <a:moveTo>
                  <a:pt x="4758779" y="3847208"/>
                </a:moveTo>
                <a:cubicBezTo>
                  <a:pt x="4761259" y="3847208"/>
                  <a:pt x="4762500" y="3848448"/>
                  <a:pt x="4762500" y="3850928"/>
                </a:cubicBezTo>
                <a:cubicBezTo>
                  <a:pt x="4762500" y="3853409"/>
                  <a:pt x="4760020" y="3854649"/>
                  <a:pt x="4755058" y="3854649"/>
                </a:cubicBezTo>
                <a:cubicBezTo>
                  <a:pt x="4755058" y="3849688"/>
                  <a:pt x="4756299" y="3847208"/>
                  <a:pt x="4758779" y="3847208"/>
                </a:cubicBezTo>
                <a:close/>
                <a:moveTo>
                  <a:pt x="4725293" y="3847208"/>
                </a:moveTo>
                <a:lnTo>
                  <a:pt x="4732734" y="3847208"/>
                </a:lnTo>
                <a:cubicBezTo>
                  <a:pt x="4737695" y="3857130"/>
                  <a:pt x="4740176" y="3862090"/>
                  <a:pt x="4740176" y="3862090"/>
                </a:cubicBezTo>
                <a:lnTo>
                  <a:pt x="4740176" y="3865811"/>
                </a:lnTo>
                <a:lnTo>
                  <a:pt x="4734594" y="3857440"/>
                </a:lnTo>
                <a:cubicBezTo>
                  <a:pt x="4732114" y="3854339"/>
                  <a:pt x="4729013" y="3850928"/>
                  <a:pt x="4725293" y="3847208"/>
                </a:cubicBezTo>
                <a:close/>
                <a:moveTo>
                  <a:pt x="4695528" y="3847208"/>
                </a:moveTo>
                <a:lnTo>
                  <a:pt x="4710410" y="3847208"/>
                </a:lnTo>
                <a:lnTo>
                  <a:pt x="4702969" y="3854649"/>
                </a:lnTo>
                <a:cubicBezTo>
                  <a:pt x="4698008" y="3854649"/>
                  <a:pt x="4698008" y="3857130"/>
                  <a:pt x="4702969" y="3862090"/>
                </a:cubicBezTo>
                <a:cubicBezTo>
                  <a:pt x="4702969" y="3867051"/>
                  <a:pt x="4702969" y="3870772"/>
                  <a:pt x="4702969" y="3873253"/>
                </a:cubicBezTo>
                <a:cubicBezTo>
                  <a:pt x="4702969" y="3875733"/>
                  <a:pt x="4700489" y="3876973"/>
                  <a:pt x="4695528" y="3876973"/>
                </a:cubicBezTo>
                <a:cubicBezTo>
                  <a:pt x="4690567" y="3876973"/>
                  <a:pt x="4688086" y="3874493"/>
                  <a:pt x="4688086" y="3869532"/>
                </a:cubicBezTo>
                <a:close/>
                <a:moveTo>
                  <a:pt x="4650879" y="3847208"/>
                </a:moveTo>
                <a:lnTo>
                  <a:pt x="4665761" y="3847208"/>
                </a:lnTo>
                <a:cubicBezTo>
                  <a:pt x="4665761" y="3847208"/>
                  <a:pt x="4660801" y="3849688"/>
                  <a:pt x="4650879" y="3854649"/>
                </a:cubicBezTo>
                <a:lnTo>
                  <a:pt x="4643437" y="3854649"/>
                </a:lnTo>
                <a:cubicBezTo>
                  <a:pt x="4643437" y="3854649"/>
                  <a:pt x="4645918" y="3852168"/>
                  <a:pt x="4650879" y="3847208"/>
                </a:cubicBezTo>
                <a:close/>
                <a:moveTo>
                  <a:pt x="4284855" y="3844882"/>
                </a:moveTo>
                <a:cubicBezTo>
                  <a:pt x="4282065" y="3843952"/>
                  <a:pt x="4275088" y="3847208"/>
                  <a:pt x="4263926" y="3854649"/>
                </a:cubicBezTo>
                <a:lnTo>
                  <a:pt x="4271368" y="3854649"/>
                </a:lnTo>
                <a:cubicBezTo>
                  <a:pt x="4276329" y="3854649"/>
                  <a:pt x="4280049" y="3853409"/>
                  <a:pt x="4282530" y="3850928"/>
                </a:cubicBezTo>
                <a:cubicBezTo>
                  <a:pt x="4285010" y="3848448"/>
                  <a:pt x="4286251" y="3847208"/>
                  <a:pt x="4286251" y="3847208"/>
                </a:cubicBezTo>
                <a:cubicBezTo>
                  <a:pt x="4286251" y="3845968"/>
                  <a:pt x="4285785" y="3845192"/>
                  <a:pt x="4284855" y="3844882"/>
                </a:cubicBezTo>
                <a:close/>
                <a:moveTo>
                  <a:pt x="4509492" y="3839766"/>
                </a:moveTo>
                <a:lnTo>
                  <a:pt x="4509492" y="3854649"/>
                </a:lnTo>
                <a:lnTo>
                  <a:pt x="4502051" y="3847208"/>
                </a:lnTo>
                <a:cubicBezTo>
                  <a:pt x="4502051" y="3847208"/>
                  <a:pt x="4503292" y="3845968"/>
                  <a:pt x="4505772" y="3843487"/>
                </a:cubicBezTo>
                <a:cubicBezTo>
                  <a:pt x="4508252" y="3841006"/>
                  <a:pt x="4509492" y="3839766"/>
                  <a:pt x="4509492" y="3839766"/>
                </a:cubicBezTo>
                <a:close/>
                <a:moveTo>
                  <a:pt x="4851797" y="3832325"/>
                </a:moveTo>
                <a:lnTo>
                  <a:pt x="4859238" y="3832325"/>
                </a:lnTo>
                <a:cubicBezTo>
                  <a:pt x="4859238" y="3832325"/>
                  <a:pt x="4859238" y="3834805"/>
                  <a:pt x="4859238" y="3839766"/>
                </a:cubicBezTo>
                <a:close/>
                <a:moveTo>
                  <a:pt x="4673203" y="3832325"/>
                </a:moveTo>
                <a:cubicBezTo>
                  <a:pt x="4678165" y="3832325"/>
                  <a:pt x="4680645" y="3834805"/>
                  <a:pt x="4680645" y="3839766"/>
                </a:cubicBezTo>
                <a:cubicBezTo>
                  <a:pt x="4675684" y="3839766"/>
                  <a:pt x="4673203" y="3839766"/>
                  <a:pt x="4673203" y="3839766"/>
                </a:cubicBezTo>
                <a:close/>
                <a:moveTo>
                  <a:pt x="4509492" y="3832325"/>
                </a:moveTo>
                <a:cubicBezTo>
                  <a:pt x="4514453" y="3832325"/>
                  <a:pt x="4516934" y="3832325"/>
                  <a:pt x="4516934" y="3832325"/>
                </a:cubicBezTo>
                <a:cubicBezTo>
                  <a:pt x="4516934" y="3837286"/>
                  <a:pt x="4516934" y="3839766"/>
                  <a:pt x="4516934" y="3839766"/>
                </a:cubicBezTo>
                <a:close/>
                <a:moveTo>
                  <a:pt x="4412754" y="3832325"/>
                </a:moveTo>
                <a:lnTo>
                  <a:pt x="4412754" y="3839766"/>
                </a:lnTo>
                <a:cubicBezTo>
                  <a:pt x="4417715" y="3839766"/>
                  <a:pt x="4420195" y="3837286"/>
                  <a:pt x="4420195" y="3832325"/>
                </a:cubicBezTo>
                <a:cubicBezTo>
                  <a:pt x="4415234" y="3832325"/>
                  <a:pt x="4412754" y="3832325"/>
                  <a:pt x="4412754" y="3832325"/>
                </a:cubicBezTo>
                <a:close/>
                <a:moveTo>
                  <a:pt x="4820171" y="3828604"/>
                </a:moveTo>
                <a:cubicBezTo>
                  <a:pt x="4821411" y="3828604"/>
                  <a:pt x="4822031" y="3829844"/>
                  <a:pt x="4822031" y="3832325"/>
                </a:cubicBezTo>
                <a:lnTo>
                  <a:pt x="4807148" y="3839766"/>
                </a:lnTo>
                <a:lnTo>
                  <a:pt x="4807148" y="3832325"/>
                </a:lnTo>
                <a:lnTo>
                  <a:pt x="4814590" y="3832325"/>
                </a:lnTo>
                <a:cubicBezTo>
                  <a:pt x="4817070" y="3829844"/>
                  <a:pt x="4818931" y="3828604"/>
                  <a:pt x="4820171" y="3828604"/>
                </a:cubicBezTo>
                <a:close/>
                <a:moveTo>
                  <a:pt x="4449961" y="3824883"/>
                </a:moveTo>
                <a:lnTo>
                  <a:pt x="4449961" y="3832325"/>
                </a:lnTo>
                <a:cubicBezTo>
                  <a:pt x="4454923" y="3832325"/>
                  <a:pt x="4457403" y="3829844"/>
                  <a:pt x="4457403" y="3824883"/>
                </a:cubicBezTo>
                <a:close/>
                <a:moveTo>
                  <a:pt x="4842495" y="3820233"/>
                </a:moveTo>
                <a:cubicBezTo>
                  <a:pt x="4843736" y="3820853"/>
                  <a:pt x="4844355" y="3822403"/>
                  <a:pt x="4844355" y="3824883"/>
                </a:cubicBezTo>
                <a:lnTo>
                  <a:pt x="4836914" y="3832325"/>
                </a:lnTo>
                <a:lnTo>
                  <a:pt x="4829472" y="3824883"/>
                </a:lnTo>
                <a:cubicBezTo>
                  <a:pt x="4829472" y="3824883"/>
                  <a:pt x="4831953" y="3823643"/>
                  <a:pt x="4836914" y="3821163"/>
                </a:cubicBezTo>
                <a:cubicBezTo>
                  <a:pt x="4839394" y="3819923"/>
                  <a:pt x="4841255" y="3819612"/>
                  <a:pt x="4842495" y="3820233"/>
                </a:cubicBezTo>
                <a:close/>
                <a:moveTo>
                  <a:pt x="4598789" y="3817442"/>
                </a:moveTo>
                <a:cubicBezTo>
                  <a:pt x="4598789" y="3817442"/>
                  <a:pt x="4600029" y="3817442"/>
                  <a:pt x="4602510" y="3817442"/>
                </a:cubicBezTo>
                <a:cubicBezTo>
                  <a:pt x="4604990" y="3817442"/>
                  <a:pt x="4606231" y="3819923"/>
                  <a:pt x="4606231" y="3824883"/>
                </a:cubicBezTo>
                <a:cubicBezTo>
                  <a:pt x="4606231" y="3829844"/>
                  <a:pt x="4601269" y="3832325"/>
                  <a:pt x="4591348" y="3832325"/>
                </a:cubicBezTo>
                <a:cubicBezTo>
                  <a:pt x="4586387" y="3832325"/>
                  <a:pt x="4582666" y="3832325"/>
                  <a:pt x="4580186" y="3832325"/>
                </a:cubicBezTo>
                <a:cubicBezTo>
                  <a:pt x="4577705" y="3832325"/>
                  <a:pt x="4576465" y="3831085"/>
                  <a:pt x="4576465" y="3828604"/>
                </a:cubicBezTo>
                <a:cubicBezTo>
                  <a:pt x="4576465" y="3826123"/>
                  <a:pt x="4578945" y="3824883"/>
                  <a:pt x="4583906" y="3824883"/>
                </a:cubicBezTo>
                <a:cubicBezTo>
                  <a:pt x="4583906" y="3824883"/>
                  <a:pt x="4588867" y="3822403"/>
                  <a:pt x="4598789" y="3817442"/>
                </a:cubicBezTo>
                <a:close/>
                <a:moveTo>
                  <a:pt x="4554141" y="3817442"/>
                </a:moveTo>
                <a:lnTo>
                  <a:pt x="4554141" y="3824883"/>
                </a:lnTo>
                <a:cubicBezTo>
                  <a:pt x="4554141" y="3824883"/>
                  <a:pt x="4551660" y="3824883"/>
                  <a:pt x="4546699" y="3824883"/>
                </a:cubicBezTo>
                <a:cubicBezTo>
                  <a:pt x="4546699" y="3819923"/>
                  <a:pt x="4549180" y="3817442"/>
                  <a:pt x="4554141" y="3817442"/>
                </a:cubicBezTo>
                <a:close/>
                <a:moveTo>
                  <a:pt x="4792265" y="3810001"/>
                </a:moveTo>
                <a:lnTo>
                  <a:pt x="4792265" y="3817442"/>
                </a:lnTo>
                <a:lnTo>
                  <a:pt x="4784824" y="3824883"/>
                </a:lnTo>
                <a:lnTo>
                  <a:pt x="4762500" y="3824883"/>
                </a:lnTo>
                <a:lnTo>
                  <a:pt x="4762500" y="3817442"/>
                </a:lnTo>
                <a:cubicBezTo>
                  <a:pt x="4762500" y="3817442"/>
                  <a:pt x="4764980" y="3817442"/>
                  <a:pt x="4769941" y="3817442"/>
                </a:cubicBezTo>
                <a:lnTo>
                  <a:pt x="4784824" y="3817442"/>
                </a:lnTo>
                <a:cubicBezTo>
                  <a:pt x="4789785" y="3812481"/>
                  <a:pt x="4792265" y="3810001"/>
                  <a:pt x="4792265" y="3810001"/>
                </a:cubicBezTo>
                <a:close/>
                <a:moveTo>
                  <a:pt x="4449961" y="3810001"/>
                </a:moveTo>
                <a:cubicBezTo>
                  <a:pt x="4440039" y="3810001"/>
                  <a:pt x="4435078" y="3814961"/>
                  <a:pt x="4435078" y="3824883"/>
                </a:cubicBezTo>
                <a:lnTo>
                  <a:pt x="4449961" y="3817442"/>
                </a:lnTo>
                <a:close/>
                <a:moveTo>
                  <a:pt x="4755058" y="3795118"/>
                </a:moveTo>
                <a:cubicBezTo>
                  <a:pt x="4755058" y="3795118"/>
                  <a:pt x="4757538" y="3795118"/>
                  <a:pt x="4762500" y="3795118"/>
                </a:cubicBezTo>
                <a:cubicBezTo>
                  <a:pt x="4762500" y="3800079"/>
                  <a:pt x="4761259" y="3802559"/>
                  <a:pt x="4758779" y="3802559"/>
                </a:cubicBezTo>
                <a:cubicBezTo>
                  <a:pt x="4756299" y="3802559"/>
                  <a:pt x="4755058" y="3800079"/>
                  <a:pt x="4755058" y="3795118"/>
                </a:cubicBezTo>
                <a:close/>
                <a:moveTo>
                  <a:pt x="4849936" y="3791397"/>
                </a:moveTo>
                <a:cubicBezTo>
                  <a:pt x="4851177" y="3791397"/>
                  <a:pt x="4854277" y="3792638"/>
                  <a:pt x="4859238" y="3795118"/>
                </a:cubicBezTo>
                <a:lnTo>
                  <a:pt x="4851797" y="3795118"/>
                </a:lnTo>
                <a:cubicBezTo>
                  <a:pt x="4849316" y="3792638"/>
                  <a:pt x="4848696" y="3791397"/>
                  <a:pt x="4849936" y="3791397"/>
                </a:cubicBezTo>
                <a:close/>
                <a:moveTo>
                  <a:pt x="4874121" y="3787676"/>
                </a:moveTo>
                <a:cubicBezTo>
                  <a:pt x="4879083" y="3787676"/>
                  <a:pt x="4881563" y="3787676"/>
                  <a:pt x="4881563" y="3787676"/>
                </a:cubicBezTo>
                <a:lnTo>
                  <a:pt x="4874121" y="3795118"/>
                </a:lnTo>
                <a:close/>
                <a:moveTo>
                  <a:pt x="4598789" y="3787676"/>
                </a:moveTo>
                <a:lnTo>
                  <a:pt x="4606231" y="3795118"/>
                </a:lnTo>
                <a:cubicBezTo>
                  <a:pt x="4606231" y="3795118"/>
                  <a:pt x="4603750" y="3795118"/>
                  <a:pt x="4598789" y="3795118"/>
                </a:cubicBezTo>
                <a:cubicBezTo>
                  <a:pt x="4598789" y="3795118"/>
                  <a:pt x="4598789" y="3792637"/>
                  <a:pt x="4598789" y="3787676"/>
                </a:cubicBezTo>
                <a:close/>
                <a:moveTo>
                  <a:pt x="4662041" y="3784886"/>
                </a:moveTo>
                <a:cubicBezTo>
                  <a:pt x="4662041" y="3785506"/>
                  <a:pt x="4660801" y="3787676"/>
                  <a:pt x="4658320" y="3791397"/>
                </a:cubicBezTo>
                <a:cubicBezTo>
                  <a:pt x="4653359" y="3798838"/>
                  <a:pt x="4650879" y="3800079"/>
                  <a:pt x="4650879" y="3795118"/>
                </a:cubicBezTo>
                <a:lnTo>
                  <a:pt x="4658320" y="3787676"/>
                </a:lnTo>
                <a:cubicBezTo>
                  <a:pt x="4660801" y="3785196"/>
                  <a:pt x="4662041" y="3784266"/>
                  <a:pt x="4662041" y="3784886"/>
                </a:cubicBezTo>
                <a:close/>
                <a:moveTo>
                  <a:pt x="4955976" y="3780235"/>
                </a:moveTo>
                <a:lnTo>
                  <a:pt x="4955976" y="3787676"/>
                </a:lnTo>
                <a:lnTo>
                  <a:pt x="4941094" y="3787676"/>
                </a:lnTo>
                <a:cubicBezTo>
                  <a:pt x="4946055" y="3782716"/>
                  <a:pt x="4951015" y="3780235"/>
                  <a:pt x="4955976" y="3780235"/>
                </a:cubicBezTo>
                <a:close/>
                <a:moveTo>
                  <a:pt x="4396011" y="3776514"/>
                </a:moveTo>
                <a:cubicBezTo>
                  <a:pt x="4394771" y="3776514"/>
                  <a:pt x="4392910" y="3777754"/>
                  <a:pt x="4390430" y="3780235"/>
                </a:cubicBezTo>
                <a:lnTo>
                  <a:pt x="4382988" y="3787676"/>
                </a:lnTo>
                <a:cubicBezTo>
                  <a:pt x="4378027" y="3787676"/>
                  <a:pt x="4373067" y="3790157"/>
                  <a:pt x="4368106" y="3795118"/>
                </a:cubicBezTo>
                <a:lnTo>
                  <a:pt x="4353223" y="3802559"/>
                </a:lnTo>
                <a:lnTo>
                  <a:pt x="4368106" y="3802559"/>
                </a:lnTo>
                <a:cubicBezTo>
                  <a:pt x="4373067" y="3797598"/>
                  <a:pt x="4378027" y="3795118"/>
                  <a:pt x="4382988" y="3795118"/>
                </a:cubicBezTo>
                <a:cubicBezTo>
                  <a:pt x="4387949" y="3790157"/>
                  <a:pt x="4391670" y="3787676"/>
                  <a:pt x="4394150" y="3787676"/>
                </a:cubicBezTo>
                <a:cubicBezTo>
                  <a:pt x="4396631" y="3787676"/>
                  <a:pt x="4397871" y="3787676"/>
                  <a:pt x="4397871" y="3787676"/>
                </a:cubicBezTo>
                <a:lnTo>
                  <a:pt x="4397871" y="3780235"/>
                </a:lnTo>
                <a:cubicBezTo>
                  <a:pt x="4397871" y="3777754"/>
                  <a:pt x="4397252" y="3776514"/>
                  <a:pt x="4396011" y="3776514"/>
                </a:cubicBezTo>
                <a:close/>
                <a:moveTo>
                  <a:pt x="4457403" y="3772794"/>
                </a:moveTo>
                <a:cubicBezTo>
                  <a:pt x="4457403" y="3772794"/>
                  <a:pt x="4454923" y="3775274"/>
                  <a:pt x="4449961" y="3780235"/>
                </a:cubicBezTo>
                <a:lnTo>
                  <a:pt x="4457403" y="3780235"/>
                </a:lnTo>
                <a:close/>
                <a:moveTo>
                  <a:pt x="5558730" y="3765352"/>
                </a:moveTo>
                <a:cubicBezTo>
                  <a:pt x="5558730" y="3765352"/>
                  <a:pt x="5558730" y="3766592"/>
                  <a:pt x="5558730" y="3769073"/>
                </a:cubicBezTo>
                <a:cubicBezTo>
                  <a:pt x="5558730" y="3771554"/>
                  <a:pt x="5556250" y="3775274"/>
                  <a:pt x="5551289" y="3780235"/>
                </a:cubicBezTo>
                <a:lnTo>
                  <a:pt x="5536406" y="3787676"/>
                </a:lnTo>
                <a:cubicBezTo>
                  <a:pt x="5536406" y="3782716"/>
                  <a:pt x="5541367" y="3777754"/>
                  <a:pt x="5551289" y="3772794"/>
                </a:cubicBezTo>
                <a:close/>
                <a:moveTo>
                  <a:pt x="4695528" y="3765352"/>
                </a:moveTo>
                <a:cubicBezTo>
                  <a:pt x="4700489" y="3765352"/>
                  <a:pt x="4702969" y="3766592"/>
                  <a:pt x="4702969" y="3769073"/>
                </a:cubicBezTo>
                <a:cubicBezTo>
                  <a:pt x="4702969" y="3771554"/>
                  <a:pt x="4701728" y="3772794"/>
                  <a:pt x="4699248" y="3772794"/>
                </a:cubicBezTo>
                <a:cubicBezTo>
                  <a:pt x="4696768" y="3772794"/>
                  <a:pt x="4695528" y="3770313"/>
                  <a:pt x="4695528" y="3765352"/>
                </a:cubicBezTo>
                <a:close/>
                <a:moveTo>
                  <a:pt x="4412754" y="3765352"/>
                </a:moveTo>
                <a:cubicBezTo>
                  <a:pt x="4412754" y="3770313"/>
                  <a:pt x="4410274" y="3772794"/>
                  <a:pt x="4405313" y="3772794"/>
                </a:cubicBezTo>
                <a:cubicBezTo>
                  <a:pt x="4405313" y="3777754"/>
                  <a:pt x="4407793" y="3778995"/>
                  <a:pt x="4412754" y="3776514"/>
                </a:cubicBezTo>
                <a:cubicBezTo>
                  <a:pt x="4417715" y="3774034"/>
                  <a:pt x="4422676" y="3772794"/>
                  <a:pt x="4427637" y="3772794"/>
                </a:cubicBezTo>
                <a:close/>
                <a:moveTo>
                  <a:pt x="4375547" y="3765352"/>
                </a:moveTo>
                <a:cubicBezTo>
                  <a:pt x="4370586" y="3770313"/>
                  <a:pt x="4368106" y="3772794"/>
                  <a:pt x="4368106" y="3772794"/>
                </a:cubicBezTo>
                <a:lnTo>
                  <a:pt x="4382988" y="3765352"/>
                </a:lnTo>
                <a:close/>
                <a:moveTo>
                  <a:pt x="4550420" y="3757911"/>
                </a:moveTo>
                <a:cubicBezTo>
                  <a:pt x="4542979" y="3757911"/>
                  <a:pt x="4539258" y="3759151"/>
                  <a:pt x="4539258" y="3761631"/>
                </a:cubicBezTo>
                <a:cubicBezTo>
                  <a:pt x="4539258" y="3764112"/>
                  <a:pt x="4544219" y="3765352"/>
                  <a:pt x="4554141" y="3765352"/>
                </a:cubicBezTo>
                <a:lnTo>
                  <a:pt x="4561582" y="3757911"/>
                </a:lnTo>
                <a:cubicBezTo>
                  <a:pt x="4561582" y="3757911"/>
                  <a:pt x="4557861" y="3757911"/>
                  <a:pt x="4550420" y="3757911"/>
                </a:cubicBezTo>
                <a:close/>
                <a:moveTo>
                  <a:pt x="4933652" y="3750469"/>
                </a:moveTo>
                <a:lnTo>
                  <a:pt x="4941094" y="3757911"/>
                </a:lnTo>
                <a:lnTo>
                  <a:pt x="4941094" y="3772794"/>
                </a:lnTo>
                <a:cubicBezTo>
                  <a:pt x="4941094" y="3772794"/>
                  <a:pt x="4939853" y="3771554"/>
                  <a:pt x="4937373" y="3769073"/>
                </a:cubicBezTo>
                <a:cubicBezTo>
                  <a:pt x="4934893" y="3766592"/>
                  <a:pt x="4933652" y="3762872"/>
                  <a:pt x="4933652" y="3757911"/>
                </a:cubicBezTo>
                <a:close/>
                <a:moveTo>
                  <a:pt x="4911328" y="3750469"/>
                </a:moveTo>
                <a:lnTo>
                  <a:pt x="4903887" y="3765352"/>
                </a:lnTo>
                <a:lnTo>
                  <a:pt x="4903887" y="3757911"/>
                </a:lnTo>
                <a:cubicBezTo>
                  <a:pt x="4908848" y="3752950"/>
                  <a:pt x="4911328" y="3750469"/>
                  <a:pt x="4911328" y="3750469"/>
                </a:cubicBezTo>
                <a:close/>
                <a:moveTo>
                  <a:pt x="4658320" y="3750469"/>
                </a:moveTo>
                <a:cubicBezTo>
                  <a:pt x="4658320" y="3750469"/>
                  <a:pt x="4659561" y="3751709"/>
                  <a:pt x="4662041" y="3754190"/>
                </a:cubicBezTo>
                <a:cubicBezTo>
                  <a:pt x="4664521" y="3756671"/>
                  <a:pt x="4665761" y="3757911"/>
                  <a:pt x="4665761" y="3757911"/>
                </a:cubicBezTo>
                <a:cubicBezTo>
                  <a:pt x="4665761" y="3762872"/>
                  <a:pt x="4665761" y="3765352"/>
                  <a:pt x="4665761" y="3765352"/>
                </a:cubicBezTo>
                <a:cubicBezTo>
                  <a:pt x="4665761" y="3765352"/>
                  <a:pt x="4664521" y="3764112"/>
                  <a:pt x="4662041" y="3761631"/>
                </a:cubicBezTo>
                <a:cubicBezTo>
                  <a:pt x="4659561" y="3759151"/>
                  <a:pt x="4658320" y="3755430"/>
                  <a:pt x="4658320" y="3750469"/>
                </a:cubicBezTo>
                <a:close/>
                <a:moveTo>
                  <a:pt x="4628554" y="3750469"/>
                </a:moveTo>
                <a:cubicBezTo>
                  <a:pt x="4633516" y="3750469"/>
                  <a:pt x="4638477" y="3750469"/>
                  <a:pt x="4643437" y="3750469"/>
                </a:cubicBezTo>
                <a:lnTo>
                  <a:pt x="4643437" y="3757911"/>
                </a:lnTo>
                <a:cubicBezTo>
                  <a:pt x="4638477" y="3762872"/>
                  <a:pt x="4635996" y="3764112"/>
                  <a:pt x="4635996" y="3761631"/>
                </a:cubicBezTo>
                <a:cubicBezTo>
                  <a:pt x="4635996" y="3759151"/>
                  <a:pt x="4634756" y="3757911"/>
                  <a:pt x="4632275" y="3757911"/>
                </a:cubicBezTo>
                <a:cubicBezTo>
                  <a:pt x="4629795" y="3757911"/>
                  <a:pt x="4628554" y="3760391"/>
                  <a:pt x="4628554" y="3765352"/>
                </a:cubicBezTo>
                <a:lnTo>
                  <a:pt x="4621113" y="3765352"/>
                </a:lnTo>
                <a:cubicBezTo>
                  <a:pt x="4621113" y="3765352"/>
                  <a:pt x="4621113" y="3764112"/>
                  <a:pt x="4621113" y="3761631"/>
                </a:cubicBezTo>
                <a:cubicBezTo>
                  <a:pt x="4621113" y="3759151"/>
                  <a:pt x="4623594" y="3757911"/>
                  <a:pt x="4628554" y="3757911"/>
                </a:cubicBezTo>
                <a:cubicBezTo>
                  <a:pt x="4628554" y="3757911"/>
                  <a:pt x="4628554" y="3755430"/>
                  <a:pt x="4628554" y="3750469"/>
                </a:cubicBezTo>
                <a:close/>
                <a:moveTo>
                  <a:pt x="4442520" y="3750469"/>
                </a:moveTo>
                <a:cubicBezTo>
                  <a:pt x="4442520" y="3750469"/>
                  <a:pt x="4442520" y="3752950"/>
                  <a:pt x="4442520" y="3757911"/>
                </a:cubicBezTo>
                <a:cubicBezTo>
                  <a:pt x="4447481" y="3757911"/>
                  <a:pt x="4449961" y="3757911"/>
                  <a:pt x="4449961" y="3757911"/>
                </a:cubicBezTo>
                <a:close/>
                <a:moveTo>
                  <a:pt x="4851797" y="3743028"/>
                </a:moveTo>
                <a:lnTo>
                  <a:pt x="4866679" y="3743028"/>
                </a:lnTo>
                <a:lnTo>
                  <a:pt x="4851797" y="3750469"/>
                </a:lnTo>
                <a:cubicBezTo>
                  <a:pt x="4851797" y="3745509"/>
                  <a:pt x="4851797" y="3743028"/>
                  <a:pt x="4851797" y="3743028"/>
                </a:cubicBezTo>
                <a:close/>
                <a:moveTo>
                  <a:pt x="4569023" y="3743028"/>
                </a:moveTo>
                <a:cubicBezTo>
                  <a:pt x="4569023" y="3743028"/>
                  <a:pt x="4569023" y="3745509"/>
                  <a:pt x="4569023" y="3750469"/>
                </a:cubicBezTo>
                <a:cubicBezTo>
                  <a:pt x="4573985" y="3755430"/>
                  <a:pt x="4576465" y="3755430"/>
                  <a:pt x="4576465" y="3750469"/>
                </a:cubicBezTo>
                <a:close/>
                <a:moveTo>
                  <a:pt x="4382988" y="3743028"/>
                </a:moveTo>
                <a:lnTo>
                  <a:pt x="4382988" y="3757911"/>
                </a:lnTo>
                <a:cubicBezTo>
                  <a:pt x="4387949" y="3757911"/>
                  <a:pt x="4390430" y="3756671"/>
                  <a:pt x="4390430" y="3754190"/>
                </a:cubicBezTo>
                <a:cubicBezTo>
                  <a:pt x="4390430" y="3751709"/>
                  <a:pt x="4387949" y="3747989"/>
                  <a:pt x="4382988" y="3743028"/>
                </a:cubicBezTo>
                <a:close/>
                <a:moveTo>
                  <a:pt x="5145250" y="3732348"/>
                </a:moveTo>
                <a:lnTo>
                  <a:pt x="5142012" y="3735587"/>
                </a:lnTo>
                <a:cubicBezTo>
                  <a:pt x="5142012" y="3735587"/>
                  <a:pt x="5142321" y="3735277"/>
                  <a:pt x="5142942" y="3734656"/>
                </a:cubicBezTo>
                <a:close/>
                <a:moveTo>
                  <a:pt x="4399360" y="3731122"/>
                </a:moveTo>
                <a:lnTo>
                  <a:pt x="4397871" y="3731866"/>
                </a:lnTo>
                <a:cubicBezTo>
                  <a:pt x="4392910" y="3734346"/>
                  <a:pt x="4390430" y="3735587"/>
                  <a:pt x="4390430" y="3735587"/>
                </a:cubicBezTo>
                <a:lnTo>
                  <a:pt x="4390430" y="3743028"/>
                </a:lnTo>
                <a:cubicBezTo>
                  <a:pt x="4395391" y="3743028"/>
                  <a:pt x="4399111" y="3745509"/>
                  <a:pt x="4401592" y="3750469"/>
                </a:cubicBezTo>
                <a:cubicBezTo>
                  <a:pt x="4404072" y="3755430"/>
                  <a:pt x="4405313" y="3757911"/>
                  <a:pt x="4405313" y="3757911"/>
                </a:cubicBezTo>
                <a:cubicBezTo>
                  <a:pt x="4405313" y="3757911"/>
                  <a:pt x="4405313" y="3755430"/>
                  <a:pt x="4405313" y="3750469"/>
                </a:cubicBezTo>
                <a:lnTo>
                  <a:pt x="4397871" y="3735587"/>
                </a:lnTo>
                <a:close/>
                <a:moveTo>
                  <a:pt x="4495672" y="3730271"/>
                </a:moveTo>
                <a:lnTo>
                  <a:pt x="4479727" y="3735587"/>
                </a:lnTo>
                <a:lnTo>
                  <a:pt x="4472286" y="3735587"/>
                </a:lnTo>
                <a:cubicBezTo>
                  <a:pt x="4467325" y="3735587"/>
                  <a:pt x="4463604" y="3736827"/>
                  <a:pt x="4461124" y="3739307"/>
                </a:cubicBezTo>
                <a:cubicBezTo>
                  <a:pt x="4458643" y="3741788"/>
                  <a:pt x="4456163" y="3743028"/>
                  <a:pt x="4453682" y="3743028"/>
                </a:cubicBezTo>
                <a:cubicBezTo>
                  <a:pt x="4451201" y="3743028"/>
                  <a:pt x="4449961" y="3740547"/>
                  <a:pt x="4449961" y="3735587"/>
                </a:cubicBezTo>
                <a:cubicBezTo>
                  <a:pt x="4445000" y="3730626"/>
                  <a:pt x="4440039" y="3731866"/>
                  <a:pt x="4435078" y="3739307"/>
                </a:cubicBezTo>
                <a:cubicBezTo>
                  <a:pt x="4430117" y="3746749"/>
                  <a:pt x="4427637" y="3750469"/>
                  <a:pt x="4427637" y="3750469"/>
                </a:cubicBezTo>
                <a:cubicBezTo>
                  <a:pt x="4432598" y="3750469"/>
                  <a:pt x="4435078" y="3750469"/>
                  <a:pt x="4435078" y="3750469"/>
                </a:cubicBezTo>
                <a:lnTo>
                  <a:pt x="4449961" y="3743028"/>
                </a:lnTo>
                <a:cubicBezTo>
                  <a:pt x="4449961" y="3743028"/>
                  <a:pt x="4449961" y="3745509"/>
                  <a:pt x="4449961" y="3750469"/>
                </a:cubicBezTo>
                <a:lnTo>
                  <a:pt x="4457403" y="3757911"/>
                </a:lnTo>
                <a:lnTo>
                  <a:pt x="4464844" y="3750469"/>
                </a:lnTo>
                <a:lnTo>
                  <a:pt x="4472286" y="3750469"/>
                </a:lnTo>
                <a:cubicBezTo>
                  <a:pt x="4472286" y="3750469"/>
                  <a:pt x="4476006" y="3747989"/>
                  <a:pt x="4483448" y="3743028"/>
                </a:cubicBezTo>
                <a:cubicBezTo>
                  <a:pt x="4490889" y="3738067"/>
                  <a:pt x="4494610" y="3734346"/>
                  <a:pt x="4494610" y="3731866"/>
                </a:cubicBezTo>
                <a:close/>
                <a:moveTo>
                  <a:pt x="5149453" y="3728145"/>
                </a:moveTo>
                <a:cubicBezTo>
                  <a:pt x="5149453" y="3728145"/>
                  <a:pt x="5148212" y="3729385"/>
                  <a:pt x="5145732" y="3731866"/>
                </a:cubicBezTo>
                <a:lnTo>
                  <a:pt x="5145250" y="3732348"/>
                </a:lnTo>
                <a:close/>
                <a:moveTo>
                  <a:pt x="5008066" y="3720704"/>
                </a:moveTo>
                <a:lnTo>
                  <a:pt x="5015508" y="3720704"/>
                </a:lnTo>
                <a:lnTo>
                  <a:pt x="5015508" y="3728145"/>
                </a:lnTo>
                <a:close/>
                <a:moveTo>
                  <a:pt x="5022949" y="3713262"/>
                </a:moveTo>
                <a:lnTo>
                  <a:pt x="5022949" y="3720704"/>
                </a:lnTo>
                <a:lnTo>
                  <a:pt x="5015508" y="3720704"/>
                </a:lnTo>
                <a:cubicBezTo>
                  <a:pt x="5015508" y="3720704"/>
                  <a:pt x="5017988" y="3718223"/>
                  <a:pt x="5022949" y="3713262"/>
                </a:cubicBezTo>
                <a:close/>
                <a:moveTo>
                  <a:pt x="4993183" y="3713262"/>
                </a:moveTo>
                <a:cubicBezTo>
                  <a:pt x="4993183" y="3718223"/>
                  <a:pt x="4993183" y="3720704"/>
                  <a:pt x="4993183" y="3720704"/>
                </a:cubicBezTo>
                <a:cubicBezTo>
                  <a:pt x="4988222" y="3720704"/>
                  <a:pt x="4985742" y="3720704"/>
                  <a:pt x="4985742" y="3720704"/>
                </a:cubicBezTo>
                <a:close/>
                <a:moveTo>
                  <a:pt x="4963418" y="3713262"/>
                </a:moveTo>
                <a:lnTo>
                  <a:pt x="4970859" y="3720704"/>
                </a:lnTo>
                <a:lnTo>
                  <a:pt x="4978301" y="3728145"/>
                </a:lnTo>
                <a:lnTo>
                  <a:pt x="4985742" y="3728145"/>
                </a:lnTo>
                <a:lnTo>
                  <a:pt x="4985742" y="3743028"/>
                </a:lnTo>
                <a:cubicBezTo>
                  <a:pt x="4980781" y="3743028"/>
                  <a:pt x="4978301" y="3743028"/>
                  <a:pt x="4978301" y="3743028"/>
                </a:cubicBezTo>
                <a:lnTo>
                  <a:pt x="4970859" y="3743028"/>
                </a:lnTo>
                <a:cubicBezTo>
                  <a:pt x="4970859" y="3738067"/>
                  <a:pt x="4968379" y="3735587"/>
                  <a:pt x="4963418" y="3735587"/>
                </a:cubicBezTo>
                <a:lnTo>
                  <a:pt x="4963418" y="3743028"/>
                </a:lnTo>
                <a:cubicBezTo>
                  <a:pt x="4963418" y="3743028"/>
                  <a:pt x="4963418" y="3745509"/>
                  <a:pt x="4963418" y="3750469"/>
                </a:cubicBezTo>
                <a:cubicBezTo>
                  <a:pt x="4963418" y="3755430"/>
                  <a:pt x="4960938" y="3757911"/>
                  <a:pt x="4955976" y="3757911"/>
                </a:cubicBezTo>
                <a:cubicBezTo>
                  <a:pt x="4951015" y="3757911"/>
                  <a:pt x="4948535" y="3755430"/>
                  <a:pt x="4948535" y="3750469"/>
                </a:cubicBezTo>
                <a:cubicBezTo>
                  <a:pt x="4948535" y="3745509"/>
                  <a:pt x="4946055" y="3741788"/>
                  <a:pt x="4941094" y="3739307"/>
                </a:cubicBezTo>
                <a:cubicBezTo>
                  <a:pt x="4936132" y="3736827"/>
                  <a:pt x="4938613" y="3730626"/>
                  <a:pt x="4948535" y="3720704"/>
                </a:cubicBezTo>
                <a:close/>
                <a:moveTo>
                  <a:pt x="4918770" y="3713262"/>
                </a:moveTo>
                <a:lnTo>
                  <a:pt x="4918770" y="3720704"/>
                </a:lnTo>
                <a:lnTo>
                  <a:pt x="4903887" y="3720704"/>
                </a:lnTo>
                <a:cubicBezTo>
                  <a:pt x="4908848" y="3720704"/>
                  <a:pt x="4913808" y="3718223"/>
                  <a:pt x="4918770" y="3713262"/>
                </a:cubicBezTo>
                <a:close/>
                <a:moveTo>
                  <a:pt x="4650879" y="3713262"/>
                </a:moveTo>
                <a:lnTo>
                  <a:pt x="4650879" y="3720704"/>
                </a:lnTo>
                <a:cubicBezTo>
                  <a:pt x="4650879" y="3720704"/>
                  <a:pt x="4648399" y="3720704"/>
                  <a:pt x="4643437" y="3720704"/>
                </a:cubicBezTo>
                <a:cubicBezTo>
                  <a:pt x="4643437" y="3715743"/>
                  <a:pt x="4645918" y="3713262"/>
                  <a:pt x="4650879" y="3713262"/>
                </a:cubicBezTo>
                <a:close/>
                <a:moveTo>
                  <a:pt x="4442520" y="3713262"/>
                </a:moveTo>
                <a:lnTo>
                  <a:pt x="4449961" y="3728145"/>
                </a:lnTo>
                <a:cubicBezTo>
                  <a:pt x="4449961" y="3723184"/>
                  <a:pt x="4449961" y="3718223"/>
                  <a:pt x="4449961" y="3713262"/>
                </a:cubicBezTo>
                <a:close/>
                <a:moveTo>
                  <a:pt x="5041790" y="3709779"/>
                </a:moveTo>
                <a:lnTo>
                  <a:pt x="5044343" y="3712332"/>
                </a:lnTo>
                <a:cubicBezTo>
                  <a:pt x="5044964" y="3712952"/>
                  <a:pt x="5045273" y="3713262"/>
                  <a:pt x="5045273" y="3713262"/>
                </a:cubicBezTo>
                <a:close/>
                <a:moveTo>
                  <a:pt x="5037832" y="3705821"/>
                </a:moveTo>
                <a:cubicBezTo>
                  <a:pt x="5037832" y="3705821"/>
                  <a:pt x="5039072" y="3707061"/>
                  <a:pt x="5041553" y="3709542"/>
                </a:cubicBezTo>
                <a:lnTo>
                  <a:pt x="5041790" y="3709779"/>
                </a:lnTo>
                <a:close/>
                <a:moveTo>
                  <a:pt x="4985742" y="3705821"/>
                </a:moveTo>
                <a:lnTo>
                  <a:pt x="4993183" y="3705821"/>
                </a:lnTo>
                <a:cubicBezTo>
                  <a:pt x="4988222" y="3710782"/>
                  <a:pt x="4985742" y="3713262"/>
                  <a:pt x="4985742" y="3713262"/>
                </a:cubicBezTo>
                <a:close/>
                <a:moveTo>
                  <a:pt x="4726781" y="3698380"/>
                </a:moveTo>
                <a:lnTo>
                  <a:pt x="4725293" y="3705821"/>
                </a:lnTo>
                <a:cubicBezTo>
                  <a:pt x="4725293" y="3703340"/>
                  <a:pt x="4725604" y="3701170"/>
                  <a:pt x="4726223" y="3699310"/>
                </a:cubicBezTo>
                <a:close/>
                <a:moveTo>
                  <a:pt x="5112246" y="3698380"/>
                </a:moveTo>
                <a:cubicBezTo>
                  <a:pt x="5117208" y="3698380"/>
                  <a:pt x="5119688" y="3699620"/>
                  <a:pt x="5119688" y="3702100"/>
                </a:cubicBezTo>
                <a:cubicBezTo>
                  <a:pt x="5119688" y="3704581"/>
                  <a:pt x="5118447" y="3705821"/>
                  <a:pt x="5115967" y="3705821"/>
                </a:cubicBezTo>
                <a:cubicBezTo>
                  <a:pt x="5113487" y="3705821"/>
                  <a:pt x="5112246" y="3703340"/>
                  <a:pt x="5112246" y="3698380"/>
                </a:cubicBezTo>
                <a:close/>
                <a:moveTo>
                  <a:pt x="4502051" y="3698380"/>
                </a:moveTo>
                <a:lnTo>
                  <a:pt x="4502051" y="3705821"/>
                </a:lnTo>
                <a:cubicBezTo>
                  <a:pt x="4507012" y="3705821"/>
                  <a:pt x="4509492" y="3708302"/>
                  <a:pt x="4509492" y="3713262"/>
                </a:cubicBezTo>
                <a:lnTo>
                  <a:pt x="4509492" y="3705821"/>
                </a:lnTo>
                <a:cubicBezTo>
                  <a:pt x="4509492" y="3700860"/>
                  <a:pt x="4507012" y="3698380"/>
                  <a:pt x="4502051" y="3698380"/>
                </a:cubicBezTo>
                <a:close/>
                <a:moveTo>
                  <a:pt x="5052715" y="3690938"/>
                </a:moveTo>
                <a:lnTo>
                  <a:pt x="5067597" y="3690938"/>
                </a:lnTo>
                <a:cubicBezTo>
                  <a:pt x="5067597" y="3695899"/>
                  <a:pt x="5066357" y="3699620"/>
                  <a:pt x="5063877" y="3702100"/>
                </a:cubicBezTo>
                <a:cubicBezTo>
                  <a:pt x="5061397" y="3704581"/>
                  <a:pt x="5058915" y="3704581"/>
                  <a:pt x="5056435" y="3702100"/>
                </a:cubicBezTo>
                <a:cubicBezTo>
                  <a:pt x="5053955" y="3699620"/>
                  <a:pt x="5052715" y="3695899"/>
                  <a:pt x="5052715" y="3690938"/>
                </a:cubicBezTo>
                <a:close/>
                <a:moveTo>
                  <a:pt x="5022949" y="3690938"/>
                </a:moveTo>
                <a:cubicBezTo>
                  <a:pt x="5027910" y="3690938"/>
                  <a:pt x="5030390" y="3692178"/>
                  <a:pt x="5030390" y="3694659"/>
                </a:cubicBezTo>
                <a:cubicBezTo>
                  <a:pt x="5030390" y="3697139"/>
                  <a:pt x="5027910" y="3699620"/>
                  <a:pt x="5022949" y="3702100"/>
                </a:cubicBezTo>
                <a:cubicBezTo>
                  <a:pt x="5017988" y="3704581"/>
                  <a:pt x="5015508" y="3705821"/>
                  <a:pt x="5015508" y="3705821"/>
                </a:cubicBezTo>
                <a:cubicBezTo>
                  <a:pt x="5010546" y="3700860"/>
                  <a:pt x="5009307" y="3697139"/>
                  <a:pt x="5011787" y="3694659"/>
                </a:cubicBezTo>
                <a:cubicBezTo>
                  <a:pt x="5014267" y="3692178"/>
                  <a:pt x="5017988" y="3690938"/>
                  <a:pt x="5022949" y="3690938"/>
                </a:cubicBezTo>
                <a:close/>
                <a:moveTo>
                  <a:pt x="4970859" y="3690938"/>
                </a:moveTo>
                <a:cubicBezTo>
                  <a:pt x="4970859" y="3690938"/>
                  <a:pt x="4964658" y="3694659"/>
                  <a:pt x="4952256" y="3702100"/>
                </a:cubicBezTo>
                <a:cubicBezTo>
                  <a:pt x="4939853" y="3709542"/>
                  <a:pt x="4931172" y="3713262"/>
                  <a:pt x="4926211" y="3713262"/>
                </a:cubicBezTo>
                <a:lnTo>
                  <a:pt x="4926211" y="3705821"/>
                </a:lnTo>
                <a:close/>
                <a:moveTo>
                  <a:pt x="4784824" y="3690938"/>
                </a:moveTo>
                <a:lnTo>
                  <a:pt x="4792265" y="3690938"/>
                </a:lnTo>
                <a:cubicBezTo>
                  <a:pt x="4792265" y="3695899"/>
                  <a:pt x="4792265" y="3698380"/>
                  <a:pt x="4792265" y="3698380"/>
                </a:cubicBezTo>
                <a:close/>
                <a:moveTo>
                  <a:pt x="4494610" y="3683497"/>
                </a:moveTo>
                <a:cubicBezTo>
                  <a:pt x="4484688" y="3683497"/>
                  <a:pt x="4482207" y="3688457"/>
                  <a:pt x="4487169" y="3698380"/>
                </a:cubicBezTo>
                <a:cubicBezTo>
                  <a:pt x="4487169" y="3698380"/>
                  <a:pt x="4484688" y="3698380"/>
                  <a:pt x="4479727" y="3698380"/>
                </a:cubicBezTo>
                <a:cubicBezTo>
                  <a:pt x="4479727" y="3698380"/>
                  <a:pt x="4477247" y="3698380"/>
                  <a:pt x="4472286" y="3698380"/>
                </a:cubicBezTo>
                <a:cubicBezTo>
                  <a:pt x="4472286" y="3703340"/>
                  <a:pt x="4474766" y="3705821"/>
                  <a:pt x="4479727" y="3705821"/>
                </a:cubicBezTo>
                <a:cubicBezTo>
                  <a:pt x="4479727" y="3710782"/>
                  <a:pt x="4478487" y="3713262"/>
                  <a:pt x="4476006" y="3713262"/>
                </a:cubicBezTo>
                <a:lnTo>
                  <a:pt x="4472286" y="3713262"/>
                </a:lnTo>
                <a:cubicBezTo>
                  <a:pt x="4477247" y="3713262"/>
                  <a:pt x="4479727" y="3715743"/>
                  <a:pt x="4479727" y="3720704"/>
                </a:cubicBezTo>
                <a:cubicBezTo>
                  <a:pt x="4479727" y="3720704"/>
                  <a:pt x="4480967" y="3719464"/>
                  <a:pt x="4483448" y="3716983"/>
                </a:cubicBezTo>
                <a:cubicBezTo>
                  <a:pt x="4485928" y="3714502"/>
                  <a:pt x="4489649" y="3713262"/>
                  <a:pt x="4494610" y="3713262"/>
                </a:cubicBezTo>
                <a:lnTo>
                  <a:pt x="4494610" y="3705821"/>
                </a:lnTo>
                <a:cubicBezTo>
                  <a:pt x="4489649" y="3700860"/>
                  <a:pt x="4489649" y="3695899"/>
                  <a:pt x="4494610" y="3690938"/>
                </a:cubicBezTo>
                <a:lnTo>
                  <a:pt x="4502051" y="3683497"/>
                </a:lnTo>
                <a:close/>
                <a:moveTo>
                  <a:pt x="5149453" y="3676055"/>
                </a:moveTo>
                <a:cubicBezTo>
                  <a:pt x="5154414" y="3681016"/>
                  <a:pt x="5156894" y="3683497"/>
                  <a:pt x="5156894" y="3683497"/>
                </a:cubicBezTo>
                <a:lnTo>
                  <a:pt x="5149453" y="3683497"/>
                </a:lnTo>
                <a:close/>
                <a:moveTo>
                  <a:pt x="5112246" y="3676055"/>
                </a:moveTo>
                <a:cubicBezTo>
                  <a:pt x="5112246" y="3676055"/>
                  <a:pt x="5114726" y="3676055"/>
                  <a:pt x="5119688" y="3676055"/>
                </a:cubicBezTo>
                <a:cubicBezTo>
                  <a:pt x="5119688" y="3676055"/>
                  <a:pt x="5119688" y="3677295"/>
                  <a:pt x="5119688" y="3679776"/>
                </a:cubicBezTo>
                <a:cubicBezTo>
                  <a:pt x="5119688" y="3682257"/>
                  <a:pt x="5118447" y="3683497"/>
                  <a:pt x="5115967" y="3683497"/>
                </a:cubicBezTo>
                <a:cubicBezTo>
                  <a:pt x="5113487" y="3683497"/>
                  <a:pt x="5112246" y="3682257"/>
                  <a:pt x="5112246" y="3679776"/>
                </a:cubicBezTo>
                <a:cubicBezTo>
                  <a:pt x="5112246" y="3677295"/>
                  <a:pt x="5112246" y="3676055"/>
                  <a:pt x="5112246" y="3676055"/>
                </a:cubicBezTo>
                <a:close/>
                <a:moveTo>
                  <a:pt x="5045273" y="3676055"/>
                </a:moveTo>
                <a:lnTo>
                  <a:pt x="5052715" y="3676055"/>
                </a:lnTo>
                <a:lnTo>
                  <a:pt x="5052715" y="3683497"/>
                </a:lnTo>
                <a:close/>
                <a:moveTo>
                  <a:pt x="5000625" y="3668614"/>
                </a:moveTo>
                <a:lnTo>
                  <a:pt x="5008066" y="3676055"/>
                </a:lnTo>
                <a:cubicBezTo>
                  <a:pt x="5003105" y="3676055"/>
                  <a:pt x="5000625" y="3676055"/>
                  <a:pt x="5000625" y="3676055"/>
                </a:cubicBezTo>
                <a:cubicBezTo>
                  <a:pt x="5000625" y="3671095"/>
                  <a:pt x="5000625" y="3668614"/>
                  <a:pt x="5000625" y="3668614"/>
                </a:cubicBezTo>
                <a:close/>
                <a:moveTo>
                  <a:pt x="4673203" y="3668614"/>
                </a:moveTo>
                <a:cubicBezTo>
                  <a:pt x="4668243" y="3673575"/>
                  <a:pt x="4665761" y="3677295"/>
                  <a:pt x="4665761" y="3679776"/>
                </a:cubicBezTo>
                <a:cubicBezTo>
                  <a:pt x="4665761" y="3682257"/>
                  <a:pt x="4670723" y="3681016"/>
                  <a:pt x="4680645" y="3676055"/>
                </a:cubicBezTo>
                <a:cubicBezTo>
                  <a:pt x="4680645" y="3676055"/>
                  <a:pt x="4680645" y="3673575"/>
                  <a:pt x="4680645" y="3668614"/>
                </a:cubicBezTo>
                <a:cubicBezTo>
                  <a:pt x="4675684" y="3668614"/>
                  <a:pt x="4673203" y="3668614"/>
                  <a:pt x="4673203" y="3668614"/>
                </a:cubicBezTo>
                <a:close/>
                <a:moveTo>
                  <a:pt x="4569023" y="3668614"/>
                </a:moveTo>
                <a:cubicBezTo>
                  <a:pt x="4569023" y="3678536"/>
                  <a:pt x="4571504" y="3681016"/>
                  <a:pt x="4576465" y="3676055"/>
                </a:cubicBezTo>
                <a:cubicBezTo>
                  <a:pt x="4576465" y="3671095"/>
                  <a:pt x="4576465" y="3668614"/>
                  <a:pt x="4576465" y="3668614"/>
                </a:cubicBezTo>
                <a:cubicBezTo>
                  <a:pt x="4576465" y="3668614"/>
                  <a:pt x="4573985" y="3668614"/>
                  <a:pt x="4569023" y="3668614"/>
                </a:cubicBezTo>
                <a:close/>
                <a:moveTo>
                  <a:pt x="4494610" y="3668614"/>
                </a:moveTo>
                <a:lnTo>
                  <a:pt x="4479727" y="3676055"/>
                </a:lnTo>
                <a:cubicBezTo>
                  <a:pt x="4474766" y="3676055"/>
                  <a:pt x="4469805" y="3677295"/>
                  <a:pt x="4464844" y="3679776"/>
                </a:cubicBezTo>
                <a:cubicBezTo>
                  <a:pt x="4459883" y="3682257"/>
                  <a:pt x="4457403" y="3683497"/>
                  <a:pt x="4457403" y="3683497"/>
                </a:cubicBezTo>
                <a:lnTo>
                  <a:pt x="4472286" y="3683497"/>
                </a:lnTo>
                <a:cubicBezTo>
                  <a:pt x="4472286" y="3683497"/>
                  <a:pt x="4472286" y="3685977"/>
                  <a:pt x="4472286" y="3690938"/>
                </a:cubicBezTo>
                <a:lnTo>
                  <a:pt x="4479727" y="3690938"/>
                </a:lnTo>
                <a:cubicBezTo>
                  <a:pt x="4479727" y="3685977"/>
                  <a:pt x="4479727" y="3683497"/>
                  <a:pt x="4479727" y="3683497"/>
                </a:cubicBezTo>
                <a:cubicBezTo>
                  <a:pt x="4479727" y="3678536"/>
                  <a:pt x="4479727" y="3676055"/>
                  <a:pt x="4479727" y="3676055"/>
                </a:cubicBezTo>
                <a:cubicBezTo>
                  <a:pt x="4479727" y="3676055"/>
                  <a:pt x="4482207" y="3676055"/>
                  <a:pt x="4487169" y="3676055"/>
                </a:cubicBezTo>
                <a:close/>
                <a:moveTo>
                  <a:pt x="5067597" y="3661172"/>
                </a:moveTo>
                <a:cubicBezTo>
                  <a:pt x="5072559" y="3661172"/>
                  <a:pt x="5075039" y="3661172"/>
                  <a:pt x="5075039" y="3661172"/>
                </a:cubicBezTo>
                <a:cubicBezTo>
                  <a:pt x="5075039" y="3661172"/>
                  <a:pt x="5077519" y="3664893"/>
                  <a:pt x="5082480" y="3672335"/>
                </a:cubicBezTo>
                <a:cubicBezTo>
                  <a:pt x="5087442" y="3679776"/>
                  <a:pt x="5089922" y="3684737"/>
                  <a:pt x="5089922" y="3687217"/>
                </a:cubicBezTo>
                <a:cubicBezTo>
                  <a:pt x="5089922" y="3689698"/>
                  <a:pt x="5087442" y="3690938"/>
                  <a:pt x="5082480" y="3690938"/>
                </a:cubicBezTo>
                <a:lnTo>
                  <a:pt x="5067597" y="3698380"/>
                </a:lnTo>
                <a:cubicBezTo>
                  <a:pt x="5067597" y="3693419"/>
                  <a:pt x="5068838" y="3689698"/>
                  <a:pt x="5071318" y="3687217"/>
                </a:cubicBezTo>
                <a:cubicBezTo>
                  <a:pt x="5073798" y="3684737"/>
                  <a:pt x="5075039" y="3681016"/>
                  <a:pt x="5075039" y="3676055"/>
                </a:cubicBezTo>
                <a:cubicBezTo>
                  <a:pt x="5075039" y="3671095"/>
                  <a:pt x="5073798" y="3668614"/>
                  <a:pt x="5071318" y="3668614"/>
                </a:cubicBezTo>
                <a:cubicBezTo>
                  <a:pt x="5068838" y="3668614"/>
                  <a:pt x="5067597" y="3666133"/>
                  <a:pt x="5067597" y="3661172"/>
                </a:cubicBezTo>
                <a:close/>
                <a:moveTo>
                  <a:pt x="4613672" y="3661172"/>
                </a:moveTo>
                <a:lnTo>
                  <a:pt x="4598789" y="3668614"/>
                </a:lnTo>
                <a:lnTo>
                  <a:pt x="4606231" y="3668614"/>
                </a:lnTo>
                <a:close/>
                <a:moveTo>
                  <a:pt x="4583906" y="3653731"/>
                </a:moveTo>
                <a:lnTo>
                  <a:pt x="4576465" y="3661172"/>
                </a:lnTo>
                <a:cubicBezTo>
                  <a:pt x="4581426" y="3661172"/>
                  <a:pt x="4583906" y="3661172"/>
                  <a:pt x="4583906" y="3661172"/>
                </a:cubicBezTo>
                <a:cubicBezTo>
                  <a:pt x="4583906" y="3656212"/>
                  <a:pt x="4583906" y="3653731"/>
                  <a:pt x="4583906" y="3653731"/>
                </a:cubicBezTo>
                <a:close/>
                <a:moveTo>
                  <a:pt x="4569023" y="3653731"/>
                </a:moveTo>
                <a:cubicBezTo>
                  <a:pt x="4564062" y="3653731"/>
                  <a:pt x="4561582" y="3654971"/>
                  <a:pt x="4561582" y="3657452"/>
                </a:cubicBezTo>
                <a:cubicBezTo>
                  <a:pt x="4561582" y="3659932"/>
                  <a:pt x="4561582" y="3663653"/>
                  <a:pt x="4561582" y="3668614"/>
                </a:cubicBezTo>
                <a:lnTo>
                  <a:pt x="4569023" y="3661172"/>
                </a:lnTo>
                <a:cubicBezTo>
                  <a:pt x="4569023" y="3656212"/>
                  <a:pt x="4569023" y="3653731"/>
                  <a:pt x="4569023" y="3653731"/>
                </a:cubicBezTo>
                <a:close/>
                <a:moveTo>
                  <a:pt x="4676459" y="3651406"/>
                </a:moveTo>
                <a:cubicBezTo>
                  <a:pt x="4675528" y="3651716"/>
                  <a:pt x="4674444" y="3652491"/>
                  <a:pt x="4673203" y="3653731"/>
                </a:cubicBezTo>
                <a:lnTo>
                  <a:pt x="4680645" y="3661172"/>
                </a:lnTo>
                <a:cubicBezTo>
                  <a:pt x="4680645" y="3653731"/>
                  <a:pt x="4679249" y="3650475"/>
                  <a:pt x="4676459" y="3651406"/>
                </a:cubicBezTo>
                <a:close/>
                <a:moveTo>
                  <a:pt x="5052715" y="3646290"/>
                </a:moveTo>
                <a:lnTo>
                  <a:pt x="5060156" y="3646290"/>
                </a:lnTo>
                <a:cubicBezTo>
                  <a:pt x="5060156" y="3646290"/>
                  <a:pt x="5057676" y="3648770"/>
                  <a:pt x="5052715" y="3653731"/>
                </a:cubicBezTo>
                <a:lnTo>
                  <a:pt x="5045273" y="3653731"/>
                </a:lnTo>
                <a:cubicBezTo>
                  <a:pt x="5045273" y="3653731"/>
                  <a:pt x="5047753" y="3651250"/>
                  <a:pt x="5052715" y="3646290"/>
                </a:cubicBezTo>
                <a:close/>
                <a:moveTo>
                  <a:pt x="4807148" y="3646290"/>
                </a:moveTo>
                <a:cubicBezTo>
                  <a:pt x="4812110" y="3646290"/>
                  <a:pt x="4814590" y="3646290"/>
                  <a:pt x="4814590" y="3646290"/>
                </a:cubicBezTo>
                <a:lnTo>
                  <a:pt x="4807148" y="3653731"/>
                </a:lnTo>
                <a:cubicBezTo>
                  <a:pt x="4807148" y="3653731"/>
                  <a:pt x="4807148" y="3651250"/>
                  <a:pt x="4807148" y="3646290"/>
                </a:cubicBezTo>
                <a:close/>
                <a:moveTo>
                  <a:pt x="4792265" y="3646290"/>
                </a:moveTo>
                <a:cubicBezTo>
                  <a:pt x="4792265" y="3651250"/>
                  <a:pt x="4794745" y="3653731"/>
                  <a:pt x="4799707" y="3653731"/>
                </a:cubicBezTo>
                <a:cubicBezTo>
                  <a:pt x="4799707" y="3658692"/>
                  <a:pt x="4797227" y="3661172"/>
                  <a:pt x="4792265" y="3661172"/>
                </a:cubicBezTo>
                <a:cubicBezTo>
                  <a:pt x="4787304" y="3661172"/>
                  <a:pt x="4784824" y="3658692"/>
                  <a:pt x="4784824" y="3653731"/>
                </a:cubicBezTo>
                <a:cubicBezTo>
                  <a:pt x="4779863" y="3648770"/>
                  <a:pt x="4782344" y="3646290"/>
                  <a:pt x="4792265" y="3646290"/>
                </a:cubicBezTo>
                <a:close/>
                <a:moveTo>
                  <a:pt x="5149453" y="3638848"/>
                </a:moveTo>
                <a:cubicBezTo>
                  <a:pt x="5154414" y="3638848"/>
                  <a:pt x="5156894" y="3641329"/>
                  <a:pt x="5156894" y="3646290"/>
                </a:cubicBezTo>
                <a:cubicBezTo>
                  <a:pt x="5156894" y="3651250"/>
                  <a:pt x="5155654" y="3653731"/>
                  <a:pt x="5153174" y="3653731"/>
                </a:cubicBezTo>
                <a:cubicBezTo>
                  <a:pt x="5150694" y="3653731"/>
                  <a:pt x="5149453" y="3651250"/>
                  <a:pt x="5149453" y="3646290"/>
                </a:cubicBezTo>
                <a:cubicBezTo>
                  <a:pt x="5149453" y="3646290"/>
                  <a:pt x="5149453" y="3643809"/>
                  <a:pt x="5149453" y="3638848"/>
                </a:cubicBezTo>
                <a:close/>
                <a:moveTo>
                  <a:pt x="4889004" y="3638848"/>
                </a:moveTo>
                <a:cubicBezTo>
                  <a:pt x="4889004" y="3643809"/>
                  <a:pt x="4889004" y="3646290"/>
                  <a:pt x="4889004" y="3646290"/>
                </a:cubicBezTo>
                <a:lnTo>
                  <a:pt x="4874121" y="3646290"/>
                </a:lnTo>
                <a:cubicBezTo>
                  <a:pt x="4874121" y="3646290"/>
                  <a:pt x="4876601" y="3645050"/>
                  <a:pt x="4881563" y="3642569"/>
                </a:cubicBezTo>
                <a:cubicBezTo>
                  <a:pt x="4886524" y="3640088"/>
                  <a:pt x="4889004" y="3638848"/>
                  <a:pt x="4889004" y="3638848"/>
                </a:cubicBezTo>
                <a:close/>
                <a:moveTo>
                  <a:pt x="4673203" y="3638848"/>
                </a:moveTo>
                <a:lnTo>
                  <a:pt x="4665761" y="3646290"/>
                </a:lnTo>
                <a:cubicBezTo>
                  <a:pt x="4670723" y="3646290"/>
                  <a:pt x="4673203" y="3646290"/>
                  <a:pt x="4673203" y="3646290"/>
                </a:cubicBezTo>
                <a:cubicBezTo>
                  <a:pt x="4673203" y="3641329"/>
                  <a:pt x="4673203" y="3638848"/>
                  <a:pt x="4673203" y="3638848"/>
                </a:cubicBezTo>
                <a:close/>
                <a:moveTo>
                  <a:pt x="4836914" y="3631407"/>
                </a:moveTo>
                <a:cubicBezTo>
                  <a:pt x="4846835" y="3631407"/>
                  <a:pt x="4851797" y="3631407"/>
                  <a:pt x="4851797" y="3631407"/>
                </a:cubicBezTo>
                <a:cubicBezTo>
                  <a:pt x="4851797" y="3641329"/>
                  <a:pt x="4849317" y="3646290"/>
                  <a:pt x="4844355" y="3646290"/>
                </a:cubicBezTo>
                <a:cubicBezTo>
                  <a:pt x="4839394" y="3646290"/>
                  <a:pt x="4836914" y="3646290"/>
                  <a:pt x="4836914" y="3646290"/>
                </a:cubicBezTo>
                <a:lnTo>
                  <a:pt x="4822031" y="3653731"/>
                </a:lnTo>
                <a:cubicBezTo>
                  <a:pt x="4822031" y="3648770"/>
                  <a:pt x="4822031" y="3646290"/>
                  <a:pt x="4822031" y="3646290"/>
                </a:cubicBezTo>
                <a:close/>
                <a:moveTo>
                  <a:pt x="4591348" y="3631407"/>
                </a:moveTo>
                <a:lnTo>
                  <a:pt x="4583906" y="3638848"/>
                </a:lnTo>
                <a:cubicBezTo>
                  <a:pt x="4578945" y="3638848"/>
                  <a:pt x="4576465" y="3641329"/>
                  <a:pt x="4576465" y="3646290"/>
                </a:cubicBezTo>
                <a:cubicBezTo>
                  <a:pt x="4581426" y="3646290"/>
                  <a:pt x="4583906" y="3646290"/>
                  <a:pt x="4583906" y="3646290"/>
                </a:cubicBezTo>
                <a:cubicBezTo>
                  <a:pt x="4583906" y="3646290"/>
                  <a:pt x="4586387" y="3646290"/>
                  <a:pt x="4591348" y="3646290"/>
                </a:cubicBezTo>
                <a:cubicBezTo>
                  <a:pt x="4591348" y="3646290"/>
                  <a:pt x="4593828" y="3643809"/>
                  <a:pt x="4598789" y="3638848"/>
                </a:cubicBezTo>
                <a:cubicBezTo>
                  <a:pt x="4598789" y="3633888"/>
                  <a:pt x="4597549" y="3631407"/>
                  <a:pt x="4595068" y="3631407"/>
                </a:cubicBezTo>
                <a:cubicBezTo>
                  <a:pt x="4592588" y="3631407"/>
                  <a:pt x="4591348" y="3631407"/>
                  <a:pt x="4591348" y="3631407"/>
                </a:cubicBezTo>
                <a:close/>
                <a:moveTo>
                  <a:pt x="4509492" y="3631407"/>
                </a:moveTo>
                <a:lnTo>
                  <a:pt x="4494610" y="3638848"/>
                </a:lnTo>
                <a:lnTo>
                  <a:pt x="4502051" y="3638848"/>
                </a:lnTo>
                <a:close/>
                <a:moveTo>
                  <a:pt x="5328047" y="3623965"/>
                </a:moveTo>
                <a:cubicBezTo>
                  <a:pt x="5328047" y="3623965"/>
                  <a:pt x="5323085" y="3628926"/>
                  <a:pt x="5313164" y="3638848"/>
                </a:cubicBezTo>
                <a:lnTo>
                  <a:pt x="5305722" y="3646290"/>
                </a:lnTo>
                <a:cubicBezTo>
                  <a:pt x="5305722" y="3641329"/>
                  <a:pt x="5308203" y="3636368"/>
                  <a:pt x="5313164" y="3631407"/>
                </a:cubicBezTo>
                <a:close/>
                <a:moveTo>
                  <a:pt x="5171777" y="3623965"/>
                </a:moveTo>
                <a:cubicBezTo>
                  <a:pt x="5171777" y="3628926"/>
                  <a:pt x="5171777" y="3632647"/>
                  <a:pt x="5171777" y="3635128"/>
                </a:cubicBezTo>
                <a:cubicBezTo>
                  <a:pt x="5171777" y="3637608"/>
                  <a:pt x="5169297" y="3638848"/>
                  <a:pt x="5164336" y="3638848"/>
                </a:cubicBezTo>
                <a:lnTo>
                  <a:pt x="5164336" y="3631407"/>
                </a:lnTo>
                <a:lnTo>
                  <a:pt x="5149453" y="3638848"/>
                </a:lnTo>
                <a:cubicBezTo>
                  <a:pt x="5129609" y="3648770"/>
                  <a:pt x="5119688" y="3648770"/>
                  <a:pt x="5119688" y="3638848"/>
                </a:cubicBezTo>
                <a:cubicBezTo>
                  <a:pt x="5119688" y="3638848"/>
                  <a:pt x="5127129" y="3636368"/>
                  <a:pt x="5142012" y="3631407"/>
                </a:cubicBezTo>
                <a:close/>
                <a:moveTo>
                  <a:pt x="5506640" y="3616524"/>
                </a:moveTo>
                <a:cubicBezTo>
                  <a:pt x="5481836" y="3641329"/>
                  <a:pt x="5469433" y="3651250"/>
                  <a:pt x="5469433" y="3646290"/>
                </a:cubicBezTo>
                <a:cubicBezTo>
                  <a:pt x="5474395" y="3641329"/>
                  <a:pt x="5478115" y="3637608"/>
                  <a:pt x="5480595" y="3635128"/>
                </a:cubicBezTo>
                <a:cubicBezTo>
                  <a:pt x="5483076" y="3632647"/>
                  <a:pt x="5486796" y="3628926"/>
                  <a:pt x="5491758" y="3623965"/>
                </a:cubicBezTo>
                <a:close/>
                <a:moveTo>
                  <a:pt x="4621113" y="3616524"/>
                </a:moveTo>
                <a:cubicBezTo>
                  <a:pt x="4616152" y="3616524"/>
                  <a:pt x="4611192" y="3619005"/>
                  <a:pt x="4606231" y="3623965"/>
                </a:cubicBezTo>
                <a:lnTo>
                  <a:pt x="4613672" y="3638848"/>
                </a:lnTo>
                <a:lnTo>
                  <a:pt x="4606231" y="3646290"/>
                </a:lnTo>
                <a:lnTo>
                  <a:pt x="4598789" y="3653731"/>
                </a:lnTo>
                <a:lnTo>
                  <a:pt x="4613672" y="3653731"/>
                </a:lnTo>
                <a:cubicBezTo>
                  <a:pt x="4613672" y="3648770"/>
                  <a:pt x="4613672" y="3646290"/>
                  <a:pt x="4613672" y="3646290"/>
                </a:cubicBezTo>
                <a:cubicBezTo>
                  <a:pt x="4613672" y="3646290"/>
                  <a:pt x="4616152" y="3645050"/>
                  <a:pt x="4621113" y="3642569"/>
                </a:cubicBezTo>
                <a:cubicBezTo>
                  <a:pt x="4626074" y="3640088"/>
                  <a:pt x="4628554" y="3638848"/>
                  <a:pt x="4628554" y="3638848"/>
                </a:cubicBezTo>
                <a:cubicBezTo>
                  <a:pt x="4628554" y="3638848"/>
                  <a:pt x="4628554" y="3636368"/>
                  <a:pt x="4628554" y="3631407"/>
                </a:cubicBezTo>
                <a:cubicBezTo>
                  <a:pt x="4628554" y="3626446"/>
                  <a:pt x="4628554" y="3623965"/>
                  <a:pt x="4628554" y="3623965"/>
                </a:cubicBezTo>
                <a:cubicBezTo>
                  <a:pt x="4628554" y="3623965"/>
                  <a:pt x="4627314" y="3622725"/>
                  <a:pt x="4624834" y="3620245"/>
                </a:cubicBezTo>
                <a:cubicBezTo>
                  <a:pt x="4622354" y="3617764"/>
                  <a:pt x="4621113" y="3616524"/>
                  <a:pt x="4621113" y="3616524"/>
                </a:cubicBezTo>
                <a:close/>
                <a:moveTo>
                  <a:pt x="4582976" y="3614199"/>
                </a:moveTo>
                <a:cubicBezTo>
                  <a:pt x="4581116" y="3614508"/>
                  <a:pt x="4578945" y="3615284"/>
                  <a:pt x="4576465" y="3616524"/>
                </a:cubicBezTo>
                <a:cubicBezTo>
                  <a:pt x="4576465" y="3616524"/>
                  <a:pt x="4576465" y="3619005"/>
                  <a:pt x="4576465" y="3623965"/>
                </a:cubicBezTo>
                <a:lnTo>
                  <a:pt x="4591348" y="3623965"/>
                </a:lnTo>
                <a:cubicBezTo>
                  <a:pt x="4591348" y="3616524"/>
                  <a:pt x="4588557" y="3613268"/>
                  <a:pt x="4582976" y="3614199"/>
                </a:cubicBezTo>
                <a:close/>
                <a:moveTo>
                  <a:pt x="5257836" y="3612321"/>
                </a:moveTo>
                <a:lnTo>
                  <a:pt x="5257353" y="3612803"/>
                </a:lnTo>
                <a:cubicBezTo>
                  <a:pt x="5254873" y="3615284"/>
                  <a:pt x="5253633" y="3616524"/>
                  <a:pt x="5253633" y="3616524"/>
                </a:cubicBezTo>
                <a:close/>
                <a:moveTo>
                  <a:pt x="5342929" y="3609083"/>
                </a:moveTo>
                <a:lnTo>
                  <a:pt x="5342929" y="3616524"/>
                </a:lnTo>
                <a:cubicBezTo>
                  <a:pt x="5337968" y="3621485"/>
                  <a:pt x="5333008" y="3623965"/>
                  <a:pt x="5328047" y="3623965"/>
                </a:cubicBezTo>
                <a:lnTo>
                  <a:pt x="5335488" y="3616524"/>
                </a:lnTo>
                <a:close/>
                <a:moveTo>
                  <a:pt x="5261074" y="3609083"/>
                </a:moveTo>
                <a:cubicBezTo>
                  <a:pt x="5261074" y="3609083"/>
                  <a:pt x="5260764" y="3609392"/>
                  <a:pt x="5260144" y="3610013"/>
                </a:cubicBezTo>
                <a:lnTo>
                  <a:pt x="5257836" y="3612321"/>
                </a:lnTo>
                <a:close/>
                <a:moveTo>
                  <a:pt x="4635996" y="3609083"/>
                </a:moveTo>
                <a:lnTo>
                  <a:pt x="4643437" y="3616524"/>
                </a:lnTo>
                <a:cubicBezTo>
                  <a:pt x="4638477" y="3616524"/>
                  <a:pt x="4635996" y="3617764"/>
                  <a:pt x="4635996" y="3620245"/>
                </a:cubicBezTo>
                <a:cubicBezTo>
                  <a:pt x="4635996" y="3622725"/>
                  <a:pt x="4635996" y="3623965"/>
                  <a:pt x="4635996" y="3623965"/>
                </a:cubicBezTo>
                <a:cubicBezTo>
                  <a:pt x="4635996" y="3623965"/>
                  <a:pt x="4638477" y="3623965"/>
                  <a:pt x="4643437" y="3623965"/>
                </a:cubicBezTo>
                <a:cubicBezTo>
                  <a:pt x="4643437" y="3619005"/>
                  <a:pt x="4643437" y="3616524"/>
                  <a:pt x="4643437" y="3616524"/>
                </a:cubicBezTo>
                <a:cubicBezTo>
                  <a:pt x="4643437" y="3616524"/>
                  <a:pt x="4643437" y="3614043"/>
                  <a:pt x="4643437" y="3609083"/>
                </a:cubicBezTo>
                <a:cubicBezTo>
                  <a:pt x="4643437" y="3609083"/>
                  <a:pt x="4640957" y="3609083"/>
                  <a:pt x="4635996" y="3609083"/>
                </a:cubicBezTo>
                <a:close/>
                <a:moveTo>
                  <a:pt x="4595068" y="3609083"/>
                </a:moveTo>
                <a:cubicBezTo>
                  <a:pt x="4592588" y="3609083"/>
                  <a:pt x="4591348" y="3611563"/>
                  <a:pt x="4591348" y="3616524"/>
                </a:cubicBezTo>
                <a:cubicBezTo>
                  <a:pt x="4596309" y="3616524"/>
                  <a:pt x="4598789" y="3615284"/>
                  <a:pt x="4598789" y="3612803"/>
                </a:cubicBezTo>
                <a:cubicBezTo>
                  <a:pt x="4598789" y="3610323"/>
                  <a:pt x="4597549" y="3609083"/>
                  <a:pt x="4595068" y="3609083"/>
                </a:cubicBezTo>
                <a:close/>
                <a:moveTo>
                  <a:pt x="4554141" y="3609083"/>
                </a:moveTo>
                <a:lnTo>
                  <a:pt x="4539258" y="3616524"/>
                </a:lnTo>
                <a:lnTo>
                  <a:pt x="4546699" y="3623965"/>
                </a:lnTo>
                <a:cubicBezTo>
                  <a:pt x="4551660" y="3619005"/>
                  <a:pt x="4554141" y="3614043"/>
                  <a:pt x="4554141" y="3609083"/>
                </a:cubicBezTo>
                <a:close/>
                <a:moveTo>
                  <a:pt x="4784824" y="3601641"/>
                </a:moveTo>
                <a:lnTo>
                  <a:pt x="4799707" y="3601641"/>
                </a:lnTo>
                <a:lnTo>
                  <a:pt x="4784824" y="3609083"/>
                </a:lnTo>
                <a:close/>
                <a:moveTo>
                  <a:pt x="5223867" y="3586758"/>
                </a:moveTo>
                <a:cubicBezTo>
                  <a:pt x="5223867" y="3586758"/>
                  <a:pt x="5226347" y="3586758"/>
                  <a:pt x="5231308" y="3586758"/>
                </a:cubicBezTo>
                <a:cubicBezTo>
                  <a:pt x="5236270" y="3586758"/>
                  <a:pt x="5238750" y="3586758"/>
                  <a:pt x="5238750" y="3586758"/>
                </a:cubicBezTo>
                <a:lnTo>
                  <a:pt x="5223867" y="3594200"/>
                </a:lnTo>
                <a:cubicBezTo>
                  <a:pt x="5223867" y="3589239"/>
                  <a:pt x="5223867" y="3586758"/>
                  <a:pt x="5223867" y="3586758"/>
                </a:cubicBezTo>
                <a:close/>
                <a:moveTo>
                  <a:pt x="4822031" y="3586758"/>
                </a:moveTo>
                <a:cubicBezTo>
                  <a:pt x="4822031" y="3591719"/>
                  <a:pt x="4823272" y="3594200"/>
                  <a:pt x="4825752" y="3594200"/>
                </a:cubicBezTo>
                <a:cubicBezTo>
                  <a:pt x="4828232" y="3594200"/>
                  <a:pt x="4829472" y="3596680"/>
                  <a:pt x="4829472" y="3601641"/>
                </a:cubicBezTo>
                <a:cubicBezTo>
                  <a:pt x="4829472" y="3606602"/>
                  <a:pt x="4831953" y="3609083"/>
                  <a:pt x="4836914" y="3609083"/>
                </a:cubicBezTo>
                <a:cubicBezTo>
                  <a:pt x="4841875" y="3609083"/>
                  <a:pt x="4844355" y="3611563"/>
                  <a:pt x="4844355" y="3616524"/>
                </a:cubicBezTo>
                <a:cubicBezTo>
                  <a:pt x="4834434" y="3616524"/>
                  <a:pt x="4826992" y="3616524"/>
                  <a:pt x="4822031" y="3616524"/>
                </a:cubicBezTo>
                <a:cubicBezTo>
                  <a:pt x="4817070" y="3611563"/>
                  <a:pt x="4814590" y="3609083"/>
                  <a:pt x="4814590" y="3609083"/>
                </a:cubicBezTo>
                <a:lnTo>
                  <a:pt x="4814590" y="3594200"/>
                </a:lnTo>
                <a:close/>
                <a:moveTo>
                  <a:pt x="5179219" y="3579317"/>
                </a:moveTo>
                <a:cubicBezTo>
                  <a:pt x="5184180" y="3579317"/>
                  <a:pt x="5184180" y="3580557"/>
                  <a:pt x="5179219" y="3583038"/>
                </a:cubicBezTo>
                <a:cubicBezTo>
                  <a:pt x="5174257" y="3585518"/>
                  <a:pt x="5171777" y="3586758"/>
                  <a:pt x="5171777" y="3586758"/>
                </a:cubicBezTo>
                <a:lnTo>
                  <a:pt x="5134571" y="3609083"/>
                </a:lnTo>
                <a:lnTo>
                  <a:pt x="5127129" y="3609083"/>
                </a:lnTo>
                <a:cubicBezTo>
                  <a:pt x="5127129" y="3604122"/>
                  <a:pt x="5134571" y="3597921"/>
                  <a:pt x="5149453" y="3590479"/>
                </a:cubicBezTo>
                <a:cubicBezTo>
                  <a:pt x="5164336" y="3583038"/>
                  <a:pt x="5174257" y="3579317"/>
                  <a:pt x="5179219" y="3579317"/>
                </a:cubicBezTo>
                <a:close/>
                <a:moveTo>
                  <a:pt x="5097364" y="3579317"/>
                </a:moveTo>
                <a:lnTo>
                  <a:pt x="5104805" y="3579317"/>
                </a:lnTo>
                <a:lnTo>
                  <a:pt x="5089922" y="3586758"/>
                </a:lnTo>
                <a:close/>
                <a:moveTo>
                  <a:pt x="4941094" y="3579317"/>
                </a:moveTo>
                <a:lnTo>
                  <a:pt x="4948535" y="3579317"/>
                </a:lnTo>
                <a:cubicBezTo>
                  <a:pt x="4948535" y="3584278"/>
                  <a:pt x="4948535" y="3586758"/>
                  <a:pt x="4948535" y="3586758"/>
                </a:cubicBezTo>
                <a:close/>
                <a:moveTo>
                  <a:pt x="4713200" y="3574666"/>
                </a:moveTo>
                <a:cubicBezTo>
                  <a:pt x="4710100" y="3575286"/>
                  <a:pt x="4705450" y="3576837"/>
                  <a:pt x="4699248" y="3579317"/>
                </a:cubicBezTo>
                <a:cubicBezTo>
                  <a:pt x="4686846" y="3584278"/>
                  <a:pt x="4680645" y="3587998"/>
                  <a:pt x="4680645" y="3590479"/>
                </a:cubicBezTo>
                <a:cubicBezTo>
                  <a:pt x="4680645" y="3592960"/>
                  <a:pt x="4678165" y="3594200"/>
                  <a:pt x="4673203" y="3594200"/>
                </a:cubicBezTo>
                <a:cubicBezTo>
                  <a:pt x="4673203" y="3599161"/>
                  <a:pt x="4670723" y="3601641"/>
                  <a:pt x="4665761" y="3601641"/>
                </a:cubicBezTo>
                <a:cubicBezTo>
                  <a:pt x="4660801" y="3601641"/>
                  <a:pt x="4658320" y="3602881"/>
                  <a:pt x="4658320" y="3605362"/>
                </a:cubicBezTo>
                <a:cubicBezTo>
                  <a:pt x="4658320" y="3607843"/>
                  <a:pt x="4660801" y="3609083"/>
                  <a:pt x="4665761" y="3609083"/>
                </a:cubicBezTo>
                <a:lnTo>
                  <a:pt x="4673203" y="3609083"/>
                </a:lnTo>
                <a:lnTo>
                  <a:pt x="4680645" y="3609083"/>
                </a:lnTo>
                <a:lnTo>
                  <a:pt x="4688086" y="3609083"/>
                </a:lnTo>
                <a:cubicBezTo>
                  <a:pt x="4698008" y="3604122"/>
                  <a:pt x="4702969" y="3599161"/>
                  <a:pt x="4702969" y="3594200"/>
                </a:cubicBezTo>
                <a:lnTo>
                  <a:pt x="4702969" y="3586758"/>
                </a:lnTo>
                <a:cubicBezTo>
                  <a:pt x="4702969" y="3586758"/>
                  <a:pt x="4705449" y="3585518"/>
                  <a:pt x="4710410" y="3583038"/>
                </a:cubicBezTo>
                <a:cubicBezTo>
                  <a:pt x="4715372" y="3580557"/>
                  <a:pt x="4717852" y="3578077"/>
                  <a:pt x="4717852" y="3575596"/>
                </a:cubicBezTo>
                <a:cubicBezTo>
                  <a:pt x="4717852" y="3574356"/>
                  <a:pt x="4716301" y="3574046"/>
                  <a:pt x="4713200" y="3574666"/>
                </a:cubicBezTo>
                <a:close/>
                <a:moveTo>
                  <a:pt x="4955976" y="3571876"/>
                </a:moveTo>
                <a:cubicBezTo>
                  <a:pt x="4955976" y="3571876"/>
                  <a:pt x="4957217" y="3571876"/>
                  <a:pt x="4959697" y="3571876"/>
                </a:cubicBezTo>
                <a:cubicBezTo>
                  <a:pt x="4962177" y="3571876"/>
                  <a:pt x="4960938" y="3574356"/>
                  <a:pt x="4955976" y="3579317"/>
                </a:cubicBezTo>
                <a:lnTo>
                  <a:pt x="4948535" y="3579317"/>
                </a:lnTo>
                <a:cubicBezTo>
                  <a:pt x="4953496" y="3574356"/>
                  <a:pt x="4955976" y="3571876"/>
                  <a:pt x="4955976" y="3571876"/>
                </a:cubicBezTo>
                <a:close/>
                <a:moveTo>
                  <a:pt x="4970859" y="3564434"/>
                </a:moveTo>
                <a:cubicBezTo>
                  <a:pt x="4975820" y="3564434"/>
                  <a:pt x="4978301" y="3566915"/>
                  <a:pt x="4978301" y="3571876"/>
                </a:cubicBezTo>
                <a:lnTo>
                  <a:pt x="4978301" y="3579317"/>
                </a:lnTo>
                <a:cubicBezTo>
                  <a:pt x="4973339" y="3579317"/>
                  <a:pt x="4970859" y="3578077"/>
                  <a:pt x="4970859" y="3575596"/>
                </a:cubicBezTo>
                <a:cubicBezTo>
                  <a:pt x="4970859" y="3573116"/>
                  <a:pt x="4970859" y="3569395"/>
                  <a:pt x="4970859" y="3564434"/>
                </a:cubicBezTo>
                <a:close/>
                <a:moveTo>
                  <a:pt x="5290840" y="3556993"/>
                </a:moveTo>
                <a:cubicBezTo>
                  <a:pt x="5290840" y="3566915"/>
                  <a:pt x="5283398" y="3571876"/>
                  <a:pt x="5268515" y="3571876"/>
                </a:cubicBezTo>
                <a:lnTo>
                  <a:pt x="5268515" y="3564434"/>
                </a:lnTo>
                <a:close/>
                <a:moveTo>
                  <a:pt x="5045273" y="3556993"/>
                </a:moveTo>
                <a:cubicBezTo>
                  <a:pt x="5050235" y="3556993"/>
                  <a:pt x="5052715" y="3558233"/>
                  <a:pt x="5052715" y="3560713"/>
                </a:cubicBezTo>
                <a:cubicBezTo>
                  <a:pt x="5052715" y="3563194"/>
                  <a:pt x="5051474" y="3564434"/>
                  <a:pt x="5048994" y="3564434"/>
                </a:cubicBezTo>
                <a:cubicBezTo>
                  <a:pt x="5046514" y="3564434"/>
                  <a:pt x="5045273" y="3561954"/>
                  <a:pt x="5045273" y="3556993"/>
                </a:cubicBezTo>
                <a:close/>
                <a:moveTo>
                  <a:pt x="4896446" y="3549551"/>
                </a:moveTo>
                <a:lnTo>
                  <a:pt x="4889004" y="3556993"/>
                </a:lnTo>
                <a:lnTo>
                  <a:pt x="4874121" y="3571876"/>
                </a:lnTo>
                <a:lnTo>
                  <a:pt x="4874121" y="3579317"/>
                </a:lnTo>
                <a:cubicBezTo>
                  <a:pt x="4869160" y="3584278"/>
                  <a:pt x="4866679" y="3586758"/>
                  <a:pt x="4866679" y="3586758"/>
                </a:cubicBezTo>
                <a:cubicBezTo>
                  <a:pt x="4866679" y="3586758"/>
                  <a:pt x="4870400" y="3585518"/>
                  <a:pt x="4877842" y="3583038"/>
                </a:cubicBezTo>
                <a:cubicBezTo>
                  <a:pt x="4885283" y="3580557"/>
                  <a:pt x="4889004" y="3576836"/>
                  <a:pt x="4889004" y="3571876"/>
                </a:cubicBezTo>
                <a:lnTo>
                  <a:pt x="4896446" y="3571876"/>
                </a:lnTo>
                <a:cubicBezTo>
                  <a:pt x="4901407" y="3576836"/>
                  <a:pt x="4903887" y="3579317"/>
                  <a:pt x="4903887" y="3579317"/>
                </a:cubicBezTo>
                <a:cubicBezTo>
                  <a:pt x="4903887" y="3584278"/>
                  <a:pt x="4905128" y="3586758"/>
                  <a:pt x="4907608" y="3586758"/>
                </a:cubicBezTo>
                <a:cubicBezTo>
                  <a:pt x="4910088" y="3586758"/>
                  <a:pt x="4911328" y="3586758"/>
                  <a:pt x="4911328" y="3586758"/>
                </a:cubicBezTo>
                <a:lnTo>
                  <a:pt x="4918770" y="3586758"/>
                </a:lnTo>
                <a:lnTo>
                  <a:pt x="4918770" y="3601641"/>
                </a:lnTo>
                <a:cubicBezTo>
                  <a:pt x="4913808" y="3601641"/>
                  <a:pt x="4911328" y="3601641"/>
                  <a:pt x="4911328" y="3601641"/>
                </a:cubicBezTo>
                <a:cubicBezTo>
                  <a:pt x="4911328" y="3611563"/>
                  <a:pt x="4903887" y="3616524"/>
                  <a:pt x="4889004" y="3616524"/>
                </a:cubicBezTo>
                <a:cubicBezTo>
                  <a:pt x="4884043" y="3616524"/>
                  <a:pt x="4881563" y="3617764"/>
                  <a:pt x="4881563" y="3620245"/>
                </a:cubicBezTo>
                <a:cubicBezTo>
                  <a:pt x="4881563" y="3622725"/>
                  <a:pt x="4884043" y="3623965"/>
                  <a:pt x="4889004" y="3623965"/>
                </a:cubicBezTo>
                <a:cubicBezTo>
                  <a:pt x="4889004" y="3628926"/>
                  <a:pt x="4886524" y="3631407"/>
                  <a:pt x="4881563" y="3631407"/>
                </a:cubicBezTo>
                <a:cubicBezTo>
                  <a:pt x="4876601" y="3631407"/>
                  <a:pt x="4874121" y="3631407"/>
                  <a:pt x="4874121" y="3631407"/>
                </a:cubicBezTo>
                <a:cubicBezTo>
                  <a:pt x="4869160" y="3626446"/>
                  <a:pt x="4866679" y="3621485"/>
                  <a:pt x="4866679" y="3616524"/>
                </a:cubicBezTo>
                <a:cubicBezTo>
                  <a:pt x="4866679" y="3611563"/>
                  <a:pt x="4869160" y="3611563"/>
                  <a:pt x="4874121" y="3616524"/>
                </a:cubicBezTo>
                <a:lnTo>
                  <a:pt x="4881563" y="3601641"/>
                </a:lnTo>
                <a:cubicBezTo>
                  <a:pt x="4881563" y="3601641"/>
                  <a:pt x="4879083" y="3601641"/>
                  <a:pt x="4874121" y="3601641"/>
                </a:cubicBezTo>
                <a:cubicBezTo>
                  <a:pt x="4869160" y="3601641"/>
                  <a:pt x="4864199" y="3599161"/>
                  <a:pt x="4859238" y="3594200"/>
                </a:cubicBezTo>
                <a:lnTo>
                  <a:pt x="4851797" y="3594200"/>
                </a:lnTo>
                <a:lnTo>
                  <a:pt x="4844355" y="3594200"/>
                </a:lnTo>
                <a:cubicBezTo>
                  <a:pt x="4834434" y="3594200"/>
                  <a:pt x="4831953" y="3591719"/>
                  <a:pt x="4836914" y="3586758"/>
                </a:cubicBezTo>
                <a:lnTo>
                  <a:pt x="4851797" y="3579317"/>
                </a:lnTo>
                <a:lnTo>
                  <a:pt x="4866679" y="3564434"/>
                </a:lnTo>
                <a:close/>
                <a:moveTo>
                  <a:pt x="5320605" y="3542110"/>
                </a:moveTo>
                <a:lnTo>
                  <a:pt x="5328047" y="3542110"/>
                </a:lnTo>
                <a:lnTo>
                  <a:pt x="5305722" y="3549551"/>
                </a:lnTo>
                <a:cubicBezTo>
                  <a:pt x="5305722" y="3544591"/>
                  <a:pt x="5310684" y="3542110"/>
                  <a:pt x="5320605" y="3542110"/>
                </a:cubicBezTo>
                <a:close/>
                <a:moveTo>
                  <a:pt x="4732734" y="3542110"/>
                </a:moveTo>
                <a:cubicBezTo>
                  <a:pt x="4722813" y="3542110"/>
                  <a:pt x="4715372" y="3544591"/>
                  <a:pt x="4710410" y="3549551"/>
                </a:cubicBezTo>
                <a:cubicBezTo>
                  <a:pt x="4705449" y="3554512"/>
                  <a:pt x="4702969" y="3554512"/>
                  <a:pt x="4702969" y="3549551"/>
                </a:cubicBezTo>
                <a:cubicBezTo>
                  <a:pt x="4698008" y="3549551"/>
                  <a:pt x="4694288" y="3550791"/>
                  <a:pt x="4691807" y="3553272"/>
                </a:cubicBezTo>
                <a:cubicBezTo>
                  <a:pt x="4689327" y="3555753"/>
                  <a:pt x="4688086" y="3556993"/>
                  <a:pt x="4688086" y="3556993"/>
                </a:cubicBezTo>
                <a:lnTo>
                  <a:pt x="4688086" y="3564434"/>
                </a:lnTo>
                <a:cubicBezTo>
                  <a:pt x="4693048" y="3564434"/>
                  <a:pt x="4700489" y="3561954"/>
                  <a:pt x="4710410" y="3556993"/>
                </a:cubicBezTo>
                <a:cubicBezTo>
                  <a:pt x="4715372" y="3552032"/>
                  <a:pt x="4720332" y="3549551"/>
                  <a:pt x="4725293" y="3549551"/>
                </a:cubicBezTo>
                <a:cubicBezTo>
                  <a:pt x="4730254" y="3549551"/>
                  <a:pt x="4732734" y="3549551"/>
                  <a:pt x="4732734" y="3549551"/>
                </a:cubicBezTo>
                <a:close/>
                <a:moveTo>
                  <a:pt x="5082480" y="3534669"/>
                </a:moveTo>
                <a:cubicBezTo>
                  <a:pt x="5087442" y="3539629"/>
                  <a:pt x="5089922" y="3542110"/>
                  <a:pt x="5089922" y="3542110"/>
                </a:cubicBezTo>
                <a:lnTo>
                  <a:pt x="5082480" y="3542110"/>
                </a:lnTo>
                <a:close/>
                <a:moveTo>
                  <a:pt x="5045273" y="3534669"/>
                </a:moveTo>
                <a:lnTo>
                  <a:pt x="5052715" y="3534669"/>
                </a:lnTo>
                <a:cubicBezTo>
                  <a:pt x="5052715" y="3539629"/>
                  <a:pt x="5051474" y="3542110"/>
                  <a:pt x="5048994" y="3542110"/>
                </a:cubicBezTo>
                <a:cubicBezTo>
                  <a:pt x="5046514" y="3542110"/>
                  <a:pt x="5045273" y="3539629"/>
                  <a:pt x="5045273" y="3534669"/>
                </a:cubicBezTo>
                <a:close/>
                <a:moveTo>
                  <a:pt x="4955976" y="3534669"/>
                </a:moveTo>
                <a:lnTo>
                  <a:pt x="4963418" y="3542110"/>
                </a:lnTo>
                <a:cubicBezTo>
                  <a:pt x="4958456" y="3542110"/>
                  <a:pt x="4955976" y="3542110"/>
                  <a:pt x="4955976" y="3542110"/>
                </a:cubicBezTo>
                <a:cubicBezTo>
                  <a:pt x="4955976" y="3537149"/>
                  <a:pt x="4955976" y="3534669"/>
                  <a:pt x="4955976" y="3534669"/>
                </a:cubicBezTo>
                <a:close/>
                <a:moveTo>
                  <a:pt x="4918770" y="3534669"/>
                </a:moveTo>
                <a:cubicBezTo>
                  <a:pt x="4928691" y="3534669"/>
                  <a:pt x="4928691" y="3537149"/>
                  <a:pt x="4918770" y="3542110"/>
                </a:cubicBezTo>
                <a:cubicBezTo>
                  <a:pt x="4913808" y="3547071"/>
                  <a:pt x="4913808" y="3549551"/>
                  <a:pt x="4918770" y="3549551"/>
                </a:cubicBezTo>
                <a:lnTo>
                  <a:pt x="4926211" y="3571876"/>
                </a:lnTo>
                <a:lnTo>
                  <a:pt x="4918770" y="3571876"/>
                </a:lnTo>
                <a:cubicBezTo>
                  <a:pt x="4913808" y="3571876"/>
                  <a:pt x="4911328" y="3571876"/>
                  <a:pt x="4911328" y="3571876"/>
                </a:cubicBezTo>
                <a:lnTo>
                  <a:pt x="4911328" y="3564434"/>
                </a:lnTo>
                <a:lnTo>
                  <a:pt x="4911328" y="3549551"/>
                </a:lnTo>
                <a:cubicBezTo>
                  <a:pt x="4911328" y="3539629"/>
                  <a:pt x="4913808" y="3534669"/>
                  <a:pt x="4918770" y="3534669"/>
                </a:cubicBezTo>
                <a:close/>
                <a:moveTo>
                  <a:pt x="4874121" y="3534669"/>
                </a:moveTo>
                <a:cubicBezTo>
                  <a:pt x="4874121" y="3534669"/>
                  <a:pt x="4876601" y="3534669"/>
                  <a:pt x="4881563" y="3534669"/>
                </a:cubicBezTo>
                <a:cubicBezTo>
                  <a:pt x="4886524" y="3534669"/>
                  <a:pt x="4889004" y="3534669"/>
                  <a:pt x="4889004" y="3534669"/>
                </a:cubicBezTo>
                <a:lnTo>
                  <a:pt x="4881563" y="3542110"/>
                </a:lnTo>
                <a:close/>
                <a:moveTo>
                  <a:pt x="5357812" y="3519786"/>
                </a:moveTo>
                <a:lnTo>
                  <a:pt x="5357812" y="3527227"/>
                </a:lnTo>
                <a:cubicBezTo>
                  <a:pt x="5357812" y="3527227"/>
                  <a:pt x="5356572" y="3528467"/>
                  <a:pt x="5354092" y="3530948"/>
                </a:cubicBezTo>
                <a:cubicBezTo>
                  <a:pt x="5351611" y="3533429"/>
                  <a:pt x="5350371" y="3534669"/>
                  <a:pt x="5350371" y="3534669"/>
                </a:cubicBezTo>
                <a:lnTo>
                  <a:pt x="5350371" y="3527227"/>
                </a:lnTo>
                <a:cubicBezTo>
                  <a:pt x="5355332" y="3522266"/>
                  <a:pt x="5357812" y="3519786"/>
                  <a:pt x="5357812" y="3519786"/>
                </a:cubicBezTo>
                <a:close/>
                <a:moveTo>
                  <a:pt x="4985742" y="3519786"/>
                </a:moveTo>
                <a:cubicBezTo>
                  <a:pt x="4980781" y="3524747"/>
                  <a:pt x="4978301" y="3527227"/>
                  <a:pt x="4978301" y="3527227"/>
                </a:cubicBezTo>
                <a:cubicBezTo>
                  <a:pt x="4978301" y="3532188"/>
                  <a:pt x="4980781" y="3532188"/>
                  <a:pt x="4985742" y="3527227"/>
                </a:cubicBezTo>
                <a:cubicBezTo>
                  <a:pt x="4985742" y="3522266"/>
                  <a:pt x="4985742" y="3519786"/>
                  <a:pt x="4985742" y="3519786"/>
                </a:cubicBezTo>
                <a:close/>
                <a:moveTo>
                  <a:pt x="4874121" y="3519786"/>
                </a:moveTo>
                <a:cubicBezTo>
                  <a:pt x="4879083" y="3524747"/>
                  <a:pt x="4881563" y="3527227"/>
                  <a:pt x="4881563" y="3527227"/>
                </a:cubicBezTo>
                <a:lnTo>
                  <a:pt x="4874121" y="3527227"/>
                </a:lnTo>
                <a:close/>
                <a:moveTo>
                  <a:pt x="4829472" y="3519786"/>
                </a:moveTo>
                <a:cubicBezTo>
                  <a:pt x="4834434" y="3519786"/>
                  <a:pt x="4838154" y="3519786"/>
                  <a:pt x="4840635" y="3519786"/>
                </a:cubicBezTo>
                <a:cubicBezTo>
                  <a:pt x="4843115" y="3519786"/>
                  <a:pt x="4844355" y="3519786"/>
                  <a:pt x="4844355" y="3519786"/>
                </a:cubicBezTo>
                <a:cubicBezTo>
                  <a:pt x="4849317" y="3524747"/>
                  <a:pt x="4854277" y="3525987"/>
                  <a:pt x="4859238" y="3523506"/>
                </a:cubicBezTo>
                <a:cubicBezTo>
                  <a:pt x="4864199" y="3521026"/>
                  <a:pt x="4866679" y="3522266"/>
                  <a:pt x="4866679" y="3527227"/>
                </a:cubicBezTo>
                <a:cubicBezTo>
                  <a:pt x="4866679" y="3532188"/>
                  <a:pt x="4865439" y="3534669"/>
                  <a:pt x="4862959" y="3534669"/>
                </a:cubicBezTo>
                <a:cubicBezTo>
                  <a:pt x="4860479" y="3534669"/>
                  <a:pt x="4859238" y="3537149"/>
                  <a:pt x="4859238" y="3542110"/>
                </a:cubicBezTo>
                <a:cubicBezTo>
                  <a:pt x="4849317" y="3561954"/>
                  <a:pt x="4836914" y="3566915"/>
                  <a:pt x="4822031" y="3556993"/>
                </a:cubicBezTo>
                <a:lnTo>
                  <a:pt x="4807148" y="3564434"/>
                </a:lnTo>
                <a:cubicBezTo>
                  <a:pt x="4812110" y="3569395"/>
                  <a:pt x="4812110" y="3574356"/>
                  <a:pt x="4807148" y="3579317"/>
                </a:cubicBezTo>
                <a:lnTo>
                  <a:pt x="4799707" y="3579317"/>
                </a:lnTo>
                <a:cubicBezTo>
                  <a:pt x="4799707" y="3579317"/>
                  <a:pt x="4799707" y="3578077"/>
                  <a:pt x="4799707" y="3575596"/>
                </a:cubicBezTo>
                <a:cubicBezTo>
                  <a:pt x="4799707" y="3573116"/>
                  <a:pt x="4799707" y="3569395"/>
                  <a:pt x="4799707" y="3564434"/>
                </a:cubicBezTo>
                <a:cubicBezTo>
                  <a:pt x="4799707" y="3559473"/>
                  <a:pt x="4799707" y="3556993"/>
                  <a:pt x="4799707" y="3556993"/>
                </a:cubicBezTo>
                <a:lnTo>
                  <a:pt x="4799707" y="3549551"/>
                </a:lnTo>
                <a:lnTo>
                  <a:pt x="4807148" y="3542110"/>
                </a:lnTo>
                <a:lnTo>
                  <a:pt x="4814590" y="3542110"/>
                </a:lnTo>
                <a:lnTo>
                  <a:pt x="4814590" y="3549551"/>
                </a:lnTo>
                <a:cubicBezTo>
                  <a:pt x="4819551" y="3549551"/>
                  <a:pt x="4822031" y="3547071"/>
                  <a:pt x="4822031" y="3542110"/>
                </a:cubicBezTo>
                <a:cubicBezTo>
                  <a:pt x="4822031" y="3537149"/>
                  <a:pt x="4824511" y="3537149"/>
                  <a:pt x="4829472" y="3542110"/>
                </a:cubicBezTo>
                <a:cubicBezTo>
                  <a:pt x="4834434" y="3547071"/>
                  <a:pt x="4836914" y="3547071"/>
                  <a:pt x="4836914" y="3542110"/>
                </a:cubicBezTo>
                <a:cubicBezTo>
                  <a:pt x="4836914" y="3537149"/>
                  <a:pt x="4834434" y="3533429"/>
                  <a:pt x="4829472" y="3530948"/>
                </a:cubicBezTo>
                <a:cubicBezTo>
                  <a:pt x="4824511" y="3528467"/>
                  <a:pt x="4824511" y="3524747"/>
                  <a:pt x="4829472" y="3519786"/>
                </a:cubicBezTo>
                <a:close/>
                <a:moveTo>
                  <a:pt x="5270376" y="3516065"/>
                </a:moveTo>
                <a:cubicBezTo>
                  <a:pt x="5271616" y="3516065"/>
                  <a:pt x="5273476" y="3517306"/>
                  <a:pt x="5275957" y="3519786"/>
                </a:cubicBezTo>
                <a:cubicBezTo>
                  <a:pt x="5280918" y="3524747"/>
                  <a:pt x="5283398" y="3527227"/>
                  <a:pt x="5283398" y="3527227"/>
                </a:cubicBezTo>
                <a:cubicBezTo>
                  <a:pt x="5263554" y="3537149"/>
                  <a:pt x="5251152" y="3542110"/>
                  <a:pt x="5246191" y="3542110"/>
                </a:cubicBezTo>
                <a:lnTo>
                  <a:pt x="5238750" y="3527227"/>
                </a:lnTo>
                <a:cubicBezTo>
                  <a:pt x="5238750" y="3522266"/>
                  <a:pt x="5241230" y="3519786"/>
                  <a:pt x="5246191" y="3519786"/>
                </a:cubicBezTo>
                <a:lnTo>
                  <a:pt x="5268515" y="3519786"/>
                </a:lnTo>
                <a:cubicBezTo>
                  <a:pt x="5268515" y="3517306"/>
                  <a:pt x="5269135" y="3516065"/>
                  <a:pt x="5270376" y="3516065"/>
                </a:cubicBezTo>
                <a:close/>
                <a:moveTo>
                  <a:pt x="5194101" y="3512344"/>
                </a:moveTo>
                <a:cubicBezTo>
                  <a:pt x="5194101" y="3512344"/>
                  <a:pt x="5189140" y="3517305"/>
                  <a:pt x="5179219" y="3527227"/>
                </a:cubicBezTo>
                <a:lnTo>
                  <a:pt x="5171777" y="3534669"/>
                </a:lnTo>
                <a:cubicBezTo>
                  <a:pt x="5171777" y="3529708"/>
                  <a:pt x="5174257" y="3524747"/>
                  <a:pt x="5179219" y="3519786"/>
                </a:cubicBezTo>
                <a:close/>
                <a:moveTo>
                  <a:pt x="4978301" y="3512344"/>
                </a:moveTo>
                <a:lnTo>
                  <a:pt x="4985742" y="3512344"/>
                </a:lnTo>
                <a:lnTo>
                  <a:pt x="5000625" y="3512344"/>
                </a:lnTo>
                <a:cubicBezTo>
                  <a:pt x="5000625" y="3512344"/>
                  <a:pt x="5000625" y="3513584"/>
                  <a:pt x="5000625" y="3516065"/>
                </a:cubicBezTo>
                <a:cubicBezTo>
                  <a:pt x="5000625" y="3518546"/>
                  <a:pt x="5003105" y="3518546"/>
                  <a:pt x="5008066" y="3516065"/>
                </a:cubicBezTo>
                <a:cubicBezTo>
                  <a:pt x="5013027" y="3513584"/>
                  <a:pt x="5014267" y="3514825"/>
                  <a:pt x="5011787" y="3519786"/>
                </a:cubicBezTo>
                <a:cubicBezTo>
                  <a:pt x="5009307" y="3524747"/>
                  <a:pt x="5010546" y="3528467"/>
                  <a:pt x="5015508" y="3530948"/>
                </a:cubicBezTo>
                <a:cubicBezTo>
                  <a:pt x="5020469" y="3533429"/>
                  <a:pt x="5022949" y="3537149"/>
                  <a:pt x="5022949" y="3542110"/>
                </a:cubicBezTo>
                <a:cubicBezTo>
                  <a:pt x="5022949" y="3547071"/>
                  <a:pt x="5020469" y="3549551"/>
                  <a:pt x="5015508" y="3549551"/>
                </a:cubicBezTo>
                <a:lnTo>
                  <a:pt x="5008066" y="3549551"/>
                </a:lnTo>
                <a:cubicBezTo>
                  <a:pt x="5008066" y="3549551"/>
                  <a:pt x="5008066" y="3548311"/>
                  <a:pt x="5008066" y="3545831"/>
                </a:cubicBezTo>
                <a:cubicBezTo>
                  <a:pt x="5008066" y="3543350"/>
                  <a:pt x="5008066" y="3540870"/>
                  <a:pt x="5008066" y="3538389"/>
                </a:cubicBezTo>
                <a:cubicBezTo>
                  <a:pt x="5008066" y="3535909"/>
                  <a:pt x="5008066" y="3533429"/>
                  <a:pt x="5008066" y="3530948"/>
                </a:cubicBezTo>
                <a:cubicBezTo>
                  <a:pt x="5008066" y="3528467"/>
                  <a:pt x="5005586" y="3527227"/>
                  <a:pt x="5000625" y="3527227"/>
                </a:cubicBezTo>
                <a:cubicBezTo>
                  <a:pt x="5000625" y="3532188"/>
                  <a:pt x="4998145" y="3535909"/>
                  <a:pt x="4993183" y="3538389"/>
                </a:cubicBezTo>
                <a:cubicBezTo>
                  <a:pt x="4988222" y="3540870"/>
                  <a:pt x="4985742" y="3542110"/>
                  <a:pt x="4985742" y="3542110"/>
                </a:cubicBezTo>
                <a:lnTo>
                  <a:pt x="4978301" y="3542110"/>
                </a:lnTo>
                <a:cubicBezTo>
                  <a:pt x="4978301" y="3547071"/>
                  <a:pt x="4980781" y="3549551"/>
                  <a:pt x="4985742" y="3549551"/>
                </a:cubicBezTo>
                <a:cubicBezTo>
                  <a:pt x="4990703" y="3549551"/>
                  <a:pt x="4994424" y="3550791"/>
                  <a:pt x="4996904" y="3553272"/>
                </a:cubicBezTo>
                <a:cubicBezTo>
                  <a:pt x="4999384" y="3555753"/>
                  <a:pt x="4999384" y="3558233"/>
                  <a:pt x="4996904" y="3560713"/>
                </a:cubicBezTo>
                <a:cubicBezTo>
                  <a:pt x="4994424" y="3563194"/>
                  <a:pt x="4990703" y="3561954"/>
                  <a:pt x="4985742" y="3556993"/>
                </a:cubicBezTo>
                <a:cubicBezTo>
                  <a:pt x="4980781" y="3547071"/>
                  <a:pt x="4970859" y="3547071"/>
                  <a:pt x="4955976" y="3556993"/>
                </a:cubicBezTo>
                <a:lnTo>
                  <a:pt x="4933652" y="3564434"/>
                </a:lnTo>
                <a:cubicBezTo>
                  <a:pt x="4933652" y="3554512"/>
                  <a:pt x="4941094" y="3549551"/>
                  <a:pt x="4955976" y="3549551"/>
                </a:cubicBezTo>
                <a:cubicBezTo>
                  <a:pt x="4960938" y="3549551"/>
                  <a:pt x="4963418" y="3547071"/>
                  <a:pt x="4963418" y="3542110"/>
                </a:cubicBezTo>
                <a:cubicBezTo>
                  <a:pt x="4963418" y="3537149"/>
                  <a:pt x="4965898" y="3534669"/>
                  <a:pt x="4970859" y="3534669"/>
                </a:cubicBezTo>
                <a:lnTo>
                  <a:pt x="4970859" y="3527227"/>
                </a:lnTo>
                <a:cubicBezTo>
                  <a:pt x="4970859" y="3517305"/>
                  <a:pt x="4973339" y="3512344"/>
                  <a:pt x="4978301" y="3512344"/>
                </a:cubicBezTo>
                <a:close/>
                <a:moveTo>
                  <a:pt x="4740176" y="3512344"/>
                </a:moveTo>
                <a:lnTo>
                  <a:pt x="4732734" y="3519786"/>
                </a:lnTo>
                <a:cubicBezTo>
                  <a:pt x="4727773" y="3519786"/>
                  <a:pt x="4725293" y="3521026"/>
                  <a:pt x="4725293" y="3523506"/>
                </a:cubicBezTo>
                <a:cubicBezTo>
                  <a:pt x="4725293" y="3525987"/>
                  <a:pt x="4725293" y="3527227"/>
                  <a:pt x="4725293" y="3527227"/>
                </a:cubicBezTo>
                <a:cubicBezTo>
                  <a:pt x="4725293" y="3532188"/>
                  <a:pt x="4727773" y="3532188"/>
                  <a:pt x="4732734" y="3527227"/>
                </a:cubicBezTo>
                <a:lnTo>
                  <a:pt x="4740176" y="3527227"/>
                </a:lnTo>
                <a:lnTo>
                  <a:pt x="4762500" y="3527227"/>
                </a:lnTo>
                <a:cubicBezTo>
                  <a:pt x="4762500" y="3522266"/>
                  <a:pt x="4762500" y="3519786"/>
                  <a:pt x="4762500" y="3519786"/>
                </a:cubicBezTo>
                <a:cubicBezTo>
                  <a:pt x="4762500" y="3519786"/>
                  <a:pt x="4760020" y="3519786"/>
                  <a:pt x="4755058" y="3519786"/>
                </a:cubicBezTo>
                <a:cubicBezTo>
                  <a:pt x="4750097" y="3519786"/>
                  <a:pt x="4746376" y="3519786"/>
                  <a:pt x="4743896" y="3519786"/>
                </a:cubicBezTo>
                <a:cubicBezTo>
                  <a:pt x="4741416" y="3519786"/>
                  <a:pt x="4740176" y="3517305"/>
                  <a:pt x="4740176" y="3512344"/>
                </a:cubicBezTo>
                <a:close/>
                <a:moveTo>
                  <a:pt x="5037832" y="3504903"/>
                </a:moveTo>
                <a:cubicBezTo>
                  <a:pt x="5042793" y="3504903"/>
                  <a:pt x="5045273" y="3504903"/>
                  <a:pt x="5045273" y="3504903"/>
                </a:cubicBezTo>
                <a:lnTo>
                  <a:pt x="5022949" y="3512344"/>
                </a:lnTo>
                <a:close/>
                <a:moveTo>
                  <a:pt x="4732734" y="3504903"/>
                </a:moveTo>
                <a:cubicBezTo>
                  <a:pt x="4732734" y="3504903"/>
                  <a:pt x="4726533" y="3507384"/>
                  <a:pt x="4714131" y="3512344"/>
                </a:cubicBezTo>
                <a:cubicBezTo>
                  <a:pt x="4701728" y="3517305"/>
                  <a:pt x="4695528" y="3519786"/>
                  <a:pt x="4695528" y="3519786"/>
                </a:cubicBezTo>
                <a:lnTo>
                  <a:pt x="4652909" y="3550228"/>
                </a:lnTo>
                <a:lnTo>
                  <a:pt x="4656460" y="3551412"/>
                </a:lnTo>
                <a:cubicBezTo>
                  <a:pt x="4657700" y="3552652"/>
                  <a:pt x="4658320" y="3554513"/>
                  <a:pt x="4658320" y="3556993"/>
                </a:cubicBezTo>
                <a:lnTo>
                  <a:pt x="4658320" y="3549551"/>
                </a:lnTo>
                <a:lnTo>
                  <a:pt x="4710410" y="3519786"/>
                </a:lnTo>
                <a:close/>
                <a:moveTo>
                  <a:pt x="5208984" y="3497462"/>
                </a:moveTo>
                <a:lnTo>
                  <a:pt x="5208984" y="3504903"/>
                </a:lnTo>
                <a:cubicBezTo>
                  <a:pt x="5204023" y="3509864"/>
                  <a:pt x="5199063" y="3512344"/>
                  <a:pt x="5194101" y="3512344"/>
                </a:cubicBezTo>
                <a:lnTo>
                  <a:pt x="5201543" y="3504903"/>
                </a:lnTo>
                <a:close/>
                <a:moveTo>
                  <a:pt x="5086201" y="3497462"/>
                </a:moveTo>
                <a:cubicBezTo>
                  <a:pt x="5088681" y="3497462"/>
                  <a:pt x="5089922" y="3499942"/>
                  <a:pt x="5089922" y="3504903"/>
                </a:cubicBezTo>
                <a:cubicBezTo>
                  <a:pt x="5089922" y="3509864"/>
                  <a:pt x="5087442" y="3512344"/>
                  <a:pt x="5082480" y="3512344"/>
                </a:cubicBezTo>
                <a:cubicBezTo>
                  <a:pt x="5082480" y="3512344"/>
                  <a:pt x="5082480" y="3509864"/>
                  <a:pt x="5082480" y="3504903"/>
                </a:cubicBezTo>
                <a:cubicBezTo>
                  <a:pt x="5082480" y="3499942"/>
                  <a:pt x="5083721" y="3497462"/>
                  <a:pt x="5086201" y="3497462"/>
                </a:cubicBezTo>
                <a:close/>
                <a:moveTo>
                  <a:pt x="4822031" y="3497462"/>
                </a:moveTo>
                <a:cubicBezTo>
                  <a:pt x="4822031" y="3497462"/>
                  <a:pt x="4824511" y="3497462"/>
                  <a:pt x="4829472" y="3497462"/>
                </a:cubicBezTo>
                <a:cubicBezTo>
                  <a:pt x="4829472" y="3502422"/>
                  <a:pt x="4826992" y="3504903"/>
                  <a:pt x="4822031" y="3504903"/>
                </a:cubicBezTo>
                <a:cubicBezTo>
                  <a:pt x="4822031" y="3499942"/>
                  <a:pt x="4822031" y="3497462"/>
                  <a:pt x="4822031" y="3497462"/>
                </a:cubicBezTo>
                <a:close/>
                <a:moveTo>
                  <a:pt x="5434087" y="3493741"/>
                </a:moveTo>
                <a:cubicBezTo>
                  <a:pt x="5435327" y="3493741"/>
                  <a:pt x="5437187" y="3494981"/>
                  <a:pt x="5439668" y="3497462"/>
                </a:cubicBezTo>
                <a:cubicBezTo>
                  <a:pt x="5444629" y="3502422"/>
                  <a:pt x="5449589" y="3504903"/>
                  <a:pt x="5454551" y="3504903"/>
                </a:cubicBezTo>
                <a:lnTo>
                  <a:pt x="5447109" y="3512344"/>
                </a:lnTo>
                <a:cubicBezTo>
                  <a:pt x="5442148" y="3512344"/>
                  <a:pt x="5439668" y="3512344"/>
                  <a:pt x="5439668" y="3512344"/>
                </a:cubicBezTo>
                <a:cubicBezTo>
                  <a:pt x="5434706" y="3507384"/>
                  <a:pt x="5432226" y="3502422"/>
                  <a:pt x="5432226" y="3497462"/>
                </a:cubicBezTo>
                <a:cubicBezTo>
                  <a:pt x="5432226" y="3494981"/>
                  <a:pt x="5432846" y="3493741"/>
                  <a:pt x="5434087" y="3493741"/>
                </a:cubicBezTo>
                <a:close/>
                <a:moveTo>
                  <a:pt x="5015508" y="3490020"/>
                </a:moveTo>
                <a:cubicBezTo>
                  <a:pt x="5020469" y="3494981"/>
                  <a:pt x="5022949" y="3497462"/>
                  <a:pt x="5022949" y="3497462"/>
                </a:cubicBezTo>
                <a:cubicBezTo>
                  <a:pt x="5017988" y="3502422"/>
                  <a:pt x="5015508" y="3502422"/>
                  <a:pt x="5015508" y="3497462"/>
                </a:cubicBezTo>
                <a:cubicBezTo>
                  <a:pt x="5015508" y="3492501"/>
                  <a:pt x="5015508" y="3490020"/>
                  <a:pt x="5015508" y="3490020"/>
                </a:cubicBezTo>
                <a:close/>
                <a:moveTo>
                  <a:pt x="4859238" y="3490020"/>
                </a:moveTo>
                <a:lnTo>
                  <a:pt x="4859238" y="3497462"/>
                </a:lnTo>
                <a:lnTo>
                  <a:pt x="4851797" y="3497462"/>
                </a:lnTo>
                <a:cubicBezTo>
                  <a:pt x="4851797" y="3492501"/>
                  <a:pt x="4854277" y="3490020"/>
                  <a:pt x="4859238" y="3490020"/>
                </a:cubicBezTo>
                <a:close/>
                <a:moveTo>
                  <a:pt x="119062" y="3490020"/>
                </a:moveTo>
                <a:cubicBezTo>
                  <a:pt x="124023" y="3490020"/>
                  <a:pt x="126504" y="3504903"/>
                  <a:pt x="126504" y="3534669"/>
                </a:cubicBezTo>
                <a:cubicBezTo>
                  <a:pt x="126504" y="3544591"/>
                  <a:pt x="126504" y="3554512"/>
                  <a:pt x="126504" y="3564434"/>
                </a:cubicBezTo>
                <a:cubicBezTo>
                  <a:pt x="126504" y="3584278"/>
                  <a:pt x="124023" y="3594200"/>
                  <a:pt x="119062" y="3594200"/>
                </a:cubicBezTo>
                <a:lnTo>
                  <a:pt x="111621" y="3586758"/>
                </a:lnTo>
                <a:cubicBezTo>
                  <a:pt x="111621" y="3586758"/>
                  <a:pt x="111621" y="3584278"/>
                  <a:pt x="111621" y="3579317"/>
                </a:cubicBezTo>
                <a:cubicBezTo>
                  <a:pt x="111621" y="3574356"/>
                  <a:pt x="111621" y="3569395"/>
                  <a:pt x="111621" y="3564434"/>
                </a:cubicBezTo>
                <a:cubicBezTo>
                  <a:pt x="111621" y="3554512"/>
                  <a:pt x="111621" y="3544591"/>
                  <a:pt x="111621" y="3534669"/>
                </a:cubicBezTo>
                <a:cubicBezTo>
                  <a:pt x="106660" y="3504903"/>
                  <a:pt x="109141" y="3490020"/>
                  <a:pt x="119062" y="3490020"/>
                </a:cubicBezTo>
                <a:close/>
                <a:moveTo>
                  <a:pt x="5476875" y="3482579"/>
                </a:moveTo>
                <a:cubicBezTo>
                  <a:pt x="5481836" y="3482579"/>
                  <a:pt x="5484316" y="3485059"/>
                  <a:pt x="5484316" y="3490020"/>
                </a:cubicBezTo>
                <a:cubicBezTo>
                  <a:pt x="5484316" y="3499942"/>
                  <a:pt x="5481836" y="3499942"/>
                  <a:pt x="5476875" y="3490020"/>
                </a:cubicBezTo>
                <a:close/>
                <a:moveTo>
                  <a:pt x="5357812" y="3482579"/>
                </a:moveTo>
                <a:lnTo>
                  <a:pt x="5365254" y="3490020"/>
                </a:lnTo>
                <a:lnTo>
                  <a:pt x="5357812" y="3490020"/>
                </a:lnTo>
                <a:cubicBezTo>
                  <a:pt x="5357812" y="3485059"/>
                  <a:pt x="5357812" y="3482579"/>
                  <a:pt x="5357812" y="3482579"/>
                </a:cubicBezTo>
                <a:close/>
                <a:moveTo>
                  <a:pt x="5045273" y="3482579"/>
                </a:moveTo>
                <a:cubicBezTo>
                  <a:pt x="5050235" y="3482579"/>
                  <a:pt x="5055195" y="3482579"/>
                  <a:pt x="5060156" y="3482579"/>
                </a:cubicBezTo>
                <a:cubicBezTo>
                  <a:pt x="5055195" y="3482579"/>
                  <a:pt x="5051474" y="3483819"/>
                  <a:pt x="5048994" y="3486299"/>
                </a:cubicBezTo>
                <a:cubicBezTo>
                  <a:pt x="5046514" y="3488780"/>
                  <a:pt x="5045273" y="3490020"/>
                  <a:pt x="5045273" y="3490020"/>
                </a:cubicBezTo>
                <a:cubicBezTo>
                  <a:pt x="5040312" y="3490020"/>
                  <a:pt x="5037832" y="3488780"/>
                  <a:pt x="5037832" y="3486299"/>
                </a:cubicBezTo>
                <a:cubicBezTo>
                  <a:pt x="5037832" y="3483819"/>
                  <a:pt x="5040312" y="3482579"/>
                  <a:pt x="5045273" y="3482579"/>
                </a:cubicBezTo>
                <a:close/>
                <a:moveTo>
                  <a:pt x="5112246" y="3475137"/>
                </a:moveTo>
                <a:cubicBezTo>
                  <a:pt x="5117208" y="3475137"/>
                  <a:pt x="5119688" y="3476377"/>
                  <a:pt x="5119688" y="3478858"/>
                </a:cubicBezTo>
                <a:cubicBezTo>
                  <a:pt x="5119688" y="3481339"/>
                  <a:pt x="5119688" y="3482579"/>
                  <a:pt x="5119688" y="3482579"/>
                </a:cubicBezTo>
                <a:cubicBezTo>
                  <a:pt x="5119688" y="3482579"/>
                  <a:pt x="5117208" y="3482579"/>
                  <a:pt x="5112246" y="3482579"/>
                </a:cubicBezTo>
                <a:close/>
                <a:moveTo>
                  <a:pt x="5089922" y="3475137"/>
                </a:moveTo>
                <a:lnTo>
                  <a:pt x="5097364" y="3482579"/>
                </a:lnTo>
                <a:cubicBezTo>
                  <a:pt x="5107285" y="3487539"/>
                  <a:pt x="5109766" y="3490020"/>
                  <a:pt x="5104805" y="3490020"/>
                </a:cubicBezTo>
                <a:lnTo>
                  <a:pt x="5082480" y="3497462"/>
                </a:lnTo>
                <a:cubicBezTo>
                  <a:pt x="5062636" y="3502422"/>
                  <a:pt x="5052715" y="3504903"/>
                  <a:pt x="5052715" y="3504903"/>
                </a:cubicBezTo>
                <a:cubicBezTo>
                  <a:pt x="5052715" y="3499942"/>
                  <a:pt x="5053955" y="3496221"/>
                  <a:pt x="5056435" y="3493741"/>
                </a:cubicBezTo>
                <a:cubicBezTo>
                  <a:pt x="5058915" y="3491260"/>
                  <a:pt x="5062636" y="3490020"/>
                  <a:pt x="5067597" y="3490020"/>
                </a:cubicBezTo>
                <a:cubicBezTo>
                  <a:pt x="5082480" y="3480098"/>
                  <a:pt x="5089922" y="3475137"/>
                  <a:pt x="5089922" y="3475137"/>
                </a:cubicBezTo>
                <a:close/>
                <a:moveTo>
                  <a:pt x="5460132" y="3470486"/>
                </a:moveTo>
                <a:cubicBezTo>
                  <a:pt x="5461372" y="3471107"/>
                  <a:pt x="5461992" y="3472657"/>
                  <a:pt x="5461992" y="3475137"/>
                </a:cubicBezTo>
                <a:lnTo>
                  <a:pt x="5447109" y="3475137"/>
                </a:lnTo>
                <a:cubicBezTo>
                  <a:pt x="5447109" y="3475137"/>
                  <a:pt x="5449589" y="3473897"/>
                  <a:pt x="5454551" y="3471417"/>
                </a:cubicBezTo>
                <a:cubicBezTo>
                  <a:pt x="5457031" y="3470177"/>
                  <a:pt x="5458892" y="3469866"/>
                  <a:pt x="5460132" y="3470486"/>
                </a:cubicBezTo>
                <a:close/>
                <a:moveTo>
                  <a:pt x="4836914" y="3467696"/>
                </a:moveTo>
                <a:lnTo>
                  <a:pt x="4851797" y="3467696"/>
                </a:lnTo>
                <a:cubicBezTo>
                  <a:pt x="4851797" y="3472657"/>
                  <a:pt x="4854277" y="3476377"/>
                  <a:pt x="4859238" y="3478858"/>
                </a:cubicBezTo>
                <a:cubicBezTo>
                  <a:pt x="4864199" y="3481339"/>
                  <a:pt x="4866679" y="3480098"/>
                  <a:pt x="4866679" y="3475137"/>
                </a:cubicBezTo>
                <a:cubicBezTo>
                  <a:pt x="4866679" y="3470177"/>
                  <a:pt x="4866679" y="3467696"/>
                  <a:pt x="4866679" y="3467696"/>
                </a:cubicBezTo>
                <a:cubicBezTo>
                  <a:pt x="4871641" y="3467696"/>
                  <a:pt x="4874121" y="3467696"/>
                  <a:pt x="4874121" y="3467696"/>
                </a:cubicBezTo>
                <a:lnTo>
                  <a:pt x="4881563" y="3467696"/>
                </a:lnTo>
                <a:cubicBezTo>
                  <a:pt x="4881563" y="3472657"/>
                  <a:pt x="4879083" y="3477618"/>
                  <a:pt x="4874121" y="3482579"/>
                </a:cubicBezTo>
                <a:lnTo>
                  <a:pt x="4851797" y="3482579"/>
                </a:lnTo>
                <a:cubicBezTo>
                  <a:pt x="4851797" y="3477618"/>
                  <a:pt x="4851797" y="3475137"/>
                  <a:pt x="4851797" y="3475137"/>
                </a:cubicBezTo>
                <a:cubicBezTo>
                  <a:pt x="4846835" y="3480098"/>
                  <a:pt x="4844355" y="3483819"/>
                  <a:pt x="4844355" y="3486299"/>
                </a:cubicBezTo>
                <a:cubicBezTo>
                  <a:pt x="4844355" y="3488780"/>
                  <a:pt x="4844355" y="3490020"/>
                  <a:pt x="4844355" y="3490020"/>
                </a:cubicBezTo>
                <a:lnTo>
                  <a:pt x="4836914" y="3504903"/>
                </a:lnTo>
                <a:cubicBezTo>
                  <a:pt x="4831953" y="3499942"/>
                  <a:pt x="4831953" y="3494981"/>
                  <a:pt x="4836914" y="3490020"/>
                </a:cubicBezTo>
                <a:lnTo>
                  <a:pt x="4822031" y="3490020"/>
                </a:lnTo>
                <a:cubicBezTo>
                  <a:pt x="4812110" y="3490020"/>
                  <a:pt x="4807148" y="3490020"/>
                  <a:pt x="4807148" y="3490020"/>
                </a:cubicBezTo>
                <a:lnTo>
                  <a:pt x="4807148" y="3482579"/>
                </a:lnTo>
                <a:cubicBezTo>
                  <a:pt x="4812110" y="3487539"/>
                  <a:pt x="4817070" y="3487539"/>
                  <a:pt x="4822031" y="3482579"/>
                </a:cubicBezTo>
                <a:lnTo>
                  <a:pt x="4829472" y="3475137"/>
                </a:lnTo>
                <a:close/>
                <a:moveTo>
                  <a:pt x="4883423" y="3463975"/>
                </a:moveTo>
                <a:cubicBezTo>
                  <a:pt x="4884663" y="3463975"/>
                  <a:pt x="4886524" y="3465215"/>
                  <a:pt x="4889004" y="3467696"/>
                </a:cubicBezTo>
                <a:cubicBezTo>
                  <a:pt x="4889004" y="3467696"/>
                  <a:pt x="4886524" y="3467696"/>
                  <a:pt x="4881563" y="3467696"/>
                </a:cubicBezTo>
                <a:cubicBezTo>
                  <a:pt x="4881563" y="3465215"/>
                  <a:pt x="4882183" y="3463975"/>
                  <a:pt x="4883423" y="3463975"/>
                </a:cubicBezTo>
                <a:close/>
                <a:moveTo>
                  <a:pt x="5536406" y="3460255"/>
                </a:moveTo>
                <a:cubicBezTo>
                  <a:pt x="5541367" y="3460255"/>
                  <a:pt x="5543847" y="3460255"/>
                  <a:pt x="5543847" y="3460255"/>
                </a:cubicBezTo>
                <a:cubicBezTo>
                  <a:pt x="5538886" y="3465215"/>
                  <a:pt x="5536406" y="3467696"/>
                  <a:pt x="5536406" y="3467696"/>
                </a:cubicBezTo>
                <a:lnTo>
                  <a:pt x="5528965" y="3467696"/>
                </a:lnTo>
                <a:cubicBezTo>
                  <a:pt x="5528965" y="3462735"/>
                  <a:pt x="5531445" y="3460255"/>
                  <a:pt x="5536406" y="3460255"/>
                </a:cubicBezTo>
                <a:close/>
                <a:moveTo>
                  <a:pt x="5313164" y="3460255"/>
                </a:moveTo>
                <a:cubicBezTo>
                  <a:pt x="5313164" y="3460255"/>
                  <a:pt x="5315644" y="3460255"/>
                  <a:pt x="5320605" y="3460255"/>
                </a:cubicBezTo>
                <a:cubicBezTo>
                  <a:pt x="5320605" y="3465215"/>
                  <a:pt x="5318125" y="3467696"/>
                  <a:pt x="5313164" y="3467696"/>
                </a:cubicBezTo>
                <a:close/>
                <a:moveTo>
                  <a:pt x="5208984" y="3460255"/>
                </a:moveTo>
                <a:cubicBezTo>
                  <a:pt x="5213945" y="3460255"/>
                  <a:pt x="5216426" y="3460255"/>
                  <a:pt x="5216426" y="3460255"/>
                </a:cubicBezTo>
                <a:lnTo>
                  <a:pt x="5201543" y="3467696"/>
                </a:lnTo>
                <a:cubicBezTo>
                  <a:pt x="5201543" y="3462735"/>
                  <a:pt x="5204023" y="3460255"/>
                  <a:pt x="5208984" y="3460255"/>
                </a:cubicBezTo>
                <a:close/>
                <a:moveTo>
                  <a:pt x="5097364" y="3460255"/>
                </a:moveTo>
                <a:cubicBezTo>
                  <a:pt x="5097364" y="3460255"/>
                  <a:pt x="5097364" y="3462735"/>
                  <a:pt x="5097364" y="3467696"/>
                </a:cubicBezTo>
                <a:lnTo>
                  <a:pt x="5089922" y="3467696"/>
                </a:lnTo>
                <a:close/>
                <a:moveTo>
                  <a:pt x="5521523" y="3452813"/>
                </a:moveTo>
                <a:cubicBezTo>
                  <a:pt x="5526485" y="3452813"/>
                  <a:pt x="5528965" y="3452813"/>
                  <a:pt x="5528965" y="3452813"/>
                </a:cubicBezTo>
                <a:lnTo>
                  <a:pt x="5528965" y="3460255"/>
                </a:lnTo>
                <a:close/>
                <a:moveTo>
                  <a:pt x="5156894" y="3445372"/>
                </a:moveTo>
                <a:cubicBezTo>
                  <a:pt x="5156894" y="3445372"/>
                  <a:pt x="5159374" y="3445372"/>
                  <a:pt x="5164336" y="3445372"/>
                </a:cubicBezTo>
                <a:lnTo>
                  <a:pt x="5171777" y="3445372"/>
                </a:lnTo>
                <a:lnTo>
                  <a:pt x="5156894" y="3452813"/>
                </a:lnTo>
                <a:cubicBezTo>
                  <a:pt x="5156894" y="3447852"/>
                  <a:pt x="5156894" y="3445372"/>
                  <a:pt x="5156894" y="3445372"/>
                </a:cubicBezTo>
                <a:close/>
                <a:moveTo>
                  <a:pt x="5022949" y="3445372"/>
                </a:moveTo>
                <a:lnTo>
                  <a:pt x="5030390" y="3445372"/>
                </a:lnTo>
                <a:lnTo>
                  <a:pt x="5030390" y="3452813"/>
                </a:lnTo>
                <a:cubicBezTo>
                  <a:pt x="5025429" y="3452813"/>
                  <a:pt x="5022949" y="3450332"/>
                  <a:pt x="5022949" y="3445372"/>
                </a:cubicBezTo>
                <a:close/>
                <a:moveTo>
                  <a:pt x="4874121" y="3445372"/>
                </a:moveTo>
                <a:cubicBezTo>
                  <a:pt x="4879083" y="3445372"/>
                  <a:pt x="4882803" y="3446612"/>
                  <a:pt x="4885283" y="3449092"/>
                </a:cubicBezTo>
                <a:cubicBezTo>
                  <a:pt x="4887764" y="3451573"/>
                  <a:pt x="4887764" y="3454053"/>
                  <a:pt x="4885283" y="3456534"/>
                </a:cubicBezTo>
                <a:cubicBezTo>
                  <a:pt x="4882803" y="3459014"/>
                  <a:pt x="4881563" y="3460255"/>
                  <a:pt x="4881563" y="3460255"/>
                </a:cubicBezTo>
                <a:cubicBezTo>
                  <a:pt x="4881563" y="3455294"/>
                  <a:pt x="4879083" y="3452813"/>
                  <a:pt x="4874121" y="3452813"/>
                </a:cubicBezTo>
                <a:close/>
                <a:moveTo>
                  <a:pt x="5290840" y="3437930"/>
                </a:moveTo>
                <a:lnTo>
                  <a:pt x="5290840" y="3445372"/>
                </a:lnTo>
                <a:cubicBezTo>
                  <a:pt x="5285878" y="3445372"/>
                  <a:pt x="5282158" y="3446612"/>
                  <a:pt x="5279678" y="3449092"/>
                </a:cubicBezTo>
                <a:cubicBezTo>
                  <a:pt x="5277197" y="3451573"/>
                  <a:pt x="5275957" y="3452813"/>
                  <a:pt x="5275957" y="3452813"/>
                </a:cubicBezTo>
                <a:cubicBezTo>
                  <a:pt x="5275957" y="3447852"/>
                  <a:pt x="5278437" y="3444132"/>
                  <a:pt x="5283398" y="3441651"/>
                </a:cubicBezTo>
                <a:cubicBezTo>
                  <a:pt x="5288360" y="3439170"/>
                  <a:pt x="5290840" y="3437930"/>
                  <a:pt x="5290840" y="3437930"/>
                </a:cubicBezTo>
                <a:close/>
                <a:moveTo>
                  <a:pt x="5134571" y="3437930"/>
                </a:moveTo>
                <a:lnTo>
                  <a:pt x="5142012" y="3445372"/>
                </a:lnTo>
                <a:cubicBezTo>
                  <a:pt x="5142012" y="3445372"/>
                  <a:pt x="5139532" y="3445372"/>
                  <a:pt x="5134571" y="3445372"/>
                </a:cubicBezTo>
                <a:cubicBezTo>
                  <a:pt x="5134571" y="3440411"/>
                  <a:pt x="5134571" y="3437930"/>
                  <a:pt x="5134571" y="3437930"/>
                </a:cubicBezTo>
                <a:close/>
                <a:moveTo>
                  <a:pt x="5112246" y="3437930"/>
                </a:moveTo>
                <a:lnTo>
                  <a:pt x="5119688" y="3445372"/>
                </a:lnTo>
                <a:lnTo>
                  <a:pt x="5134571" y="3467696"/>
                </a:lnTo>
                <a:lnTo>
                  <a:pt x="5119688" y="3460255"/>
                </a:lnTo>
                <a:cubicBezTo>
                  <a:pt x="5124649" y="3455294"/>
                  <a:pt x="5123408" y="3451573"/>
                  <a:pt x="5115967" y="3449092"/>
                </a:cubicBezTo>
                <a:cubicBezTo>
                  <a:pt x="5108526" y="3446612"/>
                  <a:pt x="5099844" y="3447852"/>
                  <a:pt x="5089922" y="3452813"/>
                </a:cubicBezTo>
                <a:lnTo>
                  <a:pt x="5067597" y="3467696"/>
                </a:lnTo>
                <a:cubicBezTo>
                  <a:pt x="5062636" y="3467696"/>
                  <a:pt x="5057676" y="3470177"/>
                  <a:pt x="5052715" y="3475137"/>
                </a:cubicBezTo>
                <a:lnTo>
                  <a:pt x="5037832" y="3482579"/>
                </a:lnTo>
                <a:lnTo>
                  <a:pt x="5037832" y="3475137"/>
                </a:lnTo>
                <a:lnTo>
                  <a:pt x="5052715" y="3467696"/>
                </a:lnTo>
                <a:lnTo>
                  <a:pt x="5052715" y="3460255"/>
                </a:lnTo>
                <a:cubicBezTo>
                  <a:pt x="5052715" y="3460255"/>
                  <a:pt x="5051474" y="3459014"/>
                  <a:pt x="5048994" y="3456534"/>
                </a:cubicBezTo>
                <a:cubicBezTo>
                  <a:pt x="5046514" y="3454053"/>
                  <a:pt x="5047753" y="3450332"/>
                  <a:pt x="5052715" y="3445372"/>
                </a:cubicBezTo>
                <a:lnTo>
                  <a:pt x="5060156" y="3445372"/>
                </a:lnTo>
                <a:cubicBezTo>
                  <a:pt x="5065117" y="3460255"/>
                  <a:pt x="5072559" y="3462735"/>
                  <a:pt x="5082480" y="3452813"/>
                </a:cubicBezTo>
                <a:lnTo>
                  <a:pt x="5089922" y="3445372"/>
                </a:lnTo>
                <a:cubicBezTo>
                  <a:pt x="5094883" y="3445372"/>
                  <a:pt x="5098604" y="3444132"/>
                  <a:pt x="5101084" y="3441651"/>
                </a:cubicBezTo>
                <a:cubicBezTo>
                  <a:pt x="5103564" y="3439170"/>
                  <a:pt x="5107285" y="3437930"/>
                  <a:pt x="5112246" y="3437930"/>
                </a:cubicBezTo>
                <a:close/>
                <a:moveTo>
                  <a:pt x="5030390" y="3437930"/>
                </a:moveTo>
                <a:lnTo>
                  <a:pt x="5037832" y="3437930"/>
                </a:lnTo>
                <a:lnTo>
                  <a:pt x="5037832" y="3445372"/>
                </a:lnTo>
                <a:close/>
                <a:moveTo>
                  <a:pt x="5060156" y="3430489"/>
                </a:moveTo>
                <a:lnTo>
                  <a:pt x="5060156" y="3437930"/>
                </a:lnTo>
                <a:cubicBezTo>
                  <a:pt x="5060156" y="3437930"/>
                  <a:pt x="5057676" y="3437930"/>
                  <a:pt x="5052715" y="3437930"/>
                </a:cubicBezTo>
                <a:cubicBezTo>
                  <a:pt x="5057676" y="3432970"/>
                  <a:pt x="5060156" y="3430489"/>
                  <a:pt x="5060156" y="3430489"/>
                </a:cubicBezTo>
                <a:close/>
                <a:moveTo>
                  <a:pt x="4918770" y="3430489"/>
                </a:moveTo>
                <a:lnTo>
                  <a:pt x="4926211" y="3437930"/>
                </a:lnTo>
                <a:lnTo>
                  <a:pt x="4911328" y="3437930"/>
                </a:lnTo>
                <a:cubicBezTo>
                  <a:pt x="4911328" y="3437930"/>
                  <a:pt x="4913808" y="3435450"/>
                  <a:pt x="4918770" y="3430489"/>
                </a:cubicBezTo>
                <a:close/>
                <a:moveTo>
                  <a:pt x="5594542" y="3428163"/>
                </a:moveTo>
                <a:cubicBezTo>
                  <a:pt x="5599193" y="3427233"/>
                  <a:pt x="5599659" y="3430489"/>
                  <a:pt x="5595937" y="3437930"/>
                </a:cubicBezTo>
                <a:lnTo>
                  <a:pt x="5581054" y="3437930"/>
                </a:lnTo>
                <a:cubicBezTo>
                  <a:pt x="5581054" y="3437930"/>
                  <a:pt x="5582295" y="3436690"/>
                  <a:pt x="5584775" y="3434210"/>
                </a:cubicBezTo>
                <a:cubicBezTo>
                  <a:pt x="5587255" y="3431729"/>
                  <a:pt x="5588496" y="3430489"/>
                  <a:pt x="5588496" y="3430489"/>
                </a:cubicBezTo>
                <a:cubicBezTo>
                  <a:pt x="5590976" y="3429249"/>
                  <a:pt x="5592992" y="3428474"/>
                  <a:pt x="5594542" y="3428163"/>
                </a:cubicBezTo>
                <a:close/>
                <a:moveTo>
                  <a:pt x="4955976" y="3423047"/>
                </a:moveTo>
                <a:lnTo>
                  <a:pt x="4963418" y="3423047"/>
                </a:lnTo>
                <a:lnTo>
                  <a:pt x="4963418" y="3430489"/>
                </a:lnTo>
                <a:cubicBezTo>
                  <a:pt x="4963418" y="3435450"/>
                  <a:pt x="4960938" y="3437930"/>
                  <a:pt x="4955976" y="3437930"/>
                </a:cubicBezTo>
                <a:lnTo>
                  <a:pt x="4941094" y="3445372"/>
                </a:lnTo>
                <a:cubicBezTo>
                  <a:pt x="4941094" y="3450332"/>
                  <a:pt x="4938613" y="3454053"/>
                  <a:pt x="4933652" y="3456534"/>
                </a:cubicBezTo>
                <a:cubicBezTo>
                  <a:pt x="4928691" y="3459014"/>
                  <a:pt x="4926211" y="3460255"/>
                  <a:pt x="4926211" y="3460255"/>
                </a:cubicBezTo>
                <a:lnTo>
                  <a:pt x="4911328" y="3460255"/>
                </a:lnTo>
                <a:lnTo>
                  <a:pt x="4903887" y="3467696"/>
                </a:lnTo>
                <a:lnTo>
                  <a:pt x="4896446" y="3460255"/>
                </a:lnTo>
                <a:cubicBezTo>
                  <a:pt x="4896446" y="3460255"/>
                  <a:pt x="4902646" y="3456534"/>
                  <a:pt x="4915049" y="3449092"/>
                </a:cubicBezTo>
                <a:cubicBezTo>
                  <a:pt x="4927452" y="3441651"/>
                  <a:pt x="4938613" y="3437930"/>
                  <a:pt x="4948535" y="3437930"/>
                </a:cubicBezTo>
                <a:cubicBezTo>
                  <a:pt x="4953496" y="3437930"/>
                  <a:pt x="4955976" y="3432970"/>
                  <a:pt x="4955976" y="3423047"/>
                </a:cubicBezTo>
                <a:close/>
                <a:moveTo>
                  <a:pt x="5878711" y="3415606"/>
                </a:moveTo>
                <a:lnTo>
                  <a:pt x="5893594" y="3415606"/>
                </a:lnTo>
                <a:cubicBezTo>
                  <a:pt x="5898555" y="3420567"/>
                  <a:pt x="5898555" y="3423047"/>
                  <a:pt x="5893594" y="3423047"/>
                </a:cubicBezTo>
                <a:lnTo>
                  <a:pt x="5856386" y="3437930"/>
                </a:lnTo>
                <a:cubicBezTo>
                  <a:pt x="5856386" y="3437930"/>
                  <a:pt x="5856386" y="3435450"/>
                  <a:pt x="5856386" y="3430489"/>
                </a:cubicBezTo>
                <a:cubicBezTo>
                  <a:pt x="5856386" y="3425528"/>
                  <a:pt x="5858867" y="3423047"/>
                  <a:pt x="5863828" y="3423047"/>
                </a:cubicBezTo>
                <a:cubicBezTo>
                  <a:pt x="5868789" y="3423047"/>
                  <a:pt x="5873749" y="3420567"/>
                  <a:pt x="5878711" y="3415606"/>
                </a:cubicBezTo>
                <a:close/>
                <a:moveTo>
                  <a:pt x="5052715" y="3415606"/>
                </a:moveTo>
                <a:cubicBezTo>
                  <a:pt x="5052715" y="3420567"/>
                  <a:pt x="5051474" y="3424288"/>
                  <a:pt x="5048994" y="3426768"/>
                </a:cubicBezTo>
                <a:cubicBezTo>
                  <a:pt x="5046514" y="3429249"/>
                  <a:pt x="5042793" y="3430489"/>
                  <a:pt x="5037832" y="3430489"/>
                </a:cubicBezTo>
                <a:cubicBezTo>
                  <a:pt x="5027910" y="3425528"/>
                  <a:pt x="5025429" y="3423047"/>
                  <a:pt x="5030390" y="3423047"/>
                </a:cubicBezTo>
                <a:close/>
                <a:moveTo>
                  <a:pt x="5610820" y="3411886"/>
                </a:moveTo>
                <a:cubicBezTo>
                  <a:pt x="5612061" y="3411886"/>
                  <a:pt x="5613301" y="3413126"/>
                  <a:pt x="5614541" y="3415606"/>
                </a:cubicBezTo>
                <a:cubicBezTo>
                  <a:pt x="5617021" y="3420567"/>
                  <a:pt x="5615781" y="3425528"/>
                  <a:pt x="5610820" y="3430489"/>
                </a:cubicBezTo>
                <a:lnTo>
                  <a:pt x="5603379" y="3430489"/>
                </a:lnTo>
                <a:cubicBezTo>
                  <a:pt x="5603379" y="3425528"/>
                  <a:pt x="5604619" y="3420567"/>
                  <a:pt x="5607099" y="3415606"/>
                </a:cubicBezTo>
                <a:cubicBezTo>
                  <a:pt x="5608339" y="3413126"/>
                  <a:pt x="5609580" y="3411886"/>
                  <a:pt x="5610820" y="3411886"/>
                </a:cubicBezTo>
                <a:close/>
                <a:moveTo>
                  <a:pt x="5908476" y="3408165"/>
                </a:moveTo>
                <a:cubicBezTo>
                  <a:pt x="5913438" y="3408165"/>
                  <a:pt x="5915918" y="3408165"/>
                  <a:pt x="5915918" y="3408165"/>
                </a:cubicBezTo>
                <a:cubicBezTo>
                  <a:pt x="5915918" y="3413125"/>
                  <a:pt x="5913438" y="3415606"/>
                  <a:pt x="5908476" y="3415606"/>
                </a:cubicBezTo>
                <a:close/>
                <a:moveTo>
                  <a:pt x="5000625" y="3408165"/>
                </a:moveTo>
                <a:cubicBezTo>
                  <a:pt x="5005586" y="3413125"/>
                  <a:pt x="5008066" y="3416846"/>
                  <a:pt x="5008066" y="3419327"/>
                </a:cubicBezTo>
                <a:cubicBezTo>
                  <a:pt x="5008066" y="3421807"/>
                  <a:pt x="5008066" y="3423047"/>
                  <a:pt x="5008066" y="3423047"/>
                </a:cubicBezTo>
                <a:cubicBezTo>
                  <a:pt x="5013027" y="3423047"/>
                  <a:pt x="5015508" y="3424288"/>
                  <a:pt x="5015508" y="3426768"/>
                </a:cubicBezTo>
                <a:cubicBezTo>
                  <a:pt x="5015508" y="3429249"/>
                  <a:pt x="5013027" y="3430489"/>
                  <a:pt x="5008066" y="3430489"/>
                </a:cubicBezTo>
                <a:lnTo>
                  <a:pt x="5008066" y="3452813"/>
                </a:lnTo>
                <a:lnTo>
                  <a:pt x="5015508" y="3467696"/>
                </a:lnTo>
                <a:lnTo>
                  <a:pt x="5022949" y="3467696"/>
                </a:lnTo>
                <a:cubicBezTo>
                  <a:pt x="5027910" y="3472657"/>
                  <a:pt x="5030390" y="3476377"/>
                  <a:pt x="5030390" y="3478858"/>
                </a:cubicBezTo>
                <a:cubicBezTo>
                  <a:pt x="5030390" y="3481339"/>
                  <a:pt x="5027910" y="3480098"/>
                  <a:pt x="5022949" y="3475137"/>
                </a:cubicBezTo>
                <a:cubicBezTo>
                  <a:pt x="5017988" y="3475137"/>
                  <a:pt x="5014267" y="3475137"/>
                  <a:pt x="5011787" y="3475137"/>
                </a:cubicBezTo>
                <a:cubicBezTo>
                  <a:pt x="5009307" y="3475137"/>
                  <a:pt x="5008066" y="3472657"/>
                  <a:pt x="5008066" y="3467696"/>
                </a:cubicBezTo>
                <a:lnTo>
                  <a:pt x="4985742" y="3467696"/>
                </a:lnTo>
                <a:cubicBezTo>
                  <a:pt x="4985742" y="3462735"/>
                  <a:pt x="4984501" y="3460255"/>
                  <a:pt x="4982021" y="3460255"/>
                </a:cubicBezTo>
                <a:cubicBezTo>
                  <a:pt x="4979541" y="3460255"/>
                  <a:pt x="4979541" y="3462735"/>
                  <a:pt x="4982021" y="3467696"/>
                </a:cubicBezTo>
                <a:cubicBezTo>
                  <a:pt x="4984501" y="3472657"/>
                  <a:pt x="4978301" y="3478858"/>
                  <a:pt x="4963418" y="3486299"/>
                </a:cubicBezTo>
                <a:cubicBezTo>
                  <a:pt x="4948535" y="3493741"/>
                  <a:pt x="4938613" y="3497462"/>
                  <a:pt x="4933652" y="3497462"/>
                </a:cubicBezTo>
                <a:cubicBezTo>
                  <a:pt x="4928691" y="3497462"/>
                  <a:pt x="4926211" y="3498702"/>
                  <a:pt x="4926211" y="3501182"/>
                </a:cubicBezTo>
                <a:cubicBezTo>
                  <a:pt x="4926211" y="3503663"/>
                  <a:pt x="4926211" y="3504903"/>
                  <a:pt x="4926211" y="3504903"/>
                </a:cubicBezTo>
                <a:cubicBezTo>
                  <a:pt x="4926211" y="3509864"/>
                  <a:pt x="4923731" y="3511104"/>
                  <a:pt x="4918770" y="3508624"/>
                </a:cubicBezTo>
                <a:cubicBezTo>
                  <a:pt x="4913808" y="3506143"/>
                  <a:pt x="4911328" y="3502422"/>
                  <a:pt x="4911328" y="3497462"/>
                </a:cubicBezTo>
                <a:cubicBezTo>
                  <a:pt x="4911328" y="3502422"/>
                  <a:pt x="4910088" y="3506143"/>
                  <a:pt x="4907608" y="3508624"/>
                </a:cubicBezTo>
                <a:cubicBezTo>
                  <a:pt x="4905128" y="3511104"/>
                  <a:pt x="4903887" y="3512344"/>
                  <a:pt x="4903887" y="3512344"/>
                </a:cubicBezTo>
                <a:cubicBezTo>
                  <a:pt x="4898926" y="3507384"/>
                  <a:pt x="4896446" y="3507384"/>
                  <a:pt x="4896446" y="3512344"/>
                </a:cubicBezTo>
                <a:lnTo>
                  <a:pt x="4881563" y="3512344"/>
                </a:lnTo>
                <a:cubicBezTo>
                  <a:pt x="4886524" y="3507384"/>
                  <a:pt x="4889004" y="3504903"/>
                  <a:pt x="4889004" y="3504903"/>
                </a:cubicBezTo>
                <a:lnTo>
                  <a:pt x="4889004" y="3497462"/>
                </a:lnTo>
                <a:cubicBezTo>
                  <a:pt x="4893965" y="3497462"/>
                  <a:pt x="4897686" y="3496221"/>
                  <a:pt x="4900166" y="3493741"/>
                </a:cubicBezTo>
                <a:cubicBezTo>
                  <a:pt x="4902646" y="3491260"/>
                  <a:pt x="4903887" y="3490020"/>
                  <a:pt x="4903887" y="3490020"/>
                </a:cubicBezTo>
                <a:cubicBezTo>
                  <a:pt x="4903887" y="3485059"/>
                  <a:pt x="4906367" y="3482579"/>
                  <a:pt x="4911328" y="3482579"/>
                </a:cubicBezTo>
                <a:cubicBezTo>
                  <a:pt x="4916290" y="3482579"/>
                  <a:pt x="4918770" y="3482579"/>
                  <a:pt x="4918770" y="3482579"/>
                </a:cubicBezTo>
                <a:lnTo>
                  <a:pt x="4948535" y="3482579"/>
                </a:lnTo>
                <a:cubicBezTo>
                  <a:pt x="4953496" y="3482579"/>
                  <a:pt x="4958456" y="3481339"/>
                  <a:pt x="4963418" y="3478858"/>
                </a:cubicBezTo>
                <a:cubicBezTo>
                  <a:pt x="4968379" y="3476377"/>
                  <a:pt x="4970859" y="3473897"/>
                  <a:pt x="4970859" y="3471417"/>
                </a:cubicBezTo>
                <a:cubicBezTo>
                  <a:pt x="4970859" y="3468936"/>
                  <a:pt x="4968379" y="3467696"/>
                  <a:pt x="4963418" y="3467696"/>
                </a:cubicBezTo>
                <a:cubicBezTo>
                  <a:pt x="4963418" y="3472657"/>
                  <a:pt x="4960938" y="3472657"/>
                  <a:pt x="4955976" y="3467696"/>
                </a:cubicBezTo>
                <a:cubicBezTo>
                  <a:pt x="4946055" y="3462735"/>
                  <a:pt x="4948535" y="3457774"/>
                  <a:pt x="4963418" y="3452813"/>
                </a:cubicBezTo>
                <a:cubicBezTo>
                  <a:pt x="4968379" y="3452813"/>
                  <a:pt x="4973339" y="3449092"/>
                  <a:pt x="4978301" y="3441651"/>
                </a:cubicBezTo>
                <a:cubicBezTo>
                  <a:pt x="4983262" y="3434210"/>
                  <a:pt x="4983262" y="3428008"/>
                  <a:pt x="4978301" y="3423047"/>
                </a:cubicBezTo>
                <a:lnTo>
                  <a:pt x="4985742" y="3415606"/>
                </a:lnTo>
                <a:cubicBezTo>
                  <a:pt x="4985742" y="3420567"/>
                  <a:pt x="4988222" y="3423047"/>
                  <a:pt x="4993183" y="3423047"/>
                </a:cubicBezTo>
                <a:cubicBezTo>
                  <a:pt x="4993183" y="3418087"/>
                  <a:pt x="4994424" y="3415606"/>
                  <a:pt x="4996904" y="3415606"/>
                </a:cubicBezTo>
                <a:cubicBezTo>
                  <a:pt x="4999384" y="3415606"/>
                  <a:pt x="5000625" y="3415606"/>
                  <a:pt x="5000625" y="3415606"/>
                </a:cubicBezTo>
                <a:close/>
                <a:moveTo>
                  <a:pt x="20464" y="3408165"/>
                </a:moveTo>
                <a:cubicBezTo>
                  <a:pt x="24185" y="3408165"/>
                  <a:pt x="29766" y="3410645"/>
                  <a:pt x="37207" y="3415606"/>
                </a:cubicBezTo>
                <a:lnTo>
                  <a:pt x="44649" y="3430489"/>
                </a:lnTo>
                <a:lnTo>
                  <a:pt x="52090" y="3445372"/>
                </a:lnTo>
                <a:cubicBezTo>
                  <a:pt x="47129" y="3445372"/>
                  <a:pt x="43408" y="3442891"/>
                  <a:pt x="40928" y="3437930"/>
                </a:cubicBezTo>
                <a:cubicBezTo>
                  <a:pt x="38447" y="3432970"/>
                  <a:pt x="32246" y="3430489"/>
                  <a:pt x="22324" y="3430489"/>
                </a:cubicBezTo>
                <a:lnTo>
                  <a:pt x="14883" y="3415606"/>
                </a:lnTo>
                <a:cubicBezTo>
                  <a:pt x="14883" y="3410645"/>
                  <a:pt x="16743" y="3408165"/>
                  <a:pt x="20464" y="3408165"/>
                </a:cubicBezTo>
                <a:close/>
                <a:moveTo>
                  <a:pt x="5653608" y="3396072"/>
                </a:moveTo>
                <a:cubicBezTo>
                  <a:pt x="5654849" y="3396693"/>
                  <a:pt x="5655469" y="3398243"/>
                  <a:pt x="5655469" y="3400723"/>
                </a:cubicBezTo>
                <a:lnTo>
                  <a:pt x="5648027" y="3408165"/>
                </a:lnTo>
                <a:lnTo>
                  <a:pt x="5640586" y="3408165"/>
                </a:lnTo>
                <a:cubicBezTo>
                  <a:pt x="5640586" y="3403204"/>
                  <a:pt x="5643066" y="3399483"/>
                  <a:pt x="5648027" y="3397003"/>
                </a:cubicBezTo>
                <a:cubicBezTo>
                  <a:pt x="5650508" y="3395763"/>
                  <a:pt x="5652368" y="3395453"/>
                  <a:pt x="5653608" y="3396072"/>
                </a:cubicBezTo>
                <a:close/>
                <a:moveTo>
                  <a:pt x="5125268" y="3395142"/>
                </a:moveTo>
                <a:cubicBezTo>
                  <a:pt x="5124028" y="3395142"/>
                  <a:pt x="5122168" y="3395763"/>
                  <a:pt x="5119688" y="3397003"/>
                </a:cubicBezTo>
                <a:cubicBezTo>
                  <a:pt x="5114726" y="3399483"/>
                  <a:pt x="5113487" y="3401963"/>
                  <a:pt x="5115967" y="3404444"/>
                </a:cubicBezTo>
                <a:cubicBezTo>
                  <a:pt x="5118447" y="3406925"/>
                  <a:pt x="5120928" y="3406925"/>
                  <a:pt x="5123408" y="3404444"/>
                </a:cubicBezTo>
                <a:cubicBezTo>
                  <a:pt x="5125889" y="3401963"/>
                  <a:pt x="5127129" y="3399483"/>
                  <a:pt x="5127129" y="3397003"/>
                </a:cubicBezTo>
                <a:cubicBezTo>
                  <a:pt x="5127129" y="3395763"/>
                  <a:pt x="5126509" y="3395142"/>
                  <a:pt x="5125268" y="3395142"/>
                </a:cubicBezTo>
                <a:close/>
                <a:moveTo>
                  <a:pt x="5670351" y="3393282"/>
                </a:moveTo>
                <a:cubicBezTo>
                  <a:pt x="5670351" y="3398243"/>
                  <a:pt x="5669111" y="3400723"/>
                  <a:pt x="5666631" y="3400723"/>
                </a:cubicBezTo>
                <a:cubicBezTo>
                  <a:pt x="5664151" y="3400723"/>
                  <a:pt x="5662910" y="3399483"/>
                  <a:pt x="5662910" y="3397003"/>
                </a:cubicBezTo>
                <a:cubicBezTo>
                  <a:pt x="5662910" y="3394522"/>
                  <a:pt x="5665390" y="3393282"/>
                  <a:pt x="5670351" y="3393282"/>
                </a:cubicBezTo>
                <a:close/>
                <a:moveTo>
                  <a:pt x="5372695" y="3393282"/>
                </a:moveTo>
                <a:cubicBezTo>
                  <a:pt x="5367734" y="3398243"/>
                  <a:pt x="5364013" y="3400723"/>
                  <a:pt x="5361533" y="3400723"/>
                </a:cubicBezTo>
                <a:cubicBezTo>
                  <a:pt x="5359053" y="3400723"/>
                  <a:pt x="5357812" y="3403204"/>
                  <a:pt x="5357812" y="3408165"/>
                </a:cubicBezTo>
                <a:cubicBezTo>
                  <a:pt x="5357812" y="3408165"/>
                  <a:pt x="5355332" y="3409405"/>
                  <a:pt x="5350371" y="3411885"/>
                </a:cubicBezTo>
                <a:cubicBezTo>
                  <a:pt x="5345410" y="3414366"/>
                  <a:pt x="5340449" y="3415606"/>
                  <a:pt x="5335488" y="3415606"/>
                </a:cubicBezTo>
                <a:cubicBezTo>
                  <a:pt x="5340449" y="3405684"/>
                  <a:pt x="5346650" y="3399483"/>
                  <a:pt x="5354092" y="3397003"/>
                </a:cubicBezTo>
                <a:cubicBezTo>
                  <a:pt x="5361533" y="3394522"/>
                  <a:pt x="5367734" y="3393282"/>
                  <a:pt x="5372695" y="3393282"/>
                </a:cubicBezTo>
                <a:close/>
                <a:moveTo>
                  <a:pt x="5089922" y="3393282"/>
                </a:moveTo>
                <a:lnTo>
                  <a:pt x="5089922" y="3400723"/>
                </a:lnTo>
                <a:cubicBezTo>
                  <a:pt x="5080000" y="3410645"/>
                  <a:pt x="5075039" y="3413125"/>
                  <a:pt x="5075039" y="3408165"/>
                </a:cubicBezTo>
                <a:cubicBezTo>
                  <a:pt x="5075039" y="3403204"/>
                  <a:pt x="5080000" y="3398243"/>
                  <a:pt x="5089922" y="3393282"/>
                </a:cubicBezTo>
                <a:close/>
                <a:moveTo>
                  <a:pt x="5171777" y="3385840"/>
                </a:moveTo>
                <a:cubicBezTo>
                  <a:pt x="5176738" y="3385840"/>
                  <a:pt x="5176738" y="3390801"/>
                  <a:pt x="5171777" y="3400723"/>
                </a:cubicBezTo>
                <a:lnTo>
                  <a:pt x="5164336" y="3408165"/>
                </a:lnTo>
                <a:lnTo>
                  <a:pt x="5156894" y="3415606"/>
                </a:lnTo>
                <a:cubicBezTo>
                  <a:pt x="5156894" y="3415606"/>
                  <a:pt x="5156894" y="3414366"/>
                  <a:pt x="5156894" y="3411885"/>
                </a:cubicBezTo>
                <a:cubicBezTo>
                  <a:pt x="5156894" y="3409405"/>
                  <a:pt x="5156894" y="3405684"/>
                  <a:pt x="5156894" y="3400723"/>
                </a:cubicBezTo>
                <a:lnTo>
                  <a:pt x="5156894" y="3393282"/>
                </a:lnTo>
                <a:cubicBezTo>
                  <a:pt x="5161856" y="3398243"/>
                  <a:pt x="5165576" y="3399483"/>
                  <a:pt x="5168056" y="3397003"/>
                </a:cubicBezTo>
                <a:cubicBezTo>
                  <a:pt x="5170536" y="3394522"/>
                  <a:pt x="5171777" y="3390801"/>
                  <a:pt x="5171777" y="3385840"/>
                </a:cubicBezTo>
                <a:close/>
                <a:moveTo>
                  <a:pt x="7442" y="3385840"/>
                </a:moveTo>
                <a:lnTo>
                  <a:pt x="14883" y="3393282"/>
                </a:lnTo>
                <a:lnTo>
                  <a:pt x="0" y="3408165"/>
                </a:lnTo>
                <a:cubicBezTo>
                  <a:pt x="0" y="3403204"/>
                  <a:pt x="0" y="3400723"/>
                  <a:pt x="0" y="3400723"/>
                </a:cubicBezTo>
                <a:cubicBezTo>
                  <a:pt x="4961" y="3395763"/>
                  <a:pt x="7442" y="3393282"/>
                  <a:pt x="7442" y="3393282"/>
                </a:cubicBezTo>
                <a:cubicBezTo>
                  <a:pt x="7442" y="3388321"/>
                  <a:pt x="7442" y="3385840"/>
                  <a:pt x="7442" y="3385840"/>
                </a:cubicBezTo>
                <a:close/>
                <a:moveTo>
                  <a:pt x="5057180" y="3384352"/>
                </a:moveTo>
                <a:lnTo>
                  <a:pt x="5052715" y="3393282"/>
                </a:lnTo>
                <a:lnTo>
                  <a:pt x="5052715" y="3385840"/>
                </a:lnTo>
                <a:close/>
                <a:moveTo>
                  <a:pt x="5670351" y="3378399"/>
                </a:moveTo>
                <a:cubicBezTo>
                  <a:pt x="5675313" y="3378399"/>
                  <a:pt x="5677793" y="3378399"/>
                  <a:pt x="5677793" y="3378399"/>
                </a:cubicBezTo>
                <a:lnTo>
                  <a:pt x="5670351" y="3385840"/>
                </a:lnTo>
                <a:close/>
                <a:moveTo>
                  <a:pt x="5402461" y="3378399"/>
                </a:moveTo>
                <a:lnTo>
                  <a:pt x="5402461" y="3385840"/>
                </a:lnTo>
                <a:lnTo>
                  <a:pt x="5395019" y="3385840"/>
                </a:lnTo>
                <a:cubicBezTo>
                  <a:pt x="5399981" y="3380880"/>
                  <a:pt x="5402461" y="3378399"/>
                  <a:pt x="5402461" y="3378399"/>
                </a:cubicBezTo>
                <a:close/>
                <a:moveTo>
                  <a:pt x="5127129" y="3378399"/>
                </a:moveTo>
                <a:lnTo>
                  <a:pt x="5134571" y="3378399"/>
                </a:lnTo>
                <a:cubicBezTo>
                  <a:pt x="5129609" y="3383360"/>
                  <a:pt x="5129609" y="3388321"/>
                  <a:pt x="5134571" y="3393282"/>
                </a:cubicBezTo>
                <a:lnTo>
                  <a:pt x="5119688" y="3415606"/>
                </a:lnTo>
                <a:lnTo>
                  <a:pt x="5112246" y="3423047"/>
                </a:lnTo>
                <a:cubicBezTo>
                  <a:pt x="5117208" y="3428008"/>
                  <a:pt x="5119688" y="3430489"/>
                  <a:pt x="5119688" y="3430489"/>
                </a:cubicBezTo>
                <a:cubicBezTo>
                  <a:pt x="5119688" y="3430489"/>
                  <a:pt x="5117208" y="3430489"/>
                  <a:pt x="5112246" y="3430489"/>
                </a:cubicBezTo>
                <a:cubicBezTo>
                  <a:pt x="5107285" y="3430489"/>
                  <a:pt x="5104805" y="3429249"/>
                  <a:pt x="5104805" y="3426768"/>
                </a:cubicBezTo>
                <a:cubicBezTo>
                  <a:pt x="5104805" y="3424288"/>
                  <a:pt x="5103564" y="3424288"/>
                  <a:pt x="5101084" y="3426768"/>
                </a:cubicBezTo>
                <a:cubicBezTo>
                  <a:pt x="5098604" y="3429249"/>
                  <a:pt x="5099844" y="3430489"/>
                  <a:pt x="5104805" y="3430489"/>
                </a:cubicBezTo>
                <a:lnTo>
                  <a:pt x="5097364" y="3430489"/>
                </a:lnTo>
                <a:cubicBezTo>
                  <a:pt x="5087442" y="3430489"/>
                  <a:pt x="5082480" y="3432970"/>
                  <a:pt x="5082480" y="3437930"/>
                </a:cubicBezTo>
                <a:cubicBezTo>
                  <a:pt x="5077519" y="3442891"/>
                  <a:pt x="5075039" y="3442891"/>
                  <a:pt x="5075039" y="3437930"/>
                </a:cubicBezTo>
                <a:lnTo>
                  <a:pt x="5075039" y="3430489"/>
                </a:lnTo>
                <a:cubicBezTo>
                  <a:pt x="5075039" y="3430489"/>
                  <a:pt x="5075039" y="3428008"/>
                  <a:pt x="5075039" y="3423047"/>
                </a:cubicBezTo>
                <a:lnTo>
                  <a:pt x="5082480" y="3423047"/>
                </a:lnTo>
                <a:cubicBezTo>
                  <a:pt x="5087442" y="3423047"/>
                  <a:pt x="5091163" y="3423047"/>
                  <a:pt x="5093643" y="3423047"/>
                </a:cubicBezTo>
                <a:cubicBezTo>
                  <a:pt x="5096123" y="3423047"/>
                  <a:pt x="5097364" y="3423047"/>
                  <a:pt x="5097364" y="3423047"/>
                </a:cubicBezTo>
                <a:cubicBezTo>
                  <a:pt x="5097364" y="3418087"/>
                  <a:pt x="5099844" y="3415606"/>
                  <a:pt x="5104805" y="3415606"/>
                </a:cubicBezTo>
                <a:cubicBezTo>
                  <a:pt x="5114726" y="3415606"/>
                  <a:pt x="5117208" y="3410645"/>
                  <a:pt x="5112246" y="3400723"/>
                </a:cubicBezTo>
                <a:cubicBezTo>
                  <a:pt x="5112246" y="3390801"/>
                  <a:pt x="5117208" y="3383360"/>
                  <a:pt x="5127129" y="3378399"/>
                </a:cubicBezTo>
                <a:close/>
                <a:moveTo>
                  <a:pt x="5060156" y="3378399"/>
                </a:moveTo>
                <a:cubicBezTo>
                  <a:pt x="5060156" y="3380880"/>
                  <a:pt x="5059536" y="3382740"/>
                  <a:pt x="5058296" y="3383980"/>
                </a:cubicBezTo>
                <a:lnTo>
                  <a:pt x="5057180" y="3384352"/>
                </a:lnTo>
                <a:close/>
                <a:moveTo>
                  <a:pt x="4978301" y="3378399"/>
                </a:moveTo>
                <a:lnTo>
                  <a:pt x="4985742" y="3378399"/>
                </a:lnTo>
                <a:lnTo>
                  <a:pt x="4978301" y="3385840"/>
                </a:lnTo>
                <a:cubicBezTo>
                  <a:pt x="4978301" y="3380880"/>
                  <a:pt x="4978301" y="3378399"/>
                  <a:pt x="4978301" y="3378399"/>
                </a:cubicBezTo>
                <a:close/>
                <a:moveTo>
                  <a:pt x="5465713" y="3376074"/>
                </a:moveTo>
                <a:cubicBezTo>
                  <a:pt x="5466953" y="3376384"/>
                  <a:pt x="5468193" y="3377159"/>
                  <a:pt x="5469433" y="3378399"/>
                </a:cubicBezTo>
                <a:cubicBezTo>
                  <a:pt x="5474395" y="3383360"/>
                  <a:pt x="5474395" y="3385840"/>
                  <a:pt x="5469433" y="3385840"/>
                </a:cubicBezTo>
                <a:cubicBezTo>
                  <a:pt x="5469433" y="3385840"/>
                  <a:pt x="5463233" y="3389561"/>
                  <a:pt x="5450830" y="3397003"/>
                </a:cubicBezTo>
                <a:cubicBezTo>
                  <a:pt x="5438427" y="3404444"/>
                  <a:pt x="5432226" y="3408165"/>
                  <a:pt x="5432226" y="3408165"/>
                </a:cubicBezTo>
                <a:cubicBezTo>
                  <a:pt x="5432226" y="3408165"/>
                  <a:pt x="5432226" y="3405684"/>
                  <a:pt x="5432226" y="3400723"/>
                </a:cubicBezTo>
                <a:cubicBezTo>
                  <a:pt x="5432226" y="3395763"/>
                  <a:pt x="5433467" y="3393282"/>
                  <a:pt x="5435947" y="3393282"/>
                </a:cubicBezTo>
                <a:cubicBezTo>
                  <a:pt x="5438427" y="3393282"/>
                  <a:pt x="5440908" y="3393282"/>
                  <a:pt x="5443388" y="3393282"/>
                </a:cubicBezTo>
                <a:cubicBezTo>
                  <a:pt x="5445869" y="3393282"/>
                  <a:pt x="5448350" y="3392042"/>
                  <a:pt x="5450830" y="3389561"/>
                </a:cubicBezTo>
                <a:cubicBezTo>
                  <a:pt x="5453310" y="3387080"/>
                  <a:pt x="5454551" y="3385840"/>
                  <a:pt x="5454551" y="3385840"/>
                </a:cubicBezTo>
                <a:cubicBezTo>
                  <a:pt x="5458271" y="3378399"/>
                  <a:pt x="5461992" y="3375143"/>
                  <a:pt x="5465713" y="3376074"/>
                </a:cubicBezTo>
                <a:close/>
                <a:moveTo>
                  <a:pt x="5191311" y="3372818"/>
                </a:moveTo>
                <a:cubicBezTo>
                  <a:pt x="5191931" y="3372818"/>
                  <a:pt x="5191621" y="3373438"/>
                  <a:pt x="5190381" y="3374678"/>
                </a:cubicBezTo>
                <a:cubicBezTo>
                  <a:pt x="5187901" y="3377159"/>
                  <a:pt x="5187901" y="3379639"/>
                  <a:pt x="5190381" y="3382120"/>
                </a:cubicBezTo>
                <a:cubicBezTo>
                  <a:pt x="5192861" y="3384600"/>
                  <a:pt x="5191621" y="3388321"/>
                  <a:pt x="5186660" y="3393282"/>
                </a:cubicBezTo>
                <a:lnTo>
                  <a:pt x="5179219" y="3400723"/>
                </a:lnTo>
                <a:lnTo>
                  <a:pt x="5179219" y="3385840"/>
                </a:lnTo>
                <a:cubicBezTo>
                  <a:pt x="5179219" y="3380880"/>
                  <a:pt x="5181699" y="3377159"/>
                  <a:pt x="5186660" y="3374678"/>
                </a:cubicBezTo>
                <a:cubicBezTo>
                  <a:pt x="5189141" y="3373438"/>
                  <a:pt x="5190690" y="3372818"/>
                  <a:pt x="5191311" y="3372818"/>
                </a:cubicBezTo>
                <a:close/>
                <a:moveTo>
                  <a:pt x="5581054" y="3370958"/>
                </a:moveTo>
                <a:cubicBezTo>
                  <a:pt x="5586016" y="3370958"/>
                  <a:pt x="5588496" y="3370958"/>
                  <a:pt x="5588496" y="3370958"/>
                </a:cubicBezTo>
                <a:lnTo>
                  <a:pt x="5581054" y="3378399"/>
                </a:lnTo>
                <a:close/>
                <a:moveTo>
                  <a:pt x="5246191" y="3370958"/>
                </a:moveTo>
                <a:lnTo>
                  <a:pt x="5253633" y="3370958"/>
                </a:lnTo>
                <a:cubicBezTo>
                  <a:pt x="5253633" y="3370958"/>
                  <a:pt x="5256113" y="3370958"/>
                  <a:pt x="5261074" y="3370958"/>
                </a:cubicBezTo>
                <a:lnTo>
                  <a:pt x="5261074" y="3378399"/>
                </a:lnTo>
                <a:cubicBezTo>
                  <a:pt x="5256113" y="3383360"/>
                  <a:pt x="5256113" y="3385840"/>
                  <a:pt x="5261074" y="3385840"/>
                </a:cubicBezTo>
                <a:cubicBezTo>
                  <a:pt x="5266035" y="3385840"/>
                  <a:pt x="5268515" y="3385840"/>
                  <a:pt x="5268515" y="3385840"/>
                </a:cubicBezTo>
                <a:lnTo>
                  <a:pt x="5246191" y="3408165"/>
                </a:lnTo>
                <a:cubicBezTo>
                  <a:pt x="5241230" y="3408165"/>
                  <a:pt x="5237509" y="3408165"/>
                  <a:pt x="5235029" y="3408165"/>
                </a:cubicBezTo>
                <a:cubicBezTo>
                  <a:pt x="5232549" y="3408165"/>
                  <a:pt x="5228828" y="3410645"/>
                  <a:pt x="5223867" y="3415606"/>
                </a:cubicBezTo>
                <a:cubicBezTo>
                  <a:pt x="5218906" y="3420567"/>
                  <a:pt x="5216426" y="3425528"/>
                  <a:pt x="5216426" y="3430489"/>
                </a:cubicBezTo>
                <a:lnTo>
                  <a:pt x="5208984" y="3430489"/>
                </a:lnTo>
                <a:cubicBezTo>
                  <a:pt x="5204023" y="3430489"/>
                  <a:pt x="5204023" y="3432970"/>
                  <a:pt x="5208984" y="3437930"/>
                </a:cubicBezTo>
                <a:cubicBezTo>
                  <a:pt x="5208984" y="3442891"/>
                  <a:pt x="5206504" y="3445372"/>
                  <a:pt x="5201543" y="3445372"/>
                </a:cubicBezTo>
                <a:lnTo>
                  <a:pt x="5179219" y="3452813"/>
                </a:lnTo>
                <a:lnTo>
                  <a:pt x="5171777" y="3452813"/>
                </a:lnTo>
                <a:cubicBezTo>
                  <a:pt x="5171777" y="3452813"/>
                  <a:pt x="5173018" y="3451573"/>
                  <a:pt x="5175498" y="3449092"/>
                </a:cubicBezTo>
                <a:cubicBezTo>
                  <a:pt x="5177978" y="3446612"/>
                  <a:pt x="5181699" y="3442891"/>
                  <a:pt x="5186660" y="3437930"/>
                </a:cubicBezTo>
                <a:cubicBezTo>
                  <a:pt x="5191621" y="3432970"/>
                  <a:pt x="5194101" y="3430489"/>
                  <a:pt x="5194101" y="3430489"/>
                </a:cubicBezTo>
                <a:lnTo>
                  <a:pt x="5208984" y="3415606"/>
                </a:lnTo>
                <a:lnTo>
                  <a:pt x="5223867" y="3408165"/>
                </a:lnTo>
                <a:lnTo>
                  <a:pt x="5223867" y="3393282"/>
                </a:lnTo>
                <a:lnTo>
                  <a:pt x="5231308" y="3400723"/>
                </a:lnTo>
                <a:lnTo>
                  <a:pt x="5231308" y="3408165"/>
                </a:lnTo>
                <a:cubicBezTo>
                  <a:pt x="5241230" y="3408165"/>
                  <a:pt x="5243711" y="3403204"/>
                  <a:pt x="5238750" y="3393282"/>
                </a:cubicBezTo>
                <a:cubicBezTo>
                  <a:pt x="5238750" y="3393282"/>
                  <a:pt x="5238750" y="3392042"/>
                  <a:pt x="5238750" y="3389561"/>
                </a:cubicBezTo>
                <a:cubicBezTo>
                  <a:pt x="5238750" y="3387080"/>
                  <a:pt x="5241230" y="3385840"/>
                  <a:pt x="5246191" y="3385840"/>
                </a:cubicBezTo>
                <a:cubicBezTo>
                  <a:pt x="5246191" y="3380880"/>
                  <a:pt x="5246191" y="3375918"/>
                  <a:pt x="5246191" y="3370958"/>
                </a:cubicBezTo>
                <a:close/>
                <a:moveTo>
                  <a:pt x="5304792" y="3365377"/>
                </a:moveTo>
                <a:cubicBezTo>
                  <a:pt x="5306653" y="3365377"/>
                  <a:pt x="5308203" y="3365997"/>
                  <a:pt x="5309443" y="3367237"/>
                </a:cubicBezTo>
                <a:cubicBezTo>
                  <a:pt x="5311923" y="3369718"/>
                  <a:pt x="5310684" y="3372198"/>
                  <a:pt x="5305722" y="3374678"/>
                </a:cubicBezTo>
                <a:cubicBezTo>
                  <a:pt x="5300761" y="3377159"/>
                  <a:pt x="5298281" y="3378399"/>
                  <a:pt x="5298281" y="3378399"/>
                </a:cubicBezTo>
                <a:lnTo>
                  <a:pt x="5290840" y="3378399"/>
                </a:lnTo>
                <a:cubicBezTo>
                  <a:pt x="5290840" y="3383360"/>
                  <a:pt x="5289599" y="3385840"/>
                  <a:pt x="5287119" y="3385840"/>
                </a:cubicBezTo>
                <a:cubicBezTo>
                  <a:pt x="5284639" y="3385840"/>
                  <a:pt x="5283398" y="3385840"/>
                  <a:pt x="5283398" y="3385840"/>
                </a:cubicBezTo>
                <a:lnTo>
                  <a:pt x="5275957" y="3378399"/>
                </a:lnTo>
                <a:cubicBezTo>
                  <a:pt x="5275957" y="3378399"/>
                  <a:pt x="5278437" y="3378399"/>
                  <a:pt x="5283398" y="3378399"/>
                </a:cubicBezTo>
                <a:cubicBezTo>
                  <a:pt x="5283398" y="3378399"/>
                  <a:pt x="5285878" y="3375918"/>
                  <a:pt x="5290840" y="3370958"/>
                </a:cubicBezTo>
                <a:cubicBezTo>
                  <a:pt x="5290840" y="3370958"/>
                  <a:pt x="5293320" y="3369718"/>
                  <a:pt x="5298281" y="3367237"/>
                </a:cubicBezTo>
                <a:cubicBezTo>
                  <a:pt x="5300762" y="3365997"/>
                  <a:pt x="5302932" y="3365377"/>
                  <a:pt x="5304792" y="3365377"/>
                </a:cubicBezTo>
                <a:close/>
                <a:moveTo>
                  <a:pt x="5272236" y="3363516"/>
                </a:moveTo>
                <a:cubicBezTo>
                  <a:pt x="5274716" y="3363516"/>
                  <a:pt x="5275957" y="3365997"/>
                  <a:pt x="5275957" y="3370958"/>
                </a:cubicBezTo>
                <a:cubicBezTo>
                  <a:pt x="5270995" y="3370958"/>
                  <a:pt x="5268515" y="3369718"/>
                  <a:pt x="5268515" y="3367237"/>
                </a:cubicBezTo>
                <a:cubicBezTo>
                  <a:pt x="5268515" y="3364756"/>
                  <a:pt x="5269756" y="3363516"/>
                  <a:pt x="5272236" y="3363516"/>
                </a:cubicBezTo>
                <a:close/>
                <a:moveTo>
                  <a:pt x="5052715" y="3356075"/>
                </a:moveTo>
                <a:cubicBezTo>
                  <a:pt x="5047753" y="3361036"/>
                  <a:pt x="5045273" y="3365997"/>
                  <a:pt x="5045273" y="3370958"/>
                </a:cubicBezTo>
                <a:cubicBezTo>
                  <a:pt x="5040312" y="3370958"/>
                  <a:pt x="5037832" y="3373438"/>
                  <a:pt x="5037832" y="3378399"/>
                </a:cubicBezTo>
                <a:cubicBezTo>
                  <a:pt x="5032870" y="3378399"/>
                  <a:pt x="5025429" y="3382120"/>
                  <a:pt x="5015508" y="3389561"/>
                </a:cubicBezTo>
                <a:cubicBezTo>
                  <a:pt x="5005586" y="3397003"/>
                  <a:pt x="5000625" y="3400723"/>
                  <a:pt x="5000625" y="3400723"/>
                </a:cubicBezTo>
                <a:lnTo>
                  <a:pt x="5000625" y="3393282"/>
                </a:lnTo>
                <a:cubicBezTo>
                  <a:pt x="5005586" y="3388321"/>
                  <a:pt x="5009307" y="3385840"/>
                  <a:pt x="5011787" y="3385840"/>
                </a:cubicBezTo>
                <a:cubicBezTo>
                  <a:pt x="5014267" y="3385840"/>
                  <a:pt x="5022949" y="3380880"/>
                  <a:pt x="5037832" y="3370958"/>
                </a:cubicBezTo>
                <a:close/>
                <a:moveTo>
                  <a:pt x="119062" y="3356075"/>
                </a:moveTo>
                <a:cubicBezTo>
                  <a:pt x="124023" y="3356075"/>
                  <a:pt x="126504" y="3357315"/>
                  <a:pt x="126504" y="3359796"/>
                </a:cubicBezTo>
                <a:cubicBezTo>
                  <a:pt x="126504" y="3362276"/>
                  <a:pt x="126504" y="3370958"/>
                  <a:pt x="126504" y="3385840"/>
                </a:cubicBezTo>
                <a:cubicBezTo>
                  <a:pt x="131465" y="3400723"/>
                  <a:pt x="133945" y="3411885"/>
                  <a:pt x="133945" y="3419327"/>
                </a:cubicBezTo>
                <a:cubicBezTo>
                  <a:pt x="133945" y="3426768"/>
                  <a:pt x="132705" y="3430489"/>
                  <a:pt x="130225" y="3430489"/>
                </a:cubicBezTo>
                <a:cubicBezTo>
                  <a:pt x="127744" y="3430489"/>
                  <a:pt x="124023" y="3428008"/>
                  <a:pt x="119062" y="3423047"/>
                </a:cubicBezTo>
                <a:cubicBezTo>
                  <a:pt x="119062" y="3418087"/>
                  <a:pt x="119062" y="3413125"/>
                  <a:pt x="119062" y="3408165"/>
                </a:cubicBezTo>
                <a:cubicBezTo>
                  <a:pt x="119062" y="3403204"/>
                  <a:pt x="119062" y="3398243"/>
                  <a:pt x="119062" y="3393282"/>
                </a:cubicBezTo>
                <a:lnTo>
                  <a:pt x="111621" y="3385840"/>
                </a:lnTo>
                <a:close/>
                <a:moveTo>
                  <a:pt x="5367114" y="3352354"/>
                </a:moveTo>
                <a:cubicBezTo>
                  <a:pt x="5368354" y="3352354"/>
                  <a:pt x="5370214" y="3353595"/>
                  <a:pt x="5372695" y="3356075"/>
                </a:cubicBezTo>
                <a:lnTo>
                  <a:pt x="5387578" y="3363516"/>
                </a:lnTo>
                <a:lnTo>
                  <a:pt x="5380136" y="3370958"/>
                </a:lnTo>
                <a:cubicBezTo>
                  <a:pt x="5375175" y="3370958"/>
                  <a:pt x="5372695" y="3370958"/>
                  <a:pt x="5372695" y="3370958"/>
                </a:cubicBezTo>
                <a:cubicBezTo>
                  <a:pt x="5372695" y="3370958"/>
                  <a:pt x="5371454" y="3369718"/>
                  <a:pt x="5368974" y="3367237"/>
                </a:cubicBezTo>
                <a:cubicBezTo>
                  <a:pt x="5366494" y="3364756"/>
                  <a:pt x="5365254" y="3361036"/>
                  <a:pt x="5365254" y="3356075"/>
                </a:cubicBezTo>
                <a:cubicBezTo>
                  <a:pt x="5365254" y="3353595"/>
                  <a:pt x="5365874" y="3352354"/>
                  <a:pt x="5367114" y="3352354"/>
                </a:cubicBezTo>
                <a:close/>
                <a:moveTo>
                  <a:pt x="5625703" y="3348633"/>
                </a:moveTo>
                <a:lnTo>
                  <a:pt x="5618261" y="3356075"/>
                </a:lnTo>
                <a:lnTo>
                  <a:pt x="5603379" y="3363516"/>
                </a:lnTo>
                <a:cubicBezTo>
                  <a:pt x="5603379" y="3363516"/>
                  <a:pt x="5607099" y="3361036"/>
                  <a:pt x="5614541" y="3356075"/>
                </a:cubicBezTo>
                <a:cubicBezTo>
                  <a:pt x="5621982" y="3351114"/>
                  <a:pt x="5625703" y="3348633"/>
                  <a:pt x="5625703" y="3348633"/>
                </a:cubicBezTo>
                <a:close/>
                <a:moveTo>
                  <a:pt x="5342929" y="3348633"/>
                </a:moveTo>
                <a:lnTo>
                  <a:pt x="5357812" y="3348633"/>
                </a:lnTo>
                <a:cubicBezTo>
                  <a:pt x="5347891" y="3353594"/>
                  <a:pt x="5340449" y="3356075"/>
                  <a:pt x="5335488" y="3356075"/>
                </a:cubicBezTo>
                <a:close/>
                <a:moveTo>
                  <a:pt x="5201543" y="3348633"/>
                </a:moveTo>
                <a:cubicBezTo>
                  <a:pt x="5206504" y="3348633"/>
                  <a:pt x="5208984" y="3351114"/>
                  <a:pt x="5208984" y="3356075"/>
                </a:cubicBezTo>
                <a:cubicBezTo>
                  <a:pt x="5204023" y="3361036"/>
                  <a:pt x="5208984" y="3361036"/>
                  <a:pt x="5223867" y="3356075"/>
                </a:cubicBezTo>
                <a:lnTo>
                  <a:pt x="5223867" y="3363516"/>
                </a:lnTo>
                <a:lnTo>
                  <a:pt x="5223867" y="3370958"/>
                </a:lnTo>
                <a:cubicBezTo>
                  <a:pt x="5218906" y="3370958"/>
                  <a:pt x="5213945" y="3370958"/>
                  <a:pt x="5208984" y="3370958"/>
                </a:cubicBezTo>
                <a:cubicBezTo>
                  <a:pt x="5204023" y="3370958"/>
                  <a:pt x="5201543" y="3365997"/>
                  <a:pt x="5201543" y="3356075"/>
                </a:cubicBezTo>
                <a:close/>
                <a:moveTo>
                  <a:pt x="5182939" y="3348633"/>
                </a:moveTo>
                <a:cubicBezTo>
                  <a:pt x="5185419" y="3348633"/>
                  <a:pt x="5186660" y="3348633"/>
                  <a:pt x="5186660" y="3348633"/>
                </a:cubicBezTo>
                <a:cubicBezTo>
                  <a:pt x="5186660" y="3348633"/>
                  <a:pt x="5186660" y="3351114"/>
                  <a:pt x="5186660" y="3356075"/>
                </a:cubicBezTo>
                <a:lnTo>
                  <a:pt x="5179219" y="3356075"/>
                </a:lnTo>
                <a:cubicBezTo>
                  <a:pt x="5179219" y="3351114"/>
                  <a:pt x="5180459" y="3348633"/>
                  <a:pt x="5182939" y="3348633"/>
                </a:cubicBezTo>
                <a:close/>
                <a:moveTo>
                  <a:pt x="5097364" y="3348633"/>
                </a:moveTo>
                <a:lnTo>
                  <a:pt x="5104805" y="3348633"/>
                </a:lnTo>
                <a:cubicBezTo>
                  <a:pt x="5104805" y="3353594"/>
                  <a:pt x="5104805" y="3356075"/>
                  <a:pt x="5104805" y="3356075"/>
                </a:cubicBezTo>
                <a:close/>
                <a:moveTo>
                  <a:pt x="5454551" y="3344913"/>
                </a:moveTo>
                <a:lnTo>
                  <a:pt x="5450830" y="3352354"/>
                </a:lnTo>
                <a:lnTo>
                  <a:pt x="5448763" y="3353595"/>
                </a:lnTo>
                <a:close/>
                <a:moveTo>
                  <a:pt x="5285258" y="3343052"/>
                </a:moveTo>
                <a:lnTo>
                  <a:pt x="5285258" y="3343052"/>
                </a:lnTo>
                <a:lnTo>
                  <a:pt x="5285258" y="3343052"/>
                </a:lnTo>
                <a:close/>
                <a:moveTo>
                  <a:pt x="5409902" y="3341192"/>
                </a:moveTo>
                <a:lnTo>
                  <a:pt x="5424785" y="3356075"/>
                </a:lnTo>
                <a:lnTo>
                  <a:pt x="5432226" y="3356075"/>
                </a:lnTo>
                <a:lnTo>
                  <a:pt x="5439668" y="3348633"/>
                </a:lnTo>
                <a:lnTo>
                  <a:pt x="5439668" y="3356075"/>
                </a:lnTo>
                <a:cubicBezTo>
                  <a:pt x="5442148" y="3356075"/>
                  <a:pt x="5444319" y="3355765"/>
                  <a:pt x="5446180" y="3355145"/>
                </a:cubicBezTo>
                <a:lnTo>
                  <a:pt x="5448763" y="3353595"/>
                </a:lnTo>
                <a:lnTo>
                  <a:pt x="5447109" y="3356075"/>
                </a:lnTo>
                <a:cubicBezTo>
                  <a:pt x="5437188" y="3361036"/>
                  <a:pt x="5430986" y="3363516"/>
                  <a:pt x="5428506" y="3363516"/>
                </a:cubicBezTo>
                <a:cubicBezTo>
                  <a:pt x="5426026" y="3363516"/>
                  <a:pt x="5422305" y="3361036"/>
                  <a:pt x="5417344" y="3356075"/>
                </a:cubicBezTo>
                <a:cubicBezTo>
                  <a:pt x="5402461" y="3346153"/>
                  <a:pt x="5399981" y="3341192"/>
                  <a:pt x="5409902" y="3341192"/>
                </a:cubicBezTo>
                <a:close/>
                <a:moveTo>
                  <a:pt x="5313164" y="3341192"/>
                </a:moveTo>
                <a:cubicBezTo>
                  <a:pt x="5318125" y="3341192"/>
                  <a:pt x="5320605" y="3341192"/>
                  <a:pt x="5320605" y="3341192"/>
                </a:cubicBezTo>
                <a:cubicBezTo>
                  <a:pt x="5320605" y="3341192"/>
                  <a:pt x="5320605" y="3343673"/>
                  <a:pt x="5320605" y="3348633"/>
                </a:cubicBezTo>
                <a:cubicBezTo>
                  <a:pt x="5320605" y="3348633"/>
                  <a:pt x="5318125" y="3348633"/>
                  <a:pt x="5313164" y="3348633"/>
                </a:cubicBezTo>
                <a:cubicBezTo>
                  <a:pt x="5313164" y="3343673"/>
                  <a:pt x="5313164" y="3341192"/>
                  <a:pt x="5313164" y="3341192"/>
                </a:cubicBezTo>
                <a:close/>
                <a:moveTo>
                  <a:pt x="5290840" y="3341192"/>
                </a:moveTo>
                <a:lnTo>
                  <a:pt x="5298281" y="3341192"/>
                </a:lnTo>
                <a:cubicBezTo>
                  <a:pt x="5298281" y="3346153"/>
                  <a:pt x="5295801" y="3348633"/>
                  <a:pt x="5290840" y="3348633"/>
                </a:cubicBezTo>
                <a:lnTo>
                  <a:pt x="5285258" y="3343052"/>
                </a:lnTo>
                <a:close/>
                <a:moveTo>
                  <a:pt x="5253633" y="3341192"/>
                </a:moveTo>
                <a:cubicBezTo>
                  <a:pt x="5253633" y="3341192"/>
                  <a:pt x="5256113" y="3341192"/>
                  <a:pt x="5261074" y="3341192"/>
                </a:cubicBezTo>
                <a:cubicBezTo>
                  <a:pt x="5261074" y="3346153"/>
                  <a:pt x="5261074" y="3348633"/>
                  <a:pt x="5261074" y="3348633"/>
                </a:cubicBezTo>
                <a:close/>
                <a:moveTo>
                  <a:pt x="5238750" y="3341192"/>
                </a:moveTo>
                <a:cubicBezTo>
                  <a:pt x="5243711" y="3341192"/>
                  <a:pt x="5247432" y="3342432"/>
                  <a:pt x="5249912" y="3344913"/>
                </a:cubicBezTo>
                <a:cubicBezTo>
                  <a:pt x="5252392" y="3347393"/>
                  <a:pt x="5253633" y="3348633"/>
                  <a:pt x="5253633" y="3348633"/>
                </a:cubicBezTo>
                <a:lnTo>
                  <a:pt x="5238750" y="3363516"/>
                </a:lnTo>
                <a:cubicBezTo>
                  <a:pt x="5238750" y="3363516"/>
                  <a:pt x="5238750" y="3361036"/>
                  <a:pt x="5238750" y="3356075"/>
                </a:cubicBezTo>
                <a:close/>
                <a:moveTo>
                  <a:pt x="5156894" y="3333751"/>
                </a:moveTo>
                <a:lnTo>
                  <a:pt x="5171777" y="3333751"/>
                </a:lnTo>
                <a:lnTo>
                  <a:pt x="5171777" y="3341192"/>
                </a:lnTo>
                <a:cubicBezTo>
                  <a:pt x="5166816" y="3341192"/>
                  <a:pt x="5163095" y="3341192"/>
                  <a:pt x="5160615" y="3341192"/>
                </a:cubicBezTo>
                <a:cubicBezTo>
                  <a:pt x="5158135" y="3341192"/>
                  <a:pt x="5156894" y="3343673"/>
                  <a:pt x="5156894" y="3348633"/>
                </a:cubicBezTo>
                <a:cubicBezTo>
                  <a:pt x="5156894" y="3348633"/>
                  <a:pt x="5154414" y="3349873"/>
                  <a:pt x="5149453" y="3352354"/>
                </a:cubicBezTo>
                <a:cubicBezTo>
                  <a:pt x="5144492" y="3354835"/>
                  <a:pt x="5144492" y="3357315"/>
                  <a:pt x="5149453" y="3359796"/>
                </a:cubicBezTo>
                <a:cubicBezTo>
                  <a:pt x="5154414" y="3362276"/>
                  <a:pt x="5159374" y="3361036"/>
                  <a:pt x="5164336" y="3356075"/>
                </a:cubicBezTo>
                <a:lnTo>
                  <a:pt x="5164336" y="3363516"/>
                </a:lnTo>
                <a:lnTo>
                  <a:pt x="5149453" y="3363516"/>
                </a:lnTo>
                <a:cubicBezTo>
                  <a:pt x="5149453" y="3363516"/>
                  <a:pt x="5146973" y="3363516"/>
                  <a:pt x="5142012" y="3363516"/>
                </a:cubicBezTo>
                <a:cubicBezTo>
                  <a:pt x="5137051" y="3363516"/>
                  <a:pt x="5132090" y="3362276"/>
                  <a:pt x="5127129" y="3359796"/>
                </a:cubicBezTo>
                <a:cubicBezTo>
                  <a:pt x="5122168" y="3357315"/>
                  <a:pt x="5119688" y="3356075"/>
                  <a:pt x="5119688" y="3356075"/>
                </a:cubicBezTo>
                <a:lnTo>
                  <a:pt x="5127129" y="3341192"/>
                </a:lnTo>
                <a:cubicBezTo>
                  <a:pt x="5127129" y="3346153"/>
                  <a:pt x="5129609" y="3348633"/>
                  <a:pt x="5134571" y="3348633"/>
                </a:cubicBezTo>
                <a:cubicBezTo>
                  <a:pt x="5139532" y="3348633"/>
                  <a:pt x="5139532" y="3346153"/>
                  <a:pt x="5134571" y="3341192"/>
                </a:cubicBezTo>
                <a:cubicBezTo>
                  <a:pt x="5134571" y="3341192"/>
                  <a:pt x="5137051" y="3341192"/>
                  <a:pt x="5142012" y="3341192"/>
                </a:cubicBezTo>
                <a:close/>
                <a:moveTo>
                  <a:pt x="5796855" y="3326309"/>
                </a:moveTo>
                <a:cubicBezTo>
                  <a:pt x="5796855" y="3326309"/>
                  <a:pt x="5799335" y="3326309"/>
                  <a:pt x="5804297" y="3326309"/>
                </a:cubicBezTo>
                <a:cubicBezTo>
                  <a:pt x="5799335" y="3331270"/>
                  <a:pt x="5796855" y="3333751"/>
                  <a:pt x="5796855" y="3333751"/>
                </a:cubicBezTo>
                <a:close/>
                <a:moveTo>
                  <a:pt x="5670351" y="3326309"/>
                </a:moveTo>
                <a:lnTo>
                  <a:pt x="5677793" y="3326309"/>
                </a:lnTo>
                <a:lnTo>
                  <a:pt x="5677793" y="3333751"/>
                </a:lnTo>
                <a:cubicBezTo>
                  <a:pt x="5672831" y="3333751"/>
                  <a:pt x="5670351" y="3333751"/>
                  <a:pt x="5670351" y="3333751"/>
                </a:cubicBezTo>
                <a:cubicBezTo>
                  <a:pt x="5670351" y="3328790"/>
                  <a:pt x="5670351" y="3326309"/>
                  <a:pt x="5670351" y="3326309"/>
                </a:cubicBezTo>
                <a:close/>
                <a:moveTo>
                  <a:pt x="5085736" y="3324449"/>
                </a:moveTo>
                <a:cubicBezTo>
                  <a:pt x="5087286" y="3324449"/>
                  <a:pt x="5088682" y="3325069"/>
                  <a:pt x="5089922" y="3326309"/>
                </a:cubicBezTo>
                <a:lnTo>
                  <a:pt x="5075039" y="3341192"/>
                </a:lnTo>
                <a:lnTo>
                  <a:pt x="5060156" y="3348633"/>
                </a:lnTo>
                <a:lnTo>
                  <a:pt x="5067597" y="3341192"/>
                </a:lnTo>
                <a:cubicBezTo>
                  <a:pt x="5075038" y="3330030"/>
                  <a:pt x="5081084" y="3324449"/>
                  <a:pt x="5085736" y="3324449"/>
                </a:cubicBezTo>
                <a:close/>
                <a:moveTo>
                  <a:pt x="5469433" y="3318868"/>
                </a:moveTo>
                <a:cubicBezTo>
                  <a:pt x="5474395" y="3318868"/>
                  <a:pt x="5476875" y="3318868"/>
                  <a:pt x="5476875" y="3318868"/>
                </a:cubicBezTo>
                <a:cubicBezTo>
                  <a:pt x="5476875" y="3318868"/>
                  <a:pt x="5476875" y="3321348"/>
                  <a:pt x="5476875" y="3326309"/>
                </a:cubicBezTo>
                <a:cubicBezTo>
                  <a:pt x="5476875" y="3326309"/>
                  <a:pt x="5474395" y="3326309"/>
                  <a:pt x="5469433" y="3326309"/>
                </a:cubicBezTo>
                <a:cubicBezTo>
                  <a:pt x="5464472" y="3326309"/>
                  <a:pt x="5461992" y="3325069"/>
                  <a:pt x="5461992" y="3322588"/>
                </a:cubicBezTo>
                <a:cubicBezTo>
                  <a:pt x="5461992" y="3320108"/>
                  <a:pt x="5464472" y="3318868"/>
                  <a:pt x="5469433" y="3318868"/>
                </a:cubicBezTo>
                <a:close/>
                <a:moveTo>
                  <a:pt x="5097364" y="3318868"/>
                </a:moveTo>
                <a:lnTo>
                  <a:pt x="5104805" y="3318868"/>
                </a:lnTo>
                <a:cubicBezTo>
                  <a:pt x="5099844" y="3323829"/>
                  <a:pt x="5097364" y="3326309"/>
                  <a:pt x="5097364" y="3326309"/>
                </a:cubicBezTo>
                <a:close/>
                <a:moveTo>
                  <a:pt x="5819179" y="3311426"/>
                </a:moveTo>
                <a:cubicBezTo>
                  <a:pt x="5819179" y="3311426"/>
                  <a:pt x="5819179" y="3313907"/>
                  <a:pt x="5819179" y="3318868"/>
                </a:cubicBezTo>
                <a:cubicBezTo>
                  <a:pt x="5814218" y="3318868"/>
                  <a:pt x="5811738" y="3318868"/>
                  <a:pt x="5811738" y="3318868"/>
                </a:cubicBezTo>
                <a:close/>
                <a:moveTo>
                  <a:pt x="5313164" y="3303985"/>
                </a:moveTo>
                <a:lnTo>
                  <a:pt x="5320605" y="3303985"/>
                </a:lnTo>
                <a:cubicBezTo>
                  <a:pt x="5315644" y="3313907"/>
                  <a:pt x="5315644" y="3316387"/>
                  <a:pt x="5320605" y="3311426"/>
                </a:cubicBezTo>
                <a:lnTo>
                  <a:pt x="5328047" y="3318868"/>
                </a:lnTo>
                <a:cubicBezTo>
                  <a:pt x="5323085" y="3323829"/>
                  <a:pt x="5319365" y="3325069"/>
                  <a:pt x="5316885" y="3322588"/>
                </a:cubicBezTo>
                <a:cubicBezTo>
                  <a:pt x="5314404" y="3320108"/>
                  <a:pt x="5310684" y="3318868"/>
                  <a:pt x="5305722" y="3318868"/>
                </a:cubicBezTo>
                <a:cubicBezTo>
                  <a:pt x="5305722" y="3318868"/>
                  <a:pt x="5305722" y="3320108"/>
                  <a:pt x="5305722" y="3322588"/>
                </a:cubicBezTo>
                <a:cubicBezTo>
                  <a:pt x="5305722" y="3325069"/>
                  <a:pt x="5305722" y="3326309"/>
                  <a:pt x="5305722" y="3326309"/>
                </a:cubicBezTo>
                <a:cubicBezTo>
                  <a:pt x="5300761" y="3326309"/>
                  <a:pt x="5295801" y="3326309"/>
                  <a:pt x="5290840" y="3326309"/>
                </a:cubicBezTo>
                <a:lnTo>
                  <a:pt x="5283398" y="3333751"/>
                </a:lnTo>
                <a:lnTo>
                  <a:pt x="5285258" y="3343052"/>
                </a:lnTo>
                <a:lnTo>
                  <a:pt x="5283398" y="3341192"/>
                </a:lnTo>
                <a:lnTo>
                  <a:pt x="5275957" y="3326309"/>
                </a:lnTo>
                <a:cubicBezTo>
                  <a:pt x="5275957" y="3326309"/>
                  <a:pt x="5278437" y="3325069"/>
                  <a:pt x="5283398" y="3322588"/>
                </a:cubicBezTo>
                <a:cubicBezTo>
                  <a:pt x="5288360" y="3320108"/>
                  <a:pt x="5290840" y="3318868"/>
                  <a:pt x="5290840" y="3318868"/>
                </a:cubicBezTo>
                <a:lnTo>
                  <a:pt x="5298281" y="3311426"/>
                </a:lnTo>
                <a:cubicBezTo>
                  <a:pt x="5303242" y="3311426"/>
                  <a:pt x="5306963" y="3310186"/>
                  <a:pt x="5309443" y="3307706"/>
                </a:cubicBezTo>
                <a:cubicBezTo>
                  <a:pt x="5311923" y="3305225"/>
                  <a:pt x="5313164" y="3303985"/>
                  <a:pt x="5313164" y="3303985"/>
                </a:cubicBezTo>
                <a:close/>
                <a:moveTo>
                  <a:pt x="221754" y="3296544"/>
                </a:moveTo>
                <a:lnTo>
                  <a:pt x="222312" y="3297474"/>
                </a:lnTo>
                <a:cubicBezTo>
                  <a:pt x="222932" y="3299335"/>
                  <a:pt x="223242" y="3301505"/>
                  <a:pt x="223242" y="3303985"/>
                </a:cubicBezTo>
                <a:close/>
                <a:moveTo>
                  <a:pt x="5216426" y="3296544"/>
                </a:moveTo>
                <a:cubicBezTo>
                  <a:pt x="5221387" y="3296544"/>
                  <a:pt x="5225108" y="3296544"/>
                  <a:pt x="5227588" y="3296544"/>
                </a:cubicBezTo>
                <a:cubicBezTo>
                  <a:pt x="5230068" y="3296544"/>
                  <a:pt x="5230068" y="3299024"/>
                  <a:pt x="5227588" y="3303985"/>
                </a:cubicBezTo>
                <a:cubicBezTo>
                  <a:pt x="5225108" y="3308946"/>
                  <a:pt x="5226347" y="3311426"/>
                  <a:pt x="5231308" y="3311426"/>
                </a:cubicBezTo>
                <a:lnTo>
                  <a:pt x="5216426" y="3318868"/>
                </a:lnTo>
                <a:lnTo>
                  <a:pt x="5201543" y="3318868"/>
                </a:lnTo>
                <a:cubicBezTo>
                  <a:pt x="5201543" y="3318868"/>
                  <a:pt x="5201543" y="3321348"/>
                  <a:pt x="5201543" y="3326309"/>
                </a:cubicBezTo>
                <a:cubicBezTo>
                  <a:pt x="5196581" y="3326309"/>
                  <a:pt x="5191621" y="3326309"/>
                  <a:pt x="5186660" y="3326309"/>
                </a:cubicBezTo>
                <a:lnTo>
                  <a:pt x="5179219" y="3333751"/>
                </a:lnTo>
                <a:cubicBezTo>
                  <a:pt x="5179219" y="3328790"/>
                  <a:pt x="5181699" y="3325069"/>
                  <a:pt x="5186660" y="3322588"/>
                </a:cubicBezTo>
                <a:cubicBezTo>
                  <a:pt x="5191621" y="3320108"/>
                  <a:pt x="5196581" y="3316387"/>
                  <a:pt x="5201543" y="3311426"/>
                </a:cubicBezTo>
                <a:cubicBezTo>
                  <a:pt x="5206504" y="3311426"/>
                  <a:pt x="5208984" y="3311426"/>
                  <a:pt x="5208984" y="3311426"/>
                </a:cubicBezTo>
                <a:cubicBezTo>
                  <a:pt x="5208984" y="3311426"/>
                  <a:pt x="5208984" y="3308946"/>
                  <a:pt x="5208984" y="3303985"/>
                </a:cubicBezTo>
                <a:cubicBezTo>
                  <a:pt x="5208984" y="3299024"/>
                  <a:pt x="5211464" y="3296544"/>
                  <a:pt x="5216426" y="3296544"/>
                </a:cubicBezTo>
                <a:close/>
                <a:moveTo>
                  <a:pt x="5008066" y="3296544"/>
                </a:moveTo>
                <a:lnTo>
                  <a:pt x="5000625" y="3303985"/>
                </a:lnTo>
                <a:cubicBezTo>
                  <a:pt x="5000625" y="3308946"/>
                  <a:pt x="4998145" y="3308946"/>
                  <a:pt x="4993183" y="3303985"/>
                </a:cubicBezTo>
                <a:cubicBezTo>
                  <a:pt x="4993183" y="3308946"/>
                  <a:pt x="4995663" y="3311426"/>
                  <a:pt x="5000625" y="3311426"/>
                </a:cubicBezTo>
                <a:lnTo>
                  <a:pt x="5008066" y="3311426"/>
                </a:lnTo>
                <a:cubicBezTo>
                  <a:pt x="5008066" y="3311426"/>
                  <a:pt x="5010546" y="3308946"/>
                  <a:pt x="5015508" y="3303985"/>
                </a:cubicBezTo>
                <a:cubicBezTo>
                  <a:pt x="5015508" y="3303985"/>
                  <a:pt x="5014267" y="3302745"/>
                  <a:pt x="5011787" y="3300264"/>
                </a:cubicBezTo>
                <a:cubicBezTo>
                  <a:pt x="5009307" y="3297784"/>
                  <a:pt x="5008066" y="3296544"/>
                  <a:pt x="5008066" y="3296544"/>
                </a:cubicBezTo>
                <a:close/>
                <a:moveTo>
                  <a:pt x="5521523" y="3289102"/>
                </a:moveTo>
                <a:lnTo>
                  <a:pt x="5521523" y="3296544"/>
                </a:lnTo>
                <a:lnTo>
                  <a:pt x="5514082" y="3296544"/>
                </a:lnTo>
                <a:cubicBezTo>
                  <a:pt x="5514082" y="3291583"/>
                  <a:pt x="5516562" y="3289102"/>
                  <a:pt x="5521523" y="3289102"/>
                </a:cubicBezTo>
                <a:close/>
                <a:moveTo>
                  <a:pt x="5134571" y="3289102"/>
                </a:moveTo>
                <a:cubicBezTo>
                  <a:pt x="5134571" y="3289102"/>
                  <a:pt x="5134571" y="3291583"/>
                  <a:pt x="5134571" y="3296544"/>
                </a:cubicBezTo>
                <a:lnTo>
                  <a:pt x="5142012" y="3296544"/>
                </a:lnTo>
                <a:close/>
                <a:moveTo>
                  <a:pt x="5451574" y="3287614"/>
                </a:moveTo>
                <a:lnTo>
                  <a:pt x="5447109" y="3296544"/>
                </a:lnTo>
                <a:cubicBezTo>
                  <a:pt x="5442148" y="3291583"/>
                  <a:pt x="5442148" y="3289102"/>
                  <a:pt x="5447109" y="3289102"/>
                </a:cubicBezTo>
                <a:close/>
                <a:moveTo>
                  <a:pt x="5405716" y="3287242"/>
                </a:moveTo>
                <a:cubicBezTo>
                  <a:pt x="5407266" y="3287242"/>
                  <a:pt x="5408662" y="3287862"/>
                  <a:pt x="5409902" y="3289102"/>
                </a:cubicBezTo>
                <a:lnTo>
                  <a:pt x="5402461" y="3303985"/>
                </a:lnTo>
                <a:cubicBezTo>
                  <a:pt x="5397499" y="3303985"/>
                  <a:pt x="5393779" y="3303985"/>
                  <a:pt x="5391299" y="3303985"/>
                </a:cubicBezTo>
                <a:cubicBezTo>
                  <a:pt x="5388819" y="3303985"/>
                  <a:pt x="5387578" y="3306466"/>
                  <a:pt x="5387578" y="3311426"/>
                </a:cubicBezTo>
                <a:cubicBezTo>
                  <a:pt x="5387578" y="3311426"/>
                  <a:pt x="5385098" y="3311426"/>
                  <a:pt x="5380136" y="3311426"/>
                </a:cubicBezTo>
                <a:lnTo>
                  <a:pt x="5387578" y="3303985"/>
                </a:lnTo>
                <a:cubicBezTo>
                  <a:pt x="5395019" y="3292823"/>
                  <a:pt x="5401065" y="3287242"/>
                  <a:pt x="5405716" y="3287242"/>
                </a:cubicBezTo>
                <a:close/>
                <a:moveTo>
                  <a:pt x="5454551" y="3281661"/>
                </a:moveTo>
                <a:cubicBezTo>
                  <a:pt x="5454551" y="3284141"/>
                  <a:pt x="5453931" y="3286002"/>
                  <a:pt x="5452690" y="3287242"/>
                </a:cubicBezTo>
                <a:lnTo>
                  <a:pt x="5451574" y="3287614"/>
                </a:lnTo>
                <a:close/>
                <a:moveTo>
                  <a:pt x="5447109" y="3274219"/>
                </a:moveTo>
                <a:cubicBezTo>
                  <a:pt x="5447109" y="3274219"/>
                  <a:pt x="5447109" y="3276700"/>
                  <a:pt x="5447109" y="3281661"/>
                </a:cubicBezTo>
                <a:lnTo>
                  <a:pt x="5439668" y="3281661"/>
                </a:lnTo>
                <a:close/>
                <a:moveTo>
                  <a:pt x="5305722" y="3274219"/>
                </a:moveTo>
                <a:lnTo>
                  <a:pt x="5313164" y="3289102"/>
                </a:lnTo>
                <a:cubicBezTo>
                  <a:pt x="5308203" y="3289102"/>
                  <a:pt x="5305722" y="3286622"/>
                  <a:pt x="5305722" y="3281661"/>
                </a:cubicBezTo>
                <a:cubicBezTo>
                  <a:pt x="5305722" y="3281661"/>
                  <a:pt x="5305722" y="3279180"/>
                  <a:pt x="5305722" y="3274219"/>
                </a:cubicBezTo>
                <a:close/>
                <a:moveTo>
                  <a:pt x="5861968" y="3272824"/>
                </a:moveTo>
                <a:cubicBezTo>
                  <a:pt x="5864448" y="3272514"/>
                  <a:pt x="5867549" y="3272979"/>
                  <a:pt x="5871269" y="3274219"/>
                </a:cubicBezTo>
                <a:lnTo>
                  <a:pt x="5871269" y="3281661"/>
                </a:lnTo>
                <a:lnTo>
                  <a:pt x="5871269" y="3296544"/>
                </a:lnTo>
                <a:lnTo>
                  <a:pt x="5856386" y="3296544"/>
                </a:lnTo>
                <a:cubicBezTo>
                  <a:pt x="5852666" y="3281661"/>
                  <a:pt x="5854526" y="3273755"/>
                  <a:pt x="5861968" y="3272824"/>
                </a:cubicBezTo>
                <a:close/>
                <a:moveTo>
                  <a:pt x="5819179" y="3270499"/>
                </a:moveTo>
                <a:cubicBezTo>
                  <a:pt x="5821660" y="3270499"/>
                  <a:pt x="5824140" y="3271739"/>
                  <a:pt x="5826621" y="3274219"/>
                </a:cubicBezTo>
                <a:cubicBezTo>
                  <a:pt x="5831582" y="3279180"/>
                  <a:pt x="5831582" y="3281661"/>
                  <a:pt x="5826621" y="3281661"/>
                </a:cubicBezTo>
                <a:lnTo>
                  <a:pt x="5789414" y="3296544"/>
                </a:lnTo>
                <a:cubicBezTo>
                  <a:pt x="5789414" y="3296544"/>
                  <a:pt x="5789414" y="3294063"/>
                  <a:pt x="5789414" y="3289102"/>
                </a:cubicBezTo>
                <a:cubicBezTo>
                  <a:pt x="5789414" y="3289102"/>
                  <a:pt x="5790654" y="3287862"/>
                  <a:pt x="5793135" y="3285381"/>
                </a:cubicBezTo>
                <a:cubicBezTo>
                  <a:pt x="5795615" y="3282901"/>
                  <a:pt x="5798096" y="3281661"/>
                  <a:pt x="5800576" y="3281661"/>
                </a:cubicBezTo>
                <a:cubicBezTo>
                  <a:pt x="5803056" y="3281661"/>
                  <a:pt x="5805537" y="3281661"/>
                  <a:pt x="5808017" y="3281661"/>
                </a:cubicBezTo>
                <a:cubicBezTo>
                  <a:pt x="5810497" y="3281661"/>
                  <a:pt x="5811738" y="3279180"/>
                  <a:pt x="5811738" y="3274219"/>
                </a:cubicBezTo>
                <a:cubicBezTo>
                  <a:pt x="5814219" y="3271739"/>
                  <a:pt x="5816699" y="3270499"/>
                  <a:pt x="5819179" y="3270499"/>
                </a:cubicBezTo>
                <a:close/>
                <a:moveTo>
                  <a:pt x="5841504" y="3266778"/>
                </a:moveTo>
                <a:cubicBezTo>
                  <a:pt x="5846465" y="3266778"/>
                  <a:pt x="5848945" y="3266778"/>
                  <a:pt x="5848945" y="3266778"/>
                </a:cubicBezTo>
                <a:cubicBezTo>
                  <a:pt x="5848945" y="3271739"/>
                  <a:pt x="5846465" y="3274219"/>
                  <a:pt x="5841504" y="3274219"/>
                </a:cubicBezTo>
                <a:close/>
                <a:moveTo>
                  <a:pt x="5651748" y="3266778"/>
                </a:moveTo>
                <a:cubicBezTo>
                  <a:pt x="5654228" y="3266778"/>
                  <a:pt x="5655469" y="3269259"/>
                  <a:pt x="5655469" y="3274219"/>
                </a:cubicBezTo>
                <a:cubicBezTo>
                  <a:pt x="5660430" y="3279180"/>
                  <a:pt x="5662910" y="3281661"/>
                  <a:pt x="5662910" y="3281661"/>
                </a:cubicBezTo>
                <a:cubicBezTo>
                  <a:pt x="5643066" y="3291583"/>
                  <a:pt x="5630664" y="3296544"/>
                  <a:pt x="5625703" y="3296544"/>
                </a:cubicBezTo>
                <a:cubicBezTo>
                  <a:pt x="5620742" y="3296544"/>
                  <a:pt x="5620742" y="3294063"/>
                  <a:pt x="5625703" y="3289102"/>
                </a:cubicBezTo>
                <a:lnTo>
                  <a:pt x="5633144" y="3281661"/>
                </a:lnTo>
                <a:lnTo>
                  <a:pt x="5648027" y="3274219"/>
                </a:lnTo>
                <a:cubicBezTo>
                  <a:pt x="5648027" y="3269259"/>
                  <a:pt x="5649268" y="3266778"/>
                  <a:pt x="5651748" y="3266778"/>
                </a:cubicBezTo>
                <a:close/>
                <a:moveTo>
                  <a:pt x="5372695" y="3266778"/>
                </a:moveTo>
                <a:cubicBezTo>
                  <a:pt x="5372695" y="3271739"/>
                  <a:pt x="5375175" y="3275459"/>
                  <a:pt x="5380136" y="3277940"/>
                </a:cubicBezTo>
                <a:cubicBezTo>
                  <a:pt x="5385098" y="3280421"/>
                  <a:pt x="5390058" y="3281661"/>
                  <a:pt x="5395019" y="3281661"/>
                </a:cubicBezTo>
                <a:cubicBezTo>
                  <a:pt x="5395019" y="3281661"/>
                  <a:pt x="5390058" y="3284141"/>
                  <a:pt x="5380136" y="3289102"/>
                </a:cubicBezTo>
                <a:cubicBezTo>
                  <a:pt x="5370215" y="3294063"/>
                  <a:pt x="5365254" y="3296544"/>
                  <a:pt x="5365254" y="3296544"/>
                </a:cubicBezTo>
                <a:lnTo>
                  <a:pt x="5357812" y="3296544"/>
                </a:lnTo>
                <a:lnTo>
                  <a:pt x="5350371" y="3303985"/>
                </a:lnTo>
                <a:cubicBezTo>
                  <a:pt x="5345410" y="3303985"/>
                  <a:pt x="5342929" y="3303985"/>
                  <a:pt x="5342929" y="3303985"/>
                </a:cubicBezTo>
                <a:lnTo>
                  <a:pt x="5335488" y="3303985"/>
                </a:lnTo>
                <a:lnTo>
                  <a:pt x="5328047" y="3303985"/>
                </a:lnTo>
                <a:lnTo>
                  <a:pt x="5335488" y="3296544"/>
                </a:lnTo>
                <a:cubicBezTo>
                  <a:pt x="5335488" y="3291583"/>
                  <a:pt x="5337968" y="3289102"/>
                  <a:pt x="5342929" y="3289102"/>
                </a:cubicBezTo>
                <a:lnTo>
                  <a:pt x="5357812" y="3281661"/>
                </a:lnTo>
                <a:cubicBezTo>
                  <a:pt x="5362774" y="3281661"/>
                  <a:pt x="5367734" y="3279180"/>
                  <a:pt x="5372695" y="3274219"/>
                </a:cubicBezTo>
                <a:close/>
                <a:moveTo>
                  <a:pt x="5290840" y="3266778"/>
                </a:moveTo>
                <a:cubicBezTo>
                  <a:pt x="5285878" y="3266778"/>
                  <a:pt x="5283398" y="3269259"/>
                  <a:pt x="5283398" y="3274219"/>
                </a:cubicBezTo>
                <a:lnTo>
                  <a:pt x="5290840" y="3274219"/>
                </a:lnTo>
                <a:close/>
                <a:moveTo>
                  <a:pt x="5179219" y="3266778"/>
                </a:moveTo>
                <a:cubicBezTo>
                  <a:pt x="5184180" y="3266778"/>
                  <a:pt x="5186660" y="3269259"/>
                  <a:pt x="5186660" y="3274219"/>
                </a:cubicBezTo>
                <a:cubicBezTo>
                  <a:pt x="5186660" y="3274219"/>
                  <a:pt x="5184180" y="3274219"/>
                  <a:pt x="5179219" y="3274219"/>
                </a:cubicBezTo>
                <a:cubicBezTo>
                  <a:pt x="5174257" y="3274219"/>
                  <a:pt x="5171777" y="3272979"/>
                  <a:pt x="5171777" y="3270499"/>
                </a:cubicBezTo>
                <a:cubicBezTo>
                  <a:pt x="5171777" y="3268018"/>
                  <a:pt x="5174257" y="3266778"/>
                  <a:pt x="5179219" y="3266778"/>
                </a:cubicBezTo>
                <a:close/>
                <a:moveTo>
                  <a:pt x="5915918" y="3259337"/>
                </a:moveTo>
                <a:lnTo>
                  <a:pt x="5908476" y="3274219"/>
                </a:lnTo>
                <a:lnTo>
                  <a:pt x="5901035" y="3274219"/>
                </a:lnTo>
                <a:lnTo>
                  <a:pt x="5908476" y="3266778"/>
                </a:lnTo>
                <a:cubicBezTo>
                  <a:pt x="5908476" y="3266778"/>
                  <a:pt x="5910956" y="3264297"/>
                  <a:pt x="5915918" y="3259337"/>
                </a:cubicBezTo>
                <a:close/>
                <a:moveTo>
                  <a:pt x="5581054" y="3259337"/>
                </a:moveTo>
                <a:cubicBezTo>
                  <a:pt x="5600899" y="3259337"/>
                  <a:pt x="5595937" y="3264297"/>
                  <a:pt x="5566172" y="3274219"/>
                </a:cubicBezTo>
                <a:cubicBezTo>
                  <a:pt x="5561210" y="3279180"/>
                  <a:pt x="5556250" y="3284141"/>
                  <a:pt x="5551289" y="3289102"/>
                </a:cubicBezTo>
                <a:cubicBezTo>
                  <a:pt x="5546328" y="3294063"/>
                  <a:pt x="5542607" y="3294063"/>
                  <a:pt x="5540127" y="3289102"/>
                </a:cubicBezTo>
                <a:cubicBezTo>
                  <a:pt x="5537647" y="3284141"/>
                  <a:pt x="5536406" y="3279180"/>
                  <a:pt x="5536406" y="3274219"/>
                </a:cubicBezTo>
                <a:cubicBezTo>
                  <a:pt x="5536406" y="3274219"/>
                  <a:pt x="5537647" y="3272979"/>
                  <a:pt x="5540127" y="3270499"/>
                </a:cubicBezTo>
                <a:cubicBezTo>
                  <a:pt x="5542607" y="3268018"/>
                  <a:pt x="5546328" y="3268018"/>
                  <a:pt x="5551289" y="3270499"/>
                </a:cubicBezTo>
                <a:cubicBezTo>
                  <a:pt x="5556250" y="3272979"/>
                  <a:pt x="5559971" y="3272979"/>
                  <a:pt x="5562451" y="3270499"/>
                </a:cubicBezTo>
                <a:cubicBezTo>
                  <a:pt x="5564931" y="3268018"/>
                  <a:pt x="5566172" y="3266778"/>
                  <a:pt x="5566172" y="3266778"/>
                </a:cubicBezTo>
                <a:cubicBezTo>
                  <a:pt x="5571133" y="3261817"/>
                  <a:pt x="5576093" y="3259337"/>
                  <a:pt x="5581054" y="3259337"/>
                </a:cubicBezTo>
                <a:close/>
                <a:moveTo>
                  <a:pt x="5298281" y="3259337"/>
                </a:moveTo>
                <a:lnTo>
                  <a:pt x="5305722" y="3274219"/>
                </a:lnTo>
                <a:cubicBezTo>
                  <a:pt x="5300761" y="3274219"/>
                  <a:pt x="5298281" y="3275459"/>
                  <a:pt x="5298281" y="3277940"/>
                </a:cubicBezTo>
                <a:cubicBezTo>
                  <a:pt x="5298281" y="3280421"/>
                  <a:pt x="5295801" y="3280421"/>
                  <a:pt x="5290840" y="3277940"/>
                </a:cubicBezTo>
                <a:cubicBezTo>
                  <a:pt x="5285878" y="3275459"/>
                  <a:pt x="5283398" y="3276700"/>
                  <a:pt x="5283398" y="3281661"/>
                </a:cubicBezTo>
                <a:cubicBezTo>
                  <a:pt x="5273477" y="3291583"/>
                  <a:pt x="5268515" y="3294063"/>
                  <a:pt x="5268515" y="3289102"/>
                </a:cubicBezTo>
                <a:cubicBezTo>
                  <a:pt x="5263554" y="3289102"/>
                  <a:pt x="5258594" y="3289102"/>
                  <a:pt x="5253633" y="3289102"/>
                </a:cubicBezTo>
                <a:lnTo>
                  <a:pt x="5253633" y="3296544"/>
                </a:lnTo>
                <a:cubicBezTo>
                  <a:pt x="5248671" y="3296544"/>
                  <a:pt x="5246191" y="3297784"/>
                  <a:pt x="5246191" y="3300264"/>
                </a:cubicBezTo>
                <a:cubicBezTo>
                  <a:pt x="5246191" y="3302745"/>
                  <a:pt x="5246191" y="3306466"/>
                  <a:pt x="5246191" y="3311426"/>
                </a:cubicBezTo>
                <a:cubicBezTo>
                  <a:pt x="5241230" y="3311426"/>
                  <a:pt x="5238750" y="3310186"/>
                  <a:pt x="5238750" y="3307706"/>
                </a:cubicBezTo>
                <a:cubicBezTo>
                  <a:pt x="5238750" y="3305225"/>
                  <a:pt x="5238750" y="3301504"/>
                  <a:pt x="5238750" y="3296544"/>
                </a:cubicBezTo>
                <a:cubicBezTo>
                  <a:pt x="5238750" y="3285381"/>
                  <a:pt x="5241540" y="3281196"/>
                  <a:pt x="5247121" y="3283986"/>
                </a:cubicBezTo>
                <a:lnTo>
                  <a:pt x="5250377" y="3286544"/>
                </a:lnTo>
                <a:lnTo>
                  <a:pt x="5253633" y="3281661"/>
                </a:lnTo>
                <a:cubicBezTo>
                  <a:pt x="5253633" y="3276700"/>
                  <a:pt x="5256113" y="3274219"/>
                  <a:pt x="5261074" y="3274219"/>
                </a:cubicBezTo>
                <a:cubicBezTo>
                  <a:pt x="5266035" y="3274219"/>
                  <a:pt x="5268515" y="3274219"/>
                  <a:pt x="5268515" y="3274219"/>
                </a:cubicBezTo>
                <a:close/>
                <a:moveTo>
                  <a:pt x="5409902" y="3253755"/>
                </a:moveTo>
                <a:cubicBezTo>
                  <a:pt x="5411143" y="3253755"/>
                  <a:pt x="5412383" y="3254376"/>
                  <a:pt x="5413623" y="3255616"/>
                </a:cubicBezTo>
                <a:cubicBezTo>
                  <a:pt x="5416103" y="3258096"/>
                  <a:pt x="5417344" y="3259337"/>
                  <a:pt x="5417344" y="3259337"/>
                </a:cubicBezTo>
                <a:cubicBezTo>
                  <a:pt x="5417344" y="3259337"/>
                  <a:pt x="5416103" y="3260577"/>
                  <a:pt x="5413623" y="3263057"/>
                </a:cubicBezTo>
                <a:cubicBezTo>
                  <a:pt x="5411143" y="3265538"/>
                  <a:pt x="5409902" y="3266778"/>
                  <a:pt x="5409902" y="3266778"/>
                </a:cubicBezTo>
                <a:cubicBezTo>
                  <a:pt x="5404941" y="3261817"/>
                  <a:pt x="5403701" y="3258096"/>
                  <a:pt x="5406181" y="3255616"/>
                </a:cubicBezTo>
                <a:cubicBezTo>
                  <a:pt x="5407421" y="3254376"/>
                  <a:pt x="5408662" y="3253755"/>
                  <a:pt x="5409902" y="3253755"/>
                </a:cubicBezTo>
                <a:close/>
                <a:moveTo>
                  <a:pt x="5311039" y="3252958"/>
                </a:moveTo>
                <a:lnTo>
                  <a:pt x="5307583" y="3255616"/>
                </a:lnTo>
                <a:cubicBezTo>
                  <a:pt x="5303862" y="3258096"/>
                  <a:pt x="5300762" y="3259337"/>
                  <a:pt x="5298281" y="3259337"/>
                </a:cubicBezTo>
                <a:close/>
                <a:moveTo>
                  <a:pt x="275332" y="3251895"/>
                </a:moveTo>
                <a:cubicBezTo>
                  <a:pt x="275332" y="3251895"/>
                  <a:pt x="275332" y="3254376"/>
                  <a:pt x="275332" y="3259337"/>
                </a:cubicBezTo>
                <a:lnTo>
                  <a:pt x="275332" y="3266778"/>
                </a:lnTo>
                <a:lnTo>
                  <a:pt x="275332" y="3274219"/>
                </a:lnTo>
                <a:lnTo>
                  <a:pt x="267891" y="3281661"/>
                </a:lnTo>
                <a:cubicBezTo>
                  <a:pt x="267891" y="3276700"/>
                  <a:pt x="267891" y="3274219"/>
                  <a:pt x="267891" y="3274219"/>
                </a:cubicBezTo>
                <a:cubicBezTo>
                  <a:pt x="267891" y="3274219"/>
                  <a:pt x="267891" y="3271739"/>
                  <a:pt x="267891" y="3266778"/>
                </a:cubicBezTo>
                <a:cubicBezTo>
                  <a:pt x="267891" y="3261817"/>
                  <a:pt x="267891" y="3259337"/>
                  <a:pt x="267891" y="3259337"/>
                </a:cubicBezTo>
                <a:close/>
                <a:moveTo>
                  <a:pt x="5378741" y="3249570"/>
                </a:moveTo>
                <a:cubicBezTo>
                  <a:pt x="5379671" y="3249880"/>
                  <a:pt x="5380136" y="3250655"/>
                  <a:pt x="5380136" y="3251895"/>
                </a:cubicBezTo>
                <a:lnTo>
                  <a:pt x="5380136" y="3259337"/>
                </a:lnTo>
                <a:cubicBezTo>
                  <a:pt x="5380136" y="3259337"/>
                  <a:pt x="5377656" y="3260577"/>
                  <a:pt x="5372695" y="3263057"/>
                </a:cubicBezTo>
                <a:cubicBezTo>
                  <a:pt x="5367734" y="3265538"/>
                  <a:pt x="5360292" y="3269259"/>
                  <a:pt x="5350371" y="3274219"/>
                </a:cubicBezTo>
                <a:cubicBezTo>
                  <a:pt x="5330527" y="3289102"/>
                  <a:pt x="5320605" y="3291583"/>
                  <a:pt x="5320605" y="3281661"/>
                </a:cubicBezTo>
                <a:cubicBezTo>
                  <a:pt x="5320605" y="3281661"/>
                  <a:pt x="5321846" y="3280421"/>
                  <a:pt x="5324326" y="3277940"/>
                </a:cubicBezTo>
                <a:cubicBezTo>
                  <a:pt x="5326806" y="3275459"/>
                  <a:pt x="5330527" y="3271739"/>
                  <a:pt x="5335488" y="3266778"/>
                </a:cubicBezTo>
                <a:cubicBezTo>
                  <a:pt x="5340449" y="3266778"/>
                  <a:pt x="5344170" y="3265538"/>
                  <a:pt x="5346650" y="3263057"/>
                </a:cubicBezTo>
                <a:cubicBezTo>
                  <a:pt x="5349130" y="3260577"/>
                  <a:pt x="5352851" y="3259337"/>
                  <a:pt x="5357812" y="3259337"/>
                </a:cubicBezTo>
                <a:cubicBezTo>
                  <a:pt x="5368974" y="3251895"/>
                  <a:pt x="5375951" y="3248640"/>
                  <a:pt x="5378741" y="3249570"/>
                </a:cubicBezTo>
                <a:close/>
                <a:moveTo>
                  <a:pt x="5953125" y="3244454"/>
                </a:moveTo>
                <a:cubicBezTo>
                  <a:pt x="5953125" y="3244454"/>
                  <a:pt x="5954365" y="3244454"/>
                  <a:pt x="5956845" y="3244454"/>
                </a:cubicBezTo>
                <a:cubicBezTo>
                  <a:pt x="5959326" y="3244454"/>
                  <a:pt x="5960566" y="3246934"/>
                  <a:pt x="5960566" y="3251895"/>
                </a:cubicBezTo>
                <a:close/>
                <a:moveTo>
                  <a:pt x="208360" y="3244454"/>
                </a:moveTo>
                <a:lnTo>
                  <a:pt x="215801" y="3251895"/>
                </a:lnTo>
                <a:cubicBezTo>
                  <a:pt x="215801" y="3256856"/>
                  <a:pt x="215801" y="3261817"/>
                  <a:pt x="215801" y="3266778"/>
                </a:cubicBezTo>
                <a:lnTo>
                  <a:pt x="221754" y="3296544"/>
                </a:lnTo>
                <a:lnTo>
                  <a:pt x="219522" y="3292823"/>
                </a:lnTo>
                <a:cubicBezTo>
                  <a:pt x="217041" y="3290342"/>
                  <a:pt x="215801" y="3287862"/>
                  <a:pt x="215801" y="3285381"/>
                </a:cubicBezTo>
                <a:cubicBezTo>
                  <a:pt x="215801" y="3282901"/>
                  <a:pt x="215801" y="3281661"/>
                  <a:pt x="215801" y="3281661"/>
                </a:cubicBezTo>
                <a:cubicBezTo>
                  <a:pt x="215801" y="3276700"/>
                  <a:pt x="213320" y="3271739"/>
                  <a:pt x="208360" y="3266778"/>
                </a:cubicBezTo>
                <a:close/>
                <a:moveTo>
                  <a:pt x="5543847" y="3237012"/>
                </a:moveTo>
                <a:lnTo>
                  <a:pt x="5543847" y="3244454"/>
                </a:lnTo>
                <a:lnTo>
                  <a:pt x="5536406" y="3244454"/>
                </a:lnTo>
                <a:cubicBezTo>
                  <a:pt x="5536406" y="3239493"/>
                  <a:pt x="5538886" y="3237012"/>
                  <a:pt x="5543847" y="3237012"/>
                </a:cubicBezTo>
                <a:close/>
                <a:moveTo>
                  <a:pt x="5432226" y="3237012"/>
                </a:moveTo>
                <a:lnTo>
                  <a:pt x="5439668" y="3237012"/>
                </a:lnTo>
                <a:cubicBezTo>
                  <a:pt x="5444629" y="3237012"/>
                  <a:pt x="5449589" y="3239493"/>
                  <a:pt x="5454551" y="3244454"/>
                </a:cubicBezTo>
                <a:cubicBezTo>
                  <a:pt x="5454551" y="3244454"/>
                  <a:pt x="5455791" y="3244454"/>
                  <a:pt x="5458271" y="3244454"/>
                </a:cubicBezTo>
                <a:cubicBezTo>
                  <a:pt x="5460751" y="3244454"/>
                  <a:pt x="5461992" y="3244454"/>
                  <a:pt x="5461992" y="3244454"/>
                </a:cubicBezTo>
                <a:cubicBezTo>
                  <a:pt x="5461992" y="3249414"/>
                  <a:pt x="5458271" y="3254376"/>
                  <a:pt x="5450830" y="3259337"/>
                </a:cubicBezTo>
                <a:cubicBezTo>
                  <a:pt x="5443388" y="3264297"/>
                  <a:pt x="5437188" y="3265538"/>
                  <a:pt x="5432226" y="3263057"/>
                </a:cubicBezTo>
                <a:cubicBezTo>
                  <a:pt x="5427265" y="3260577"/>
                  <a:pt x="5427265" y="3256856"/>
                  <a:pt x="5432226" y="3251895"/>
                </a:cubicBezTo>
                <a:close/>
                <a:moveTo>
                  <a:pt x="5252569" y="3230634"/>
                </a:moveTo>
                <a:lnTo>
                  <a:pt x="5246191" y="3237012"/>
                </a:lnTo>
                <a:cubicBezTo>
                  <a:pt x="5246191" y="3234532"/>
                  <a:pt x="5247121" y="3232672"/>
                  <a:pt x="5248982" y="3231431"/>
                </a:cubicBezTo>
                <a:close/>
                <a:moveTo>
                  <a:pt x="5528965" y="3229571"/>
                </a:moveTo>
                <a:lnTo>
                  <a:pt x="5499199" y="3244454"/>
                </a:lnTo>
                <a:lnTo>
                  <a:pt x="5491758" y="3244454"/>
                </a:lnTo>
                <a:cubicBezTo>
                  <a:pt x="5496719" y="3234532"/>
                  <a:pt x="5509120" y="3229571"/>
                  <a:pt x="5528965" y="3229571"/>
                </a:cubicBezTo>
                <a:close/>
                <a:moveTo>
                  <a:pt x="5469433" y="3229571"/>
                </a:moveTo>
                <a:lnTo>
                  <a:pt x="5484316" y="3229571"/>
                </a:lnTo>
                <a:lnTo>
                  <a:pt x="5499199" y="3229571"/>
                </a:lnTo>
                <a:cubicBezTo>
                  <a:pt x="5499199" y="3229571"/>
                  <a:pt x="5494238" y="3232052"/>
                  <a:pt x="5484316" y="3237012"/>
                </a:cubicBezTo>
                <a:cubicBezTo>
                  <a:pt x="5474395" y="3241973"/>
                  <a:pt x="5469433" y="3244454"/>
                  <a:pt x="5469433" y="3244454"/>
                </a:cubicBezTo>
                <a:cubicBezTo>
                  <a:pt x="5469433" y="3239493"/>
                  <a:pt x="5469433" y="3235772"/>
                  <a:pt x="5469433" y="3233292"/>
                </a:cubicBezTo>
                <a:cubicBezTo>
                  <a:pt x="5469433" y="3230811"/>
                  <a:pt x="5469433" y="3229571"/>
                  <a:pt x="5469433" y="3229571"/>
                </a:cubicBezTo>
                <a:close/>
                <a:moveTo>
                  <a:pt x="5409902" y="3229571"/>
                </a:moveTo>
                <a:cubicBezTo>
                  <a:pt x="5414863" y="3229571"/>
                  <a:pt x="5417344" y="3229571"/>
                  <a:pt x="5417344" y="3229571"/>
                </a:cubicBezTo>
                <a:lnTo>
                  <a:pt x="5409902" y="3237012"/>
                </a:lnTo>
                <a:cubicBezTo>
                  <a:pt x="5409902" y="3237012"/>
                  <a:pt x="5407422" y="3237012"/>
                  <a:pt x="5402461" y="3237012"/>
                </a:cubicBezTo>
                <a:cubicBezTo>
                  <a:pt x="5402461" y="3237012"/>
                  <a:pt x="5404941" y="3234532"/>
                  <a:pt x="5409902" y="3229571"/>
                </a:cubicBezTo>
                <a:close/>
                <a:moveTo>
                  <a:pt x="5432226" y="3222130"/>
                </a:moveTo>
                <a:cubicBezTo>
                  <a:pt x="5437188" y="3222130"/>
                  <a:pt x="5439668" y="3222130"/>
                  <a:pt x="5439668" y="3222130"/>
                </a:cubicBezTo>
                <a:cubicBezTo>
                  <a:pt x="5439668" y="3227090"/>
                  <a:pt x="5437188" y="3229571"/>
                  <a:pt x="5432226" y="3229571"/>
                </a:cubicBezTo>
                <a:close/>
                <a:moveTo>
                  <a:pt x="5372695" y="3222130"/>
                </a:moveTo>
                <a:cubicBezTo>
                  <a:pt x="5367734" y="3222130"/>
                  <a:pt x="5365254" y="3224610"/>
                  <a:pt x="5365254" y="3229571"/>
                </a:cubicBezTo>
                <a:lnTo>
                  <a:pt x="5380136" y="3222130"/>
                </a:lnTo>
                <a:close/>
                <a:moveTo>
                  <a:pt x="5179219" y="3222130"/>
                </a:moveTo>
                <a:lnTo>
                  <a:pt x="5186660" y="3229571"/>
                </a:lnTo>
                <a:cubicBezTo>
                  <a:pt x="5186660" y="3229571"/>
                  <a:pt x="5186660" y="3227090"/>
                  <a:pt x="5186660" y="3222130"/>
                </a:cubicBezTo>
                <a:close/>
                <a:moveTo>
                  <a:pt x="5216426" y="3214688"/>
                </a:moveTo>
                <a:cubicBezTo>
                  <a:pt x="5216426" y="3214688"/>
                  <a:pt x="5218906" y="3217169"/>
                  <a:pt x="5223867" y="3222130"/>
                </a:cubicBezTo>
                <a:cubicBezTo>
                  <a:pt x="5223867" y="3222130"/>
                  <a:pt x="5223867" y="3220889"/>
                  <a:pt x="5223867" y="3218409"/>
                </a:cubicBezTo>
                <a:cubicBezTo>
                  <a:pt x="5223867" y="3215928"/>
                  <a:pt x="5221387" y="3214688"/>
                  <a:pt x="5216426" y="3214688"/>
                </a:cubicBezTo>
                <a:close/>
                <a:moveTo>
                  <a:pt x="5506640" y="3207247"/>
                </a:moveTo>
                <a:lnTo>
                  <a:pt x="5506640" y="3214688"/>
                </a:lnTo>
                <a:lnTo>
                  <a:pt x="5499199" y="3214688"/>
                </a:lnTo>
                <a:cubicBezTo>
                  <a:pt x="5499199" y="3214688"/>
                  <a:pt x="5501679" y="3212207"/>
                  <a:pt x="5506640" y="3207247"/>
                </a:cubicBezTo>
                <a:close/>
                <a:moveTo>
                  <a:pt x="5409902" y="3207247"/>
                </a:moveTo>
                <a:lnTo>
                  <a:pt x="5417344" y="3214688"/>
                </a:lnTo>
                <a:cubicBezTo>
                  <a:pt x="5422305" y="3219649"/>
                  <a:pt x="5422305" y="3222130"/>
                  <a:pt x="5417344" y="3222130"/>
                </a:cubicBezTo>
                <a:cubicBezTo>
                  <a:pt x="5412382" y="3222130"/>
                  <a:pt x="5408661" y="3219649"/>
                  <a:pt x="5406181" y="3214688"/>
                </a:cubicBezTo>
                <a:cubicBezTo>
                  <a:pt x="5403701" y="3209727"/>
                  <a:pt x="5404941" y="3207247"/>
                  <a:pt x="5409902" y="3207247"/>
                </a:cubicBezTo>
                <a:close/>
                <a:moveTo>
                  <a:pt x="5558730" y="3199805"/>
                </a:moveTo>
                <a:lnTo>
                  <a:pt x="5558730" y="3214688"/>
                </a:lnTo>
                <a:lnTo>
                  <a:pt x="5536406" y="3222130"/>
                </a:lnTo>
                <a:cubicBezTo>
                  <a:pt x="5536406" y="3217169"/>
                  <a:pt x="5533926" y="3214688"/>
                  <a:pt x="5528965" y="3214688"/>
                </a:cubicBezTo>
                <a:cubicBezTo>
                  <a:pt x="5528965" y="3214688"/>
                  <a:pt x="5527724" y="3213448"/>
                  <a:pt x="5525244" y="3210967"/>
                </a:cubicBezTo>
                <a:cubicBezTo>
                  <a:pt x="5522764" y="3208487"/>
                  <a:pt x="5524003" y="3207247"/>
                  <a:pt x="5528965" y="3207247"/>
                </a:cubicBezTo>
                <a:lnTo>
                  <a:pt x="5536406" y="3207247"/>
                </a:lnTo>
                <a:cubicBezTo>
                  <a:pt x="5536406" y="3202286"/>
                  <a:pt x="5538886" y="3202286"/>
                  <a:pt x="5543847" y="3207247"/>
                </a:cubicBezTo>
                <a:lnTo>
                  <a:pt x="5551289" y="3207247"/>
                </a:lnTo>
                <a:cubicBezTo>
                  <a:pt x="5556250" y="3202286"/>
                  <a:pt x="5558730" y="3199805"/>
                  <a:pt x="5558730" y="3199805"/>
                </a:cubicBezTo>
                <a:close/>
                <a:moveTo>
                  <a:pt x="349746" y="3192364"/>
                </a:moveTo>
                <a:lnTo>
                  <a:pt x="342305" y="3199805"/>
                </a:lnTo>
                <a:lnTo>
                  <a:pt x="343132" y="3212208"/>
                </a:lnTo>
                <a:lnTo>
                  <a:pt x="344165" y="3209107"/>
                </a:lnTo>
                <a:cubicBezTo>
                  <a:pt x="345405" y="3207867"/>
                  <a:pt x="347266" y="3207247"/>
                  <a:pt x="349746" y="3207247"/>
                </a:cubicBezTo>
                <a:cubicBezTo>
                  <a:pt x="349746" y="3207247"/>
                  <a:pt x="349746" y="3209727"/>
                  <a:pt x="349746" y="3214688"/>
                </a:cubicBezTo>
                <a:lnTo>
                  <a:pt x="343450" y="3214688"/>
                </a:lnTo>
                <a:lnTo>
                  <a:pt x="346025" y="3225850"/>
                </a:lnTo>
                <a:cubicBezTo>
                  <a:pt x="348506" y="3233292"/>
                  <a:pt x="349746" y="3241973"/>
                  <a:pt x="349746" y="3251895"/>
                </a:cubicBezTo>
                <a:lnTo>
                  <a:pt x="349746" y="3274219"/>
                </a:lnTo>
                <a:cubicBezTo>
                  <a:pt x="354707" y="3274219"/>
                  <a:pt x="357187" y="3274219"/>
                  <a:pt x="357187" y="3274219"/>
                </a:cubicBezTo>
                <a:cubicBezTo>
                  <a:pt x="357187" y="3274219"/>
                  <a:pt x="354707" y="3276700"/>
                  <a:pt x="349746" y="3281661"/>
                </a:cubicBezTo>
                <a:cubicBezTo>
                  <a:pt x="349746" y="3281661"/>
                  <a:pt x="349746" y="3284141"/>
                  <a:pt x="349746" y="3289102"/>
                </a:cubicBezTo>
                <a:cubicBezTo>
                  <a:pt x="354707" y="3289102"/>
                  <a:pt x="357187" y="3289102"/>
                  <a:pt x="357187" y="3289102"/>
                </a:cubicBezTo>
                <a:lnTo>
                  <a:pt x="364629" y="3281661"/>
                </a:lnTo>
                <a:lnTo>
                  <a:pt x="364629" y="3274219"/>
                </a:lnTo>
                <a:cubicBezTo>
                  <a:pt x="364629" y="3269259"/>
                  <a:pt x="364629" y="3264297"/>
                  <a:pt x="364629" y="3259337"/>
                </a:cubicBezTo>
                <a:cubicBezTo>
                  <a:pt x="369590" y="3259337"/>
                  <a:pt x="372071" y="3256856"/>
                  <a:pt x="372071" y="3251895"/>
                </a:cubicBezTo>
                <a:lnTo>
                  <a:pt x="364629" y="3222130"/>
                </a:lnTo>
                <a:lnTo>
                  <a:pt x="364629" y="3199805"/>
                </a:lnTo>
                <a:close/>
                <a:moveTo>
                  <a:pt x="5401531" y="3189573"/>
                </a:moveTo>
                <a:cubicBezTo>
                  <a:pt x="5403391" y="3188954"/>
                  <a:pt x="5404941" y="3189884"/>
                  <a:pt x="5406181" y="3192364"/>
                </a:cubicBezTo>
                <a:cubicBezTo>
                  <a:pt x="5408661" y="3197325"/>
                  <a:pt x="5411143" y="3198565"/>
                  <a:pt x="5413623" y="3196085"/>
                </a:cubicBezTo>
                <a:cubicBezTo>
                  <a:pt x="5401220" y="3203526"/>
                  <a:pt x="5395019" y="3212207"/>
                  <a:pt x="5395019" y="3222130"/>
                </a:cubicBezTo>
                <a:cubicBezTo>
                  <a:pt x="5395019" y="3227090"/>
                  <a:pt x="5395019" y="3229571"/>
                  <a:pt x="5395019" y="3229571"/>
                </a:cubicBezTo>
                <a:cubicBezTo>
                  <a:pt x="5395019" y="3229571"/>
                  <a:pt x="5390058" y="3232052"/>
                  <a:pt x="5380136" y="3237012"/>
                </a:cubicBezTo>
                <a:cubicBezTo>
                  <a:pt x="5360292" y="3246934"/>
                  <a:pt x="5350371" y="3249414"/>
                  <a:pt x="5350371" y="3244454"/>
                </a:cubicBezTo>
                <a:cubicBezTo>
                  <a:pt x="5350371" y="3239493"/>
                  <a:pt x="5347891" y="3237012"/>
                  <a:pt x="5342929" y="3237012"/>
                </a:cubicBezTo>
                <a:cubicBezTo>
                  <a:pt x="5342929" y="3241973"/>
                  <a:pt x="5342929" y="3244454"/>
                  <a:pt x="5342929" y="3244454"/>
                </a:cubicBezTo>
                <a:lnTo>
                  <a:pt x="5335488" y="3251895"/>
                </a:lnTo>
                <a:lnTo>
                  <a:pt x="5328047" y="3251895"/>
                </a:lnTo>
                <a:cubicBezTo>
                  <a:pt x="5328047" y="3246934"/>
                  <a:pt x="5323085" y="3246934"/>
                  <a:pt x="5313164" y="3251895"/>
                </a:cubicBezTo>
                <a:lnTo>
                  <a:pt x="5311039" y="3252958"/>
                </a:lnTo>
                <a:lnTo>
                  <a:pt x="5313629" y="3250965"/>
                </a:lnTo>
                <a:cubicBezTo>
                  <a:pt x="5315800" y="3249105"/>
                  <a:pt x="5318125" y="3246934"/>
                  <a:pt x="5320605" y="3244454"/>
                </a:cubicBezTo>
                <a:cubicBezTo>
                  <a:pt x="5325567" y="3239493"/>
                  <a:pt x="5329287" y="3235772"/>
                  <a:pt x="5331767" y="3233292"/>
                </a:cubicBezTo>
                <a:cubicBezTo>
                  <a:pt x="5334247" y="3230811"/>
                  <a:pt x="5337968" y="3229571"/>
                  <a:pt x="5342929" y="3229571"/>
                </a:cubicBezTo>
                <a:cubicBezTo>
                  <a:pt x="5347891" y="3229571"/>
                  <a:pt x="5350371" y="3229571"/>
                  <a:pt x="5350371" y="3229571"/>
                </a:cubicBezTo>
                <a:cubicBezTo>
                  <a:pt x="5350371" y="3229571"/>
                  <a:pt x="5350371" y="3227090"/>
                  <a:pt x="5350371" y="3222130"/>
                </a:cubicBezTo>
                <a:cubicBezTo>
                  <a:pt x="5350371" y="3222130"/>
                  <a:pt x="5354092" y="3219649"/>
                  <a:pt x="5361533" y="3214688"/>
                </a:cubicBezTo>
                <a:cubicBezTo>
                  <a:pt x="5368974" y="3209727"/>
                  <a:pt x="5375175" y="3207247"/>
                  <a:pt x="5380136" y="3207247"/>
                </a:cubicBezTo>
                <a:cubicBezTo>
                  <a:pt x="5385098" y="3207247"/>
                  <a:pt x="5390058" y="3203526"/>
                  <a:pt x="5395019" y="3196085"/>
                </a:cubicBezTo>
                <a:cubicBezTo>
                  <a:pt x="5397500" y="3192364"/>
                  <a:pt x="5399671" y="3190194"/>
                  <a:pt x="5401531" y="3189573"/>
                </a:cubicBezTo>
                <a:close/>
                <a:moveTo>
                  <a:pt x="5982890" y="3184922"/>
                </a:moveTo>
                <a:cubicBezTo>
                  <a:pt x="5987852" y="3184922"/>
                  <a:pt x="5990332" y="3184922"/>
                  <a:pt x="5990332" y="3184922"/>
                </a:cubicBezTo>
                <a:cubicBezTo>
                  <a:pt x="5990332" y="3184922"/>
                  <a:pt x="5987852" y="3187403"/>
                  <a:pt x="5982890" y="3192364"/>
                </a:cubicBezTo>
                <a:close/>
                <a:moveTo>
                  <a:pt x="5227588" y="3184922"/>
                </a:moveTo>
                <a:cubicBezTo>
                  <a:pt x="5225108" y="3184922"/>
                  <a:pt x="5221387" y="3187403"/>
                  <a:pt x="5216426" y="3192364"/>
                </a:cubicBezTo>
                <a:lnTo>
                  <a:pt x="5223867" y="3192364"/>
                </a:lnTo>
                <a:cubicBezTo>
                  <a:pt x="5228828" y="3192364"/>
                  <a:pt x="5231308" y="3191124"/>
                  <a:pt x="5231308" y="3188643"/>
                </a:cubicBezTo>
                <a:cubicBezTo>
                  <a:pt x="5231308" y="3186163"/>
                  <a:pt x="5231308" y="3184922"/>
                  <a:pt x="5231308" y="3184922"/>
                </a:cubicBezTo>
                <a:cubicBezTo>
                  <a:pt x="5231308" y="3184922"/>
                  <a:pt x="5230068" y="3184922"/>
                  <a:pt x="5227588" y="3184922"/>
                </a:cubicBezTo>
                <a:close/>
                <a:moveTo>
                  <a:pt x="5127129" y="3184922"/>
                </a:moveTo>
                <a:lnTo>
                  <a:pt x="5134571" y="3192364"/>
                </a:lnTo>
                <a:cubicBezTo>
                  <a:pt x="5134571" y="3192364"/>
                  <a:pt x="5135811" y="3191124"/>
                  <a:pt x="5138291" y="3188643"/>
                </a:cubicBezTo>
                <a:cubicBezTo>
                  <a:pt x="5140771" y="3186163"/>
                  <a:pt x="5142012" y="3184922"/>
                  <a:pt x="5142012" y="3184922"/>
                </a:cubicBezTo>
                <a:close/>
                <a:moveTo>
                  <a:pt x="5112246" y="3184922"/>
                </a:moveTo>
                <a:cubicBezTo>
                  <a:pt x="5107285" y="3184922"/>
                  <a:pt x="5106046" y="3187403"/>
                  <a:pt x="5108526" y="3192364"/>
                </a:cubicBezTo>
                <a:cubicBezTo>
                  <a:pt x="5111006" y="3197325"/>
                  <a:pt x="5112246" y="3199805"/>
                  <a:pt x="5112246" y="3199805"/>
                </a:cubicBezTo>
                <a:cubicBezTo>
                  <a:pt x="5112246" y="3199805"/>
                  <a:pt x="5112246" y="3197325"/>
                  <a:pt x="5112246" y="3192364"/>
                </a:cubicBezTo>
                <a:close/>
                <a:moveTo>
                  <a:pt x="5729883" y="3177481"/>
                </a:moveTo>
                <a:lnTo>
                  <a:pt x="5737324" y="3177481"/>
                </a:lnTo>
                <a:cubicBezTo>
                  <a:pt x="5737324" y="3182442"/>
                  <a:pt x="5734844" y="3184922"/>
                  <a:pt x="5729883" y="3184922"/>
                </a:cubicBezTo>
                <a:cubicBezTo>
                  <a:pt x="5729883" y="3184922"/>
                  <a:pt x="5729883" y="3182442"/>
                  <a:pt x="5729883" y="3177481"/>
                </a:cubicBezTo>
                <a:close/>
                <a:moveTo>
                  <a:pt x="5655469" y="3177481"/>
                </a:moveTo>
                <a:cubicBezTo>
                  <a:pt x="5655469" y="3182442"/>
                  <a:pt x="5655469" y="3184922"/>
                  <a:pt x="5655469" y="3184922"/>
                </a:cubicBezTo>
                <a:lnTo>
                  <a:pt x="5648027" y="3184922"/>
                </a:lnTo>
                <a:cubicBezTo>
                  <a:pt x="5648027" y="3184922"/>
                  <a:pt x="5649268" y="3183682"/>
                  <a:pt x="5651748" y="3181202"/>
                </a:cubicBezTo>
                <a:cubicBezTo>
                  <a:pt x="5654228" y="3178721"/>
                  <a:pt x="5655469" y="3177481"/>
                  <a:pt x="5655469" y="3177481"/>
                </a:cubicBezTo>
                <a:close/>
                <a:moveTo>
                  <a:pt x="5603379" y="3177481"/>
                </a:moveTo>
                <a:cubicBezTo>
                  <a:pt x="5608340" y="3177481"/>
                  <a:pt x="5610820" y="3178721"/>
                  <a:pt x="5610820" y="3181202"/>
                </a:cubicBezTo>
                <a:cubicBezTo>
                  <a:pt x="5610820" y="3183682"/>
                  <a:pt x="5610820" y="3187403"/>
                  <a:pt x="5610820" y="3192364"/>
                </a:cubicBezTo>
                <a:cubicBezTo>
                  <a:pt x="5600899" y="3197325"/>
                  <a:pt x="5595937" y="3194845"/>
                  <a:pt x="5595937" y="3184922"/>
                </a:cubicBezTo>
                <a:close/>
                <a:moveTo>
                  <a:pt x="5447109" y="3177481"/>
                </a:moveTo>
                <a:lnTo>
                  <a:pt x="5447109" y="3184922"/>
                </a:lnTo>
                <a:cubicBezTo>
                  <a:pt x="5442148" y="3189883"/>
                  <a:pt x="5439668" y="3193604"/>
                  <a:pt x="5439668" y="3196085"/>
                </a:cubicBezTo>
                <a:cubicBezTo>
                  <a:pt x="5439668" y="3198565"/>
                  <a:pt x="5438427" y="3197325"/>
                  <a:pt x="5435947" y="3192364"/>
                </a:cubicBezTo>
                <a:cubicBezTo>
                  <a:pt x="5433467" y="3187403"/>
                  <a:pt x="5426026" y="3188643"/>
                  <a:pt x="5413623" y="3196085"/>
                </a:cubicBezTo>
                <a:cubicBezTo>
                  <a:pt x="5416103" y="3193604"/>
                  <a:pt x="5422305" y="3189883"/>
                  <a:pt x="5432226" y="3184922"/>
                </a:cubicBezTo>
                <a:close/>
                <a:moveTo>
                  <a:pt x="5246191" y="3177481"/>
                </a:moveTo>
                <a:cubicBezTo>
                  <a:pt x="5241230" y="3177481"/>
                  <a:pt x="5239990" y="3181202"/>
                  <a:pt x="5242470" y="3188643"/>
                </a:cubicBezTo>
                <a:cubicBezTo>
                  <a:pt x="5244951" y="3196085"/>
                  <a:pt x="5247432" y="3199805"/>
                  <a:pt x="5249912" y="3199805"/>
                </a:cubicBezTo>
                <a:cubicBezTo>
                  <a:pt x="5252392" y="3199805"/>
                  <a:pt x="5253633" y="3197325"/>
                  <a:pt x="5253633" y="3192364"/>
                </a:cubicBezTo>
                <a:close/>
                <a:moveTo>
                  <a:pt x="5156894" y="3177481"/>
                </a:moveTo>
                <a:lnTo>
                  <a:pt x="5164336" y="3184922"/>
                </a:lnTo>
                <a:cubicBezTo>
                  <a:pt x="5164336" y="3184922"/>
                  <a:pt x="5164336" y="3182442"/>
                  <a:pt x="5164336" y="3177481"/>
                </a:cubicBezTo>
                <a:close/>
                <a:moveTo>
                  <a:pt x="5752207" y="3170040"/>
                </a:moveTo>
                <a:cubicBezTo>
                  <a:pt x="5752207" y="3170040"/>
                  <a:pt x="5752207" y="3172520"/>
                  <a:pt x="5752207" y="3177481"/>
                </a:cubicBezTo>
                <a:cubicBezTo>
                  <a:pt x="5747245" y="3177481"/>
                  <a:pt x="5744765" y="3177481"/>
                  <a:pt x="5744765" y="3177481"/>
                </a:cubicBezTo>
                <a:close/>
                <a:moveTo>
                  <a:pt x="5625703" y="3170040"/>
                </a:moveTo>
                <a:lnTo>
                  <a:pt x="5633144" y="3170040"/>
                </a:lnTo>
                <a:cubicBezTo>
                  <a:pt x="5633144" y="3175000"/>
                  <a:pt x="5630664" y="3177481"/>
                  <a:pt x="5625703" y="3177481"/>
                </a:cubicBezTo>
                <a:cubicBezTo>
                  <a:pt x="5625703" y="3172520"/>
                  <a:pt x="5625703" y="3170040"/>
                  <a:pt x="5625703" y="3170040"/>
                </a:cubicBezTo>
                <a:close/>
                <a:moveTo>
                  <a:pt x="5581054" y="3170040"/>
                </a:moveTo>
                <a:cubicBezTo>
                  <a:pt x="5586016" y="3170040"/>
                  <a:pt x="5588496" y="3172520"/>
                  <a:pt x="5588496" y="3177481"/>
                </a:cubicBezTo>
                <a:lnTo>
                  <a:pt x="5581054" y="3177481"/>
                </a:lnTo>
                <a:cubicBezTo>
                  <a:pt x="5581054" y="3177481"/>
                  <a:pt x="5578574" y="3179962"/>
                  <a:pt x="5573613" y="3184922"/>
                </a:cubicBezTo>
                <a:lnTo>
                  <a:pt x="5566172" y="3184922"/>
                </a:lnTo>
                <a:cubicBezTo>
                  <a:pt x="5566172" y="3184922"/>
                  <a:pt x="5568652" y="3182442"/>
                  <a:pt x="5573613" y="3177481"/>
                </a:cubicBezTo>
                <a:cubicBezTo>
                  <a:pt x="5573613" y="3172520"/>
                  <a:pt x="5576093" y="3170040"/>
                  <a:pt x="5581054" y="3170040"/>
                </a:cubicBezTo>
                <a:close/>
                <a:moveTo>
                  <a:pt x="238125" y="3170040"/>
                </a:moveTo>
                <a:cubicBezTo>
                  <a:pt x="243086" y="3170040"/>
                  <a:pt x="245567" y="3172520"/>
                  <a:pt x="245567" y="3177481"/>
                </a:cubicBezTo>
                <a:cubicBezTo>
                  <a:pt x="245567" y="3192364"/>
                  <a:pt x="240606" y="3194845"/>
                  <a:pt x="230684" y="3184922"/>
                </a:cubicBezTo>
                <a:cubicBezTo>
                  <a:pt x="230684" y="3184922"/>
                  <a:pt x="230684" y="3182442"/>
                  <a:pt x="230684" y="3177481"/>
                </a:cubicBezTo>
                <a:cubicBezTo>
                  <a:pt x="230684" y="3172520"/>
                  <a:pt x="233164" y="3170040"/>
                  <a:pt x="238125" y="3170040"/>
                </a:cubicBezTo>
                <a:close/>
                <a:moveTo>
                  <a:pt x="5462922" y="3166320"/>
                </a:moveTo>
                <a:cubicBezTo>
                  <a:pt x="5464782" y="3166320"/>
                  <a:pt x="5466953" y="3167560"/>
                  <a:pt x="5469433" y="3170040"/>
                </a:cubicBezTo>
                <a:cubicBezTo>
                  <a:pt x="5464472" y="3175000"/>
                  <a:pt x="5461992" y="3177481"/>
                  <a:pt x="5461992" y="3177481"/>
                </a:cubicBezTo>
                <a:cubicBezTo>
                  <a:pt x="5461992" y="3177481"/>
                  <a:pt x="5461992" y="3179962"/>
                  <a:pt x="5461992" y="3184922"/>
                </a:cubicBezTo>
                <a:cubicBezTo>
                  <a:pt x="5457031" y="3184922"/>
                  <a:pt x="5454551" y="3182442"/>
                  <a:pt x="5454551" y="3177481"/>
                </a:cubicBezTo>
                <a:cubicBezTo>
                  <a:pt x="5454551" y="3177481"/>
                  <a:pt x="5455791" y="3175000"/>
                  <a:pt x="5458271" y="3170040"/>
                </a:cubicBezTo>
                <a:cubicBezTo>
                  <a:pt x="5459511" y="3167560"/>
                  <a:pt x="5461062" y="3166320"/>
                  <a:pt x="5462922" y="3166320"/>
                </a:cubicBezTo>
                <a:close/>
                <a:moveTo>
                  <a:pt x="5082480" y="3162598"/>
                </a:moveTo>
                <a:lnTo>
                  <a:pt x="5082480" y="3170040"/>
                </a:lnTo>
                <a:cubicBezTo>
                  <a:pt x="5082480" y="3170040"/>
                  <a:pt x="5084960" y="3167559"/>
                  <a:pt x="5089922" y="3162598"/>
                </a:cubicBezTo>
                <a:close/>
                <a:moveTo>
                  <a:pt x="5222007" y="3159808"/>
                </a:moveTo>
                <a:cubicBezTo>
                  <a:pt x="5218286" y="3160428"/>
                  <a:pt x="5213945" y="3162598"/>
                  <a:pt x="5208984" y="3166319"/>
                </a:cubicBezTo>
                <a:cubicBezTo>
                  <a:pt x="5199063" y="3173760"/>
                  <a:pt x="5194101" y="3179962"/>
                  <a:pt x="5194101" y="3184922"/>
                </a:cubicBezTo>
                <a:cubicBezTo>
                  <a:pt x="5194101" y="3189883"/>
                  <a:pt x="5195342" y="3189883"/>
                  <a:pt x="5197822" y="3184922"/>
                </a:cubicBezTo>
                <a:cubicBezTo>
                  <a:pt x="5200302" y="3179962"/>
                  <a:pt x="5206504" y="3177481"/>
                  <a:pt x="5216426" y="3177481"/>
                </a:cubicBezTo>
                <a:lnTo>
                  <a:pt x="5231308" y="3162598"/>
                </a:lnTo>
                <a:cubicBezTo>
                  <a:pt x="5228828" y="3160118"/>
                  <a:pt x="5225727" y="3159188"/>
                  <a:pt x="5222007" y="3159808"/>
                </a:cubicBezTo>
                <a:close/>
                <a:moveTo>
                  <a:pt x="5270376" y="3158878"/>
                </a:moveTo>
                <a:cubicBezTo>
                  <a:pt x="5269135" y="3158878"/>
                  <a:pt x="5268515" y="3160118"/>
                  <a:pt x="5268515" y="3162598"/>
                </a:cubicBezTo>
                <a:cubicBezTo>
                  <a:pt x="5268515" y="3167559"/>
                  <a:pt x="5268515" y="3170040"/>
                  <a:pt x="5268515" y="3170040"/>
                </a:cubicBezTo>
                <a:lnTo>
                  <a:pt x="5268515" y="3184922"/>
                </a:lnTo>
                <a:cubicBezTo>
                  <a:pt x="5283398" y="3184922"/>
                  <a:pt x="5290840" y="3179962"/>
                  <a:pt x="5290840" y="3170040"/>
                </a:cubicBezTo>
                <a:cubicBezTo>
                  <a:pt x="5290840" y="3165079"/>
                  <a:pt x="5288360" y="3165079"/>
                  <a:pt x="5283398" y="3170040"/>
                </a:cubicBezTo>
                <a:cubicBezTo>
                  <a:pt x="5278437" y="3165079"/>
                  <a:pt x="5275957" y="3162598"/>
                  <a:pt x="5275957" y="3162598"/>
                </a:cubicBezTo>
                <a:cubicBezTo>
                  <a:pt x="5273476" y="3160118"/>
                  <a:pt x="5271616" y="3158878"/>
                  <a:pt x="5270376" y="3158878"/>
                </a:cubicBezTo>
                <a:close/>
                <a:moveTo>
                  <a:pt x="5320605" y="3155157"/>
                </a:moveTo>
                <a:lnTo>
                  <a:pt x="5305722" y="3162598"/>
                </a:lnTo>
                <a:lnTo>
                  <a:pt x="5320605" y="3162598"/>
                </a:lnTo>
                <a:cubicBezTo>
                  <a:pt x="5320605" y="3157638"/>
                  <a:pt x="5320605" y="3155157"/>
                  <a:pt x="5320605" y="3155157"/>
                </a:cubicBezTo>
                <a:close/>
                <a:moveTo>
                  <a:pt x="5138291" y="3151437"/>
                </a:moveTo>
                <a:cubicBezTo>
                  <a:pt x="5135811" y="3151437"/>
                  <a:pt x="5134571" y="3152677"/>
                  <a:pt x="5134571" y="3155157"/>
                </a:cubicBezTo>
                <a:lnTo>
                  <a:pt x="5149453" y="3155157"/>
                </a:lnTo>
                <a:cubicBezTo>
                  <a:pt x="5144492" y="3152677"/>
                  <a:pt x="5140772" y="3151437"/>
                  <a:pt x="5138291" y="3151437"/>
                </a:cubicBezTo>
                <a:close/>
                <a:moveTo>
                  <a:pt x="5521523" y="3147715"/>
                </a:moveTo>
                <a:cubicBezTo>
                  <a:pt x="5521523" y="3147715"/>
                  <a:pt x="5524003" y="3147715"/>
                  <a:pt x="5528965" y="3147715"/>
                </a:cubicBezTo>
                <a:cubicBezTo>
                  <a:pt x="5528965" y="3147715"/>
                  <a:pt x="5527724" y="3148955"/>
                  <a:pt x="5525244" y="3151436"/>
                </a:cubicBezTo>
                <a:cubicBezTo>
                  <a:pt x="5522764" y="3153917"/>
                  <a:pt x="5521523" y="3155157"/>
                  <a:pt x="5521523" y="3155157"/>
                </a:cubicBezTo>
                <a:cubicBezTo>
                  <a:pt x="5521523" y="3150196"/>
                  <a:pt x="5521523" y="3147715"/>
                  <a:pt x="5521523" y="3147715"/>
                </a:cubicBezTo>
                <a:close/>
                <a:moveTo>
                  <a:pt x="5409902" y="3147715"/>
                </a:moveTo>
                <a:cubicBezTo>
                  <a:pt x="5414863" y="3147715"/>
                  <a:pt x="5419824" y="3147715"/>
                  <a:pt x="5424785" y="3147715"/>
                </a:cubicBezTo>
                <a:lnTo>
                  <a:pt x="5417344" y="3155157"/>
                </a:lnTo>
                <a:cubicBezTo>
                  <a:pt x="5412382" y="3155157"/>
                  <a:pt x="5408661" y="3155157"/>
                  <a:pt x="5406181" y="3155157"/>
                </a:cubicBezTo>
                <a:cubicBezTo>
                  <a:pt x="5403701" y="3155157"/>
                  <a:pt x="5402461" y="3155157"/>
                  <a:pt x="5402461" y="3155157"/>
                </a:cubicBezTo>
                <a:cubicBezTo>
                  <a:pt x="5402461" y="3150196"/>
                  <a:pt x="5404941" y="3147715"/>
                  <a:pt x="5409902" y="3147715"/>
                </a:cubicBezTo>
                <a:close/>
                <a:moveTo>
                  <a:pt x="5305722" y="3147715"/>
                </a:moveTo>
                <a:lnTo>
                  <a:pt x="5305722" y="3155157"/>
                </a:lnTo>
                <a:cubicBezTo>
                  <a:pt x="5305722" y="3155157"/>
                  <a:pt x="5308203" y="3152676"/>
                  <a:pt x="5313164" y="3147715"/>
                </a:cubicBezTo>
                <a:close/>
                <a:moveTo>
                  <a:pt x="5223867" y="3147715"/>
                </a:moveTo>
                <a:lnTo>
                  <a:pt x="5179219" y="3170040"/>
                </a:lnTo>
                <a:cubicBezTo>
                  <a:pt x="5169297" y="3179962"/>
                  <a:pt x="5171777" y="3179962"/>
                  <a:pt x="5186660" y="3170040"/>
                </a:cubicBezTo>
                <a:close/>
                <a:moveTo>
                  <a:pt x="334863" y="3147715"/>
                </a:moveTo>
                <a:lnTo>
                  <a:pt x="342305" y="3170040"/>
                </a:lnTo>
                <a:cubicBezTo>
                  <a:pt x="342305" y="3170040"/>
                  <a:pt x="342305" y="3165079"/>
                  <a:pt x="342305" y="3155157"/>
                </a:cubicBezTo>
                <a:close/>
                <a:moveTo>
                  <a:pt x="245567" y="3143995"/>
                </a:moveTo>
                <a:lnTo>
                  <a:pt x="245567" y="3155157"/>
                </a:lnTo>
                <a:cubicBezTo>
                  <a:pt x="245567" y="3155157"/>
                  <a:pt x="243086" y="3155157"/>
                  <a:pt x="238125" y="3155157"/>
                </a:cubicBezTo>
                <a:close/>
                <a:moveTo>
                  <a:pt x="6146601" y="3140274"/>
                </a:moveTo>
                <a:cubicBezTo>
                  <a:pt x="6146601" y="3150196"/>
                  <a:pt x="6144121" y="3152676"/>
                  <a:pt x="6139160" y="3147715"/>
                </a:cubicBezTo>
                <a:cubicBezTo>
                  <a:pt x="6139160" y="3142755"/>
                  <a:pt x="6141640" y="3140274"/>
                  <a:pt x="6146601" y="3140274"/>
                </a:cubicBezTo>
                <a:close/>
                <a:moveTo>
                  <a:pt x="5801320" y="3140274"/>
                </a:moveTo>
                <a:lnTo>
                  <a:pt x="5804297" y="3140274"/>
                </a:lnTo>
                <a:lnTo>
                  <a:pt x="5804297" y="3155157"/>
                </a:lnTo>
                <a:cubicBezTo>
                  <a:pt x="5794375" y="3160118"/>
                  <a:pt x="5789414" y="3160118"/>
                  <a:pt x="5789414" y="3155157"/>
                </a:cubicBezTo>
                <a:cubicBezTo>
                  <a:pt x="5791894" y="3150196"/>
                  <a:pt x="5794995" y="3145855"/>
                  <a:pt x="5798716" y="3142134"/>
                </a:cubicBezTo>
                <a:close/>
                <a:moveTo>
                  <a:pt x="5584775" y="3140274"/>
                </a:moveTo>
                <a:cubicBezTo>
                  <a:pt x="5587255" y="3140274"/>
                  <a:pt x="5588496" y="3141514"/>
                  <a:pt x="5588496" y="3143995"/>
                </a:cubicBezTo>
                <a:cubicBezTo>
                  <a:pt x="5588496" y="3146475"/>
                  <a:pt x="5586016" y="3147715"/>
                  <a:pt x="5581054" y="3147715"/>
                </a:cubicBezTo>
                <a:cubicBezTo>
                  <a:pt x="5581054" y="3142755"/>
                  <a:pt x="5582295" y="3140274"/>
                  <a:pt x="5584775" y="3140274"/>
                </a:cubicBezTo>
                <a:close/>
                <a:moveTo>
                  <a:pt x="248756" y="3139211"/>
                </a:moveTo>
                <a:lnTo>
                  <a:pt x="245567" y="3143995"/>
                </a:lnTo>
                <a:lnTo>
                  <a:pt x="245567" y="3140274"/>
                </a:lnTo>
                <a:close/>
                <a:moveTo>
                  <a:pt x="6154043" y="3132833"/>
                </a:moveTo>
                <a:cubicBezTo>
                  <a:pt x="6154043" y="3132833"/>
                  <a:pt x="6156523" y="3132833"/>
                  <a:pt x="6161484" y="3132833"/>
                </a:cubicBezTo>
                <a:lnTo>
                  <a:pt x="6161484" y="3140274"/>
                </a:lnTo>
                <a:close/>
                <a:moveTo>
                  <a:pt x="5811738" y="3132833"/>
                </a:moveTo>
                <a:lnTo>
                  <a:pt x="5801320" y="3140274"/>
                </a:lnTo>
                <a:lnTo>
                  <a:pt x="5796855" y="3140274"/>
                </a:lnTo>
                <a:cubicBezTo>
                  <a:pt x="5801817" y="3135313"/>
                  <a:pt x="5806777" y="3132833"/>
                  <a:pt x="5811738" y="3132833"/>
                </a:cubicBezTo>
                <a:close/>
                <a:moveTo>
                  <a:pt x="253008" y="3132833"/>
                </a:moveTo>
                <a:cubicBezTo>
                  <a:pt x="253008" y="3135313"/>
                  <a:pt x="252388" y="3137174"/>
                  <a:pt x="251147" y="3138414"/>
                </a:cubicBezTo>
                <a:lnTo>
                  <a:pt x="248756" y="3139211"/>
                </a:lnTo>
                <a:close/>
                <a:moveTo>
                  <a:pt x="5447109" y="3125391"/>
                </a:moveTo>
                <a:lnTo>
                  <a:pt x="5447109" y="3140274"/>
                </a:lnTo>
                <a:cubicBezTo>
                  <a:pt x="5442148" y="3140274"/>
                  <a:pt x="5439668" y="3140274"/>
                  <a:pt x="5439668" y="3140274"/>
                </a:cubicBezTo>
                <a:cubicBezTo>
                  <a:pt x="5439668" y="3140274"/>
                  <a:pt x="5439668" y="3139034"/>
                  <a:pt x="5439668" y="3136553"/>
                </a:cubicBezTo>
                <a:cubicBezTo>
                  <a:pt x="5439668" y="3134073"/>
                  <a:pt x="5440908" y="3131593"/>
                  <a:pt x="5443388" y="3129112"/>
                </a:cubicBezTo>
                <a:cubicBezTo>
                  <a:pt x="5445869" y="3126631"/>
                  <a:pt x="5447109" y="3125391"/>
                  <a:pt x="5447109" y="3125391"/>
                </a:cubicBezTo>
                <a:close/>
                <a:moveTo>
                  <a:pt x="5358742" y="3120740"/>
                </a:moveTo>
                <a:cubicBezTo>
                  <a:pt x="5356882" y="3120120"/>
                  <a:pt x="5355332" y="3120430"/>
                  <a:pt x="5354092" y="3121671"/>
                </a:cubicBezTo>
                <a:cubicBezTo>
                  <a:pt x="5351611" y="3124151"/>
                  <a:pt x="5350371" y="3127872"/>
                  <a:pt x="5350371" y="3132833"/>
                </a:cubicBezTo>
                <a:lnTo>
                  <a:pt x="5342929" y="3140274"/>
                </a:lnTo>
                <a:lnTo>
                  <a:pt x="5342929" y="3147715"/>
                </a:lnTo>
                <a:cubicBezTo>
                  <a:pt x="5342929" y="3147715"/>
                  <a:pt x="5346650" y="3146475"/>
                  <a:pt x="5354092" y="3143995"/>
                </a:cubicBezTo>
                <a:cubicBezTo>
                  <a:pt x="5361533" y="3141514"/>
                  <a:pt x="5366494" y="3139034"/>
                  <a:pt x="5368974" y="3136553"/>
                </a:cubicBezTo>
                <a:cubicBezTo>
                  <a:pt x="5371454" y="3134073"/>
                  <a:pt x="5370215" y="3130352"/>
                  <a:pt x="5365254" y="3125391"/>
                </a:cubicBezTo>
                <a:cubicBezTo>
                  <a:pt x="5362773" y="3122911"/>
                  <a:pt x="5360602" y="3121361"/>
                  <a:pt x="5358742" y="3120740"/>
                </a:cubicBezTo>
                <a:close/>
                <a:moveTo>
                  <a:pt x="5848945" y="3117950"/>
                </a:moveTo>
                <a:lnTo>
                  <a:pt x="5841504" y="3132833"/>
                </a:lnTo>
                <a:lnTo>
                  <a:pt x="5826621" y="3132833"/>
                </a:lnTo>
                <a:lnTo>
                  <a:pt x="5834062" y="3125391"/>
                </a:lnTo>
                <a:cubicBezTo>
                  <a:pt x="5834062" y="3125391"/>
                  <a:pt x="5835303" y="3125391"/>
                  <a:pt x="5837783" y="3125391"/>
                </a:cubicBezTo>
                <a:cubicBezTo>
                  <a:pt x="5840263" y="3125391"/>
                  <a:pt x="5843984" y="3122911"/>
                  <a:pt x="5848945" y="3117950"/>
                </a:cubicBezTo>
                <a:close/>
                <a:moveTo>
                  <a:pt x="5469433" y="3117950"/>
                </a:moveTo>
                <a:lnTo>
                  <a:pt x="5476875" y="3117950"/>
                </a:lnTo>
                <a:lnTo>
                  <a:pt x="5461992" y="3125391"/>
                </a:lnTo>
                <a:close/>
                <a:moveTo>
                  <a:pt x="5305722" y="3117950"/>
                </a:moveTo>
                <a:cubicBezTo>
                  <a:pt x="5305722" y="3122911"/>
                  <a:pt x="5308203" y="3125391"/>
                  <a:pt x="5313164" y="3125391"/>
                </a:cubicBezTo>
                <a:lnTo>
                  <a:pt x="5313164" y="3117950"/>
                </a:lnTo>
                <a:cubicBezTo>
                  <a:pt x="5313164" y="3117950"/>
                  <a:pt x="5310684" y="3117950"/>
                  <a:pt x="5305722" y="3117950"/>
                </a:cubicBezTo>
                <a:close/>
                <a:moveTo>
                  <a:pt x="5231308" y="3117950"/>
                </a:moveTo>
                <a:cubicBezTo>
                  <a:pt x="5221387" y="3122911"/>
                  <a:pt x="5221387" y="3127872"/>
                  <a:pt x="5231308" y="3132833"/>
                </a:cubicBezTo>
                <a:cubicBezTo>
                  <a:pt x="5241230" y="3137793"/>
                  <a:pt x="5247432" y="3137793"/>
                  <a:pt x="5249912" y="3132833"/>
                </a:cubicBezTo>
                <a:cubicBezTo>
                  <a:pt x="5252392" y="3127872"/>
                  <a:pt x="5251152" y="3122911"/>
                  <a:pt x="5246191" y="3117950"/>
                </a:cubicBezTo>
                <a:cubicBezTo>
                  <a:pt x="5241230" y="3117950"/>
                  <a:pt x="5236270" y="3117950"/>
                  <a:pt x="5231308" y="3117950"/>
                </a:cubicBezTo>
                <a:close/>
                <a:moveTo>
                  <a:pt x="119062" y="3117950"/>
                </a:moveTo>
                <a:lnTo>
                  <a:pt x="126504" y="3132833"/>
                </a:lnTo>
                <a:cubicBezTo>
                  <a:pt x="136426" y="3157638"/>
                  <a:pt x="138906" y="3172520"/>
                  <a:pt x="133945" y="3177481"/>
                </a:cubicBezTo>
                <a:cubicBezTo>
                  <a:pt x="133945" y="3177481"/>
                  <a:pt x="132705" y="3177481"/>
                  <a:pt x="130225" y="3177481"/>
                </a:cubicBezTo>
                <a:cubicBezTo>
                  <a:pt x="127744" y="3177481"/>
                  <a:pt x="126504" y="3175000"/>
                  <a:pt x="126504" y="3170040"/>
                </a:cubicBezTo>
                <a:cubicBezTo>
                  <a:pt x="116582" y="3155157"/>
                  <a:pt x="114102" y="3142755"/>
                  <a:pt x="119062" y="3132833"/>
                </a:cubicBezTo>
                <a:close/>
                <a:moveTo>
                  <a:pt x="5763369" y="3110508"/>
                </a:moveTo>
                <a:cubicBezTo>
                  <a:pt x="5765849" y="3110508"/>
                  <a:pt x="5767090" y="3112989"/>
                  <a:pt x="5767090" y="3117950"/>
                </a:cubicBezTo>
                <a:cubicBezTo>
                  <a:pt x="5762128" y="3117950"/>
                  <a:pt x="5759648" y="3116710"/>
                  <a:pt x="5759648" y="3114229"/>
                </a:cubicBezTo>
                <a:cubicBezTo>
                  <a:pt x="5759648" y="3111748"/>
                  <a:pt x="5760889" y="3110508"/>
                  <a:pt x="5763369" y="3110508"/>
                </a:cubicBezTo>
                <a:close/>
                <a:moveTo>
                  <a:pt x="5528965" y="3110508"/>
                </a:moveTo>
                <a:lnTo>
                  <a:pt x="5528965" y="3117950"/>
                </a:lnTo>
                <a:cubicBezTo>
                  <a:pt x="5528965" y="3117950"/>
                  <a:pt x="5526485" y="3117950"/>
                  <a:pt x="5521523" y="3117950"/>
                </a:cubicBezTo>
                <a:cubicBezTo>
                  <a:pt x="5521523" y="3112989"/>
                  <a:pt x="5524003" y="3110508"/>
                  <a:pt x="5528965" y="3110508"/>
                </a:cubicBezTo>
                <a:close/>
                <a:moveTo>
                  <a:pt x="5372695" y="3110508"/>
                </a:moveTo>
                <a:cubicBezTo>
                  <a:pt x="5372695" y="3115469"/>
                  <a:pt x="5372695" y="3117950"/>
                  <a:pt x="5372695" y="3117950"/>
                </a:cubicBezTo>
                <a:cubicBezTo>
                  <a:pt x="5372695" y="3117950"/>
                  <a:pt x="5370215" y="3117950"/>
                  <a:pt x="5365254" y="3117950"/>
                </a:cubicBezTo>
                <a:cubicBezTo>
                  <a:pt x="5370215" y="3122911"/>
                  <a:pt x="5373936" y="3124151"/>
                  <a:pt x="5376416" y="3121671"/>
                </a:cubicBezTo>
                <a:cubicBezTo>
                  <a:pt x="5378896" y="3119190"/>
                  <a:pt x="5378896" y="3116710"/>
                  <a:pt x="5376416" y="3114229"/>
                </a:cubicBezTo>
                <a:cubicBezTo>
                  <a:pt x="5373936" y="3111748"/>
                  <a:pt x="5372695" y="3110508"/>
                  <a:pt x="5372695" y="3110508"/>
                </a:cubicBezTo>
                <a:close/>
                <a:moveTo>
                  <a:pt x="5201543" y="3110508"/>
                </a:moveTo>
                <a:lnTo>
                  <a:pt x="5186660" y="3117950"/>
                </a:lnTo>
                <a:lnTo>
                  <a:pt x="5194101" y="3117950"/>
                </a:lnTo>
                <a:cubicBezTo>
                  <a:pt x="5199063" y="3112989"/>
                  <a:pt x="5201543" y="3110508"/>
                  <a:pt x="5201543" y="3110508"/>
                </a:cubicBezTo>
                <a:close/>
                <a:moveTo>
                  <a:pt x="5886152" y="3103067"/>
                </a:moveTo>
                <a:cubicBezTo>
                  <a:pt x="5891113" y="3103067"/>
                  <a:pt x="5893594" y="3105548"/>
                  <a:pt x="5893594" y="3110508"/>
                </a:cubicBezTo>
                <a:cubicBezTo>
                  <a:pt x="5888632" y="3110508"/>
                  <a:pt x="5886152" y="3110508"/>
                  <a:pt x="5886152" y="3110508"/>
                </a:cubicBezTo>
                <a:cubicBezTo>
                  <a:pt x="5886152" y="3110508"/>
                  <a:pt x="5886152" y="3108028"/>
                  <a:pt x="5886152" y="3103067"/>
                </a:cubicBezTo>
                <a:close/>
                <a:moveTo>
                  <a:pt x="5395019" y="3103067"/>
                </a:moveTo>
                <a:lnTo>
                  <a:pt x="5387578" y="3110508"/>
                </a:lnTo>
                <a:cubicBezTo>
                  <a:pt x="5387578" y="3115469"/>
                  <a:pt x="5388819" y="3117950"/>
                  <a:pt x="5391299" y="3117950"/>
                </a:cubicBezTo>
                <a:cubicBezTo>
                  <a:pt x="5393779" y="3117950"/>
                  <a:pt x="5395019" y="3115469"/>
                  <a:pt x="5395019" y="3110508"/>
                </a:cubicBezTo>
                <a:cubicBezTo>
                  <a:pt x="5399981" y="3110508"/>
                  <a:pt x="5402461" y="3110508"/>
                  <a:pt x="5402461" y="3110508"/>
                </a:cubicBezTo>
                <a:cubicBezTo>
                  <a:pt x="5402461" y="3105548"/>
                  <a:pt x="5401220" y="3103067"/>
                  <a:pt x="5398740" y="3103067"/>
                </a:cubicBezTo>
                <a:cubicBezTo>
                  <a:pt x="5396260" y="3103067"/>
                  <a:pt x="5395019" y="3103067"/>
                  <a:pt x="5395019" y="3103067"/>
                </a:cubicBezTo>
                <a:close/>
                <a:moveTo>
                  <a:pt x="5335488" y="3103067"/>
                </a:moveTo>
                <a:cubicBezTo>
                  <a:pt x="5330527" y="3103067"/>
                  <a:pt x="5328047" y="3105548"/>
                  <a:pt x="5328047" y="3110508"/>
                </a:cubicBezTo>
                <a:lnTo>
                  <a:pt x="5335488" y="3110508"/>
                </a:lnTo>
                <a:cubicBezTo>
                  <a:pt x="5335488" y="3105548"/>
                  <a:pt x="5335488" y="3103067"/>
                  <a:pt x="5335488" y="3103067"/>
                </a:cubicBezTo>
                <a:close/>
                <a:moveTo>
                  <a:pt x="245567" y="3103067"/>
                </a:moveTo>
                <a:lnTo>
                  <a:pt x="253008" y="3103067"/>
                </a:lnTo>
                <a:cubicBezTo>
                  <a:pt x="253008" y="3108028"/>
                  <a:pt x="253008" y="3110508"/>
                  <a:pt x="253008" y="3110508"/>
                </a:cubicBezTo>
                <a:close/>
                <a:moveTo>
                  <a:pt x="186035" y="3103067"/>
                </a:moveTo>
                <a:cubicBezTo>
                  <a:pt x="186035" y="3103067"/>
                  <a:pt x="189756" y="3110508"/>
                  <a:pt x="197197" y="3125391"/>
                </a:cubicBezTo>
                <a:cubicBezTo>
                  <a:pt x="204639" y="3140274"/>
                  <a:pt x="208360" y="3147715"/>
                  <a:pt x="208360" y="3147715"/>
                </a:cubicBezTo>
                <a:lnTo>
                  <a:pt x="223242" y="3184922"/>
                </a:lnTo>
                <a:lnTo>
                  <a:pt x="208360" y="3170040"/>
                </a:lnTo>
                <a:lnTo>
                  <a:pt x="200918" y="3162598"/>
                </a:lnTo>
                <a:cubicBezTo>
                  <a:pt x="200918" y="3182442"/>
                  <a:pt x="198438" y="3194845"/>
                  <a:pt x="193477" y="3199805"/>
                </a:cubicBezTo>
                <a:cubicBezTo>
                  <a:pt x="183555" y="3199805"/>
                  <a:pt x="176113" y="3199805"/>
                  <a:pt x="171153" y="3199805"/>
                </a:cubicBezTo>
                <a:lnTo>
                  <a:pt x="171153" y="3162598"/>
                </a:lnTo>
                <a:cubicBezTo>
                  <a:pt x="171153" y="3157638"/>
                  <a:pt x="173633" y="3157638"/>
                  <a:pt x="178594" y="3162598"/>
                </a:cubicBezTo>
                <a:cubicBezTo>
                  <a:pt x="178594" y="3157638"/>
                  <a:pt x="178594" y="3155157"/>
                  <a:pt x="178594" y="3155157"/>
                </a:cubicBezTo>
                <a:cubicBezTo>
                  <a:pt x="178594" y="3150196"/>
                  <a:pt x="179834" y="3140274"/>
                  <a:pt x="182315" y="3125391"/>
                </a:cubicBezTo>
                <a:cubicBezTo>
                  <a:pt x="184795" y="3110508"/>
                  <a:pt x="186035" y="3103067"/>
                  <a:pt x="186035" y="3103067"/>
                </a:cubicBezTo>
                <a:close/>
                <a:moveTo>
                  <a:pt x="5729883" y="3095626"/>
                </a:moveTo>
                <a:cubicBezTo>
                  <a:pt x="5729883" y="3095626"/>
                  <a:pt x="5732363" y="3095626"/>
                  <a:pt x="5737324" y="3095626"/>
                </a:cubicBezTo>
                <a:cubicBezTo>
                  <a:pt x="5737324" y="3100586"/>
                  <a:pt x="5737324" y="3104307"/>
                  <a:pt x="5737324" y="3106788"/>
                </a:cubicBezTo>
                <a:cubicBezTo>
                  <a:pt x="5737324" y="3109268"/>
                  <a:pt x="5736083" y="3110508"/>
                  <a:pt x="5733603" y="3110508"/>
                </a:cubicBezTo>
                <a:cubicBezTo>
                  <a:pt x="5731123" y="3110508"/>
                  <a:pt x="5724921" y="3112989"/>
                  <a:pt x="5715000" y="3117950"/>
                </a:cubicBezTo>
                <a:cubicBezTo>
                  <a:pt x="5710038" y="3122911"/>
                  <a:pt x="5706318" y="3126631"/>
                  <a:pt x="5703838" y="3129112"/>
                </a:cubicBezTo>
                <a:cubicBezTo>
                  <a:pt x="5701358" y="3131593"/>
                  <a:pt x="5697637" y="3132833"/>
                  <a:pt x="5692676" y="3132833"/>
                </a:cubicBezTo>
                <a:cubicBezTo>
                  <a:pt x="5687714" y="3132833"/>
                  <a:pt x="5685234" y="3132833"/>
                  <a:pt x="5685234" y="3132833"/>
                </a:cubicBezTo>
                <a:cubicBezTo>
                  <a:pt x="5685234" y="3132833"/>
                  <a:pt x="5682754" y="3132833"/>
                  <a:pt x="5677793" y="3132833"/>
                </a:cubicBezTo>
                <a:cubicBezTo>
                  <a:pt x="5677793" y="3137793"/>
                  <a:pt x="5672831" y="3142755"/>
                  <a:pt x="5662910" y="3147715"/>
                </a:cubicBezTo>
                <a:cubicBezTo>
                  <a:pt x="5652988" y="3152676"/>
                  <a:pt x="5644306" y="3155157"/>
                  <a:pt x="5636865" y="3155157"/>
                </a:cubicBezTo>
                <a:cubicBezTo>
                  <a:pt x="5629424" y="3155157"/>
                  <a:pt x="5625703" y="3155157"/>
                  <a:pt x="5625703" y="3155157"/>
                </a:cubicBezTo>
                <a:cubicBezTo>
                  <a:pt x="5620742" y="3150196"/>
                  <a:pt x="5619502" y="3143995"/>
                  <a:pt x="5621982" y="3136553"/>
                </a:cubicBezTo>
                <a:cubicBezTo>
                  <a:pt x="5624462" y="3129112"/>
                  <a:pt x="5628183" y="3127872"/>
                  <a:pt x="5633144" y="3132833"/>
                </a:cubicBezTo>
                <a:lnTo>
                  <a:pt x="5640586" y="3140274"/>
                </a:lnTo>
                <a:lnTo>
                  <a:pt x="5655469" y="3140274"/>
                </a:lnTo>
                <a:lnTo>
                  <a:pt x="5655469" y="3132833"/>
                </a:lnTo>
                <a:lnTo>
                  <a:pt x="5662910" y="3125391"/>
                </a:lnTo>
                <a:cubicBezTo>
                  <a:pt x="5662910" y="3130352"/>
                  <a:pt x="5665390" y="3130352"/>
                  <a:pt x="5670351" y="3125391"/>
                </a:cubicBezTo>
                <a:cubicBezTo>
                  <a:pt x="5675313" y="3120430"/>
                  <a:pt x="5677793" y="3117950"/>
                  <a:pt x="5677793" y="3117950"/>
                </a:cubicBezTo>
                <a:cubicBezTo>
                  <a:pt x="5687714" y="3117950"/>
                  <a:pt x="5690195" y="3120430"/>
                  <a:pt x="5685234" y="3125391"/>
                </a:cubicBezTo>
                <a:lnTo>
                  <a:pt x="5692676" y="3125391"/>
                </a:lnTo>
                <a:cubicBezTo>
                  <a:pt x="5697637" y="3120430"/>
                  <a:pt x="5700117" y="3117950"/>
                  <a:pt x="5700117" y="3117950"/>
                </a:cubicBezTo>
                <a:lnTo>
                  <a:pt x="5715000" y="3110508"/>
                </a:lnTo>
                <a:lnTo>
                  <a:pt x="5722441" y="3103067"/>
                </a:lnTo>
                <a:cubicBezTo>
                  <a:pt x="5727402" y="3103067"/>
                  <a:pt x="5729883" y="3103067"/>
                  <a:pt x="5729883" y="3103067"/>
                </a:cubicBezTo>
                <a:cubicBezTo>
                  <a:pt x="5729883" y="3098106"/>
                  <a:pt x="5729883" y="3095626"/>
                  <a:pt x="5729883" y="3095626"/>
                </a:cubicBezTo>
                <a:close/>
                <a:moveTo>
                  <a:pt x="5365254" y="3095626"/>
                </a:moveTo>
                <a:cubicBezTo>
                  <a:pt x="5365254" y="3095626"/>
                  <a:pt x="5362774" y="3096866"/>
                  <a:pt x="5357812" y="3099346"/>
                </a:cubicBezTo>
                <a:cubicBezTo>
                  <a:pt x="5352851" y="3101827"/>
                  <a:pt x="5350371" y="3103067"/>
                  <a:pt x="5350371" y="3103067"/>
                </a:cubicBezTo>
                <a:lnTo>
                  <a:pt x="5357812" y="3103067"/>
                </a:lnTo>
                <a:close/>
                <a:moveTo>
                  <a:pt x="5429436" y="3091905"/>
                </a:moveTo>
                <a:cubicBezTo>
                  <a:pt x="5427575" y="3091905"/>
                  <a:pt x="5424785" y="3093146"/>
                  <a:pt x="5421064" y="3095626"/>
                </a:cubicBezTo>
                <a:cubicBezTo>
                  <a:pt x="5413623" y="3100586"/>
                  <a:pt x="5409902" y="3103067"/>
                  <a:pt x="5409902" y="3103067"/>
                </a:cubicBezTo>
                <a:cubicBezTo>
                  <a:pt x="5409902" y="3108028"/>
                  <a:pt x="5411143" y="3110508"/>
                  <a:pt x="5413623" y="3110508"/>
                </a:cubicBezTo>
                <a:cubicBezTo>
                  <a:pt x="5416103" y="3110508"/>
                  <a:pt x="5419824" y="3108028"/>
                  <a:pt x="5424785" y="3103067"/>
                </a:cubicBezTo>
                <a:lnTo>
                  <a:pt x="5432226" y="3103067"/>
                </a:lnTo>
                <a:cubicBezTo>
                  <a:pt x="5427265" y="3098106"/>
                  <a:pt x="5427265" y="3095626"/>
                  <a:pt x="5432226" y="3095626"/>
                </a:cubicBezTo>
                <a:cubicBezTo>
                  <a:pt x="5432226" y="3093146"/>
                  <a:pt x="5431296" y="3091905"/>
                  <a:pt x="5429436" y="3091905"/>
                </a:cubicBezTo>
                <a:close/>
                <a:moveTo>
                  <a:pt x="5666166" y="3085859"/>
                </a:moveTo>
                <a:cubicBezTo>
                  <a:pt x="5667715" y="3086169"/>
                  <a:pt x="5669111" y="3086944"/>
                  <a:pt x="5670351" y="3088184"/>
                </a:cubicBezTo>
                <a:lnTo>
                  <a:pt x="5665772" y="3085895"/>
                </a:lnTo>
                <a:close/>
                <a:moveTo>
                  <a:pt x="5506640" y="3082603"/>
                </a:moveTo>
                <a:cubicBezTo>
                  <a:pt x="5505400" y="3082603"/>
                  <a:pt x="5504160" y="3083223"/>
                  <a:pt x="5502920" y="3084463"/>
                </a:cubicBezTo>
                <a:cubicBezTo>
                  <a:pt x="5500440" y="3086944"/>
                  <a:pt x="5499199" y="3090665"/>
                  <a:pt x="5499199" y="3095626"/>
                </a:cubicBezTo>
                <a:lnTo>
                  <a:pt x="5506640" y="3095626"/>
                </a:lnTo>
                <a:cubicBezTo>
                  <a:pt x="5511602" y="3090665"/>
                  <a:pt x="5512841" y="3086944"/>
                  <a:pt x="5510361" y="3084463"/>
                </a:cubicBezTo>
                <a:cubicBezTo>
                  <a:pt x="5509121" y="3083223"/>
                  <a:pt x="5507880" y="3082603"/>
                  <a:pt x="5506640" y="3082603"/>
                </a:cubicBezTo>
                <a:close/>
                <a:moveTo>
                  <a:pt x="5774531" y="3080743"/>
                </a:moveTo>
                <a:cubicBezTo>
                  <a:pt x="5774531" y="3080743"/>
                  <a:pt x="5777011" y="3080743"/>
                  <a:pt x="5781972" y="3080743"/>
                </a:cubicBezTo>
                <a:cubicBezTo>
                  <a:pt x="5777011" y="3085704"/>
                  <a:pt x="5774531" y="3088184"/>
                  <a:pt x="5774531" y="3088184"/>
                </a:cubicBezTo>
                <a:close/>
                <a:moveTo>
                  <a:pt x="5692676" y="3080743"/>
                </a:moveTo>
                <a:lnTo>
                  <a:pt x="5685234" y="3088184"/>
                </a:lnTo>
                <a:lnTo>
                  <a:pt x="5677793" y="3088184"/>
                </a:lnTo>
                <a:close/>
                <a:moveTo>
                  <a:pt x="5655469" y="3080743"/>
                </a:moveTo>
                <a:lnTo>
                  <a:pt x="5665772" y="3085895"/>
                </a:lnTo>
                <a:lnTo>
                  <a:pt x="5661050" y="3086324"/>
                </a:lnTo>
                <a:cubicBezTo>
                  <a:pt x="5657329" y="3087564"/>
                  <a:pt x="5652988" y="3090665"/>
                  <a:pt x="5648027" y="3095626"/>
                </a:cubicBezTo>
                <a:lnTo>
                  <a:pt x="5648027" y="3103067"/>
                </a:lnTo>
                <a:cubicBezTo>
                  <a:pt x="5662910" y="3093145"/>
                  <a:pt x="5670351" y="3093145"/>
                  <a:pt x="5670351" y="3103067"/>
                </a:cubicBezTo>
                <a:cubicBezTo>
                  <a:pt x="5670351" y="3103067"/>
                  <a:pt x="5665390" y="3105548"/>
                  <a:pt x="5655469" y="3110508"/>
                </a:cubicBezTo>
                <a:cubicBezTo>
                  <a:pt x="5650507" y="3110508"/>
                  <a:pt x="5645547" y="3111748"/>
                  <a:pt x="5640586" y="3114229"/>
                </a:cubicBezTo>
                <a:cubicBezTo>
                  <a:pt x="5635624" y="3116710"/>
                  <a:pt x="5630664" y="3120430"/>
                  <a:pt x="5625703" y="3125391"/>
                </a:cubicBezTo>
                <a:cubicBezTo>
                  <a:pt x="5620742" y="3125391"/>
                  <a:pt x="5615781" y="3125391"/>
                  <a:pt x="5610820" y="3125391"/>
                </a:cubicBezTo>
                <a:lnTo>
                  <a:pt x="5625703" y="3110508"/>
                </a:lnTo>
                <a:cubicBezTo>
                  <a:pt x="5620742" y="3110508"/>
                  <a:pt x="5618261" y="3110508"/>
                  <a:pt x="5618261" y="3110508"/>
                </a:cubicBezTo>
                <a:cubicBezTo>
                  <a:pt x="5613300" y="3110508"/>
                  <a:pt x="5610820" y="3110508"/>
                  <a:pt x="5610820" y="3110508"/>
                </a:cubicBezTo>
                <a:cubicBezTo>
                  <a:pt x="5610820" y="3110508"/>
                  <a:pt x="5607099" y="3112989"/>
                  <a:pt x="5599658" y="3117950"/>
                </a:cubicBezTo>
                <a:cubicBezTo>
                  <a:pt x="5592217" y="3122911"/>
                  <a:pt x="5587255" y="3126631"/>
                  <a:pt x="5584775" y="3129112"/>
                </a:cubicBezTo>
                <a:cubicBezTo>
                  <a:pt x="5582295" y="3131593"/>
                  <a:pt x="5578574" y="3132833"/>
                  <a:pt x="5573613" y="3132833"/>
                </a:cubicBezTo>
                <a:cubicBezTo>
                  <a:pt x="5573613" y="3137793"/>
                  <a:pt x="5568652" y="3140274"/>
                  <a:pt x="5558730" y="3140274"/>
                </a:cubicBezTo>
                <a:lnTo>
                  <a:pt x="5558730" y="3155157"/>
                </a:lnTo>
                <a:cubicBezTo>
                  <a:pt x="5563692" y="3150196"/>
                  <a:pt x="5567412" y="3147715"/>
                  <a:pt x="5569892" y="3147715"/>
                </a:cubicBezTo>
                <a:cubicBezTo>
                  <a:pt x="5572372" y="3147715"/>
                  <a:pt x="5573613" y="3150196"/>
                  <a:pt x="5573613" y="3155157"/>
                </a:cubicBezTo>
                <a:lnTo>
                  <a:pt x="5566172" y="3155157"/>
                </a:lnTo>
                <a:cubicBezTo>
                  <a:pt x="5566172" y="3155157"/>
                  <a:pt x="5558730" y="3160118"/>
                  <a:pt x="5543847" y="3170040"/>
                </a:cubicBezTo>
                <a:cubicBezTo>
                  <a:pt x="5528965" y="3179962"/>
                  <a:pt x="5509120" y="3191124"/>
                  <a:pt x="5484316" y="3203526"/>
                </a:cubicBezTo>
                <a:cubicBezTo>
                  <a:pt x="5459512" y="3215928"/>
                  <a:pt x="5447109" y="3222130"/>
                  <a:pt x="5447109" y="3222130"/>
                </a:cubicBezTo>
                <a:lnTo>
                  <a:pt x="5439668" y="3222130"/>
                </a:lnTo>
                <a:lnTo>
                  <a:pt x="5461992" y="3199805"/>
                </a:lnTo>
                <a:lnTo>
                  <a:pt x="5454551" y="3199805"/>
                </a:lnTo>
                <a:lnTo>
                  <a:pt x="5447109" y="3192364"/>
                </a:lnTo>
                <a:lnTo>
                  <a:pt x="5454551" y="3184922"/>
                </a:lnTo>
                <a:lnTo>
                  <a:pt x="5461992" y="3184922"/>
                </a:lnTo>
                <a:lnTo>
                  <a:pt x="5465713" y="3184922"/>
                </a:lnTo>
                <a:cubicBezTo>
                  <a:pt x="5468193" y="3184922"/>
                  <a:pt x="5471913" y="3186163"/>
                  <a:pt x="5476875" y="3188643"/>
                </a:cubicBezTo>
                <a:cubicBezTo>
                  <a:pt x="5481836" y="3191124"/>
                  <a:pt x="5484316" y="3189883"/>
                  <a:pt x="5484316" y="3184922"/>
                </a:cubicBezTo>
                <a:cubicBezTo>
                  <a:pt x="5479355" y="3184922"/>
                  <a:pt x="5476875" y="3179962"/>
                  <a:pt x="5476875" y="3170040"/>
                </a:cubicBezTo>
                <a:cubicBezTo>
                  <a:pt x="5481836" y="3165079"/>
                  <a:pt x="5485557" y="3162598"/>
                  <a:pt x="5488037" y="3162598"/>
                </a:cubicBezTo>
                <a:cubicBezTo>
                  <a:pt x="5490517" y="3162598"/>
                  <a:pt x="5494238" y="3160118"/>
                  <a:pt x="5499199" y="3155157"/>
                </a:cubicBezTo>
                <a:lnTo>
                  <a:pt x="5521523" y="3155157"/>
                </a:lnTo>
                <a:cubicBezTo>
                  <a:pt x="5521523" y="3155157"/>
                  <a:pt x="5524003" y="3155157"/>
                  <a:pt x="5528965" y="3155157"/>
                </a:cubicBezTo>
                <a:lnTo>
                  <a:pt x="5536406" y="3155157"/>
                </a:lnTo>
                <a:lnTo>
                  <a:pt x="5528965" y="3147715"/>
                </a:lnTo>
                <a:cubicBezTo>
                  <a:pt x="5538886" y="3142755"/>
                  <a:pt x="5543847" y="3135313"/>
                  <a:pt x="5543847" y="3125391"/>
                </a:cubicBezTo>
                <a:cubicBezTo>
                  <a:pt x="5548809" y="3120430"/>
                  <a:pt x="5553769" y="3117950"/>
                  <a:pt x="5558730" y="3117950"/>
                </a:cubicBezTo>
                <a:lnTo>
                  <a:pt x="5558730" y="3125391"/>
                </a:lnTo>
                <a:cubicBezTo>
                  <a:pt x="5578574" y="3120430"/>
                  <a:pt x="5588496" y="3115469"/>
                  <a:pt x="5588496" y="3110508"/>
                </a:cubicBezTo>
                <a:cubicBezTo>
                  <a:pt x="5588496" y="3110508"/>
                  <a:pt x="5593457" y="3110508"/>
                  <a:pt x="5603379" y="3110508"/>
                </a:cubicBezTo>
                <a:cubicBezTo>
                  <a:pt x="5608340" y="3105548"/>
                  <a:pt x="5610820" y="3103067"/>
                  <a:pt x="5610820" y="3103067"/>
                </a:cubicBezTo>
                <a:cubicBezTo>
                  <a:pt x="5610820" y="3103067"/>
                  <a:pt x="5610820" y="3100586"/>
                  <a:pt x="5610820" y="3095626"/>
                </a:cubicBezTo>
                <a:cubicBezTo>
                  <a:pt x="5610820" y="3090665"/>
                  <a:pt x="5625703" y="3085704"/>
                  <a:pt x="5655469" y="3080743"/>
                </a:cubicBezTo>
                <a:close/>
                <a:moveTo>
                  <a:pt x="5380136" y="3080743"/>
                </a:moveTo>
                <a:cubicBezTo>
                  <a:pt x="5375175" y="3080743"/>
                  <a:pt x="5372695" y="3083223"/>
                  <a:pt x="5372695" y="3088184"/>
                </a:cubicBezTo>
                <a:lnTo>
                  <a:pt x="5380136" y="3095626"/>
                </a:lnTo>
                <a:lnTo>
                  <a:pt x="5380136" y="3088184"/>
                </a:lnTo>
                <a:cubicBezTo>
                  <a:pt x="5380136" y="3083223"/>
                  <a:pt x="5380136" y="3080743"/>
                  <a:pt x="5380136" y="3080743"/>
                </a:cubicBezTo>
                <a:close/>
                <a:moveTo>
                  <a:pt x="5246191" y="3080743"/>
                </a:moveTo>
                <a:lnTo>
                  <a:pt x="5253633" y="3088184"/>
                </a:lnTo>
                <a:cubicBezTo>
                  <a:pt x="5253633" y="3088184"/>
                  <a:pt x="5253633" y="3085704"/>
                  <a:pt x="5253633" y="3080743"/>
                </a:cubicBezTo>
                <a:cubicBezTo>
                  <a:pt x="5248671" y="3080743"/>
                  <a:pt x="5246191" y="3080743"/>
                  <a:pt x="5246191" y="3080743"/>
                </a:cubicBezTo>
                <a:close/>
                <a:moveTo>
                  <a:pt x="5223867" y="3080743"/>
                </a:moveTo>
                <a:lnTo>
                  <a:pt x="5231308" y="3088184"/>
                </a:lnTo>
                <a:cubicBezTo>
                  <a:pt x="5231308" y="3088184"/>
                  <a:pt x="5231308" y="3085704"/>
                  <a:pt x="5231308" y="3080743"/>
                </a:cubicBezTo>
                <a:cubicBezTo>
                  <a:pt x="5226347" y="3080743"/>
                  <a:pt x="5223867" y="3080743"/>
                  <a:pt x="5223867" y="3080743"/>
                </a:cubicBezTo>
                <a:close/>
                <a:moveTo>
                  <a:pt x="5216426" y="3080743"/>
                </a:moveTo>
                <a:cubicBezTo>
                  <a:pt x="5211464" y="3085704"/>
                  <a:pt x="5208984" y="3090665"/>
                  <a:pt x="5208984" y="3095626"/>
                </a:cubicBezTo>
                <a:lnTo>
                  <a:pt x="5223867" y="3088184"/>
                </a:lnTo>
                <a:cubicBezTo>
                  <a:pt x="5218906" y="3083223"/>
                  <a:pt x="5216426" y="3080743"/>
                  <a:pt x="5216426" y="3080743"/>
                </a:cubicBezTo>
                <a:close/>
                <a:moveTo>
                  <a:pt x="327422" y="3080743"/>
                </a:moveTo>
                <a:lnTo>
                  <a:pt x="334863" y="3080743"/>
                </a:lnTo>
                <a:lnTo>
                  <a:pt x="334863" y="3088184"/>
                </a:lnTo>
                <a:cubicBezTo>
                  <a:pt x="329903" y="3088184"/>
                  <a:pt x="327422" y="3085704"/>
                  <a:pt x="327422" y="3080743"/>
                </a:cubicBezTo>
                <a:close/>
                <a:moveTo>
                  <a:pt x="6269867" y="3076540"/>
                </a:moveTo>
                <a:lnTo>
                  <a:pt x="6269385" y="3077022"/>
                </a:lnTo>
                <a:cubicBezTo>
                  <a:pt x="6266904" y="3079503"/>
                  <a:pt x="6265664" y="3080743"/>
                  <a:pt x="6265664" y="3080743"/>
                </a:cubicBezTo>
                <a:close/>
                <a:moveTo>
                  <a:pt x="6273105" y="3073301"/>
                </a:moveTo>
                <a:cubicBezTo>
                  <a:pt x="6273105" y="3073301"/>
                  <a:pt x="6272795" y="3073611"/>
                  <a:pt x="6272175" y="3074232"/>
                </a:cubicBezTo>
                <a:lnTo>
                  <a:pt x="6269867" y="3076540"/>
                </a:lnTo>
                <a:close/>
                <a:moveTo>
                  <a:pt x="5380136" y="3065860"/>
                </a:moveTo>
                <a:lnTo>
                  <a:pt x="5357812" y="3073301"/>
                </a:lnTo>
                <a:cubicBezTo>
                  <a:pt x="5347891" y="3078262"/>
                  <a:pt x="5342929" y="3081983"/>
                  <a:pt x="5342929" y="3084463"/>
                </a:cubicBezTo>
                <a:cubicBezTo>
                  <a:pt x="5342929" y="3086944"/>
                  <a:pt x="5340449" y="3088184"/>
                  <a:pt x="5335488" y="3088184"/>
                </a:cubicBezTo>
                <a:cubicBezTo>
                  <a:pt x="5330527" y="3088184"/>
                  <a:pt x="5328047" y="3088184"/>
                  <a:pt x="5328047" y="3088184"/>
                </a:cubicBezTo>
                <a:cubicBezTo>
                  <a:pt x="5328047" y="3093145"/>
                  <a:pt x="5319365" y="3098106"/>
                  <a:pt x="5302002" y="3103067"/>
                </a:cubicBezTo>
                <a:cubicBezTo>
                  <a:pt x="5284639" y="3108028"/>
                  <a:pt x="5275957" y="3112989"/>
                  <a:pt x="5275957" y="3117950"/>
                </a:cubicBezTo>
                <a:cubicBezTo>
                  <a:pt x="5275957" y="3117950"/>
                  <a:pt x="5273477" y="3117950"/>
                  <a:pt x="5268515" y="3117950"/>
                </a:cubicBezTo>
                <a:lnTo>
                  <a:pt x="5268515" y="3125391"/>
                </a:lnTo>
                <a:cubicBezTo>
                  <a:pt x="5268515" y="3120430"/>
                  <a:pt x="5266035" y="3115469"/>
                  <a:pt x="5261074" y="3110508"/>
                </a:cubicBezTo>
                <a:cubicBezTo>
                  <a:pt x="5261074" y="3115469"/>
                  <a:pt x="5261074" y="3120430"/>
                  <a:pt x="5261074" y="3125391"/>
                </a:cubicBezTo>
                <a:lnTo>
                  <a:pt x="5268515" y="3125391"/>
                </a:lnTo>
                <a:cubicBezTo>
                  <a:pt x="5273477" y="3120430"/>
                  <a:pt x="5275957" y="3117950"/>
                  <a:pt x="5275957" y="3117950"/>
                </a:cubicBezTo>
                <a:lnTo>
                  <a:pt x="5290840" y="3110508"/>
                </a:lnTo>
                <a:cubicBezTo>
                  <a:pt x="5300761" y="3110508"/>
                  <a:pt x="5308203" y="3110508"/>
                  <a:pt x="5313164" y="3110508"/>
                </a:cubicBezTo>
                <a:cubicBezTo>
                  <a:pt x="5318125" y="3110508"/>
                  <a:pt x="5323085" y="3106788"/>
                  <a:pt x="5328047" y="3099346"/>
                </a:cubicBezTo>
                <a:cubicBezTo>
                  <a:pt x="5333008" y="3091905"/>
                  <a:pt x="5335488" y="3089424"/>
                  <a:pt x="5335488" y="3091905"/>
                </a:cubicBezTo>
                <a:cubicBezTo>
                  <a:pt x="5335488" y="3094386"/>
                  <a:pt x="5336729" y="3095626"/>
                  <a:pt x="5339209" y="3095626"/>
                </a:cubicBezTo>
                <a:cubicBezTo>
                  <a:pt x="5341689" y="3095626"/>
                  <a:pt x="5342929" y="3093145"/>
                  <a:pt x="5342929" y="3088184"/>
                </a:cubicBezTo>
                <a:lnTo>
                  <a:pt x="5350371" y="3088184"/>
                </a:lnTo>
                <a:lnTo>
                  <a:pt x="5357812" y="3080743"/>
                </a:lnTo>
                <a:cubicBezTo>
                  <a:pt x="5362774" y="3075782"/>
                  <a:pt x="5366494" y="3074541"/>
                  <a:pt x="5368974" y="3077022"/>
                </a:cubicBezTo>
                <a:cubicBezTo>
                  <a:pt x="5371454" y="3079503"/>
                  <a:pt x="5373936" y="3079503"/>
                  <a:pt x="5376416" y="3077022"/>
                </a:cubicBezTo>
                <a:cubicBezTo>
                  <a:pt x="5378896" y="3074541"/>
                  <a:pt x="5380136" y="3073301"/>
                  <a:pt x="5380136" y="3073301"/>
                </a:cubicBezTo>
                <a:close/>
                <a:moveTo>
                  <a:pt x="5316885" y="3054698"/>
                </a:moveTo>
                <a:cubicBezTo>
                  <a:pt x="5314404" y="3054698"/>
                  <a:pt x="5310683" y="3055938"/>
                  <a:pt x="5305722" y="3058419"/>
                </a:cubicBezTo>
                <a:lnTo>
                  <a:pt x="5313164" y="3058419"/>
                </a:lnTo>
                <a:cubicBezTo>
                  <a:pt x="5318125" y="3058419"/>
                  <a:pt x="5320605" y="3058419"/>
                  <a:pt x="5320605" y="3058419"/>
                </a:cubicBezTo>
                <a:cubicBezTo>
                  <a:pt x="5320605" y="3055938"/>
                  <a:pt x="5319365" y="3054698"/>
                  <a:pt x="5316885" y="3054698"/>
                </a:cubicBezTo>
                <a:close/>
                <a:moveTo>
                  <a:pt x="5819179" y="3050977"/>
                </a:moveTo>
                <a:lnTo>
                  <a:pt x="5819179" y="3058419"/>
                </a:lnTo>
                <a:cubicBezTo>
                  <a:pt x="5814218" y="3058419"/>
                  <a:pt x="5811738" y="3058419"/>
                  <a:pt x="5811738" y="3058419"/>
                </a:cubicBezTo>
                <a:cubicBezTo>
                  <a:pt x="5811738" y="3053458"/>
                  <a:pt x="5814218" y="3050977"/>
                  <a:pt x="5819179" y="3050977"/>
                </a:cubicBezTo>
                <a:close/>
                <a:moveTo>
                  <a:pt x="5744765" y="3050977"/>
                </a:moveTo>
                <a:lnTo>
                  <a:pt x="5752207" y="3050977"/>
                </a:lnTo>
                <a:cubicBezTo>
                  <a:pt x="5752207" y="3055938"/>
                  <a:pt x="5747245" y="3058419"/>
                  <a:pt x="5737324" y="3058419"/>
                </a:cubicBezTo>
                <a:close/>
                <a:moveTo>
                  <a:pt x="5484316" y="3050977"/>
                </a:moveTo>
                <a:lnTo>
                  <a:pt x="5484316" y="3058419"/>
                </a:lnTo>
                <a:lnTo>
                  <a:pt x="5491758" y="3073301"/>
                </a:lnTo>
                <a:lnTo>
                  <a:pt x="5491758" y="3065860"/>
                </a:lnTo>
                <a:lnTo>
                  <a:pt x="5491758" y="3058419"/>
                </a:lnTo>
                <a:close/>
                <a:moveTo>
                  <a:pt x="5469433" y="3050977"/>
                </a:moveTo>
                <a:lnTo>
                  <a:pt x="5447109" y="3065860"/>
                </a:lnTo>
                <a:lnTo>
                  <a:pt x="5461992" y="3065860"/>
                </a:lnTo>
                <a:cubicBezTo>
                  <a:pt x="5466953" y="3065860"/>
                  <a:pt x="5471913" y="3065860"/>
                  <a:pt x="5476875" y="3065860"/>
                </a:cubicBezTo>
                <a:lnTo>
                  <a:pt x="5476875" y="3058419"/>
                </a:lnTo>
                <a:close/>
                <a:moveTo>
                  <a:pt x="5435947" y="3050977"/>
                </a:moveTo>
                <a:cubicBezTo>
                  <a:pt x="5433467" y="3050977"/>
                  <a:pt x="5430986" y="3052217"/>
                  <a:pt x="5428506" y="3054698"/>
                </a:cubicBezTo>
                <a:cubicBezTo>
                  <a:pt x="5426026" y="3057179"/>
                  <a:pt x="5424785" y="3060899"/>
                  <a:pt x="5424785" y="3065860"/>
                </a:cubicBezTo>
                <a:lnTo>
                  <a:pt x="5432226" y="3058419"/>
                </a:lnTo>
                <a:cubicBezTo>
                  <a:pt x="5437188" y="3053458"/>
                  <a:pt x="5438427" y="3050977"/>
                  <a:pt x="5435947" y="3050977"/>
                </a:cubicBezTo>
                <a:close/>
                <a:moveTo>
                  <a:pt x="5915918" y="3043536"/>
                </a:moveTo>
                <a:cubicBezTo>
                  <a:pt x="5915918" y="3043536"/>
                  <a:pt x="5917158" y="3043536"/>
                  <a:pt x="5919638" y="3043536"/>
                </a:cubicBezTo>
                <a:cubicBezTo>
                  <a:pt x="5922119" y="3043536"/>
                  <a:pt x="5920879" y="3046016"/>
                  <a:pt x="5915918" y="3050977"/>
                </a:cubicBezTo>
                <a:close/>
                <a:moveTo>
                  <a:pt x="5511291" y="3038885"/>
                </a:moveTo>
                <a:cubicBezTo>
                  <a:pt x="5509431" y="3038265"/>
                  <a:pt x="5506640" y="3038575"/>
                  <a:pt x="5502920" y="3039815"/>
                </a:cubicBezTo>
                <a:cubicBezTo>
                  <a:pt x="5495478" y="3042296"/>
                  <a:pt x="5491758" y="3046016"/>
                  <a:pt x="5491758" y="3050977"/>
                </a:cubicBezTo>
                <a:cubicBezTo>
                  <a:pt x="5491758" y="3055938"/>
                  <a:pt x="5494238" y="3055938"/>
                  <a:pt x="5499199" y="3050977"/>
                </a:cubicBezTo>
                <a:lnTo>
                  <a:pt x="5499199" y="3058419"/>
                </a:lnTo>
                <a:lnTo>
                  <a:pt x="5499199" y="3065860"/>
                </a:lnTo>
                <a:cubicBezTo>
                  <a:pt x="5504160" y="3060899"/>
                  <a:pt x="5506640" y="3055938"/>
                  <a:pt x="5506640" y="3050977"/>
                </a:cubicBezTo>
                <a:cubicBezTo>
                  <a:pt x="5506640" y="3050977"/>
                  <a:pt x="5506640" y="3049737"/>
                  <a:pt x="5506640" y="3047256"/>
                </a:cubicBezTo>
                <a:cubicBezTo>
                  <a:pt x="5506640" y="3044776"/>
                  <a:pt x="5509120" y="3043536"/>
                  <a:pt x="5514082" y="3043536"/>
                </a:cubicBezTo>
                <a:cubicBezTo>
                  <a:pt x="5514082" y="3041056"/>
                  <a:pt x="5513152" y="3039505"/>
                  <a:pt x="5511291" y="3038885"/>
                </a:cubicBezTo>
                <a:close/>
                <a:moveTo>
                  <a:pt x="5380136" y="3036094"/>
                </a:moveTo>
                <a:lnTo>
                  <a:pt x="5380136" y="3043536"/>
                </a:lnTo>
                <a:cubicBezTo>
                  <a:pt x="5380136" y="3043536"/>
                  <a:pt x="5382617" y="3041055"/>
                  <a:pt x="5387578" y="3036094"/>
                </a:cubicBezTo>
                <a:close/>
                <a:moveTo>
                  <a:pt x="5342929" y="3036094"/>
                </a:moveTo>
                <a:lnTo>
                  <a:pt x="5350371" y="3043536"/>
                </a:lnTo>
                <a:cubicBezTo>
                  <a:pt x="5350371" y="3048497"/>
                  <a:pt x="5350371" y="3050977"/>
                  <a:pt x="5350371" y="3050977"/>
                </a:cubicBezTo>
                <a:lnTo>
                  <a:pt x="5365254" y="3050977"/>
                </a:lnTo>
                <a:cubicBezTo>
                  <a:pt x="5370215" y="3050977"/>
                  <a:pt x="5372695" y="3049737"/>
                  <a:pt x="5372695" y="3047256"/>
                </a:cubicBezTo>
                <a:cubicBezTo>
                  <a:pt x="5372695" y="3044776"/>
                  <a:pt x="5370215" y="3043536"/>
                  <a:pt x="5365254" y="3043536"/>
                </a:cubicBezTo>
                <a:cubicBezTo>
                  <a:pt x="5365254" y="3043536"/>
                  <a:pt x="5362774" y="3043536"/>
                  <a:pt x="5357812" y="3043536"/>
                </a:cubicBezTo>
                <a:cubicBezTo>
                  <a:pt x="5352851" y="3038575"/>
                  <a:pt x="5347891" y="3036094"/>
                  <a:pt x="5342929" y="3036094"/>
                </a:cubicBezTo>
                <a:close/>
                <a:moveTo>
                  <a:pt x="5847550" y="3033769"/>
                </a:moveTo>
                <a:cubicBezTo>
                  <a:pt x="5852201" y="3032839"/>
                  <a:pt x="5852666" y="3036094"/>
                  <a:pt x="5848945" y="3043536"/>
                </a:cubicBezTo>
                <a:cubicBezTo>
                  <a:pt x="5848945" y="3048497"/>
                  <a:pt x="5845224" y="3050977"/>
                  <a:pt x="5837783" y="3050977"/>
                </a:cubicBezTo>
                <a:cubicBezTo>
                  <a:pt x="5830342" y="3050977"/>
                  <a:pt x="5826621" y="3048497"/>
                  <a:pt x="5826621" y="3043536"/>
                </a:cubicBezTo>
                <a:cubicBezTo>
                  <a:pt x="5831582" y="3043536"/>
                  <a:pt x="5836542" y="3041055"/>
                  <a:pt x="5841504" y="3036094"/>
                </a:cubicBezTo>
                <a:cubicBezTo>
                  <a:pt x="5843984" y="3034854"/>
                  <a:pt x="5845999" y="3034079"/>
                  <a:pt x="5847550" y="3033769"/>
                </a:cubicBezTo>
                <a:close/>
                <a:moveTo>
                  <a:pt x="5469433" y="3032374"/>
                </a:moveTo>
                <a:cubicBezTo>
                  <a:pt x="5466953" y="3032374"/>
                  <a:pt x="5464473" y="3033614"/>
                  <a:pt x="5461992" y="3036094"/>
                </a:cubicBezTo>
                <a:lnTo>
                  <a:pt x="5469433" y="3043536"/>
                </a:lnTo>
                <a:cubicBezTo>
                  <a:pt x="5474395" y="3038575"/>
                  <a:pt x="5476875" y="3036094"/>
                  <a:pt x="5476875" y="3036094"/>
                </a:cubicBezTo>
                <a:cubicBezTo>
                  <a:pt x="5474394" y="3033614"/>
                  <a:pt x="5471913" y="3032374"/>
                  <a:pt x="5469433" y="3032374"/>
                </a:cubicBezTo>
                <a:close/>
                <a:moveTo>
                  <a:pt x="5759648" y="3028653"/>
                </a:moveTo>
                <a:lnTo>
                  <a:pt x="5752207" y="3036094"/>
                </a:lnTo>
                <a:lnTo>
                  <a:pt x="5744765" y="3036094"/>
                </a:lnTo>
                <a:cubicBezTo>
                  <a:pt x="5744765" y="3036094"/>
                  <a:pt x="5747245" y="3034854"/>
                  <a:pt x="5752207" y="3032374"/>
                </a:cubicBezTo>
                <a:cubicBezTo>
                  <a:pt x="5757168" y="3029893"/>
                  <a:pt x="5759648" y="3028653"/>
                  <a:pt x="5759648" y="3028653"/>
                </a:cubicBezTo>
                <a:close/>
                <a:moveTo>
                  <a:pt x="5670351" y="3028653"/>
                </a:moveTo>
                <a:lnTo>
                  <a:pt x="5670351" y="3036094"/>
                </a:lnTo>
                <a:cubicBezTo>
                  <a:pt x="5665390" y="3041055"/>
                  <a:pt x="5665390" y="3043536"/>
                  <a:pt x="5670351" y="3043536"/>
                </a:cubicBezTo>
                <a:lnTo>
                  <a:pt x="5662910" y="3043536"/>
                </a:lnTo>
                <a:close/>
                <a:moveTo>
                  <a:pt x="5581054" y="3021212"/>
                </a:moveTo>
                <a:cubicBezTo>
                  <a:pt x="5576093" y="3021212"/>
                  <a:pt x="5571133" y="3022452"/>
                  <a:pt x="5566172" y="3024932"/>
                </a:cubicBezTo>
                <a:cubicBezTo>
                  <a:pt x="5561210" y="3027413"/>
                  <a:pt x="5562451" y="3028653"/>
                  <a:pt x="5569892" y="3028653"/>
                </a:cubicBezTo>
                <a:cubicBezTo>
                  <a:pt x="5577334" y="3028653"/>
                  <a:pt x="5582295" y="3027413"/>
                  <a:pt x="5584775" y="3024932"/>
                </a:cubicBezTo>
                <a:cubicBezTo>
                  <a:pt x="5587255" y="3022452"/>
                  <a:pt x="5586016" y="3021212"/>
                  <a:pt x="5581054" y="3021212"/>
                </a:cubicBezTo>
                <a:close/>
                <a:moveTo>
                  <a:pt x="5328047" y="3021212"/>
                </a:moveTo>
                <a:lnTo>
                  <a:pt x="5328047" y="3028653"/>
                </a:lnTo>
                <a:lnTo>
                  <a:pt x="5335488" y="3021212"/>
                </a:lnTo>
                <a:cubicBezTo>
                  <a:pt x="5335488" y="3021212"/>
                  <a:pt x="5333008" y="3021212"/>
                  <a:pt x="5328047" y="3021212"/>
                </a:cubicBezTo>
                <a:close/>
                <a:moveTo>
                  <a:pt x="5320605" y="3021212"/>
                </a:moveTo>
                <a:cubicBezTo>
                  <a:pt x="5315644" y="3021212"/>
                  <a:pt x="5313164" y="3023692"/>
                  <a:pt x="5313164" y="3028653"/>
                </a:cubicBezTo>
                <a:cubicBezTo>
                  <a:pt x="5318125" y="3028653"/>
                  <a:pt x="5320605" y="3028653"/>
                  <a:pt x="5320605" y="3028653"/>
                </a:cubicBezTo>
                <a:close/>
                <a:moveTo>
                  <a:pt x="5953125" y="3013770"/>
                </a:moveTo>
                <a:lnTo>
                  <a:pt x="5953125" y="3021212"/>
                </a:lnTo>
                <a:cubicBezTo>
                  <a:pt x="5953125" y="3021212"/>
                  <a:pt x="5950645" y="3021212"/>
                  <a:pt x="5945683" y="3021212"/>
                </a:cubicBezTo>
                <a:cubicBezTo>
                  <a:pt x="5950645" y="3016251"/>
                  <a:pt x="5953125" y="3013770"/>
                  <a:pt x="5953125" y="3013770"/>
                </a:cubicBezTo>
                <a:close/>
                <a:moveTo>
                  <a:pt x="5811738" y="3013770"/>
                </a:moveTo>
                <a:cubicBezTo>
                  <a:pt x="5811738" y="3013770"/>
                  <a:pt x="5814218" y="3013770"/>
                  <a:pt x="5819179" y="3013770"/>
                </a:cubicBezTo>
                <a:lnTo>
                  <a:pt x="5819179" y="3021212"/>
                </a:lnTo>
                <a:cubicBezTo>
                  <a:pt x="5814218" y="3021212"/>
                  <a:pt x="5811738" y="3021212"/>
                  <a:pt x="5811738" y="3021212"/>
                </a:cubicBezTo>
                <a:cubicBezTo>
                  <a:pt x="5811738" y="3021212"/>
                  <a:pt x="5811738" y="3018731"/>
                  <a:pt x="5811738" y="3013770"/>
                </a:cubicBezTo>
                <a:close/>
                <a:moveTo>
                  <a:pt x="5692676" y="3006329"/>
                </a:moveTo>
                <a:lnTo>
                  <a:pt x="5685234" y="3013770"/>
                </a:lnTo>
                <a:cubicBezTo>
                  <a:pt x="5685234" y="3013770"/>
                  <a:pt x="5685234" y="3012530"/>
                  <a:pt x="5685234" y="3010049"/>
                </a:cubicBezTo>
                <a:cubicBezTo>
                  <a:pt x="5685234" y="3007569"/>
                  <a:pt x="5687714" y="3006329"/>
                  <a:pt x="5692676" y="3006329"/>
                </a:cubicBezTo>
                <a:close/>
                <a:moveTo>
                  <a:pt x="5417344" y="3006329"/>
                </a:moveTo>
                <a:lnTo>
                  <a:pt x="5409902" y="3013770"/>
                </a:lnTo>
                <a:cubicBezTo>
                  <a:pt x="5404941" y="3013770"/>
                  <a:pt x="5402461" y="3013770"/>
                  <a:pt x="5402461" y="3013770"/>
                </a:cubicBezTo>
                <a:close/>
                <a:moveTo>
                  <a:pt x="5395019" y="3006329"/>
                </a:moveTo>
                <a:cubicBezTo>
                  <a:pt x="5390058" y="3016251"/>
                  <a:pt x="5387578" y="3023692"/>
                  <a:pt x="5387578" y="3028653"/>
                </a:cubicBezTo>
                <a:lnTo>
                  <a:pt x="5395019" y="3028653"/>
                </a:lnTo>
                <a:cubicBezTo>
                  <a:pt x="5390058" y="3033614"/>
                  <a:pt x="5390058" y="3036094"/>
                  <a:pt x="5395019" y="3036094"/>
                </a:cubicBezTo>
                <a:cubicBezTo>
                  <a:pt x="5399981" y="3036094"/>
                  <a:pt x="5402461" y="3034854"/>
                  <a:pt x="5402461" y="3032374"/>
                </a:cubicBezTo>
                <a:cubicBezTo>
                  <a:pt x="5402461" y="3029893"/>
                  <a:pt x="5403701" y="3028653"/>
                  <a:pt x="5406181" y="3028653"/>
                </a:cubicBezTo>
                <a:cubicBezTo>
                  <a:pt x="5408661" y="3028653"/>
                  <a:pt x="5412382" y="3027413"/>
                  <a:pt x="5417344" y="3024932"/>
                </a:cubicBezTo>
                <a:cubicBezTo>
                  <a:pt x="5422305" y="3022452"/>
                  <a:pt x="5424785" y="3018731"/>
                  <a:pt x="5424785" y="3013770"/>
                </a:cubicBezTo>
                <a:cubicBezTo>
                  <a:pt x="5419824" y="3013770"/>
                  <a:pt x="5417344" y="3011289"/>
                  <a:pt x="5417344" y="3006329"/>
                </a:cubicBezTo>
                <a:close/>
                <a:moveTo>
                  <a:pt x="297656" y="3006329"/>
                </a:moveTo>
                <a:lnTo>
                  <a:pt x="305098" y="3050977"/>
                </a:lnTo>
                <a:cubicBezTo>
                  <a:pt x="300137" y="3050977"/>
                  <a:pt x="297656" y="3046016"/>
                  <a:pt x="297656" y="3036094"/>
                </a:cubicBezTo>
                <a:lnTo>
                  <a:pt x="297656" y="3013770"/>
                </a:lnTo>
                <a:close/>
                <a:moveTo>
                  <a:pt x="6072187" y="2998887"/>
                </a:moveTo>
                <a:lnTo>
                  <a:pt x="6079629" y="2998887"/>
                </a:lnTo>
                <a:cubicBezTo>
                  <a:pt x="6079629" y="3008809"/>
                  <a:pt x="6077149" y="3008809"/>
                  <a:pt x="6072187" y="2998887"/>
                </a:cubicBezTo>
                <a:close/>
                <a:moveTo>
                  <a:pt x="5908476" y="2998887"/>
                </a:moveTo>
                <a:cubicBezTo>
                  <a:pt x="5908476" y="2998887"/>
                  <a:pt x="5909717" y="2998887"/>
                  <a:pt x="5912197" y="2998887"/>
                </a:cubicBezTo>
                <a:cubicBezTo>
                  <a:pt x="5914677" y="2998887"/>
                  <a:pt x="5915918" y="2998887"/>
                  <a:pt x="5915918" y="2998887"/>
                </a:cubicBezTo>
                <a:cubicBezTo>
                  <a:pt x="5915918" y="3008809"/>
                  <a:pt x="5913438" y="3008809"/>
                  <a:pt x="5908476" y="2998887"/>
                </a:cubicBezTo>
                <a:close/>
                <a:moveTo>
                  <a:pt x="193477" y="2998887"/>
                </a:moveTo>
                <a:cubicBezTo>
                  <a:pt x="198438" y="2998887"/>
                  <a:pt x="200918" y="3000127"/>
                  <a:pt x="200918" y="3002608"/>
                </a:cubicBezTo>
                <a:cubicBezTo>
                  <a:pt x="200918" y="3005089"/>
                  <a:pt x="199678" y="3005089"/>
                  <a:pt x="197197" y="3002608"/>
                </a:cubicBezTo>
                <a:cubicBezTo>
                  <a:pt x="194717" y="3000127"/>
                  <a:pt x="193477" y="2998887"/>
                  <a:pt x="193477" y="2998887"/>
                </a:cubicBezTo>
                <a:close/>
                <a:moveTo>
                  <a:pt x="5505710" y="2994236"/>
                </a:moveTo>
                <a:cubicBezTo>
                  <a:pt x="5503850" y="2994857"/>
                  <a:pt x="5501680" y="2996407"/>
                  <a:pt x="5499199" y="2998887"/>
                </a:cubicBezTo>
                <a:lnTo>
                  <a:pt x="5506640" y="3006329"/>
                </a:lnTo>
                <a:cubicBezTo>
                  <a:pt x="5511602" y="3001368"/>
                  <a:pt x="5512841" y="2997647"/>
                  <a:pt x="5510361" y="2995167"/>
                </a:cubicBezTo>
                <a:cubicBezTo>
                  <a:pt x="5509121" y="2993927"/>
                  <a:pt x="5507571" y="2993617"/>
                  <a:pt x="5505710" y="2994236"/>
                </a:cubicBezTo>
                <a:close/>
                <a:moveTo>
                  <a:pt x="6087070" y="2991446"/>
                </a:moveTo>
                <a:cubicBezTo>
                  <a:pt x="6087070" y="2991446"/>
                  <a:pt x="6089550" y="2991446"/>
                  <a:pt x="6094511" y="2991446"/>
                </a:cubicBezTo>
                <a:lnTo>
                  <a:pt x="6094511" y="2998887"/>
                </a:lnTo>
                <a:close/>
                <a:moveTo>
                  <a:pt x="5915918" y="2991446"/>
                </a:moveTo>
                <a:cubicBezTo>
                  <a:pt x="5920879" y="2991446"/>
                  <a:pt x="5925839" y="2991446"/>
                  <a:pt x="5930801" y="2991446"/>
                </a:cubicBezTo>
                <a:lnTo>
                  <a:pt x="5923359" y="2998887"/>
                </a:lnTo>
                <a:close/>
                <a:moveTo>
                  <a:pt x="5387578" y="2991446"/>
                </a:moveTo>
                <a:cubicBezTo>
                  <a:pt x="5382617" y="2991446"/>
                  <a:pt x="5380136" y="2992686"/>
                  <a:pt x="5380136" y="2995167"/>
                </a:cubicBezTo>
                <a:cubicBezTo>
                  <a:pt x="5380136" y="2997647"/>
                  <a:pt x="5381377" y="2998887"/>
                  <a:pt x="5383857" y="2998887"/>
                </a:cubicBezTo>
                <a:cubicBezTo>
                  <a:pt x="5386337" y="2998887"/>
                  <a:pt x="5387578" y="2996407"/>
                  <a:pt x="5387578" y="2991446"/>
                </a:cubicBezTo>
                <a:close/>
                <a:moveTo>
                  <a:pt x="5861968" y="2989120"/>
                </a:moveTo>
                <a:cubicBezTo>
                  <a:pt x="5865688" y="2988190"/>
                  <a:pt x="5863827" y="2991446"/>
                  <a:pt x="5856386" y="2998887"/>
                </a:cubicBezTo>
                <a:lnTo>
                  <a:pt x="5848945" y="3006329"/>
                </a:lnTo>
                <a:lnTo>
                  <a:pt x="5841504" y="3006329"/>
                </a:lnTo>
                <a:lnTo>
                  <a:pt x="5826621" y="3013770"/>
                </a:lnTo>
                <a:lnTo>
                  <a:pt x="5856386" y="2991446"/>
                </a:lnTo>
                <a:cubicBezTo>
                  <a:pt x="5858867" y="2990206"/>
                  <a:pt x="5860727" y="2989431"/>
                  <a:pt x="5861968" y="2989120"/>
                </a:cubicBezTo>
                <a:close/>
                <a:moveTo>
                  <a:pt x="6373564" y="2984005"/>
                </a:moveTo>
                <a:cubicBezTo>
                  <a:pt x="6376044" y="2984005"/>
                  <a:pt x="6377285" y="2985245"/>
                  <a:pt x="6377285" y="2987725"/>
                </a:cubicBezTo>
                <a:cubicBezTo>
                  <a:pt x="6377285" y="2990206"/>
                  <a:pt x="6374805" y="2991446"/>
                  <a:pt x="6369844" y="2991446"/>
                </a:cubicBezTo>
                <a:cubicBezTo>
                  <a:pt x="6369844" y="2986485"/>
                  <a:pt x="6371084" y="2984005"/>
                  <a:pt x="6373564" y="2984005"/>
                </a:cubicBezTo>
                <a:close/>
                <a:moveTo>
                  <a:pt x="5826621" y="2984005"/>
                </a:moveTo>
                <a:lnTo>
                  <a:pt x="5834062" y="2991446"/>
                </a:lnTo>
                <a:cubicBezTo>
                  <a:pt x="5834062" y="2996407"/>
                  <a:pt x="5831582" y="2996407"/>
                  <a:pt x="5826621" y="2991446"/>
                </a:cubicBezTo>
                <a:cubicBezTo>
                  <a:pt x="5826621" y="2991446"/>
                  <a:pt x="5826621" y="2988965"/>
                  <a:pt x="5826621" y="2984005"/>
                </a:cubicBezTo>
                <a:close/>
                <a:moveTo>
                  <a:pt x="305098" y="2984005"/>
                </a:moveTo>
                <a:cubicBezTo>
                  <a:pt x="305098" y="2988965"/>
                  <a:pt x="305098" y="2991446"/>
                  <a:pt x="305098" y="2991446"/>
                </a:cubicBezTo>
                <a:lnTo>
                  <a:pt x="297656" y="2991446"/>
                </a:lnTo>
                <a:close/>
                <a:moveTo>
                  <a:pt x="5843364" y="2980284"/>
                </a:moveTo>
                <a:cubicBezTo>
                  <a:pt x="5844604" y="2980284"/>
                  <a:pt x="5846464" y="2981524"/>
                  <a:pt x="5848945" y="2984005"/>
                </a:cubicBezTo>
                <a:lnTo>
                  <a:pt x="5841504" y="2984005"/>
                </a:lnTo>
                <a:cubicBezTo>
                  <a:pt x="5841504" y="2981524"/>
                  <a:pt x="5842124" y="2980284"/>
                  <a:pt x="5843364" y="2980284"/>
                </a:cubicBezTo>
                <a:close/>
                <a:moveTo>
                  <a:pt x="5778252" y="2976563"/>
                </a:moveTo>
                <a:cubicBezTo>
                  <a:pt x="5780732" y="2976563"/>
                  <a:pt x="5784453" y="2976563"/>
                  <a:pt x="5789414" y="2976563"/>
                </a:cubicBezTo>
                <a:lnTo>
                  <a:pt x="5774531" y="2984005"/>
                </a:lnTo>
                <a:cubicBezTo>
                  <a:pt x="5774531" y="2979044"/>
                  <a:pt x="5775772" y="2976563"/>
                  <a:pt x="5778252" y="2976563"/>
                </a:cubicBezTo>
                <a:close/>
                <a:moveTo>
                  <a:pt x="5662910" y="2976563"/>
                </a:moveTo>
                <a:cubicBezTo>
                  <a:pt x="5638106" y="2976563"/>
                  <a:pt x="5623223" y="2986485"/>
                  <a:pt x="5618261" y="3006329"/>
                </a:cubicBezTo>
                <a:lnTo>
                  <a:pt x="5618261" y="3013770"/>
                </a:lnTo>
                <a:lnTo>
                  <a:pt x="5625703" y="3006329"/>
                </a:lnTo>
                <a:cubicBezTo>
                  <a:pt x="5625703" y="3006329"/>
                  <a:pt x="5625703" y="3003848"/>
                  <a:pt x="5625703" y="2998887"/>
                </a:cubicBezTo>
                <a:lnTo>
                  <a:pt x="5633144" y="2998887"/>
                </a:lnTo>
                <a:lnTo>
                  <a:pt x="5640586" y="2991446"/>
                </a:lnTo>
                <a:cubicBezTo>
                  <a:pt x="5645547" y="2986485"/>
                  <a:pt x="5650507" y="2984005"/>
                  <a:pt x="5655469" y="2984005"/>
                </a:cubicBezTo>
                <a:close/>
                <a:moveTo>
                  <a:pt x="5620122" y="2972843"/>
                </a:moveTo>
                <a:cubicBezTo>
                  <a:pt x="5618882" y="2972842"/>
                  <a:pt x="5618261" y="2974083"/>
                  <a:pt x="5618261" y="2976563"/>
                </a:cubicBezTo>
                <a:lnTo>
                  <a:pt x="5625703" y="2976563"/>
                </a:lnTo>
                <a:cubicBezTo>
                  <a:pt x="5623222" y="2974083"/>
                  <a:pt x="5621362" y="2972842"/>
                  <a:pt x="5620122" y="2972843"/>
                </a:cubicBezTo>
                <a:close/>
                <a:moveTo>
                  <a:pt x="5893594" y="2969122"/>
                </a:moveTo>
                <a:lnTo>
                  <a:pt x="5901035" y="2969122"/>
                </a:lnTo>
                <a:lnTo>
                  <a:pt x="5893594" y="2976563"/>
                </a:lnTo>
                <a:close/>
                <a:moveTo>
                  <a:pt x="5573613" y="2969122"/>
                </a:moveTo>
                <a:lnTo>
                  <a:pt x="5566172" y="2976563"/>
                </a:lnTo>
                <a:cubicBezTo>
                  <a:pt x="5566172" y="2976563"/>
                  <a:pt x="5568652" y="2976563"/>
                  <a:pt x="5573613" y="2976563"/>
                </a:cubicBezTo>
                <a:cubicBezTo>
                  <a:pt x="5573613" y="2971602"/>
                  <a:pt x="5573613" y="2969122"/>
                  <a:pt x="5573613" y="2969122"/>
                </a:cubicBezTo>
                <a:close/>
                <a:moveTo>
                  <a:pt x="5644306" y="2961680"/>
                </a:moveTo>
                <a:cubicBezTo>
                  <a:pt x="5641826" y="2961680"/>
                  <a:pt x="5638106" y="2964161"/>
                  <a:pt x="5633144" y="2969122"/>
                </a:cubicBezTo>
                <a:cubicBezTo>
                  <a:pt x="5628183" y="2974082"/>
                  <a:pt x="5630664" y="2976563"/>
                  <a:pt x="5640586" y="2976563"/>
                </a:cubicBezTo>
                <a:cubicBezTo>
                  <a:pt x="5640586" y="2976563"/>
                  <a:pt x="5641826" y="2974082"/>
                  <a:pt x="5644306" y="2969122"/>
                </a:cubicBezTo>
                <a:cubicBezTo>
                  <a:pt x="5646786" y="2964161"/>
                  <a:pt x="5646786" y="2961680"/>
                  <a:pt x="5644306" y="2961680"/>
                </a:cubicBezTo>
                <a:close/>
                <a:moveTo>
                  <a:pt x="5461992" y="2961680"/>
                </a:moveTo>
                <a:lnTo>
                  <a:pt x="5454551" y="2969122"/>
                </a:lnTo>
                <a:cubicBezTo>
                  <a:pt x="5454551" y="2969122"/>
                  <a:pt x="5457031" y="2969122"/>
                  <a:pt x="5461992" y="2969122"/>
                </a:cubicBezTo>
                <a:close/>
                <a:moveTo>
                  <a:pt x="5770810" y="2956099"/>
                </a:moveTo>
                <a:cubicBezTo>
                  <a:pt x="5773291" y="2954859"/>
                  <a:pt x="5777012" y="2956720"/>
                  <a:pt x="5781972" y="2961680"/>
                </a:cubicBezTo>
                <a:cubicBezTo>
                  <a:pt x="5781972" y="2961680"/>
                  <a:pt x="5779492" y="2964161"/>
                  <a:pt x="5774531" y="2969122"/>
                </a:cubicBezTo>
                <a:lnTo>
                  <a:pt x="5767090" y="2969122"/>
                </a:lnTo>
                <a:cubicBezTo>
                  <a:pt x="5767090" y="2961680"/>
                  <a:pt x="5768330" y="2957340"/>
                  <a:pt x="5770810" y="2956099"/>
                </a:cubicBezTo>
                <a:close/>
                <a:moveTo>
                  <a:pt x="5945683" y="2954239"/>
                </a:moveTo>
                <a:cubicBezTo>
                  <a:pt x="5950645" y="2954239"/>
                  <a:pt x="5953125" y="2955479"/>
                  <a:pt x="5953125" y="2957960"/>
                </a:cubicBezTo>
                <a:cubicBezTo>
                  <a:pt x="5953125" y="2960440"/>
                  <a:pt x="5951884" y="2961680"/>
                  <a:pt x="5949404" y="2961680"/>
                </a:cubicBezTo>
                <a:cubicBezTo>
                  <a:pt x="5946924" y="2961680"/>
                  <a:pt x="5945683" y="2959200"/>
                  <a:pt x="5945683" y="2954239"/>
                </a:cubicBezTo>
                <a:close/>
                <a:moveTo>
                  <a:pt x="66973" y="2954239"/>
                </a:moveTo>
                <a:cubicBezTo>
                  <a:pt x="66973" y="2954239"/>
                  <a:pt x="66973" y="2964161"/>
                  <a:pt x="66973" y="2984005"/>
                </a:cubicBezTo>
                <a:cubicBezTo>
                  <a:pt x="66973" y="3003848"/>
                  <a:pt x="66973" y="3016251"/>
                  <a:pt x="66973" y="3021212"/>
                </a:cubicBezTo>
                <a:lnTo>
                  <a:pt x="52090" y="3021212"/>
                </a:lnTo>
                <a:close/>
                <a:moveTo>
                  <a:pt x="5834062" y="2946797"/>
                </a:moveTo>
                <a:lnTo>
                  <a:pt x="5834062" y="2954239"/>
                </a:lnTo>
                <a:lnTo>
                  <a:pt x="5826621" y="2954239"/>
                </a:lnTo>
                <a:cubicBezTo>
                  <a:pt x="5826621" y="2949278"/>
                  <a:pt x="5829101" y="2946797"/>
                  <a:pt x="5834062" y="2946797"/>
                </a:cubicBezTo>
                <a:close/>
                <a:moveTo>
                  <a:pt x="5677793" y="2946797"/>
                </a:moveTo>
                <a:cubicBezTo>
                  <a:pt x="5677793" y="2946797"/>
                  <a:pt x="5675313" y="2949278"/>
                  <a:pt x="5670351" y="2954239"/>
                </a:cubicBezTo>
                <a:lnTo>
                  <a:pt x="5677793" y="2969122"/>
                </a:lnTo>
                <a:cubicBezTo>
                  <a:pt x="5682754" y="2964161"/>
                  <a:pt x="5683994" y="2960440"/>
                  <a:pt x="5681513" y="2957960"/>
                </a:cubicBezTo>
                <a:cubicBezTo>
                  <a:pt x="5679033" y="2955479"/>
                  <a:pt x="5680273" y="2954239"/>
                  <a:pt x="5685234" y="2954239"/>
                </a:cubicBezTo>
                <a:close/>
                <a:moveTo>
                  <a:pt x="334863" y="2946797"/>
                </a:moveTo>
                <a:cubicBezTo>
                  <a:pt x="334863" y="2951758"/>
                  <a:pt x="334863" y="2962920"/>
                  <a:pt x="334863" y="2980284"/>
                </a:cubicBezTo>
                <a:cubicBezTo>
                  <a:pt x="334863" y="2997647"/>
                  <a:pt x="334863" y="3006329"/>
                  <a:pt x="334863" y="3006329"/>
                </a:cubicBezTo>
                <a:lnTo>
                  <a:pt x="334863" y="3058419"/>
                </a:lnTo>
                <a:cubicBezTo>
                  <a:pt x="329903" y="3053458"/>
                  <a:pt x="328662" y="3047256"/>
                  <a:pt x="331143" y="3039815"/>
                </a:cubicBezTo>
                <a:cubicBezTo>
                  <a:pt x="333623" y="3032374"/>
                  <a:pt x="332383" y="3028653"/>
                  <a:pt x="327422" y="3028653"/>
                </a:cubicBezTo>
                <a:cubicBezTo>
                  <a:pt x="322461" y="3028653"/>
                  <a:pt x="321221" y="3023692"/>
                  <a:pt x="323701" y="3013770"/>
                </a:cubicBezTo>
                <a:cubicBezTo>
                  <a:pt x="326182" y="3003848"/>
                  <a:pt x="327422" y="2993927"/>
                  <a:pt x="327422" y="2984005"/>
                </a:cubicBezTo>
                <a:cubicBezTo>
                  <a:pt x="327422" y="2974082"/>
                  <a:pt x="327422" y="2964161"/>
                  <a:pt x="327422" y="2954239"/>
                </a:cubicBezTo>
                <a:close/>
                <a:moveTo>
                  <a:pt x="305098" y="2939356"/>
                </a:moveTo>
                <a:lnTo>
                  <a:pt x="312539" y="2976563"/>
                </a:lnTo>
                <a:cubicBezTo>
                  <a:pt x="307578" y="2976563"/>
                  <a:pt x="305098" y="2974082"/>
                  <a:pt x="305098" y="2969122"/>
                </a:cubicBezTo>
                <a:cubicBezTo>
                  <a:pt x="305098" y="2964161"/>
                  <a:pt x="305098" y="2959200"/>
                  <a:pt x="305098" y="2954239"/>
                </a:cubicBezTo>
                <a:cubicBezTo>
                  <a:pt x="305098" y="2949278"/>
                  <a:pt x="305098" y="2944317"/>
                  <a:pt x="305098" y="2939356"/>
                </a:cubicBezTo>
                <a:close/>
                <a:moveTo>
                  <a:pt x="6034980" y="2931915"/>
                </a:moveTo>
                <a:cubicBezTo>
                  <a:pt x="6034980" y="2936875"/>
                  <a:pt x="6034980" y="2939356"/>
                  <a:pt x="6034980" y="2939356"/>
                </a:cubicBezTo>
                <a:lnTo>
                  <a:pt x="6027539" y="2939356"/>
                </a:lnTo>
                <a:close/>
                <a:moveTo>
                  <a:pt x="212080" y="2924473"/>
                </a:moveTo>
                <a:cubicBezTo>
                  <a:pt x="214561" y="2924473"/>
                  <a:pt x="215801" y="2933155"/>
                  <a:pt x="215801" y="2950518"/>
                </a:cubicBezTo>
                <a:cubicBezTo>
                  <a:pt x="215801" y="2967882"/>
                  <a:pt x="215801" y="2976563"/>
                  <a:pt x="215801" y="2976563"/>
                </a:cubicBezTo>
                <a:lnTo>
                  <a:pt x="208360" y="2954239"/>
                </a:lnTo>
                <a:cubicBezTo>
                  <a:pt x="208360" y="2934395"/>
                  <a:pt x="209600" y="2924473"/>
                  <a:pt x="212080" y="2924473"/>
                </a:cubicBezTo>
                <a:close/>
                <a:moveTo>
                  <a:pt x="5954779" y="2924198"/>
                </a:moveTo>
                <a:lnTo>
                  <a:pt x="5954055" y="2925404"/>
                </a:lnTo>
                <a:cubicBezTo>
                  <a:pt x="5953435" y="2927264"/>
                  <a:pt x="5953125" y="2929435"/>
                  <a:pt x="5953125" y="2931915"/>
                </a:cubicBezTo>
                <a:lnTo>
                  <a:pt x="5953125" y="2924473"/>
                </a:lnTo>
                <a:close/>
                <a:moveTo>
                  <a:pt x="5959636" y="2918892"/>
                </a:moveTo>
                <a:cubicBezTo>
                  <a:pt x="5960256" y="2918892"/>
                  <a:pt x="5960566" y="2919513"/>
                  <a:pt x="5960566" y="2920753"/>
                </a:cubicBezTo>
                <a:cubicBezTo>
                  <a:pt x="5960566" y="2921993"/>
                  <a:pt x="5959946" y="2922923"/>
                  <a:pt x="5958706" y="2923543"/>
                </a:cubicBezTo>
                <a:lnTo>
                  <a:pt x="5954779" y="2924198"/>
                </a:lnTo>
                <a:lnTo>
                  <a:pt x="5956845" y="2920753"/>
                </a:lnTo>
                <a:cubicBezTo>
                  <a:pt x="5958086" y="2919513"/>
                  <a:pt x="5959016" y="2918892"/>
                  <a:pt x="5959636" y="2918892"/>
                </a:cubicBezTo>
                <a:close/>
                <a:moveTo>
                  <a:pt x="5744765" y="2917032"/>
                </a:moveTo>
                <a:cubicBezTo>
                  <a:pt x="5744765" y="2926954"/>
                  <a:pt x="5747245" y="2926954"/>
                  <a:pt x="5752207" y="2917032"/>
                </a:cubicBezTo>
                <a:cubicBezTo>
                  <a:pt x="5752207" y="2917032"/>
                  <a:pt x="5749727" y="2917032"/>
                  <a:pt x="5744765" y="2917032"/>
                </a:cubicBezTo>
                <a:close/>
                <a:moveTo>
                  <a:pt x="5558730" y="2917032"/>
                </a:moveTo>
                <a:lnTo>
                  <a:pt x="5551289" y="2924473"/>
                </a:lnTo>
                <a:cubicBezTo>
                  <a:pt x="5551289" y="2929434"/>
                  <a:pt x="5551289" y="2933155"/>
                  <a:pt x="5551289" y="2935635"/>
                </a:cubicBezTo>
                <a:cubicBezTo>
                  <a:pt x="5551289" y="2938116"/>
                  <a:pt x="5548809" y="2939356"/>
                  <a:pt x="5543847" y="2939356"/>
                </a:cubicBezTo>
                <a:lnTo>
                  <a:pt x="5521523" y="2954239"/>
                </a:lnTo>
                <a:cubicBezTo>
                  <a:pt x="5516562" y="2959200"/>
                  <a:pt x="5512841" y="2961680"/>
                  <a:pt x="5510361" y="2961680"/>
                </a:cubicBezTo>
                <a:cubicBezTo>
                  <a:pt x="5507881" y="2961680"/>
                  <a:pt x="5500440" y="2966641"/>
                  <a:pt x="5488037" y="2976563"/>
                </a:cubicBezTo>
                <a:cubicBezTo>
                  <a:pt x="5475634" y="2986485"/>
                  <a:pt x="5469433" y="2991446"/>
                  <a:pt x="5469433" y="2991446"/>
                </a:cubicBezTo>
                <a:lnTo>
                  <a:pt x="5484316" y="2991446"/>
                </a:lnTo>
                <a:lnTo>
                  <a:pt x="5491758" y="2991446"/>
                </a:lnTo>
                <a:lnTo>
                  <a:pt x="5499199" y="2976563"/>
                </a:lnTo>
                <a:cubicBezTo>
                  <a:pt x="5499199" y="2981524"/>
                  <a:pt x="5504160" y="2981524"/>
                  <a:pt x="5514082" y="2976563"/>
                </a:cubicBezTo>
                <a:cubicBezTo>
                  <a:pt x="5524003" y="2971602"/>
                  <a:pt x="5526485" y="2966641"/>
                  <a:pt x="5521523" y="2961680"/>
                </a:cubicBezTo>
                <a:cubicBezTo>
                  <a:pt x="5521523" y="2961680"/>
                  <a:pt x="5522764" y="2961680"/>
                  <a:pt x="5525244" y="2961680"/>
                </a:cubicBezTo>
                <a:cubicBezTo>
                  <a:pt x="5527724" y="2961680"/>
                  <a:pt x="5528965" y="2961680"/>
                  <a:pt x="5528965" y="2961680"/>
                </a:cubicBezTo>
                <a:lnTo>
                  <a:pt x="5558730" y="2946797"/>
                </a:lnTo>
                <a:cubicBezTo>
                  <a:pt x="5558730" y="2946797"/>
                  <a:pt x="5561210" y="2945557"/>
                  <a:pt x="5566172" y="2943077"/>
                </a:cubicBezTo>
                <a:cubicBezTo>
                  <a:pt x="5571133" y="2940596"/>
                  <a:pt x="5573613" y="2939356"/>
                  <a:pt x="5573613" y="2939356"/>
                </a:cubicBezTo>
                <a:cubicBezTo>
                  <a:pt x="5573613" y="2939356"/>
                  <a:pt x="5573613" y="2938116"/>
                  <a:pt x="5573613" y="2935635"/>
                </a:cubicBezTo>
                <a:cubicBezTo>
                  <a:pt x="5573613" y="2933155"/>
                  <a:pt x="5571133" y="2931915"/>
                  <a:pt x="5566172" y="2931915"/>
                </a:cubicBezTo>
                <a:cubicBezTo>
                  <a:pt x="5561210" y="2931915"/>
                  <a:pt x="5558730" y="2926954"/>
                  <a:pt x="5558730" y="2917032"/>
                </a:cubicBezTo>
                <a:close/>
                <a:moveTo>
                  <a:pt x="5514082" y="2917032"/>
                </a:moveTo>
                <a:lnTo>
                  <a:pt x="5491758" y="2924473"/>
                </a:lnTo>
                <a:lnTo>
                  <a:pt x="5499199" y="2924473"/>
                </a:lnTo>
                <a:cubicBezTo>
                  <a:pt x="5504160" y="2924473"/>
                  <a:pt x="5504160" y="2926954"/>
                  <a:pt x="5499199" y="2931915"/>
                </a:cubicBezTo>
                <a:lnTo>
                  <a:pt x="5506640" y="2931915"/>
                </a:lnTo>
                <a:lnTo>
                  <a:pt x="5521523" y="2931915"/>
                </a:lnTo>
                <a:lnTo>
                  <a:pt x="5528965" y="2931915"/>
                </a:lnTo>
                <a:lnTo>
                  <a:pt x="5536406" y="2917032"/>
                </a:lnTo>
                <a:lnTo>
                  <a:pt x="5528965" y="2917032"/>
                </a:lnTo>
                <a:cubicBezTo>
                  <a:pt x="5519043" y="2917032"/>
                  <a:pt x="5514082" y="2917032"/>
                  <a:pt x="5514082" y="2917032"/>
                </a:cubicBezTo>
                <a:close/>
                <a:moveTo>
                  <a:pt x="305098" y="2917032"/>
                </a:moveTo>
                <a:lnTo>
                  <a:pt x="312539" y="2917032"/>
                </a:lnTo>
                <a:cubicBezTo>
                  <a:pt x="312539" y="2921993"/>
                  <a:pt x="312539" y="2924473"/>
                  <a:pt x="312539" y="2924473"/>
                </a:cubicBezTo>
                <a:close/>
                <a:moveTo>
                  <a:pt x="5527104" y="2904940"/>
                </a:moveTo>
                <a:cubicBezTo>
                  <a:pt x="5525864" y="2904319"/>
                  <a:pt x="5524004" y="2904630"/>
                  <a:pt x="5521523" y="2905870"/>
                </a:cubicBezTo>
                <a:cubicBezTo>
                  <a:pt x="5516562" y="2908350"/>
                  <a:pt x="5514082" y="2909590"/>
                  <a:pt x="5514082" y="2909590"/>
                </a:cubicBezTo>
                <a:lnTo>
                  <a:pt x="5528965" y="2909590"/>
                </a:lnTo>
                <a:cubicBezTo>
                  <a:pt x="5528965" y="2907110"/>
                  <a:pt x="5528345" y="2905560"/>
                  <a:pt x="5527104" y="2904940"/>
                </a:cubicBezTo>
                <a:close/>
                <a:moveTo>
                  <a:pt x="5670351" y="2902149"/>
                </a:moveTo>
                <a:cubicBezTo>
                  <a:pt x="5670351" y="2907110"/>
                  <a:pt x="5665390" y="2912071"/>
                  <a:pt x="5655469" y="2917032"/>
                </a:cubicBezTo>
                <a:lnTo>
                  <a:pt x="5648027" y="2917032"/>
                </a:lnTo>
                <a:cubicBezTo>
                  <a:pt x="5648027" y="2917032"/>
                  <a:pt x="5648027" y="2914551"/>
                  <a:pt x="5648027" y="2909590"/>
                </a:cubicBezTo>
                <a:cubicBezTo>
                  <a:pt x="5648027" y="2904630"/>
                  <a:pt x="5650507" y="2903389"/>
                  <a:pt x="5655469" y="2905870"/>
                </a:cubicBezTo>
                <a:cubicBezTo>
                  <a:pt x="5660430" y="2908350"/>
                  <a:pt x="5665390" y="2907110"/>
                  <a:pt x="5670351" y="2902149"/>
                </a:cubicBezTo>
                <a:close/>
                <a:moveTo>
                  <a:pt x="5882431" y="2898429"/>
                </a:moveTo>
                <a:cubicBezTo>
                  <a:pt x="5884912" y="2898428"/>
                  <a:pt x="5886152" y="2899669"/>
                  <a:pt x="5886152" y="2902149"/>
                </a:cubicBezTo>
                <a:cubicBezTo>
                  <a:pt x="5886152" y="2907110"/>
                  <a:pt x="5883672" y="2909590"/>
                  <a:pt x="5878711" y="2909590"/>
                </a:cubicBezTo>
                <a:lnTo>
                  <a:pt x="5848945" y="2917032"/>
                </a:lnTo>
                <a:cubicBezTo>
                  <a:pt x="5848945" y="2917032"/>
                  <a:pt x="5851425" y="2914551"/>
                  <a:pt x="5856386" y="2909590"/>
                </a:cubicBezTo>
                <a:cubicBezTo>
                  <a:pt x="5861348" y="2904630"/>
                  <a:pt x="5866308" y="2902149"/>
                  <a:pt x="5871269" y="2902149"/>
                </a:cubicBezTo>
                <a:cubicBezTo>
                  <a:pt x="5876230" y="2899669"/>
                  <a:pt x="5879951" y="2898428"/>
                  <a:pt x="5882431" y="2898429"/>
                </a:cubicBezTo>
                <a:close/>
                <a:moveTo>
                  <a:pt x="5834062" y="2894708"/>
                </a:moveTo>
                <a:cubicBezTo>
                  <a:pt x="5834062" y="2894708"/>
                  <a:pt x="5832822" y="2895948"/>
                  <a:pt x="5830342" y="2898428"/>
                </a:cubicBezTo>
                <a:cubicBezTo>
                  <a:pt x="5827861" y="2900909"/>
                  <a:pt x="5826621" y="2902149"/>
                  <a:pt x="5826621" y="2902149"/>
                </a:cubicBezTo>
                <a:cubicBezTo>
                  <a:pt x="5826621" y="2902149"/>
                  <a:pt x="5829101" y="2902149"/>
                  <a:pt x="5834062" y="2902149"/>
                </a:cubicBezTo>
                <a:cubicBezTo>
                  <a:pt x="5834062" y="2897188"/>
                  <a:pt x="5834062" y="2894708"/>
                  <a:pt x="5834062" y="2894708"/>
                </a:cubicBezTo>
                <a:close/>
                <a:moveTo>
                  <a:pt x="5725068" y="2876761"/>
                </a:moveTo>
                <a:lnTo>
                  <a:pt x="5722441" y="2879825"/>
                </a:lnTo>
                <a:lnTo>
                  <a:pt x="5715000" y="2879825"/>
                </a:lnTo>
                <a:cubicBezTo>
                  <a:pt x="5717480" y="2879825"/>
                  <a:pt x="5719651" y="2879515"/>
                  <a:pt x="5721512" y="2878895"/>
                </a:cubicBezTo>
                <a:close/>
                <a:moveTo>
                  <a:pt x="5744765" y="2872383"/>
                </a:moveTo>
                <a:cubicBezTo>
                  <a:pt x="5744765" y="2872383"/>
                  <a:pt x="5747245" y="2872383"/>
                  <a:pt x="5752207" y="2872383"/>
                </a:cubicBezTo>
                <a:cubicBezTo>
                  <a:pt x="5752207" y="2872383"/>
                  <a:pt x="5750966" y="2873623"/>
                  <a:pt x="5748486" y="2876104"/>
                </a:cubicBezTo>
                <a:cubicBezTo>
                  <a:pt x="5746006" y="2878585"/>
                  <a:pt x="5744765" y="2877344"/>
                  <a:pt x="5744765" y="2872383"/>
                </a:cubicBezTo>
                <a:close/>
                <a:moveTo>
                  <a:pt x="5729883" y="2868663"/>
                </a:moveTo>
                <a:lnTo>
                  <a:pt x="5729883" y="2872383"/>
                </a:lnTo>
                <a:cubicBezTo>
                  <a:pt x="5729883" y="2872383"/>
                  <a:pt x="5728642" y="2873623"/>
                  <a:pt x="5726162" y="2876104"/>
                </a:cubicBezTo>
                <a:lnTo>
                  <a:pt x="5725068" y="2876761"/>
                </a:lnTo>
                <a:lnTo>
                  <a:pt x="5728022" y="2873314"/>
                </a:lnTo>
                <a:cubicBezTo>
                  <a:pt x="5729263" y="2871453"/>
                  <a:pt x="5729883" y="2869903"/>
                  <a:pt x="5729883" y="2868663"/>
                </a:cubicBezTo>
                <a:close/>
                <a:moveTo>
                  <a:pt x="5834062" y="2864942"/>
                </a:moveTo>
                <a:lnTo>
                  <a:pt x="5841504" y="2864942"/>
                </a:lnTo>
                <a:cubicBezTo>
                  <a:pt x="5836542" y="2869903"/>
                  <a:pt x="5834062" y="2872383"/>
                  <a:pt x="5834062" y="2872383"/>
                </a:cubicBezTo>
                <a:close/>
                <a:moveTo>
                  <a:pt x="6413562" y="2862617"/>
                </a:moveTo>
                <a:cubicBezTo>
                  <a:pt x="6414182" y="2862927"/>
                  <a:pt x="6414492" y="2863702"/>
                  <a:pt x="6414492" y="2864942"/>
                </a:cubicBezTo>
                <a:cubicBezTo>
                  <a:pt x="6414492" y="2869903"/>
                  <a:pt x="6409531" y="2872383"/>
                  <a:pt x="6399609" y="2872383"/>
                </a:cubicBezTo>
                <a:cubicBezTo>
                  <a:pt x="6407051" y="2864942"/>
                  <a:pt x="6411701" y="2861686"/>
                  <a:pt x="6413562" y="2862617"/>
                </a:cubicBezTo>
                <a:close/>
                <a:moveTo>
                  <a:pt x="334863" y="2857501"/>
                </a:moveTo>
                <a:lnTo>
                  <a:pt x="342305" y="2857501"/>
                </a:lnTo>
                <a:cubicBezTo>
                  <a:pt x="342305" y="2857501"/>
                  <a:pt x="342305" y="2859981"/>
                  <a:pt x="342305" y="2864942"/>
                </a:cubicBezTo>
                <a:cubicBezTo>
                  <a:pt x="342305" y="2869903"/>
                  <a:pt x="342305" y="2872383"/>
                  <a:pt x="342305" y="2872383"/>
                </a:cubicBezTo>
                <a:lnTo>
                  <a:pt x="334863" y="2864942"/>
                </a:lnTo>
                <a:cubicBezTo>
                  <a:pt x="334863" y="2859981"/>
                  <a:pt x="334863" y="2857501"/>
                  <a:pt x="334863" y="2857501"/>
                </a:cubicBezTo>
                <a:close/>
                <a:moveTo>
                  <a:pt x="231614" y="2855175"/>
                </a:moveTo>
                <a:cubicBezTo>
                  <a:pt x="233474" y="2854245"/>
                  <a:pt x="238125" y="2857501"/>
                  <a:pt x="245567" y="2864942"/>
                </a:cubicBezTo>
                <a:lnTo>
                  <a:pt x="245567" y="2872383"/>
                </a:lnTo>
                <a:cubicBezTo>
                  <a:pt x="240606" y="2867423"/>
                  <a:pt x="236885" y="2863702"/>
                  <a:pt x="234404" y="2861221"/>
                </a:cubicBezTo>
                <a:cubicBezTo>
                  <a:pt x="231924" y="2858741"/>
                  <a:pt x="230684" y="2857501"/>
                  <a:pt x="230684" y="2857501"/>
                </a:cubicBezTo>
                <a:cubicBezTo>
                  <a:pt x="230684" y="2856261"/>
                  <a:pt x="230994" y="2855486"/>
                  <a:pt x="231614" y="2855175"/>
                </a:cubicBezTo>
                <a:close/>
                <a:moveTo>
                  <a:pt x="5652678" y="2853780"/>
                </a:moveTo>
                <a:cubicBezTo>
                  <a:pt x="5654538" y="2853780"/>
                  <a:pt x="5655469" y="2855021"/>
                  <a:pt x="5655469" y="2857501"/>
                </a:cubicBezTo>
                <a:lnTo>
                  <a:pt x="5640586" y="2872383"/>
                </a:lnTo>
                <a:cubicBezTo>
                  <a:pt x="5635624" y="2872383"/>
                  <a:pt x="5633144" y="2873623"/>
                  <a:pt x="5633144" y="2876104"/>
                </a:cubicBezTo>
                <a:cubicBezTo>
                  <a:pt x="5633144" y="2878585"/>
                  <a:pt x="5630664" y="2877344"/>
                  <a:pt x="5625703" y="2872383"/>
                </a:cubicBezTo>
                <a:cubicBezTo>
                  <a:pt x="5620742" y="2867423"/>
                  <a:pt x="5618261" y="2864942"/>
                  <a:pt x="5618261" y="2864942"/>
                </a:cubicBezTo>
                <a:cubicBezTo>
                  <a:pt x="5623223" y="2859981"/>
                  <a:pt x="5625703" y="2857501"/>
                  <a:pt x="5625703" y="2857501"/>
                </a:cubicBezTo>
                <a:cubicBezTo>
                  <a:pt x="5625703" y="2857501"/>
                  <a:pt x="5625703" y="2859981"/>
                  <a:pt x="5625703" y="2864942"/>
                </a:cubicBezTo>
                <a:cubicBezTo>
                  <a:pt x="5630664" y="2864942"/>
                  <a:pt x="5636865" y="2862461"/>
                  <a:pt x="5644306" y="2857501"/>
                </a:cubicBezTo>
                <a:cubicBezTo>
                  <a:pt x="5648027" y="2855021"/>
                  <a:pt x="5650818" y="2853780"/>
                  <a:pt x="5652678" y="2853780"/>
                </a:cubicBezTo>
                <a:close/>
                <a:moveTo>
                  <a:pt x="5923359" y="2850059"/>
                </a:moveTo>
                <a:lnTo>
                  <a:pt x="5923359" y="2864942"/>
                </a:lnTo>
                <a:cubicBezTo>
                  <a:pt x="5913438" y="2869903"/>
                  <a:pt x="5908476" y="2869903"/>
                  <a:pt x="5908476" y="2864942"/>
                </a:cubicBezTo>
                <a:close/>
                <a:moveTo>
                  <a:pt x="5692676" y="2850059"/>
                </a:moveTo>
                <a:cubicBezTo>
                  <a:pt x="5692676" y="2850059"/>
                  <a:pt x="5695156" y="2850059"/>
                  <a:pt x="5700117" y="2850059"/>
                </a:cubicBezTo>
                <a:cubicBezTo>
                  <a:pt x="5705078" y="2850059"/>
                  <a:pt x="5707558" y="2852540"/>
                  <a:pt x="5707558" y="2857501"/>
                </a:cubicBezTo>
                <a:cubicBezTo>
                  <a:pt x="5697637" y="2857501"/>
                  <a:pt x="5690195" y="2857501"/>
                  <a:pt x="5685234" y="2857501"/>
                </a:cubicBezTo>
                <a:close/>
                <a:moveTo>
                  <a:pt x="6451699" y="2842618"/>
                </a:moveTo>
                <a:lnTo>
                  <a:pt x="6451699" y="2850059"/>
                </a:lnTo>
                <a:cubicBezTo>
                  <a:pt x="6451699" y="2850059"/>
                  <a:pt x="6449219" y="2850059"/>
                  <a:pt x="6444258" y="2850059"/>
                </a:cubicBezTo>
                <a:cubicBezTo>
                  <a:pt x="6444258" y="2845098"/>
                  <a:pt x="6446738" y="2842618"/>
                  <a:pt x="6451699" y="2842618"/>
                </a:cubicBezTo>
                <a:close/>
                <a:moveTo>
                  <a:pt x="6306592" y="2842618"/>
                </a:moveTo>
                <a:cubicBezTo>
                  <a:pt x="6309072" y="2842618"/>
                  <a:pt x="6310312" y="2843858"/>
                  <a:pt x="6310312" y="2846338"/>
                </a:cubicBezTo>
                <a:cubicBezTo>
                  <a:pt x="6310312" y="2848819"/>
                  <a:pt x="6307832" y="2850059"/>
                  <a:pt x="6302871" y="2850059"/>
                </a:cubicBezTo>
                <a:cubicBezTo>
                  <a:pt x="6302871" y="2845098"/>
                  <a:pt x="6304111" y="2842618"/>
                  <a:pt x="6306592" y="2842618"/>
                </a:cubicBezTo>
                <a:close/>
                <a:moveTo>
                  <a:pt x="6139160" y="2842618"/>
                </a:moveTo>
                <a:lnTo>
                  <a:pt x="6139160" y="2850059"/>
                </a:lnTo>
                <a:cubicBezTo>
                  <a:pt x="6139160" y="2850059"/>
                  <a:pt x="6137919" y="2851299"/>
                  <a:pt x="6135439" y="2853780"/>
                </a:cubicBezTo>
                <a:cubicBezTo>
                  <a:pt x="6132959" y="2856261"/>
                  <a:pt x="6131719" y="2855020"/>
                  <a:pt x="6131719" y="2850059"/>
                </a:cubicBezTo>
                <a:cubicBezTo>
                  <a:pt x="6131719" y="2845098"/>
                  <a:pt x="6134199" y="2842618"/>
                  <a:pt x="6139160" y="2842618"/>
                </a:cubicBezTo>
                <a:close/>
                <a:moveTo>
                  <a:pt x="5793135" y="2842618"/>
                </a:moveTo>
                <a:cubicBezTo>
                  <a:pt x="5800576" y="2842618"/>
                  <a:pt x="5801817" y="2845098"/>
                  <a:pt x="5796855" y="2850059"/>
                </a:cubicBezTo>
                <a:cubicBezTo>
                  <a:pt x="5777011" y="2869903"/>
                  <a:pt x="5764610" y="2874864"/>
                  <a:pt x="5759648" y="2864942"/>
                </a:cubicBezTo>
                <a:lnTo>
                  <a:pt x="5759648" y="2850059"/>
                </a:lnTo>
                <a:cubicBezTo>
                  <a:pt x="5764610" y="2850059"/>
                  <a:pt x="5767090" y="2851299"/>
                  <a:pt x="5767090" y="2853780"/>
                </a:cubicBezTo>
                <a:cubicBezTo>
                  <a:pt x="5767090" y="2856261"/>
                  <a:pt x="5769570" y="2856261"/>
                  <a:pt x="5774531" y="2853780"/>
                </a:cubicBezTo>
                <a:cubicBezTo>
                  <a:pt x="5779492" y="2851299"/>
                  <a:pt x="5781972" y="2848819"/>
                  <a:pt x="5781972" y="2846338"/>
                </a:cubicBezTo>
                <a:cubicBezTo>
                  <a:pt x="5781972" y="2843858"/>
                  <a:pt x="5785693" y="2842618"/>
                  <a:pt x="5793135" y="2842618"/>
                </a:cubicBezTo>
                <a:close/>
                <a:moveTo>
                  <a:pt x="5573613" y="2842618"/>
                </a:moveTo>
                <a:cubicBezTo>
                  <a:pt x="5568652" y="2842618"/>
                  <a:pt x="5566172" y="2845098"/>
                  <a:pt x="5566172" y="2850059"/>
                </a:cubicBezTo>
                <a:cubicBezTo>
                  <a:pt x="5571133" y="2850059"/>
                  <a:pt x="5573613" y="2850059"/>
                  <a:pt x="5573613" y="2850059"/>
                </a:cubicBezTo>
                <a:close/>
                <a:moveTo>
                  <a:pt x="221382" y="2838898"/>
                </a:moveTo>
                <a:cubicBezTo>
                  <a:pt x="222622" y="2838898"/>
                  <a:pt x="223242" y="2840138"/>
                  <a:pt x="223242" y="2842618"/>
                </a:cubicBezTo>
                <a:cubicBezTo>
                  <a:pt x="223242" y="2852540"/>
                  <a:pt x="220762" y="2852540"/>
                  <a:pt x="215801" y="2842618"/>
                </a:cubicBezTo>
                <a:cubicBezTo>
                  <a:pt x="218281" y="2840138"/>
                  <a:pt x="220142" y="2838898"/>
                  <a:pt x="221382" y="2838898"/>
                </a:cubicBezTo>
                <a:close/>
                <a:moveTo>
                  <a:pt x="6057304" y="2835176"/>
                </a:moveTo>
                <a:cubicBezTo>
                  <a:pt x="6062266" y="2835176"/>
                  <a:pt x="6064746" y="2836416"/>
                  <a:pt x="6064746" y="2838897"/>
                </a:cubicBezTo>
                <a:cubicBezTo>
                  <a:pt x="6064746" y="2841378"/>
                  <a:pt x="6063505" y="2842618"/>
                  <a:pt x="6061025" y="2842618"/>
                </a:cubicBezTo>
                <a:cubicBezTo>
                  <a:pt x="6058545" y="2842618"/>
                  <a:pt x="6057304" y="2840137"/>
                  <a:pt x="6057304" y="2835176"/>
                </a:cubicBezTo>
                <a:close/>
                <a:moveTo>
                  <a:pt x="5954985" y="2831456"/>
                </a:moveTo>
                <a:cubicBezTo>
                  <a:pt x="5956225" y="2831456"/>
                  <a:pt x="5958086" y="2832696"/>
                  <a:pt x="5960566" y="2835176"/>
                </a:cubicBezTo>
                <a:cubicBezTo>
                  <a:pt x="5960566" y="2840137"/>
                  <a:pt x="5960566" y="2842618"/>
                  <a:pt x="5960566" y="2842618"/>
                </a:cubicBezTo>
                <a:cubicBezTo>
                  <a:pt x="5955605" y="2842618"/>
                  <a:pt x="5953125" y="2840137"/>
                  <a:pt x="5953125" y="2835176"/>
                </a:cubicBezTo>
                <a:cubicBezTo>
                  <a:pt x="5953125" y="2832696"/>
                  <a:pt x="5953744" y="2831456"/>
                  <a:pt x="5954985" y="2831456"/>
                </a:cubicBezTo>
                <a:close/>
                <a:moveTo>
                  <a:pt x="5707558" y="2827735"/>
                </a:moveTo>
                <a:cubicBezTo>
                  <a:pt x="5707558" y="2827735"/>
                  <a:pt x="5706318" y="2828975"/>
                  <a:pt x="5703838" y="2831456"/>
                </a:cubicBezTo>
                <a:cubicBezTo>
                  <a:pt x="5701358" y="2833936"/>
                  <a:pt x="5700117" y="2835176"/>
                  <a:pt x="5700117" y="2835176"/>
                </a:cubicBezTo>
                <a:lnTo>
                  <a:pt x="5707558" y="2835176"/>
                </a:lnTo>
                <a:lnTo>
                  <a:pt x="5715000" y="2835176"/>
                </a:lnTo>
                <a:lnTo>
                  <a:pt x="5715000" y="2827735"/>
                </a:lnTo>
                <a:close/>
                <a:moveTo>
                  <a:pt x="5901035" y="2820294"/>
                </a:moveTo>
                <a:lnTo>
                  <a:pt x="5893594" y="2827735"/>
                </a:lnTo>
                <a:cubicBezTo>
                  <a:pt x="5888632" y="2832696"/>
                  <a:pt x="5886152" y="2835176"/>
                  <a:pt x="5886152" y="2835176"/>
                </a:cubicBezTo>
                <a:cubicBezTo>
                  <a:pt x="5886152" y="2835176"/>
                  <a:pt x="5883672" y="2837657"/>
                  <a:pt x="5878711" y="2842618"/>
                </a:cubicBezTo>
                <a:cubicBezTo>
                  <a:pt x="5873749" y="2842618"/>
                  <a:pt x="5870029" y="2842618"/>
                  <a:pt x="5867549" y="2842618"/>
                </a:cubicBezTo>
                <a:cubicBezTo>
                  <a:pt x="5865069" y="2842618"/>
                  <a:pt x="5863828" y="2842618"/>
                  <a:pt x="5863828" y="2842618"/>
                </a:cubicBezTo>
                <a:lnTo>
                  <a:pt x="5841504" y="2850059"/>
                </a:lnTo>
                <a:cubicBezTo>
                  <a:pt x="5846465" y="2845098"/>
                  <a:pt x="5857627" y="2838897"/>
                  <a:pt x="5874990" y="2831456"/>
                </a:cubicBezTo>
                <a:cubicBezTo>
                  <a:pt x="5892353" y="2824014"/>
                  <a:pt x="5901035" y="2820294"/>
                  <a:pt x="5901035" y="2820294"/>
                </a:cubicBezTo>
                <a:close/>
                <a:moveTo>
                  <a:pt x="5633144" y="2820294"/>
                </a:moveTo>
                <a:cubicBezTo>
                  <a:pt x="5633144" y="2820294"/>
                  <a:pt x="5633144" y="2821534"/>
                  <a:pt x="5633144" y="2824014"/>
                </a:cubicBezTo>
                <a:cubicBezTo>
                  <a:pt x="5633144" y="2826495"/>
                  <a:pt x="5633144" y="2827735"/>
                  <a:pt x="5633144" y="2827735"/>
                </a:cubicBezTo>
                <a:cubicBezTo>
                  <a:pt x="5633144" y="2827735"/>
                  <a:pt x="5635624" y="2827735"/>
                  <a:pt x="5640586" y="2827735"/>
                </a:cubicBezTo>
                <a:cubicBezTo>
                  <a:pt x="5640586" y="2822774"/>
                  <a:pt x="5640586" y="2820294"/>
                  <a:pt x="5640586" y="2820294"/>
                </a:cubicBezTo>
                <a:cubicBezTo>
                  <a:pt x="5640586" y="2820294"/>
                  <a:pt x="5638106" y="2820294"/>
                  <a:pt x="5633144" y="2820294"/>
                </a:cubicBezTo>
                <a:close/>
                <a:moveTo>
                  <a:pt x="6027539" y="2812852"/>
                </a:moveTo>
                <a:lnTo>
                  <a:pt x="6034980" y="2812852"/>
                </a:lnTo>
                <a:lnTo>
                  <a:pt x="6012656" y="2820294"/>
                </a:lnTo>
                <a:cubicBezTo>
                  <a:pt x="6012656" y="2820294"/>
                  <a:pt x="6017617" y="2817813"/>
                  <a:pt x="6027539" y="2812852"/>
                </a:cubicBezTo>
                <a:close/>
                <a:moveTo>
                  <a:pt x="5848945" y="2812852"/>
                </a:moveTo>
                <a:lnTo>
                  <a:pt x="5848945" y="2827735"/>
                </a:lnTo>
                <a:cubicBezTo>
                  <a:pt x="5843984" y="2827735"/>
                  <a:pt x="5841504" y="2827735"/>
                  <a:pt x="5841504" y="2827735"/>
                </a:cubicBezTo>
                <a:cubicBezTo>
                  <a:pt x="5841504" y="2827735"/>
                  <a:pt x="5839024" y="2827735"/>
                  <a:pt x="5834062" y="2827735"/>
                </a:cubicBezTo>
                <a:lnTo>
                  <a:pt x="5819179" y="2835176"/>
                </a:lnTo>
                <a:cubicBezTo>
                  <a:pt x="5819179" y="2830216"/>
                  <a:pt x="5824141" y="2825254"/>
                  <a:pt x="5834062" y="2820294"/>
                </a:cubicBezTo>
                <a:cubicBezTo>
                  <a:pt x="5843984" y="2815333"/>
                  <a:pt x="5848945" y="2812852"/>
                  <a:pt x="5848945" y="2812852"/>
                </a:cubicBezTo>
                <a:close/>
                <a:moveTo>
                  <a:pt x="6354961" y="2805411"/>
                </a:moveTo>
                <a:cubicBezTo>
                  <a:pt x="6349999" y="2810372"/>
                  <a:pt x="6345039" y="2814092"/>
                  <a:pt x="6340078" y="2816573"/>
                </a:cubicBezTo>
                <a:cubicBezTo>
                  <a:pt x="6335117" y="2819054"/>
                  <a:pt x="6332636" y="2820294"/>
                  <a:pt x="6332636" y="2820294"/>
                </a:cubicBezTo>
                <a:cubicBezTo>
                  <a:pt x="6327675" y="2825254"/>
                  <a:pt x="6323954" y="2827735"/>
                  <a:pt x="6321474" y="2827735"/>
                </a:cubicBezTo>
                <a:cubicBezTo>
                  <a:pt x="6318994" y="2827735"/>
                  <a:pt x="6317754" y="2825254"/>
                  <a:pt x="6317754" y="2820294"/>
                </a:cubicBezTo>
                <a:lnTo>
                  <a:pt x="6317754" y="2812852"/>
                </a:lnTo>
                <a:cubicBezTo>
                  <a:pt x="6322715" y="2812852"/>
                  <a:pt x="6335117" y="2810372"/>
                  <a:pt x="6354961" y="2805411"/>
                </a:cubicBezTo>
                <a:close/>
                <a:moveTo>
                  <a:pt x="5923359" y="2805411"/>
                </a:moveTo>
                <a:cubicBezTo>
                  <a:pt x="5928320" y="2805411"/>
                  <a:pt x="5928320" y="2807891"/>
                  <a:pt x="5923359" y="2812852"/>
                </a:cubicBezTo>
                <a:lnTo>
                  <a:pt x="5915918" y="2812852"/>
                </a:lnTo>
                <a:close/>
                <a:moveTo>
                  <a:pt x="5770810" y="2805411"/>
                </a:moveTo>
                <a:cubicBezTo>
                  <a:pt x="5773290" y="2805411"/>
                  <a:pt x="5775772" y="2805411"/>
                  <a:pt x="5778252" y="2805411"/>
                </a:cubicBezTo>
                <a:cubicBezTo>
                  <a:pt x="5780732" y="2805411"/>
                  <a:pt x="5784453" y="2805411"/>
                  <a:pt x="5789414" y="2805411"/>
                </a:cubicBezTo>
                <a:cubicBezTo>
                  <a:pt x="5789414" y="2805411"/>
                  <a:pt x="5786934" y="2806651"/>
                  <a:pt x="5781972" y="2809131"/>
                </a:cubicBezTo>
                <a:cubicBezTo>
                  <a:pt x="5777011" y="2811612"/>
                  <a:pt x="5773290" y="2811612"/>
                  <a:pt x="5770810" y="2809131"/>
                </a:cubicBezTo>
                <a:cubicBezTo>
                  <a:pt x="5768330" y="2806651"/>
                  <a:pt x="5768330" y="2805411"/>
                  <a:pt x="5770810" y="2805411"/>
                </a:cubicBezTo>
                <a:close/>
                <a:moveTo>
                  <a:pt x="5662910" y="2805411"/>
                </a:moveTo>
                <a:cubicBezTo>
                  <a:pt x="5657949" y="2805411"/>
                  <a:pt x="5655469" y="2807891"/>
                  <a:pt x="5655469" y="2812852"/>
                </a:cubicBezTo>
                <a:cubicBezTo>
                  <a:pt x="5655469" y="2817813"/>
                  <a:pt x="5652988" y="2817813"/>
                  <a:pt x="5648027" y="2812852"/>
                </a:cubicBezTo>
                <a:lnTo>
                  <a:pt x="5640586" y="2812852"/>
                </a:lnTo>
                <a:cubicBezTo>
                  <a:pt x="5640586" y="2817813"/>
                  <a:pt x="5645547" y="2820294"/>
                  <a:pt x="5655469" y="2820294"/>
                </a:cubicBezTo>
                <a:lnTo>
                  <a:pt x="5662910" y="2820294"/>
                </a:lnTo>
                <a:lnTo>
                  <a:pt x="5662910" y="2812852"/>
                </a:lnTo>
                <a:close/>
                <a:moveTo>
                  <a:pt x="327422" y="2805411"/>
                </a:moveTo>
                <a:lnTo>
                  <a:pt x="342305" y="2820294"/>
                </a:lnTo>
                <a:cubicBezTo>
                  <a:pt x="342305" y="2835176"/>
                  <a:pt x="339824" y="2845098"/>
                  <a:pt x="334863" y="2850059"/>
                </a:cubicBezTo>
                <a:cubicBezTo>
                  <a:pt x="334863" y="2850059"/>
                  <a:pt x="334863" y="2847579"/>
                  <a:pt x="334863" y="2842618"/>
                </a:cubicBezTo>
                <a:cubicBezTo>
                  <a:pt x="329903" y="2832696"/>
                  <a:pt x="327422" y="2825254"/>
                  <a:pt x="327422" y="2820294"/>
                </a:cubicBezTo>
                <a:cubicBezTo>
                  <a:pt x="327422" y="2815333"/>
                  <a:pt x="327422" y="2810372"/>
                  <a:pt x="327422" y="2805411"/>
                </a:cubicBezTo>
                <a:close/>
                <a:moveTo>
                  <a:pt x="5794995" y="2801690"/>
                </a:moveTo>
                <a:cubicBezTo>
                  <a:pt x="5796235" y="2801690"/>
                  <a:pt x="5796855" y="2802931"/>
                  <a:pt x="5796855" y="2805411"/>
                </a:cubicBezTo>
                <a:lnTo>
                  <a:pt x="5789414" y="2805411"/>
                </a:lnTo>
                <a:cubicBezTo>
                  <a:pt x="5791894" y="2802931"/>
                  <a:pt x="5793755" y="2801690"/>
                  <a:pt x="5794995" y="2801690"/>
                </a:cubicBezTo>
                <a:close/>
                <a:moveTo>
                  <a:pt x="6027539" y="2797969"/>
                </a:moveTo>
                <a:cubicBezTo>
                  <a:pt x="6032500" y="2802930"/>
                  <a:pt x="6030019" y="2805411"/>
                  <a:pt x="6020097" y="2805411"/>
                </a:cubicBezTo>
                <a:cubicBezTo>
                  <a:pt x="6015136" y="2805411"/>
                  <a:pt x="6013897" y="2804171"/>
                  <a:pt x="6016377" y="2801690"/>
                </a:cubicBezTo>
                <a:cubicBezTo>
                  <a:pt x="6018857" y="2799209"/>
                  <a:pt x="6022578" y="2797969"/>
                  <a:pt x="6027539" y="2797969"/>
                </a:cubicBezTo>
                <a:close/>
                <a:moveTo>
                  <a:pt x="5640586" y="2797969"/>
                </a:moveTo>
                <a:cubicBezTo>
                  <a:pt x="5640586" y="2797969"/>
                  <a:pt x="5638106" y="2800450"/>
                  <a:pt x="5633144" y="2805411"/>
                </a:cubicBezTo>
                <a:cubicBezTo>
                  <a:pt x="5638106" y="2805411"/>
                  <a:pt x="5640586" y="2805411"/>
                  <a:pt x="5640586" y="2805411"/>
                </a:cubicBezTo>
                <a:close/>
                <a:moveTo>
                  <a:pt x="6034980" y="2790528"/>
                </a:moveTo>
                <a:lnTo>
                  <a:pt x="6042422" y="2790528"/>
                </a:lnTo>
                <a:lnTo>
                  <a:pt x="6042422" y="2797969"/>
                </a:lnTo>
                <a:cubicBezTo>
                  <a:pt x="6042422" y="2797969"/>
                  <a:pt x="6039942" y="2795489"/>
                  <a:pt x="6034980" y="2790528"/>
                </a:cubicBezTo>
                <a:close/>
                <a:moveTo>
                  <a:pt x="6057304" y="2783087"/>
                </a:moveTo>
                <a:lnTo>
                  <a:pt x="6064746" y="2790528"/>
                </a:lnTo>
                <a:cubicBezTo>
                  <a:pt x="6059785" y="2790528"/>
                  <a:pt x="6057304" y="2793009"/>
                  <a:pt x="6057304" y="2797969"/>
                </a:cubicBezTo>
                <a:cubicBezTo>
                  <a:pt x="6057304" y="2797969"/>
                  <a:pt x="6057304" y="2796729"/>
                  <a:pt x="6057304" y="2794249"/>
                </a:cubicBezTo>
                <a:cubicBezTo>
                  <a:pt x="6057304" y="2791768"/>
                  <a:pt x="6057304" y="2790528"/>
                  <a:pt x="6057304" y="2790528"/>
                </a:cubicBezTo>
                <a:cubicBezTo>
                  <a:pt x="6052343" y="2785567"/>
                  <a:pt x="6052343" y="2783087"/>
                  <a:pt x="6057304" y="2783087"/>
                </a:cubicBezTo>
                <a:close/>
                <a:moveTo>
                  <a:pt x="5722441" y="2783087"/>
                </a:moveTo>
                <a:cubicBezTo>
                  <a:pt x="5722441" y="2797969"/>
                  <a:pt x="5715000" y="2805411"/>
                  <a:pt x="5700117" y="2805411"/>
                </a:cubicBezTo>
                <a:lnTo>
                  <a:pt x="5685234" y="2812852"/>
                </a:lnTo>
                <a:cubicBezTo>
                  <a:pt x="5690195" y="2812852"/>
                  <a:pt x="5691435" y="2815333"/>
                  <a:pt x="5688955" y="2820294"/>
                </a:cubicBezTo>
                <a:cubicBezTo>
                  <a:pt x="5686475" y="2825254"/>
                  <a:pt x="5687714" y="2827735"/>
                  <a:pt x="5692676" y="2827735"/>
                </a:cubicBezTo>
                <a:lnTo>
                  <a:pt x="5700117" y="2820294"/>
                </a:lnTo>
                <a:cubicBezTo>
                  <a:pt x="5700117" y="2820294"/>
                  <a:pt x="5701358" y="2819054"/>
                  <a:pt x="5703838" y="2816573"/>
                </a:cubicBezTo>
                <a:cubicBezTo>
                  <a:pt x="5706318" y="2814092"/>
                  <a:pt x="5710038" y="2812852"/>
                  <a:pt x="5715000" y="2812852"/>
                </a:cubicBezTo>
                <a:cubicBezTo>
                  <a:pt x="5715000" y="2812852"/>
                  <a:pt x="5717480" y="2810372"/>
                  <a:pt x="5722441" y="2805411"/>
                </a:cubicBezTo>
                <a:cubicBezTo>
                  <a:pt x="5727402" y="2800450"/>
                  <a:pt x="5729883" y="2797969"/>
                  <a:pt x="5729883" y="2797969"/>
                </a:cubicBezTo>
                <a:cubicBezTo>
                  <a:pt x="5724921" y="2793009"/>
                  <a:pt x="5722441" y="2790528"/>
                  <a:pt x="5722441" y="2790528"/>
                </a:cubicBezTo>
                <a:cubicBezTo>
                  <a:pt x="5722441" y="2790528"/>
                  <a:pt x="5722441" y="2788047"/>
                  <a:pt x="5722441" y="2783087"/>
                </a:cubicBezTo>
                <a:close/>
                <a:moveTo>
                  <a:pt x="6124277" y="2775645"/>
                </a:moveTo>
                <a:lnTo>
                  <a:pt x="6124277" y="2783087"/>
                </a:lnTo>
                <a:lnTo>
                  <a:pt x="6116836" y="2783087"/>
                </a:lnTo>
                <a:close/>
                <a:moveTo>
                  <a:pt x="6042422" y="2775645"/>
                </a:moveTo>
                <a:cubicBezTo>
                  <a:pt x="6047383" y="2775645"/>
                  <a:pt x="6049863" y="2778126"/>
                  <a:pt x="6049863" y="2783087"/>
                </a:cubicBezTo>
                <a:lnTo>
                  <a:pt x="6042422" y="2783087"/>
                </a:lnTo>
                <a:cubicBezTo>
                  <a:pt x="6042422" y="2783087"/>
                  <a:pt x="6042422" y="2780606"/>
                  <a:pt x="6042422" y="2775645"/>
                </a:cubicBezTo>
                <a:close/>
                <a:moveTo>
                  <a:pt x="5953125" y="2775645"/>
                </a:moveTo>
                <a:lnTo>
                  <a:pt x="5960566" y="2775645"/>
                </a:lnTo>
                <a:cubicBezTo>
                  <a:pt x="5960566" y="2775645"/>
                  <a:pt x="5958086" y="2778126"/>
                  <a:pt x="5953125" y="2783087"/>
                </a:cubicBezTo>
                <a:close/>
                <a:moveTo>
                  <a:pt x="5610820" y="2768204"/>
                </a:moveTo>
                <a:cubicBezTo>
                  <a:pt x="5610820" y="2768204"/>
                  <a:pt x="5610820" y="2770684"/>
                  <a:pt x="5610820" y="2775645"/>
                </a:cubicBezTo>
                <a:cubicBezTo>
                  <a:pt x="5610820" y="2775645"/>
                  <a:pt x="5613300" y="2775645"/>
                  <a:pt x="5618261" y="2775645"/>
                </a:cubicBezTo>
                <a:close/>
                <a:moveTo>
                  <a:pt x="6020097" y="2760762"/>
                </a:moveTo>
                <a:lnTo>
                  <a:pt x="6020097" y="2768204"/>
                </a:lnTo>
                <a:lnTo>
                  <a:pt x="6012656" y="2768204"/>
                </a:lnTo>
                <a:cubicBezTo>
                  <a:pt x="6017617" y="2763243"/>
                  <a:pt x="6020097" y="2760762"/>
                  <a:pt x="6020097" y="2760762"/>
                </a:cubicBezTo>
                <a:close/>
                <a:moveTo>
                  <a:pt x="5811738" y="2760762"/>
                </a:moveTo>
                <a:lnTo>
                  <a:pt x="5819179" y="2760762"/>
                </a:lnTo>
                <a:lnTo>
                  <a:pt x="5796855" y="2775645"/>
                </a:lnTo>
                <a:lnTo>
                  <a:pt x="5789414" y="2775645"/>
                </a:lnTo>
                <a:lnTo>
                  <a:pt x="5781972" y="2775645"/>
                </a:lnTo>
                <a:lnTo>
                  <a:pt x="5789414" y="2768204"/>
                </a:lnTo>
                <a:cubicBezTo>
                  <a:pt x="5794375" y="2763243"/>
                  <a:pt x="5801817" y="2760762"/>
                  <a:pt x="5811738" y="2760762"/>
                </a:cubicBezTo>
                <a:close/>
                <a:moveTo>
                  <a:pt x="5744765" y="2760762"/>
                </a:moveTo>
                <a:cubicBezTo>
                  <a:pt x="5744765" y="2760762"/>
                  <a:pt x="5744765" y="2763243"/>
                  <a:pt x="5744765" y="2768204"/>
                </a:cubicBezTo>
                <a:cubicBezTo>
                  <a:pt x="5749727" y="2768204"/>
                  <a:pt x="5752207" y="2765723"/>
                  <a:pt x="5752207" y="2760762"/>
                </a:cubicBezTo>
                <a:close/>
                <a:moveTo>
                  <a:pt x="5968008" y="2753321"/>
                </a:moveTo>
                <a:cubicBezTo>
                  <a:pt x="5968008" y="2753321"/>
                  <a:pt x="5965527" y="2754561"/>
                  <a:pt x="5960566" y="2757042"/>
                </a:cubicBezTo>
                <a:cubicBezTo>
                  <a:pt x="5955605" y="2759522"/>
                  <a:pt x="5948163" y="2763243"/>
                  <a:pt x="5938242" y="2768204"/>
                </a:cubicBezTo>
                <a:cubicBezTo>
                  <a:pt x="5933281" y="2773164"/>
                  <a:pt x="5929560" y="2776885"/>
                  <a:pt x="5927080" y="2779366"/>
                </a:cubicBezTo>
                <a:cubicBezTo>
                  <a:pt x="5924600" y="2781846"/>
                  <a:pt x="5923359" y="2783087"/>
                  <a:pt x="5923359" y="2783087"/>
                </a:cubicBezTo>
                <a:cubicBezTo>
                  <a:pt x="5923359" y="2783087"/>
                  <a:pt x="5922119" y="2783087"/>
                  <a:pt x="5919638" y="2783087"/>
                </a:cubicBezTo>
                <a:cubicBezTo>
                  <a:pt x="5917158" y="2783087"/>
                  <a:pt x="5913438" y="2785567"/>
                  <a:pt x="5908476" y="2790528"/>
                </a:cubicBezTo>
                <a:cubicBezTo>
                  <a:pt x="5903515" y="2790528"/>
                  <a:pt x="5898555" y="2790528"/>
                  <a:pt x="5893594" y="2790528"/>
                </a:cubicBezTo>
                <a:cubicBezTo>
                  <a:pt x="5893594" y="2785567"/>
                  <a:pt x="5897314" y="2781846"/>
                  <a:pt x="5904756" y="2779366"/>
                </a:cubicBezTo>
                <a:cubicBezTo>
                  <a:pt x="5912197" y="2776885"/>
                  <a:pt x="5924600" y="2771924"/>
                  <a:pt x="5941963" y="2764483"/>
                </a:cubicBezTo>
                <a:cubicBezTo>
                  <a:pt x="5959326" y="2757042"/>
                  <a:pt x="5968008" y="2753321"/>
                  <a:pt x="5968008" y="2753321"/>
                </a:cubicBezTo>
                <a:close/>
                <a:moveTo>
                  <a:pt x="5372695" y="2753321"/>
                </a:moveTo>
                <a:cubicBezTo>
                  <a:pt x="5372695" y="2753321"/>
                  <a:pt x="5372695" y="2755802"/>
                  <a:pt x="5372695" y="2760762"/>
                </a:cubicBezTo>
                <a:cubicBezTo>
                  <a:pt x="5372695" y="2760762"/>
                  <a:pt x="5375175" y="2760762"/>
                  <a:pt x="5380136" y="2760762"/>
                </a:cubicBezTo>
                <a:lnTo>
                  <a:pt x="5380136" y="2753321"/>
                </a:lnTo>
                <a:cubicBezTo>
                  <a:pt x="5375175" y="2753321"/>
                  <a:pt x="5372695" y="2753321"/>
                  <a:pt x="5372695" y="2753321"/>
                </a:cubicBezTo>
                <a:close/>
                <a:moveTo>
                  <a:pt x="386953" y="2753321"/>
                </a:moveTo>
                <a:cubicBezTo>
                  <a:pt x="391914" y="2758282"/>
                  <a:pt x="394395" y="2763243"/>
                  <a:pt x="394395" y="2768204"/>
                </a:cubicBezTo>
                <a:lnTo>
                  <a:pt x="386953" y="2768204"/>
                </a:lnTo>
                <a:cubicBezTo>
                  <a:pt x="386953" y="2768204"/>
                  <a:pt x="386953" y="2765723"/>
                  <a:pt x="386953" y="2760762"/>
                </a:cubicBezTo>
                <a:close/>
                <a:moveTo>
                  <a:pt x="6131719" y="2745880"/>
                </a:moveTo>
                <a:lnTo>
                  <a:pt x="6131719" y="2753321"/>
                </a:lnTo>
                <a:lnTo>
                  <a:pt x="6124277" y="2753321"/>
                </a:lnTo>
                <a:cubicBezTo>
                  <a:pt x="6129238" y="2748360"/>
                  <a:pt x="6131719" y="2745880"/>
                  <a:pt x="6131719" y="2745880"/>
                </a:cubicBezTo>
                <a:close/>
                <a:moveTo>
                  <a:pt x="5971728" y="2745880"/>
                </a:moveTo>
                <a:cubicBezTo>
                  <a:pt x="5974208" y="2745880"/>
                  <a:pt x="5975449" y="2745880"/>
                  <a:pt x="5975449" y="2745880"/>
                </a:cubicBezTo>
                <a:cubicBezTo>
                  <a:pt x="5980410" y="2745880"/>
                  <a:pt x="5982890" y="2747120"/>
                  <a:pt x="5982890" y="2749600"/>
                </a:cubicBezTo>
                <a:cubicBezTo>
                  <a:pt x="5982890" y="2752081"/>
                  <a:pt x="5982890" y="2753321"/>
                  <a:pt x="5982890" y="2753321"/>
                </a:cubicBezTo>
                <a:cubicBezTo>
                  <a:pt x="5977929" y="2758282"/>
                  <a:pt x="5972969" y="2758282"/>
                  <a:pt x="5968008" y="2753321"/>
                </a:cubicBezTo>
                <a:cubicBezTo>
                  <a:pt x="5968008" y="2748360"/>
                  <a:pt x="5969248" y="2745880"/>
                  <a:pt x="5971728" y="2745880"/>
                </a:cubicBezTo>
                <a:close/>
                <a:moveTo>
                  <a:pt x="5655469" y="2745880"/>
                </a:moveTo>
                <a:cubicBezTo>
                  <a:pt x="5655469" y="2745880"/>
                  <a:pt x="5654228" y="2747120"/>
                  <a:pt x="5651748" y="2749600"/>
                </a:cubicBezTo>
                <a:cubicBezTo>
                  <a:pt x="5649268" y="2752081"/>
                  <a:pt x="5648027" y="2753321"/>
                  <a:pt x="5648027" y="2753321"/>
                </a:cubicBezTo>
                <a:cubicBezTo>
                  <a:pt x="5648027" y="2753321"/>
                  <a:pt x="5643066" y="2755802"/>
                  <a:pt x="5633144" y="2760762"/>
                </a:cubicBezTo>
                <a:cubicBezTo>
                  <a:pt x="5643066" y="2760762"/>
                  <a:pt x="5650507" y="2760762"/>
                  <a:pt x="5655469" y="2760762"/>
                </a:cubicBezTo>
                <a:lnTo>
                  <a:pt x="5662910" y="2753321"/>
                </a:lnTo>
                <a:cubicBezTo>
                  <a:pt x="5657949" y="2753321"/>
                  <a:pt x="5657949" y="2750840"/>
                  <a:pt x="5662910" y="2745880"/>
                </a:cubicBezTo>
                <a:close/>
                <a:moveTo>
                  <a:pt x="5901035" y="2738438"/>
                </a:moveTo>
                <a:cubicBezTo>
                  <a:pt x="5905996" y="2738438"/>
                  <a:pt x="5905996" y="2740919"/>
                  <a:pt x="5901035" y="2745880"/>
                </a:cubicBezTo>
                <a:cubicBezTo>
                  <a:pt x="5896074" y="2750840"/>
                  <a:pt x="5893594" y="2753321"/>
                  <a:pt x="5893594" y="2753321"/>
                </a:cubicBezTo>
                <a:cubicBezTo>
                  <a:pt x="5893594" y="2748360"/>
                  <a:pt x="5893594" y="2745880"/>
                  <a:pt x="5893594" y="2745880"/>
                </a:cubicBezTo>
                <a:cubicBezTo>
                  <a:pt x="5893594" y="2740919"/>
                  <a:pt x="5896074" y="2738438"/>
                  <a:pt x="5901035" y="2738438"/>
                </a:cubicBezTo>
                <a:close/>
                <a:moveTo>
                  <a:pt x="6235898" y="2730997"/>
                </a:moveTo>
                <a:lnTo>
                  <a:pt x="6243340" y="2730997"/>
                </a:lnTo>
                <a:lnTo>
                  <a:pt x="6243340" y="2738438"/>
                </a:lnTo>
                <a:lnTo>
                  <a:pt x="6228457" y="2753321"/>
                </a:lnTo>
                <a:cubicBezTo>
                  <a:pt x="6223495" y="2753321"/>
                  <a:pt x="6219775" y="2753321"/>
                  <a:pt x="6217295" y="2753321"/>
                </a:cubicBezTo>
                <a:cubicBezTo>
                  <a:pt x="6214815" y="2753321"/>
                  <a:pt x="6211094" y="2755802"/>
                  <a:pt x="6206133" y="2760762"/>
                </a:cubicBezTo>
                <a:cubicBezTo>
                  <a:pt x="6206133" y="2765723"/>
                  <a:pt x="6203652" y="2769444"/>
                  <a:pt x="6198691" y="2771924"/>
                </a:cubicBezTo>
                <a:cubicBezTo>
                  <a:pt x="6193730" y="2774405"/>
                  <a:pt x="6188770" y="2775645"/>
                  <a:pt x="6183808" y="2775645"/>
                </a:cubicBezTo>
                <a:lnTo>
                  <a:pt x="6131719" y="2797969"/>
                </a:lnTo>
                <a:cubicBezTo>
                  <a:pt x="6111874" y="2807891"/>
                  <a:pt x="6101953" y="2810372"/>
                  <a:pt x="6101953" y="2805411"/>
                </a:cubicBezTo>
                <a:cubicBezTo>
                  <a:pt x="6106914" y="2805411"/>
                  <a:pt x="6110635" y="2804171"/>
                  <a:pt x="6113115" y="2801690"/>
                </a:cubicBezTo>
                <a:cubicBezTo>
                  <a:pt x="6115595" y="2799209"/>
                  <a:pt x="6116836" y="2797969"/>
                  <a:pt x="6116836" y="2797969"/>
                </a:cubicBezTo>
                <a:lnTo>
                  <a:pt x="6124277" y="2790528"/>
                </a:lnTo>
                <a:cubicBezTo>
                  <a:pt x="6129238" y="2785567"/>
                  <a:pt x="6134199" y="2783087"/>
                  <a:pt x="6139160" y="2783087"/>
                </a:cubicBezTo>
                <a:cubicBezTo>
                  <a:pt x="6139160" y="2783087"/>
                  <a:pt x="6140401" y="2781846"/>
                  <a:pt x="6142881" y="2779366"/>
                </a:cubicBezTo>
                <a:cubicBezTo>
                  <a:pt x="6145361" y="2776885"/>
                  <a:pt x="6147842" y="2775645"/>
                  <a:pt x="6150322" y="2775645"/>
                </a:cubicBezTo>
                <a:cubicBezTo>
                  <a:pt x="6152802" y="2775645"/>
                  <a:pt x="6155283" y="2774405"/>
                  <a:pt x="6157763" y="2771924"/>
                </a:cubicBezTo>
                <a:cubicBezTo>
                  <a:pt x="6160244" y="2769444"/>
                  <a:pt x="6161484" y="2768204"/>
                  <a:pt x="6161484" y="2768204"/>
                </a:cubicBezTo>
                <a:cubicBezTo>
                  <a:pt x="6171406" y="2768204"/>
                  <a:pt x="6176367" y="2768204"/>
                  <a:pt x="6176367" y="2768204"/>
                </a:cubicBezTo>
                <a:cubicBezTo>
                  <a:pt x="6176367" y="2768204"/>
                  <a:pt x="6181328" y="2765723"/>
                  <a:pt x="6191250" y="2760762"/>
                </a:cubicBezTo>
                <a:cubicBezTo>
                  <a:pt x="6201171" y="2755802"/>
                  <a:pt x="6208613" y="2750840"/>
                  <a:pt x="6213574" y="2745880"/>
                </a:cubicBezTo>
                <a:lnTo>
                  <a:pt x="6228457" y="2738438"/>
                </a:lnTo>
                <a:close/>
                <a:moveTo>
                  <a:pt x="6213574" y="2730997"/>
                </a:moveTo>
                <a:lnTo>
                  <a:pt x="6221015" y="2730997"/>
                </a:lnTo>
                <a:cubicBezTo>
                  <a:pt x="6216054" y="2730997"/>
                  <a:pt x="6213574" y="2733477"/>
                  <a:pt x="6213574" y="2738438"/>
                </a:cubicBezTo>
                <a:close/>
                <a:moveTo>
                  <a:pt x="6005215" y="2730997"/>
                </a:moveTo>
                <a:cubicBezTo>
                  <a:pt x="6005215" y="2730997"/>
                  <a:pt x="6005215" y="2732237"/>
                  <a:pt x="6005215" y="2734717"/>
                </a:cubicBezTo>
                <a:cubicBezTo>
                  <a:pt x="6005215" y="2737198"/>
                  <a:pt x="6002735" y="2738438"/>
                  <a:pt x="5997773" y="2738438"/>
                </a:cubicBezTo>
                <a:cubicBezTo>
                  <a:pt x="5997773" y="2733477"/>
                  <a:pt x="6000253" y="2730997"/>
                  <a:pt x="6005215" y="2730997"/>
                </a:cubicBezTo>
                <a:close/>
                <a:moveTo>
                  <a:pt x="5506640" y="2730997"/>
                </a:moveTo>
                <a:cubicBezTo>
                  <a:pt x="5501679" y="2730997"/>
                  <a:pt x="5499199" y="2733477"/>
                  <a:pt x="5499199" y="2738438"/>
                </a:cubicBezTo>
                <a:lnTo>
                  <a:pt x="5499199" y="2753321"/>
                </a:lnTo>
                <a:cubicBezTo>
                  <a:pt x="5499199" y="2748360"/>
                  <a:pt x="5501679" y="2745880"/>
                  <a:pt x="5506640" y="2745880"/>
                </a:cubicBezTo>
                <a:close/>
                <a:moveTo>
                  <a:pt x="5424785" y="2730997"/>
                </a:moveTo>
                <a:cubicBezTo>
                  <a:pt x="5419824" y="2730997"/>
                  <a:pt x="5416103" y="2732237"/>
                  <a:pt x="5413623" y="2734717"/>
                </a:cubicBezTo>
                <a:cubicBezTo>
                  <a:pt x="5411143" y="2737198"/>
                  <a:pt x="5408661" y="2738438"/>
                  <a:pt x="5406181" y="2738438"/>
                </a:cubicBezTo>
                <a:cubicBezTo>
                  <a:pt x="5403701" y="2738438"/>
                  <a:pt x="5402461" y="2740919"/>
                  <a:pt x="5402461" y="2745880"/>
                </a:cubicBezTo>
                <a:cubicBezTo>
                  <a:pt x="5402461" y="2745880"/>
                  <a:pt x="5403701" y="2745880"/>
                  <a:pt x="5406181" y="2745880"/>
                </a:cubicBezTo>
                <a:cubicBezTo>
                  <a:pt x="5408661" y="2745880"/>
                  <a:pt x="5409902" y="2745880"/>
                  <a:pt x="5409902" y="2745880"/>
                </a:cubicBezTo>
                <a:cubicBezTo>
                  <a:pt x="5409902" y="2745880"/>
                  <a:pt x="5411143" y="2744639"/>
                  <a:pt x="5413623" y="2742159"/>
                </a:cubicBezTo>
                <a:cubicBezTo>
                  <a:pt x="5416103" y="2739678"/>
                  <a:pt x="5419824" y="2740919"/>
                  <a:pt x="5424785" y="2745880"/>
                </a:cubicBezTo>
                <a:cubicBezTo>
                  <a:pt x="5424785" y="2745880"/>
                  <a:pt x="5424785" y="2742159"/>
                  <a:pt x="5424785" y="2734717"/>
                </a:cubicBezTo>
                <a:close/>
                <a:moveTo>
                  <a:pt x="5380136" y="2730997"/>
                </a:moveTo>
                <a:cubicBezTo>
                  <a:pt x="5380136" y="2730997"/>
                  <a:pt x="5378896" y="2732237"/>
                  <a:pt x="5376416" y="2734717"/>
                </a:cubicBezTo>
                <a:cubicBezTo>
                  <a:pt x="5373936" y="2737198"/>
                  <a:pt x="5372695" y="2739678"/>
                  <a:pt x="5372695" y="2742159"/>
                </a:cubicBezTo>
                <a:cubicBezTo>
                  <a:pt x="5372695" y="2744639"/>
                  <a:pt x="5375175" y="2743399"/>
                  <a:pt x="5380136" y="2738438"/>
                </a:cubicBezTo>
                <a:close/>
                <a:moveTo>
                  <a:pt x="6027539" y="2723555"/>
                </a:moveTo>
                <a:cubicBezTo>
                  <a:pt x="6027539" y="2728516"/>
                  <a:pt x="6026298" y="2730997"/>
                  <a:pt x="6023818" y="2730997"/>
                </a:cubicBezTo>
                <a:cubicBezTo>
                  <a:pt x="6021338" y="2730997"/>
                  <a:pt x="6020097" y="2729757"/>
                  <a:pt x="6020097" y="2727276"/>
                </a:cubicBezTo>
                <a:cubicBezTo>
                  <a:pt x="6020097" y="2724795"/>
                  <a:pt x="6022578" y="2723555"/>
                  <a:pt x="6027539" y="2723555"/>
                </a:cubicBezTo>
                <a:close/>
                <a:moveTo>
                  <a:pt x="5796855" y="2723555"/>
                </a:moveTo>
                <a:cubicBezTo>
                  <a:pt x="5791894" y="2723555"/>
                  <a:pt x="5786934" y="2726036"/>
                  <a:pt x="5781972" y="2730997"/>
                </a:cubicBezTo>
                <a:cubicBezTo>
                  <a:pt x="5777011" y="2735957"/>
                  <a:pt x="5775772" y="2739678"/>
                  <a:pt x="5778252" y="2742159"/>
                </a:cubicBezTo>
                <a:cubicBezTo>
                  <a:pt x="5780732" y="2744639"/>
                  <a:pt x="5783213" y="2744639"/>
                  <a:pt x="5785693" y="2742159"/>
                </a:cubicBezTo>
                <a:cubicBezTo>
                  <a:pt x="5788173" y="2739678"/>
                  <a:pt x="5789414" y="2738438"/>
                  <a:pt x="5789414" y="2738438"/>
                </a:cubicBezTo>
                <a:cubicBezTo>
                  <a:pt x="5789414" y="2738438"/>
                  <a:pt x="5791894" y="2735957"/>
                  <a:pt x="5796855" y="2730997"/>
                </a:cubicBezTo>
                <a:close/>
                <a:moveTo>
                  <a:pt x="5536406" y="2723555"/>
                </a:moveTo>
                <a:cubicBezTo>
                  <a:pt x="5528965" y="2726036"/>
                  <a:pt x="5523384" y="2727276"/>
                  <a:pt x="5519663" y="2727276"/>
                </a:cubicBezTo>
                <a:lnTo>
                  <a:pt x="5517271" y="2726745"/>
                </a:lnTo>
                <a:lnTo>
                  <a:pt x="5521523" y="2730997"/>
                </a:lnTo>
                <a:cubicBezTo>
                  <a:pt x="5526485" y="2730997"/>
                  <a:pt x="5531445" y="2728516"/>
                  <a:pt x="5536406" y="2723555"/>
                </a:cubicBezTo>
                <a:close/>
                <a:moveTo>
                  <a:pt x="5432226" y="2723555"/>
                </a:moveTo>
                <a:lnTo>
                  <a:pt x="5439668" y="2738438"/>
                </a:lnTo>
                <a:cubicBezTo>
                  <a:pt x="5444629" y="2738438"/>
                  <a:pt x="5447109" y="2738438"/>
                  <a:pt x="5447109" y="2738438"/>
                </a:cubicBezTo>
                <a:lnTo>
                  <a:pt x="5447109" y="2730997"/>
                </a:lnTo>
                <a:cubicBezTo>
                  <a:pt x="5447109" y="2726036"/>
                  <a:pt x="5447109" y="2723555"/>
                  <a:pt x="5447109" y="2723555"/>
                </a:cubicBezTo>
                <a:close/>
                <a:moveTo>
                  <a:pt x="5342929" y="2723555"/>
                </a:moveTo>
                <a:lnTo>
                  <a:pt x="5342929" y="2730997"/>
                </a:lnTo>
                <a:cubicBezTo>
                  <a:pt x="5337968" y="2730997"/>
                  <a:pt x="5333008" y="2733477"/>
                  <a:pt x="5328047" y="2738438"/>
                </a:cubicBezTo>
                <a:cubicBezTo>
                  <a:pt x="5323085" y="2743399"/>
                  <a:pt x="5323085" y="2745880"/>
                  <a:pt x="5328047" y="2745880"/>
                </a:cubicBezTo>
                <a:lnTo>
                  <a:pt x="5342929" y="2738438"/>
                </a:lnTo>
                <a:cubicBezTo>
                  <a:pt x="5342929" y="2733477"/>
                  <a:pt x="5347891" y="2730997"/>
                  <a:pt x="5357812" y="2730997"/>
                </a:cubicBezTo>
                <a:lnTo>
                  <a:pt x="5357812" y="2723555"/>
                </a:lnTo>
                <a:cubicBezTo>
                  <a:pt x="5347891" y="2723555"/>
                  <a:pt x="5342929" y="2723555"/>
                  <a:pt x="5342929" y="2723555"/>
                </a:cubicBezTo>
                <a:close/>
                <a:moveTo>
                  <a:pt x="431602" y="2723555"/>
                </a:moveTo>
                <a:cubicBezTo>
                  <a:pt x="436563" y="2723555"/>
                  <a:pt x="439043" y="2726036"/>
                  <a:pt x="439043" y="2730997"/>
                </a:cubicBezTo>
                <a:lnTo>
                  <a:pt x="431602" y="2738438"/>
                </a:lnTo>
                <a:close/>
                <a:moveTo>
                  <a:pt x="6174042" y="2721695"/>
                </a:moveTo>
                <a:cubicBezTo>
                  <a:pt x="6176832" y="2721695"/>
                  <a:pt x="6180088" y="2722315"/>
                  <a:pt x="6183808" y="2723555"/>
                </a:cubicBezTo>
                <a:lnTo>
                  <a:pt x="6183808" y="2738438"/>
                </a:lnTo>
                <a:lnTo>
                  <a:pt x="6161484" y="2738438"/>
                </a:lnTo>
                <a:cubicBezTo>
                  <a:pt x="6161484" y="2727276"/>
                  <a:pt x="6165670" y="2721695"/>
                  <a:pt x="6174042" y="2721695"/>
                </a:cubicBezTo>
                <a:close/>
                <a:moveTo>
                  <a:pt x="6109394" y="2716114"/>
                </a:moveTo>
                <a:lnTo>
                  <a:pt x="6116836" y="2716114"/>
                </a:lnTo>
                <a:cubicBezTo>
                  <a:pt x="6116836" y="2721075"/>
                  <a:pt x="6114356" y="2723555"/>
                  <a:pt x="6109394" y="2723555"/>
                </a:cubicBezTo>
                <a:close/>
                <a:moveTo>
                  <a:pt x="5480595" y="2716114"/>
                </a:moveTo>
                <a:cubicBezTo>
                  <a:pt x="5478115" y="2716114"/>
                  <a:pt x="5476875" y="2718595"/>
                  <a:pt x="5476875" y="2723555"/>
                </a:cubicBezTo>
                <a:cubicBezTo>
                  <a:pt x="5471913" y="2723555"/>
                  <a:pt x="5468193" y="2724795"/>
                  <a:pt x="5465713" y="2727276"/>
                </a:cubicBezTo>
                <a:cubicBezTo>
                  <a:pt x="5463233" y="2729757"/>
                  <a:pt x="5463233" y="2732237"/>
                  <a:pt x="5465713" y="2734717"/>
                </a:cubicBezTo>
                <a:cubicBezTo>
                  <a:pt x="5468193" y="2737198"/>
                  <a:pt x="5471913" y="2737198"/>
                  <a:pt x="5476875" y="2734717"/>
                </a:cubicBezTo>
                <a:cubicBezTo>
                  <a:pt x="5481836" y="2732237"/>
                  <a:pt x="5484316" y="2728516"/>
                  <a:pt x="5484316" y="2723555"/>
                </a:cubicBezTo>
                <a:cubicBezTo>
                  <a:pt x="5484316" y="2718595"/>
                  <a:pt x="5483076" y="2716114"/>
                  <a:pt x="5480595" y="2716114"/>
                </a:cubicBezTo>
                <a:close/>
                <a:moveTo>
                  <a:pt x="6101023" y="2711463"/>
                </a:moveTo>
                <a:cubicBezTo>
                  <a:pt x="6101642" y="2712083"/>
                  <a:pt x="6101953" y="2713634"/>
                  <a:pt x="6101953" y="2716114"/>
                </a:cubicBezTo>
                <a:lnTo>
                  <a:pt x="6094511" y="2723555"/>
                </a:lnTo>
                <a:cubicBezTo>
                  <a:pt x="6089550" y="2723555"/>
                  <a:pt x="6085829" y="2724795"/>
                  <a:pt x="6083349" y="2727276"/>
                </a:cubicBezTo>
                <a:cubicBezTo>
                  <a:pt x="6080869" y="2729757"/>
                  <a:pt x="6079629" y="2730997"/>
                  <a:pt x="6079629" y="2730997"/>
                </a:cubicBezTo>
                <a:cubicBezTo>
                  <a:pt x="6079629" y="2745880"/>
                  <a:pt x="6069707" y="2753321"/>
                  <a:pt x="6049863" y="2753321"/>
                </a:cubicBezTo>
                <a:lnTo>
                  <a:pt x="6042422" y="2745880"/>
                </a:lnTo>
                <a:cubicBezTo>
                  <a:pt x="6042422" y="2745880"/>
                  <a:pt x="6048622" y="2742159"/>
                  <a:pt x="6061025" y="2734717"/>
                </a:cubicBezTo>
                <a:cubicBezTo>
                  <a:pt x="6073428" y="2727276"/>
                  <a:pt x="6082109" y="2721075"/>
                  <a:pt x="6087070" y="2716114"/>
                </a:cubicBezTo>
                <a:cubicBezTo>
                  <a:pt x="6092031" y="2716114"/>
                  <a:pt x="6095752" y="2714874"/>
                  <a:pt x="6098232" y="2712393"/>
                </a:cubicBezTo>
                <a:cubicBezTo>
                  <a:pt x="6099472" y="2711153"/>
                  <a:pt x="6100402" y="2710843"/>
                  <a:pt x="6101023" y="2711463"/>
                </a:cubicBezTo>
                <a:close/>
                <a:moveTo>
                  <a:pt x="632520" y="2708672"/>
                </a:moveTo>
                <a:lnTo>
                  <a:pt x="632520" y="2723555"/>
                </a:lnTo>
                <a:cubicBezTo>
                  <a:pt x="632520" y="2728516"/>
                  <a:pt x="632520" y="2730997"/>
                  <a:pt x="632520" y="2730997"/>
                </a:cubicBezTo>
                <a:cubicBezTo>
                  <a:pt x="632520" y="2730997"/>
                  <a:pt x="633760" y="2730997"/>
                  <a:pt x="636240" y="2730997"/>
                </a:cubicBezTo>
                <a:cubicBezTo>
                  <a:pt x="638721" y="2730997"/>
                  <a:pt x="639961" y="2728516"/>
                  <a:pt x="639961" y="2723555"/>
                </a:cubicBezTo>
                <a:cubicBezTo>
                  <a:pt x="639961" y="2713633"/>
                  <a:pt x="637481" y="2708672"/>
                  <a:pt x="632520" y="2708672"/>
                </a:cubicBezTo>
                <a:close/>
                <a:moveTo>
                  <a:pt x="6384726" y="2701231"/>
                </a:moveTo>
                <a:lnTo>
                  <a:pt x="6384726" y="2708672"/>
                </a:lnTo>
                <a:lnTo>
                  <a:pt x="6377285" y="2708672"/>
                </a:lnTo>
                <a:close/>
                <a:moveTo>
                  <a:pt x="6354961" y="2701231"/>
                </a:moveTo>
                <a:lnTo>
                  <a:pt x="6362402" y="2701231"/>
                </a:lnTo>
                <a:lnTo>
                  <a:pt x="6354961" y="2708672"/>
                </a:lnTo>
                <a:cubicBezTo>
                  <a:pt x="6349999" y="2708672"/>
                  <a:pt x="6335117" y="2716114"/>
                  <a:pt x="6310312" y="2730997"/>
                </a:cubicBezTo>
                <a:lnTo>
                  <a:pt x="6295429" y="2738438"/>
                </a:lnTo>
                <a:cubicBezTo>
                  <a:pt x="6300391" y="2728516"/>
                  <a:pt x="6320234" y="2716114"/>
                  <a:pt x="6354961" y="2701231"/>
                </a:cubicBezTo>
                <a:close/>
                <a:moveTo>
                  <a:pt x="6258222" y="2701231"/>
                </a:moveTo>
                <a:lnTo>
                  <a:pt x="6250781" y="2716114"/>
                </a:lnTo>
                <a:cubicBezTo>
                  <a:pt x="6235898" y="2726036"/>
                  <a:pt x="6228457" y="2728516"/>
                  <a:pt x="6228457" y="2723555"/>
                </a:cubicBezTo>
                <a:cubicBezTo>
                  <a:pt x="6228457" y="2718595"/>
                  <a:pt x="6233418" y="2713633"/>
                  <a:pt x="6243340" y="2708672"/>
                </a:cubicBezTo>
                <a:close/>
                <a:moveTo>
                  <a:pt x="6213574" y="2701231"/>
                </a:moveTo>
                <a:lnTo>
                  <a:pt x="6213574" y="2716114"/>
                </a:lnTo>
                <a:cubicBezTo>
                  <a:pt x="6208613" y="2721075"/>
                  <a:pt x="6206133" y="2721075"/>
                  <a:pt x="6206133" y="2716114"/>
                </a:cubicBezTo>
                <a:cubicBezTo>
                  <a:pt x="6201171" y="2706192"/>
                  <a:pt x="6203652" y="2701231"/>
                  <a:pt x="6213574" y="2701231"/>
                </a:cubicBezTo>
                <a:close/>
                <a:moveTo>
                  <a:pt x="5781972" y="2701231"/>
                </a:moveTo>
                <a:lnTo>
                  <a:pt x="5767090" y="2708672"/>
                </a:lnTo>
                <a:cubicBezTo>
                  <a:pt x="5752207" y="2713633"/>
                  <a:pt x="5744765" y="2718595"/>
                  <a:pt x="5744765" y="2723555"/>
                </a:cubicBezTo>
                <a:cubicBezTo>
                  <a:pt x="5749727" y="2723555"/>
                  <a:pt x="5757168" y="2721075"/>
                  <a:pt x="5767090" y="2716114"/>
                </a:cubicBezTo>
                <a:cubicBezTo>
                  <a:pt x="5767090" y="2716114"/>
                  <a:pt x="5769570" y="2716114"/>
                  <a:pt x="5774531" y="2716114"/>
                </a:cubicBezTo>
                <a:lnTo>
                  <a:pt x="5781972" y="2708672"/>
                </a:lnTo>
                <a:cubicBezTo>
                  <a:pt x="5777011" y="2708672"/>
                  <a:pt x="5777011" y="2706192"/>
                  <a:pt x="5781972" y="2701231"/>
                </a:cubicBezTo>
                <a:close/>
                <a:moveTo>
                  <a:pt x="5729883" y="2701231"/>
                </a:moveTo>
                <a:cubicBezTo>
                  <a:pt x="5724921" y="2701231"/>
                  <a:pt x="5722441" y="2703712"/>
                  <a:pt x="5722441" y="2708672"/>
                </a:cubicBezTo>
                <a:cubicBezTo>
                  <a:pt x="5717480" y="2708672"/>
                  <a:pt x="5715000" y="2711153"/>
                  <a:pt x="5715000" y="2716114"/>
                </a:cubicBezTo>
                <a:lnTo>
                  <a:pt x="5729883" y="2716114"/>
                </a:lnTo>
                <a:cubicBezTo>
                  <a:pt x="5734844" y="2711153"/>
                  <a:pt x="5734844" y="2706192"/>
                  <a:pt x="5729883" y="2701231"/>
                </a:cubicBezTo>
                <a:close/>
                <a:moveTo>
                  <a:pt x="5408972" y="2695650"/>
                </a:moveTo>
                <a:cubicBezTo>
                  <a:pt x="5408352" y="2695650"/>
                  <a:pt x="5407421" y="2696270"/>
                  <a:pt x="5406181" y="2697510"/>
                </a:cubicBezTo>
                <a:cubicBezTo>
                  <a:pt x="5403701" y="2699991"/>
                  <a:pt x="5399981" y="2701231"/>
                  <a:pt x="5395019" y="2701231"/>
                </a:cubicBezTo>
                <a:cubicBezTo>
                  <a:pt x="5390058" y="2701231"/>
                  <a:pt x="5387578" y="2703712"/>
                  <a:pt x="5387578" y="2708672"/>
                </a:cubicBezTo>
                <a:lnTo>
                  <a:pt x="5387578" y="2716114"/>
                </a:lnTo>
                <a:lnTo>
                  <a:pt x="5395019" y="2708672"/>
                </a:lnTo>
                <a:cubicBezTo>
                  <a:pt x="5404941" y="2703712"/>
                  <a:pt x="5409902" y="2699991"/>
                  <a:pt x="5409902" y="2697510"/>
                </a:cubicBezTo>
                <a:cubicBezTo>
                  <a:pt x="5409902" y="2696270"/>
                  <a:pt x="5409592" y="2695650"/>
                  <a:pt x="5408972" y="2695650"/>
                </a:cubicBezTo>
                <a:close/>
                <a:moveTo>
                  <a:pt x="6064746" y="2693790"/>
                </a:moveTo>
                <a:lnTo>
                  <a:pt x="6064746" y="2701231"/>
                </a:lnTo>
                <a:cubicBezTo>
                  <a:pt x="6064746" y="2701231"/>
                  <a:pt x="6062266" y="2703712"/>
                  <a:pt x="6057304" y="2708672"/>
                </a:cubicBezTo>
                <a:lnTo>
                  <a:pt x="6057304" y="2701231"/>
                </a:lnTo>
                <a:cubicBezTo>
                  <a:pt x="6057304" y="2696270"/>
                  <a:pt x="6059785" y="2693790"/>
                  <a:pt x="6064746" y="2693790"/>
                </a:cubicBezTo>
                <a:close/>
                <a:moveTo>
                  <a:pt x="5536406" y="2693790"/>
                </a:moveTo>
                <a:cubicBezTo>
                  <a:pt x="5531445" y="2693790"/>
                  <a:pt x="5528965" y="2696270"/>
                  <a:pt x="5528965" y="2701231"/>
                </a:cubicBezTo>
                <a:cubicBezTo>
                  <a:pt x="5524003" y="2701231"/>
                  <a:pt x="5519043" y="2701231"/>
                  <a:pt x="5514082" y="2701231"/>
                </a:cubicBezTo>
                <a:cubicBezTo>
                  <a:pt x="5509120" y="2701231"/>
                  <a:pt x="5504160" y="2703712"/>
                  <a:pt x="5499199" y="2708672"/>
                </a:cubicBezTo>
                <a:lnTo>
                  <a:pt x="5506640" y="2716114"/>
                </a:lnTo>
                <a:lnTo>
                  <a:pt x="5514082" y="2723555"/>
                </a:lnTo>
                <a:lnTo>
                  <a:pt x="5512221" y="2717974"/>
                </a:lnTo>
                <a:cubicBezTo>
                  <a:pt x="5510981" y="2716734"/>
                  <a:pt x="5509121" y="2716114"/>
                  <a:pt x="5506640" y="2716114"/>
                </a:cubicBezTo>
                <a:cubicBezTo>
                  <a:pt x="5511602" y="2711153"/>
                  <a:pt x="5514082" y="2711153"/>
                  <a:pt x="5514082" y="2716114"/>
                </a:cubicBezTo>
                <a:cubicBezTo>
                  <a:pt x="5519043" y="2716114"/>
                  <a:pt x="5521523" y="2716114"/>
                  <a:pt x="5521523" y="2716114"/>
                </a:cubicBezTo>
                <a:cubicBezTo>
                  <a:pt x="5521523" y="2716114"/>
                  <a:pt x="5521523" y="2713633"/>
                  <a:pt x="5521523" y="2708672"/>
                </a:cubicBezTo>
                <a:cubicBezTo>
                  <a:pt x="5526485" y="2708672"/>
                  <a:pt x="5528965" y="2708672"/>
                  <a:pt x="5528965" y="2708672"/>
                </a:cubicBezTo>
                <a:cubicBezTo>
                  <a:pt x="5543847" y="2703712"/>
                  <a:pt x="5546328" y="2698750"/>
                  <a:pt x="5536406" y="2693790"/>
                </a:cubicBezTo>
                <a:close/>
                <a:moveTo>
                  <a:pt x="424160" y="2693790"/>
                </a:moveTo>
                <a:cubicBezTo>
                  <a:pt x="424160" y="2698750"/>
                  <a:pt x="424160" y="2702471"/>
                  <a:pt x="424160" y="2704952"/>
                </a:cubicBezTo>
                <a:cubicBezTo>
                  <a:pt x="424160" y="2707432"/>
                  <a:pt x="424160" y="2708672"/>
                  <a:pt x="424160" y="2708672"/>
                </a:cubicBezTo>
                <a:cubicBezTo>
                  <a:pt x="424160" y="2708672"/>
                  <a:pt x="421680" y="2706192"/>
                  <a:pt x="416719" y="2701231"/>
                </a:cubicBezTo>
                <a:cubicBezTo>
                  <a:pt x="416719" y="2696270"/>
                  <a:pt x="419199" y="2693790"/>
                  <a:pt x="424160" y="2693790"/>
                </a:cubicBezTo>
                <a:close/>
                <a:moveTo>
                  <a:pt x="5565242" y="2688209"/>
                </a:moveTo>
                <a:cubicBezTo>
                  <a:pt x="5563382" y="2688209"/>
                  <a:pt x="5561211" y="2688829"/>
                  <a:pt x="5558730" y="2690069"/>
                </a:cubicBezTo>
                <a:cubicBezTo>
                  <a:pt x="5553769" y="2692550"/>
                  <a:pt x="5553769" y="2695030"/>
                  <a:pt x="5558730" y="2697510"/>
                </a:cubicBezTo>
                <a:cubicBezTo>
                  <a:pt x="5558730" y="2695030"/>
                  <a:pt x="5561210" y="2693790"/>
                  <a:pt x="5566172" y="2693790"/>
                </a:cubicBezTo>
                <a:cubicBezTo>
                  <a:pt x="5566172" y="2698750"/>
                  <a:pt x="5564931" y="2701231"/>
                  <a:pt x="5562451" y="2701231"/>
                </a:cubicBezTo>
                <a:lnTo>
                  <a:pt x="5563381" y="2702162"/>
                </a:lnTo>
                <a:cubicBezTo>
                  <a:pt x="5564001" y="2704022"/>
                  <a:pt x="5563691" y="2706192"/>
                  <a:pt x="5562451" y="2708672"/>
                </a:cubicBezTo>
                <a:cubicBezTo>
                  <a:pt x="5559971" y="2713633"/>
                  <a:pt x="5563692" y="2716114"/>
                  <a:pt x="5573613" y="2716114"/>
                </a:cubicBezTo>
                <a:cubicBezTo>
                  <a:pt x="5583535" y="2716114"/>
                  <a:pt x="5588496" y="2713633"/>
                  <a:pt x="5588496" y="2708672"/>
                </a:cubicBezTo>
                <a:cubicBezTo>
                  <a:pt x="5588496" y="2703712"/>
                  <a:pt x="5586016" y="2702471"/>
                  <a:pt x="5581054" y="2704952"/>
                </a:cubicBezTo>
                <a:cubicBezTo>
                  <a:pt x="5576093" y="2707432"/>
                  <a:pt x="5573613" y="2706192"/>
                  <a:pt x="5573613" y="2701231"/>
                </a:cubicBezTo>
                <a:cubicBezTo>
                  <a:pt x="5573613" y="2696270"/>
                  <a:pt x="5572372" y="2692550"/>
                  <a:pt x="5569892" y="2690069"/>
                </a:cubicBezTo>
                <a:cubicBezTo>
                  <a:pt x="5568652" y="2688829"/>
                  <a:pt x="5567102" y="2688209"/>
                  <a:pt x="5565242" y="2688209"/>
                </a:cubicBezTo>
                <a:close/>
                <a:moveTo>
                  <a:pt x="6377285" y="2686348"/>
                </a:moveTo>
                <a:lnTo>
                  <a:pt x="6384726" y="2686348"/>
                </a:lnTo>
                <a:cubicBezTo>
                  <a:pt x="6384726" y="2686348"/>
                  <a:pt x="6382246" y="2688829"/>
                  <a:pt x="6377285" y="2693790"/>
                </a:cubicBezTo>
                <a:lnTo>
                  <a:pt x="6369844" y="2693790"/>
                </a:lnTo>
                <a:cubicBezTo>
                  <a:pt x="6369844" y="2693790"/>
                  <a:pt x="6372324" y="2691309"/>
                  <a:pt x="6377285" y="2686348"/>
                </a:cubicBezTo>
                <a:close/>
                <a:moveTo>
                  <a:pt x="6161484" y="2678907"/>
                </a:moveTo>
                <a:lnTo>
                  <a:pt x="6154043" y="2686348"/>
                </a:lnTo>
                <a:cubicBezTo>
                  <a:pt x="6149081" y="2691309"/>
                  <a:pt x="6141640" y="2696270"/>
                  <a:pt x="6131719" y="2701231"/>
                </a:cubicBezTo>
                <a:lnTo>
                  <a:pt x="6124277" y="2693790"/>
                </a:lnTo>
                <a:cubicBezTo>
                  <a:pt x="6139160" y="2683868"/>
                  <a:pt x="6151563" y="2678907"/>
                  <a:pt x="6161484" y="2678907"/>
                </a:cubicBezTo>
                <a:close/>
                <a:moveTo>
                  <a:pt x="5515942" y="2675187"/>
                </a:moveTo>
                <a:cubicBezTo>
                  <a:pt x="5514702" y="2675187"/>
                  <a:pt x="5514082" y="2676427"/>
                  <a:pt x="5514082" y="2678907"/>
                </a:cubicBezTo>
                <a:lnTo>
                  <a:pt x="5514082" y="2686348"/>
                </a:lnTo>
                <a:cubicBezTo>
                  <a:pt x="5519043" y="2691309"/>
                  <a:pt x="5522764" y="2692550"/>
                  <a:pt x="5525244" y="2690069"/>
                </a:cubicBezTo>
                <a:cubicBezTo>
                  <a:pt x="5527724" y="2687588"/>
                  <a:pt x="5528965" y="2683868"/>
                  <a:pt x="5528965" y="2678907"/>
                </a:cubicBezTo>
                <a:lnTo>
                  <a:pt x="5521523" y="2678907"/>
                </a:lnTo>
                <a:cubicBezTo>
                  <a:pt x="5519043" y="2676427"/>
                  <a:pt x="5517182" y="2675187"/>
                  <a:pt x="5515942" y="2675187"/>
                </a:cubicBezTo>
                <a:close/>
                <a:moveTo>
                  <a:pt x="5834062" y="2671465"/>
                </a:moveTo>
                <a:cubicBezTo>
                  <a:pt x="5829101" y="2676426"/>
                  <a:pt x="5826621" y="2680147"/>
                  <a:pt x="5826621" y="2682628"/>
                </a:cubicBezTo>
                <a:cubicBezTo>
                  <a:pt x="5826621" y="2685108"/>
                  <a:pt x="5830342" y="2686348"/>
                  <a:pt x="5837783" y="2686348"/>
                </a:cubicBezTo>
                <a:cubicBezTo>
                  <a:pt x="5845224" y="2686348"/>
                  <a:pt x="5851425" y="2683868"/>
                  <a:pt x="5856386" y="2678907"/>
                </a:cubicBezTo>
                <a:lnTo>
                  <a:pt x="5856386" y="2671465"/>
                </a:lnTo>
                <a:cubicBezTo>
                  <a:pt x="5851425" y="2671465"/>
                  <a:pt x="5848945" y="2671465"/>
                  <a:pt x="5848945" y="2671465"/>
                </a:cubicBezTo>
                <a:cubicBezTo>
                  <a:pt x="5848945" y="2671465"/>
                  <a:pt x="5847704" y="2671465"/>
                  <a:pt x="5845224" y="2671465"/>
                </a:cubicBezTo>
                <a:cubicBezTo>
                  <a:pt x="5842744" y="2671465"/>
                  <a:pt x="5839024" y="2671465"/>
                  <a:pt x="5834062" y="2671465"/>
                </a:cubicBezTo>
                <a:close/>
                <a:moveTo>
                  <a:pt x="6570761" y="2664024"/>
                </a:moveTo>
                <a:lnTo>
                  <a:pt x="6570761" y="2671465"/>
                </a:lnTo>
                <a:lnTo>
                  <a:pt x="6563320" y="2671465"/>
                </a:lnTo>
                <a:cubicBezTo>
                  <a:pt x="6568281" y="2666505"/>
                  <a:pt x="6570761" y="2664024"/>
                  <a:pt x="6570761" y="2664024"/>
                </a:cubicBezTo>
                <a:close/>
                <a:moveTo>
                  <a:pt x="5804297" y="2664024"/>
                </a:moveTo>
                <a:cubicBezTo>
                  <a:pt x="5804297" y="2664024"/>
                  <a:pt x="5801817" y="2666505"/>
                  <a:pt x="5796855" y="2671465"/>
                </a:cubicBezTo>
                <a:cubicBezTo>
                  <a:pt x="5801817" y="2671465"/>
                  <a:pt x="5804297" y="2671465"/>
                  <a:pt x="5804297" y="2671465"/>
                </a:cubicBezTo>
                <a:close/>
                <a:moveTo>
                  <a:pt x="6116836" y="2656583"/>
                </a:moveTo>
                <a:lnTo>
                  <a:pt x="6139160" y="2656583"/>
                </a:lnTo>
                <a:cubicBezTo>
                  <a:pt x="6134199" y="2656583"/>
                  <a:pt x="6129238" y="2661543"/>
                  <a:pt x="6124277" y="2671465"/>
                </a:cubicBezTo>
                <a:lnTo>
                  <a:pt x="6109394" y="2678907"/>
                </a:lnTo>
                <a:cubicBezTo>
                  <a:pt x="6109394" y="2668985"/>
                  <a:pt x="6101953" y="2671465"/>
                  <a:pt x="6087070" y="2686348"/>
                </a:cubicBezTo>
                <a:cubicBezTo>
                  <a:pt x="6087070" y="2691309"/>
                  <a:pt x="6085829" y="2691309"/>
                  <a:pt x="6083349" y="2686348"/>
                </a:cubicBezTo>
                <a:cubicBezTo>
                  <a:pt x="6080869" y="2681388"/>
                  <a:pt x="6080869" y="2677667"/>
                  <a:pt x="6083349" y="2675186"/>
                </a:cubicBezTo>
                <a:cubicBezTo>
                  <a:pt x="6085829" y="2672705"/>
                  <a:pt x="6088311" y="2671465"/>
                  <a:pt x="6090791" y="2671465"/>
                </a:cubicBezTo>
                <a:cubicBezTo>
                  <a:pt x="6093271" y="2671465"/>
                  <a:pt x="6101953" y="2666505"/>
                  <a:pt x="6116836" y="2656583"/>
                </a:cubicBezTo>
                <a:close/>
                <a:moveTo>
                  <a:pt x="5722441" y="2656583"/>
                </a:moveTo>
                <a:lnTo>
                  <a:pt x="5707558" y="2664024"/>
                </a:lnTo>
                <a:lnTo>
                  <a:pt x="5722441" y="2664024"/>
                </a:lnTo>
                <a:cubicBezTo>
                  <a:pt x="5722441" y="2659063"/>
                  <a:pt x="5722441" y="2656583"/>
                  <a:pt x="5722441" y="2656583"/>
                </a:cubicBezTo>
                <a:close/>
                <a:moveTo>
                  <a:pt x="5566172" y="2656583"/>
                </a:moveTo>
                <a:cubicBezTo>
                  <a:pt x="5566172" y="2661543"/>
                  <a:pt x="5563692" y="2664024"/>
                  <a:pt x="5558730" y="2664024"/>
                </a:cubicBezTo>
                <a:lnTo>
                  <a:pt x="5558730" y="2671465"/>
                </a:lnTo>
                <a:lnTo>
                  <a:pt x="5566172" y="2671465"/>
                </a:lnTo>
                <a:cubicBezTo>
                  <a:pt x="5566172" y="2671465"/>
                  <a:pt x="5563692" y="2673946"/>
                  <a:pt x="5558730" y="2678907"/>
                </a:cubicBezTo>
                <a:cubicBezTo>
                  <a:pt x="5558730" y="2678907"/>
                  <a:pt x="5561210" y="2677667"/>
                  <a:pt x="5566172" y="2675186"/>
                </a:cubicBezTo>
                <a:cubicBezTo>
                  <a:pt x="5571133" y="2672705"/>
                  <a:pt x="5573613" y="2668985"/>
                  <a:pt x="5573613" y="2664024"/>
                </a:cubicBezTo>
                <a:cubicBezTo>
                  <a:pt x="5573613" y="2659063"/>
                  <a:pt x="5571133" y="2656583"/>
                  <a:pt x="5566172" y="2656583"/>
                </a:cubicBezTo>
                <a:close/>
                <a:moveTo>
                  <a:pt x="6309382" y="2652863"/>
                </a:moveTo>
                <a:cubicBezTo>
                  <a:pt x="6311242" y="2652862"/>
                  <a:pt x="6312793" y="2654103"/>
                  <a:pt x="6314033" y="2656583"/>
                </a:cubicBezTo>
                <a:cubicBezTo>
                  <a:pt x="6316513" y="2661543"/>
                  <a:pt x="6315274" y="2664024"/>
                  <a:pt x="6310312" y="2664024"/>
                </a:cubicBezTo>
                <a:lnTo>
                  <a:pt x="6295429" y="2664024"/>
                </a:lnTo>
                <a:lnTo>
                  <a:pt x="6287988" y="2678907"/>
                </a:lnTo>
                <a:lnTo>
                  <a:pt x="6273105" y="2678907"/>
                </a:lnTo>
                <a:lnTo>
                  <a:pt x="6243340" y="2701231"/>
                </a:lnTo>
                <a:cubicBezTo>
                  <a:pt x="6238378" y="2701231"/>
                  <a:pt x="6235898" y="2701231"/>
                  <a:pt x="6235898" y="2701231"/>
                </a:cubicBezTo>
                <a:cubicBezTo>
                  <a:pt x="6235898" y="2706192"/>
                  <a:pt x="6233418" y="2708672"/>
                  <a:pt x="6228457" y="2708672"/>
                </a:cubicBezTo>
                <a:lnTo>
                  <a:pt x="6235898" y="2693790"/>
                </a:lnTo>
                <a:lnTo>
                  <a:pt x="6250781" y="2678907"/>
                </a:lnTo>
                <a:cubicBezTo>
                  <a:pt x="6250781" y="2673946"/>
                  <a:pt x="6253261" y="2671465"/>
                  <a:pt x="6258222" y="2671465"/>
                </a:cubicBezTo>
                <a:lnTo>
                  <a:pt x="6273105" y="2664024"/>
                </a:lnTo>
                <a:cubicBezTo>
                  <a:pt x="6278067" y="2664024"/>
                  <a:pt x="6283027" y="2661543"/>
                  <a:pt x="6287988" y="2656583"/>
                </a:cubicBezTo>
                <a:cubicBezTo>
                  <a:pt x="6292949" y="2656583"/>
                  <a:pt x="6296670" y="2656583"/>
                  <a:pt x="6299150" y="2656583"/>
                </a:cubicBezTo>
                <a:cubicBezTo>
                  <a:pt x="6301630" y="2656583"/>
                  <a:pt x="6302871" y="2656583"/>
                  <a:pt x="6302871" y="2656583"/>
                </a:cubicBezTo>
                <a:cubicBezTo>
                  <a:pt x="6305352" y="2654103"/>
                  <a:pt x="6307522" y="2652862"/>
                  <a:pt x="6309382" y="2652863"/>
                </a:cubicBezTo>
                <a:close/>
                <a:moveTo>
                  <a:pt x="5975449" y="2649141"/>
                </a:moveTo>
                <a:cubicBezTo>
                  <a:pt x="5975449" y="2654102"/>
                  <a:pt x="5972969" y="2656583"/>
                  <a:pt x="5968008" y="2656583"/>
                </a:cubicBezTo>
                <a:cubicBezTo>
                  <a:pt x="5963046" y="2656583"/>
                  <a:pt x="5961807" y="2655343"/>
                  <a:pt x="5964287" y="2652862"/>
                </a:cubicBezTo>
                <a:cubicBezTo>
                  <a:pt x="5966767" y="2650381"/>
                  <a:pt x="5970488" y="2649141"/>
                  <a:pt x="5975449" y="2649141"/>
                </a:cubicBezTo>
                <a:close/>
                <a:moveTo>
                  <a:pt x="5960566" y="2649141"/>
                </a:moveTo>
                <a:cubicBezTo>
                  <a:pt x="5960566" y="2649141"/>
                  <a:pt x="5960566" y="2651622"/>
                  <a:pt x="5960566" y="2656583"/>
                </a:cubicBezTo>
                <a:cubicBezTo>
                  <a:pt x="5960566" y="2661543"/>
                  <a:pt x="5960566" y="2664024"/>
                  <a:pt x="5960566" y="2664024"/>
                </a:cubicBezTo>
                <a:lnTo>
                  <a:pt x="5945683" y="2664024"/>
                </a:lnTo>
                <a:close/>
                <a:moveTo>
                  <a:pt x="5841504" y="2649141"/>
                </a:moveTo>
                <a:cubicBezTo>
                  <a:pt x="5841504" y="2654102"/>
                  <a:pt x="5842744" y="2656583"/>
                  <a:pt x="5845224" y="2656583"/>
                </a:cubicBezTo>
                <a:cubicBezTo>
                  <a:pt x="5847704" y="2656583"/>
                  <a:pt x="5848945" y="2654102"/>
                  <a:pt x="5848945" y="2649141"/>
                </a:cubicBezTo>
                <a:close/>
                <a:moveTo>
                  <a:pt x="5610820" y="2649141"/>
                </a:moveTo>
                <a:cubicBezTo>
                  <a:pt x="5615781" y="2649141"/>
                  <a:pt x="5615781" y="2651622"/>
                  <a:pt x="5610820" y="2656583"/>
                </a:cubicBezTo>
                <a:cubicBezTo>
                  <a:pt x="5605859" y="2661543"/>
                  <a:pt x="5602138" y="2664024"/>
                  <a:pt x="5599658" y="2664024"/>
                </a:cubicBezTo>
                <a:cubicBezTo>
                  <a:pt x="5597178" y="2664024"/>
                  <a:pt x="5598417" y="2661543"/>
                  <a:pt x="5603379" y="2656583"/>
                </a:cubicBezTo>
                <a:cubicBezTo>
                  <a:pt x="5603379" y="2651622"/>
                  <a:pt x="5605859" y="2649141"/>
                  <a:pt x="5610820" y="2649141"/>
                </a:cubicBezTo>
                <a:close/>
                <a:moveTo>
                  <a:pt x="677168" y="2649141"/>
                </a:moveTo>
                <a:lnTo>
                  <a:pt x="684610" y="2664024"/>
                </a:lnTo>
                <a:lnTo>
                  <a:pt x="677168" y="2664024"/>
                </a:lnTo>
                <a:cubicBezTo>
                  <a:pt x="677168" y="2659063"/>
                  <a:pt x="677168" y="2656583"/>
                  <a:pt x="677168" y="2656583"/>
                </a:cubicBezTo>
                <a:cubicBezTo>
                  <a:pt x="677168" y="2656583"/>
                  <a:pt x="677168" y="2654102"/>
                  <a:pt x="677168" y="2649141"/>
                </a:cubicBezTo>
                <a:close/>
                <a:moveTo>
                  <a:pt x="5886152" y="2641700"/>
                </a:moveTo>
                <a:lnTo>
                  <a:pt x="5878711" y="2649141"/>
                </a:lnTo>
                <a:lnTo>
                  <a:pt x="5871269" y="2649141"/>
                </a:lnTo>
                <a:cubicBezTo>
                  <a:pt x="5871269" y="2654102"/>
                  <a:pt x="5868789" y="2656583"/>
                  <a:pt x="5863828" y="2656583"/>
                </a:cubicBezTo>
                <a:lnTo>
                  <a:pt x="5871269" y="2656583"/>
                </a:lnTo>
                <a:cubicBezTo>
                  <a:pt x="5876231" y="2656583"/>
                  <a:pt x="5881191" y="2654102"/>
                  <a:pt x="5886152" y="2649141"/>
                </a:cubicBezTo>
                <a:cubicBezTo>
                  <a:pt x="5891113" y="2649141"/>
                  <a:pt x="5893594" y="2647901"/>
                  <a:pt x="5893594" y="2645421"/>
                </a:cubicBezTo>
                <a:cubicBezTo>
                  <a:pt x="5893594" y="2642940"/>
                  <a:pt x="5893594" y="2641700"/>
                  <a:pt x="5893594" y="2641700"/>
                </a:cubicBezTo>
                <a:close/>
                <a:moveTo>
                  <a:pt x="6167065" y="2637979"/>
                </a:moveTo>
                <a:cubicBezTo>
                  <a:pt x="6168306" y="2637979"/>
                  <a:pt x="6168926" y="2639220"/>
                  <a:pt x="6168926" y="2641700"/>
                </a:cubicBezTo>
                <a:lnTo>
                  <a:pt x="6161484" y="2649141"/>
                </a:lnTo>
                <a:lnTo>
                  <a:pt x="6161484" y="2641700"/>
                </a:lnTo>
                <a:cubicBezTo>
                  <a:pt x="6163965" y="2639220"/>
                  <a:pt x="6165825" y="2637979"/>
                  <a:pt x="6167065" y="2637979"/>
                </a:cubicBezTo>
                <a:close/>
                <a:moveTo>
                  <a:pt x="6139160" y="2634258"/>
                </a:moveTo>
                <a:cubicBezTo>
                  <a:pt x="6144121" y="2634258"/>
                  <a:pt x="6146601" y="2634258"/>
                  <a:pt x="6146601" y="2634258"/>
                </a:cubicBezTo>
                <a:cubicBezTo>
                  <a:pt x="6146601" y="2639219"/>
                  <a:pt x="6146601" y="2641700"/>
                  <a:pt x="6146601" y="2641700"/>
                </a:cubicBezTo>
                <a:close/>
                <a:moveTo>
                  <a:pt x="5997773" y="2634258"/>
                </a:moveTo>
                <a:lnTo>
                  <a:pt x="6005215" y="2634258"/>
                </a:lnTo>
                <a:cubicBezTo>
                  <a:pt x="6000253" y="2639219"/>
                  <a:pt x="5996533" y="2642940"/>
                  <a:pt x="5994053" y="2645421"/>
                </a:cubicBezTo>
                <a:cubicBezTo>
                  <a:pt x="5991572" y="2647901"/>
                  <a:pt x="5990332" y="2649141"/>
                  <a:pt x="5990332" y="2649141"/>
                </a:cubicBezTo>
                <a:cubicBezTo>
                  <a:pt x="5990332" y="2644180"/>
                  <a:pt x="5992812" y="2639219"/>
                  <a:pt x="5997773" y="2634258"/>
                </a:cubicBezTo>
                <a:close/>
                <a:moveTo>
                  <a:pt x="5528965" y="2634258"/>
                </a:moveTo>
                <a:lnTo>
                  <a:pt x="5514082" y="2641700"/>
                </a:lnTo>
                <a:cubicBezTo>
                  <a:pt x="5519043" y="2641700"/>
                  <a:pt x="5524003" y="2640460"/>
                  <a:pt x="5528965" y="2637979"/>
                </a:cubicBezTo>
                <a:cubicBezTo>
                  <a:pt x="5533926" y="2635498"/>
                  <a:pt x="5533926" y="2634258"/>
                  <a:pt x="5528965" y="2634258"/>
                </a:cubicBezTo>
                <a:close/>
                <a:moveTo>
                  <a:pt x="6369844" y="2626817"/>
                </a:moveTo>
                <a:cubicBezTo>
                  <a:pt x="6369844" y="2631778"/>
                  <a:pt x="6368603" y="2634258"/>
                  <a:pt x="6366123" y="2634258"/>
                </a:cubicBezTo>
                <a:cubicBezTo>
                  <a:pt x="6363643" y="2634258"/>
                  <a:pt x="6362402" y="2633018"/>
                  <a:pt x="6362402" y="2630538"/>
                </a:cubicBezTo>
                <a:cubicBezTo>
                  <a:pt x="6362402" y="2628057"/>
                  <a:pt x="6364882" y="2626817"/>
                  <a:pt x="6369844" y="2626817"/>
                </a:cubicBezTo>
                <a:close/>
                <a:moveTo>
                  <a:pt x="5595937" y="2619376"/>
                </a:moveTo>
                <a:lnTo>
                  <a:pt x="5588496" y="2626817"/>
                </a:lnTo>
                <a:cubicBezTo>
                  <a:pt x="5583535" y="2631778"/>
                  <a:pt x="5581054" y="2634258"/>
                  <a:pt x="5581054" y="2634258"/>
                </a:cubicBezTo>
                <a:lnTo>
                  <a:pt x="5588496" y="2634258"/>
                </a:lnTo>
                <a:cubicBezTo>
                  <a:pt x="5588496" y="2634258"/>
                  <a:pt x="5588496" y="2631778"/>
                  <a:pt x="5588496" y="2626817"/>
                </a:cubicBezTo>
                <a:cubicBezTo>
                  <a:pt x="5593457" y="2626817"/>
                  <a:pt x="5595937" y="2626817"/>
                  <a:pt x="5595937" y="2626817"/>
                </a:cubicBezTo>
                <a:cubicBezTo>
                  <a:pt x="5595937" y="2626817"/>
                  <a:pt x="5595937" y="2624336"/>
                  <a:pt x="5595937" y="2619376"/>
                </a:cubicBezTo>
                <a:close/>
                <a:moveTo>
                  <a:pt x="6719589" y="2611934"/>
                </a:moveTo>
                <a:cubicBezTo>
                  <a:pt x="6724551" y="2611934"/>
                  <a:pt x="6727031" y="2611934"/>
                  <a:pt x="6727031" y="2611934"/>
                </a:cubicBezTo>
                <a:cubicBezTo>
                  <a:pt x="6727031" y="2616895"/>
                  <a:pt x="6727031" y="2619376"/>
                  <a:pt x="6727031" y="2619376"/>
                </a:cubicBezTo>
                <a:close/>
                <a:moveTo>
                  <a:pt x="6064746" y="2611934"/>
                </a:moveTo>
                <a:lnTo>
                  <a:pt x="6064746" y="2619376"/>
                </a:lnTo>
                <a:lnTo>
                  <a:pt x="6057304" y="2626817"/>
                </a:lnTo>
                <a:close/>
                <a:moveTo>
                  <a:pt x="5648027" y="2611934"/>
                </a:moveTo>
                <a:cubicBezTo>
                  <a:pt x="5648027" y="2611934"/>
                  <a:pt x="5648027" y="2614415"/>
                  <a:pt x="5648027" y="2619376"/>
                </a:cubicBezTo>
                <a:lnTo>
                  <a:pt x="5640586" y="2619376"/>
                </a:lnTo>
                <a:cubicBezTo>
                  <a:pt x="5645547" y="2614415"/>
                  <a:pt x="5648027" y="2611934"/>
                  <a:pt x="5648027" y="2611934"/>
                </a:cubicBezTo>
                <a:close/>
                <a:moveTo>
                  <a:pt x="669727" y="2611934"/>
                </a:moveTo>
                <a:lnTo>
                  <a:pt x="669727" y="2641700"/>
                </a:lnTo>
                <a:cubicBezTo>
                  <a:pt x="669727" y="2641700"/>
                  <a:pt x="668487" y="2639219"/>
                  <a:pt x="666006" y="2634258"/>
                </a:cubicBezTo>
                <a:cubicBezTo>
                  <a:pt x="663526" y="2629298"/>
                  <a:pt x="662285" y="2624336"/>
                  <a:pt x="662285" y="2619376"/>
                </a:cubicBezTo>
                <a:close/>
                <a:moveTo>
                  <a:pt x="424160" y="2611934"/>
                </a:moveTo>
                <a:cubicBezTo>
                  <a:pt x="429121" y="2611934"/>
                  <a:pt x="431602" y="2614415"/>
                  <a:pt x="431602" y="2619376"/>
                </a:cubicBezTo>
                <a:lnTo>
                  <a:pt x="424160" y="2619376"/>
                </a:lnTo>
                <a:close/>
                <a:moveTo>
                  <a:pt x="6032655" y="2609609"/>
                </a:moveTo>
                <a:cubicBezTo>
                  <a:pt x="6035445" y="2609919"/>
                  <a:pt x="6038701" y="2610694"/>
                  <a:pt x="6042422" y="2611934"/>
                </a:cubicBezTo>
                <a:cubicBezTo>
                  <a:pt x="6047383" y="2611934"/>
                  <a:pt x="6047383" y="2614415"/>
                  <a:pt x="6042422" y="2619376"/>
                </a:cubicBezTo>
                <a:lnTo>
                  <a:pt x="6020097" y="2619376"/>
                </a:lnTo>
                <a:cubicBezTo>
                  <a:pt x="6020097" y="2611934"/>
                  <a:pt x="6024283" y="2608679"/>
                  <a:pt x="6032655" y="2609609"/>
                </a:cubicBezTo>
                <a:close/>
                <a:moveTo>
                  <a:pt x="5923359" y="2604493"/>
                </a:moveTo>
                <a:cubicBezTo>
                  <a:pt x="5923359" y="2609454"/>
                  <a:pt x="5920879" y="2613174"/>
                  <a:pt x="5915918" y="2615655"/>
                </a:cubicBezTo>
                <a:cubicBezTo>
                  <a:pt x="5910956" y="2618136"/>
                  <a:pt x="5905996" y="2619376"/>
                  <a:pt x="5901035" y="2619376"/>
                </a:cubicBezTo>
                <a:lnTo>
                  <a:pt x="5886152" y="2626817"/>
                </a:lnTo>
                <a:cubicBezTo>
                  <a:pt x="5881191" y="2621856"/>
                  <a:pt x="5876231" y="2621856"/>
                  <a:pt x="5871269" y="2626817"/>
                </a:cubicBezTo>
                <a:lnTo>
                  <a:pt x="5871269" y="2634258"/>
                </a:lnTo>
                <a:lnTo>
                  <a:pt x="5886152" y="2626817"/>
                </a:lnTo>
                <a:lnTo>
                  <a:pt x="5901035" y="2634258"/>
                </a:lnTo>
                <a:cubicBezTo>
                  <a:pt x="5905996" y="2629298"/>
                  <a:pt x="5909717" y="2629298"/>
                  <a:pt x="5912197" y="2634258"/>
                </a:cubicBezTo>
                <a:cubicBezTo>
                  <a:pt x="5914677" y="2639219"/>
                  <a:pt x="5915918" y="2639219"/>
                  <a:pt x="5915918" y="2634258"/>
                </a:cubicBezTo>
                <a:cubicBezTo>
                  <a:pt x="5915918" y="2629298"/>
                  <a:pt x="5918398" y="2624336"/>
                  <a:pt x="5923359" y="2619376"/>
                </a:cubicBezTo>
                <a:lnTo>
                  <a:pt x="5945683" y="2611934"/>
                </a:lnTo>
                <a:cubicBezTo>
                  <a:pt x="5945683" y="2606973"/>
                  <a:pt x="5940722" y="2604493"/>
                  <a:pt x="5930801" y="2604493"/>
                </a:cubicBezTo>
                <a:cubicBezTo>
                  <a:pt x="5925839" y="2604493"/>
                  <a:pt x="5923359" y="2604493"/>
                  <a:pt x="5923359" y="2604493"/>
                </a:cubicBezTo>
                <a:close/>
                <a:moveTo>
                  <a:pt x="5592217" y="2597051"/>
                </a:moveTo>
                <a:cubicBezTo>
                  <a:pt x="5589736" y="2597051"/>
                  <a:pt x="5588496" y="2599532"/>
                  <a:pt x="5588496" y="2604493"/>
                </a:cubicBezTo>
                <a:lnTo>
                  <a:pt x="5595937" y="2604493"/>
                </a:lnTo>
                <a:cubicBezTo>
                  <a:pt x="5595937" y="2599532"/>
                  <a:pt x="5594697" y="2597051"/>
                  <a:pt x="5592217" y="2597051"/>
                </a:cubicBezTo>
                <a:close/>
                <a:moveTo>
                  <a:pt x="744141" y="2597051"/>
                </a:moveTo>
                <a:lnTo>
                  <a:pt x="751582" y="2619376"/>
                </a:lnTo>
                <a:lnTo>
                  <a:pt x="751582" y="2626817"/>
                </a:lnTo>
                <a:close/>
                <a:moveTo>
                  <a:pt x="6271710" y="2594726"/>
                </a:moveTo>
                <a:cubicBezTo>
                  <a:pt x="6272640" y="2595036"/>
                  <a:pt x="6273105" y="2595811"/>
                  <a:pt x="6273105" y="2597051"/>
                </a:cubicBezTo>
                <a:cubicBezTo>
                  <a:pt x="6273105" y="2606973"/>
                  <a:pt x="6263184" y="2611934"/>
                  <a:pt x="6243340" y="2611934"/>
                </a:cubicBezTo>
                <a:lnTo>
                  <a:pt x="6250781" y="2604493"/>
                </a:lnTo>
                <a:cubicBezTo>
                  <a:pt x="6261943" y="2597051"/>
                  <a:pt x="6268919" y="2593796"/>
                  <a:pt x="6271710" y="2594726"/>
                </a:cubicBezTo>
                <a:close/>
                <a:moveTo>
                  <a:pt x="6146601" y="2589610"/>
                </a:moveTo>
                <a:lnTo>
                  <a:pt x="6154043" y="2589610"/>
                </a:lnTo>
                <a:lnTo>
                  <a:pt x="6146601" y="2597051"/>
                </a:lnTo>
                <a:close/>
                <a:moveTo>
                  <a:pt x="6756797" y="2582169"/>
                </a:moveTo>
                <a:lnTo>
                  <a:pt x="6764238" y="2582169"/>
                </a:lnTo>
                <a:cubicBezTo>
                  <a:pt x="6759277" y="2587129"/>
                  <a:pt x="6754317" y="2589610"/>
                  <a:pt x="6749355" y="2589610"/>
                </a:cubicBezTo>
                <a:close/>
                <a:moveTo>
                  <a:pt x="6049863" y="2582169"/>
                </a:moveTo>
                <a:lnTo>
                  <a:pt x="6042422" y="2589610"/>
                </a:lnTo>
                <a:lnTo>
                  <a:pt x="6027539" y="2597051"/>
                </a:lnTo>
                <a:cubicBezTo>
                  <a:pt x="6027539" y="2597051"/>
                  <a:pt x="6030019" y="2594571"/>
                  <a:pt x="6034980" y="2589610"/>
                </a:cubicBezTo>
                <a:close/>
                <a:moveTo>
                  <a:pt x="6027539" y="2582169"/>
                </a:moveTo>
                <a:cubicBezTo>
                  <a:pt x="6027539" y="2587129"/>
                  <a:pt x="6026298" y="2589610"/>
                  <a:pt x="6023818" y="2589610"/>
                </a:cubicBezTo>
                <a:cubicBezTo>
                  <a:pt x="6021338" y="2589610"/>
                  <a:pt x="6020097" y="2588370"/>
                  <a:pt x="6020097" y="2585889"/>
                </a:cubicBezTo>
                <a:cubicBezTo>
                  <a:pt x="6020097" y="2583409"/>
                  <a:pt x="6022578" y="2582169"/>
                  <a:pt x="6027539" y="2582169"/>
                </a:cubicBezTo>
                <a:close/>
                <a:moveTo>
                  <a:pt x="5964287" y="2582169"/>
                </a:moveTo>
                <a:cubicBezTo>
                  <a:pt x="5961807" y="2582169"/>
                  <a:pt x="5959326" y="2584649"/>
                  <a:pt x="5956845" y="2589610"/>
                </a:cubicBezTo>
                <a:lnTo>
                  <a:pt x="5954613" y="2598540"/>
                </a:lnTo>
                <a:lnTo>
                  <a:pt x="5960566" y="2604493"/>
                </a:lnTo>
                <a:lnTo>
                  <a:pt x="5975449" y="2604493"/>
                </a:lnTo>
                <a:cubicBezTo>
                  <a:pt x="5975449" y="2604493"/>
                  <a:pt x="5976069" y="2603873"/>
                  <a:pt x="5977309" y="2602632"/>
                </a:cubicBezTo>
                <a:lnTo>
                  <a:pt x="5981236" y="2598705"/>
                </a:lnTo>
                <a:lnTo>
                  <a:pt x="5978821" y="2599842"/>
                </a:lnTo>
                <a:cubicBezTo>
                  <a:pt x="5973472" y="2601702"/>
                  <a:pt x="5969868" y="2600772"/>
                  <a:pt x="5968008" y="2597051"/>
                </a:cubicBezTo>
                <a:cubicBezTo>
                  <a:pt x="5968008" y="2592091"/>
                  <a:pt x="5968008" y="2589610"/>
                  <a:pt x="5968008" y="2589610"/>
                </a:cubicBezTo>
                <a:cubicBezTo>
                  <a:pt x="5968008" y="2584649"/>
                  <a:pt x="5966767" y="2582169"/>
                  <a:pt x="5964287" y="2582169"/>
                </a:cubicBezTo>
                <a:close/>
                <a:moveTo>
                  <a:pt x="5484316" y="2582169"/>
                </a:moveTo>
                <a:cubicBezTo>
                  <a:pt x="5479355" y="2587129"/>
                  <a:pt x="5474395" y="2589610"/>
                  <a:pt x="5469433" y="2589610"/>
                </a:cubicBezTo>
                <a:lnTo>
                  <a:pt x="5476875" y="2589610"/>
                </a:lnTo>
                <a:cubicBezTo>
                  <a:pt x="5481836" y="2584649"/>
                  <a:pt x="5484316" y="2582169"/>
                  <a:pt x="5484316" y="2582169"/>
                </a:cubicBezTo>
                <a:close/>
                <a:moveTo>
                  <a:pt x="6474023" y="2574727"/>
                </a:moveTo>
                <a:lnTo>
                  <a:pt x="6474023" y="2582169"/>
                </a:lnTo>
                <a:cubicBezTo>
                  <a:pt x="6474023" y="2582169"/>
                  <a:pt x="6471543" y="2582169"/>
                  <a:pt x="6466582" y="2582169"/>
                </a:cubicBezTo>
                <a:cubicBezTo>
                  <a:pt x="6466582" y="2577208"/>
                  <a:pt x="6469062" y="2574727"/>
                  <a:pt x="6474023" y="2574727"/>
                </a:cubicBezTo>
                <a:close/>
                <a:moveTo>
                  <a:pt x="6057304" y="2574727"/>
                </a:moveTo>
                <a:lnTo>
                  <a:pt x="6064746" y="2582169"/>
                </a:lnTo>
                <a:lnTo>
                  <a:pt x="6049863" y="2582169"/>
                </a:lnTo>
                <a:close/>
                <a:moveTo>
                  <a:pt x="6034980" y="2574727"/>
                </a:moveTo>
                <a:cubicBezTo>
                  <a:pt x="6039942" y="2574727"/>
                  <a:pt x="6042422" y="2575967"/>
                  <a:pt x="6042422" y="2578448"/>
                </a:cubicBezTo>
                <a:cubicBezTo>
                  <a:pt x="6042422" y="2580929"/>
                  <a:pt x="6039942" y="2582169"/>
                  <a:pt x="6034980" y="2582169"/>
                </a:cubicBezTo>
                <a:close/>
                <a:moveTo>
                  <a:pt x="5863828" y="2574727"/>
                </a:moveTo>
                <a:lnTo>
                  <a:pt x="5871269" y="2574727"/>
                </a:lnTo>
                <a:lnTo>
                  <a:pt x="5863828" y="2582169"/>
                </a:lnTo>
                <a:cubicBezTo>
                  <a:pt x="5853906" y="2587129"/>
                  <a:pt x="5848945" y="2590850"/>
                  <a:pt x="5848945" y="2593331"/>
                </a:cubicBezTo>
                <a:cubicBezTo>
                  <a:pt x="5848945" y="2595811"/>
                  <a:pt x="5846465" y="2597051"/>
                  <a:pt x="5841504" y="2597051"/>
                </a:cubicBezTo>
                <a:lnTo>
                  <a:pt x="5841504" y="2589610"/>
                </a:lnTo>
                <a:cubicBezTo>
                  <a:pt x="5846465" y="2589610"/>
                  <a:pt x="5848945" y="2587129"/>
                  <a:pt x="5848945" y="2582169"/>
                </a:cubicBezTo>
                <a:cubicBezTo>
                  <a:pt x="5848945" y="2577208"/>
                  <a:pt x="5850186" y="2575967"/>
                  <a:pt x="5852666" y="2578448"/>
                </a:cubicBezTo>
                <a:cubicBezTo>
                  <a:pt x="5855146" y="2580929"/>
                  <a:pt x="5858867" y="2579688"/>
                  <a:pt x="5863828" y="2574727"/>
                </a:cubicBezTo>
                <a:close/>
                <a:moveTo>
                  <a:pt x="5759648" y="2574727"/>
                </a:moveTo>
                <a:cubicBezTo>
                  <a:pt x="5759648" y="2579688"/>
                  <a:pt x="5762128" y="2579688"/>
                  <a:pt x="5767090" y="2574727"/>
                </a:cubicBezTo>
                <a:lnTo>
                  <a:pt x="5774531" y="2582169"/>
                </a:lnTo>
                <a:cubicBezTo>
                  <a:pt x="5769570" y="2582169"/>
                  <a:pt x="5765849" y="2582169"/>
                  <a:pt x="5763369" y="2582169"/>
                </a:cubicBezTo>
                <a:cubicBezTo>
                  <a:pt x="5760889" y="2582169"/>
                  <a:pt x="5757168" y="2584649"/>
                  <a:pt x="5752207" y="2589610"/>
                </a:cubicBezTo>
                <a:lnTo>
                  <a:pt x="5744765" y="2597051"/>
                </a:lnTo>
                <a:cubicBezTo>
                  <a:pt x="5749727" y="2597051"/>
                  <a:pt x="5752207" y="2595811"/>
                  <a:pt x="5752207" y="2593331"/>
                </a:cubicBezTo>
                <a:cubicBezTo>
                  <a:pt x="5752207" y="2590850"/>
                  <a:pt x="5753447" y="2590850"/>
                  <a:pt x="5755928" y="2593331"/>
                </a:cubicBezTo>
                <a:cubicBezTo>
                  <a:pt x="5758408" y="2595811"/>
                  <a:pt x="5757168" y="2599532"/>
                  <a:pt x="5752207" y="2604493"/>
                </a:cubicBezTo>
                <a:cubicBezTo>
                  <a:pt x="5742285" y="2609454"/>
                  <a:pt x="5737324" y="2609454"/>
                  <a:pt x="5737324" y="2604493"/>
                </a:cubicBezTo>
                <a:cubicBezTo>
                  <a:pt x="5727402" y="2594571"/>
                  <a:pt x="5729883" y="2587129"/>
                  <a:pt x="5744765" y="2582169"/>
                </a:cubicBezTo>
                <a:cubicBezTo>
                  <a:pt x="5744765" y="2582169"/>
                  <a:pt x="5746006" y="2580929"/>
                  <a:pt x="5748486" y="2578448"/>
                </a:cubicBezTo>
                <a:cubicBezTo>
                  <a:pt x="5750966" y="2575967"/>
                  <a:pt x="5754687" y="2574727"/>
                  <a:pt x="5759648" y="2574727"/>
                </a:cubicBezTo>
                <a:close/>
                <a:moveTo>
                  <a:pt x="401836" y="2574727"/>
                </a:moveTo>
                <a:cubicBezTo>
                  <a:pt x="406797" y="2579688"/>
                  <a:pt x="409278" y="2590850"/>
                  <a:pt x="409278" y="2608213"/>
                </a:cubicBezTo>
                <a:cubicBezTo>
                  <a:pt x="409278" y="2625577"/>
                  <a:pt x="406797" y="2634258"/>
                  <a:pt x="401836" y="2634258"/>
                </a:cubicBezTo>
                <a:cubicBezTo>
                  <a:pt x="396875" y="2634258"/>
                  <a:pt x="391914" y="2634258"/>
                  <a:pt x="386953" y="2634258"/>
                </a:cubicBezTo>
                <a:lnTo>
                  <a:pt x="386953" y="2626817"/>
                </a:lnTo>
                <a:lnTo>
                  <a:pt x="386953" y="2619376"/>
                </a:lnTo>
                <a:cubicBezTo>
                  <a:pt x="386953" y="2614415"/>
                  <a:pt x="386953" y="2611934"/>
                  <a:pt x="386953" y="2611934"/>
                </a:cubicBezTo>
                <a:cubicBezTo>
                  <a:pt x="391914" y="2611934"/>
                  <a:pt x="394395" y="2609454"/>
                  <a:pt x="394395" y="2604493"/>
                </a:cubicBezTo>
                <a:cubicBezTo>
                  <a:pt x="394395" y="2599532"/>
                  <a:pt x="394395" y="2594571"/>
                  <a:pt x="394395" y="2589610"/>
                </a:cubicBezTo>
                <a:cubicBezTo>
                  <a:pt x="399356" y="2579688"/>
                  <a:pt x="401836" y="2574727"/>
                  <a:pt x="401836" y="2574727"/>
                </a:cubicBezTo>
                <a:close/>
                <a:moveTo>
                  <a:pt x="334863" y="2574727"/>
                </a:moveTo>
                <a:lnTo>
                  <a:pt x="334863" y="2582169"/>
                </a:lnTo>
                <a:cubicBezTo>
                  <a:pt x="339824" y="2582169"/>
                  <a:pt x="342305" y="2584649"/>
                  <a:pt x="342305" y="2589610"/>
                </a:cubicBezTo>
                <a:cubicBezTo>
                  <a:pt x="342305" y="2594571"/>
                  <a:pt x="344785" y="2597051"/>
                  <a:pt x="349746" y="2597051"/>
                </a:cubicBezTo>
                <a:cubicBezTo>
                  <a:pt x="349746" y="2606973"/>
                  <a:pt x="349746" y="2611934"/>
                  <a:pt x="349746" y="2611934"/>
                </a:cubicBezTo>
                <a:lnTo>
                  <a:pt x="334863" y="2604493"/>
                </a:lnTo>
                <a:cubicBezTo>
                  <a:pt x="329903" y="2594571"/>
                  <a:pt x="327422" y="2587129"/>
                  <a:pt x="327422" y="2582169"/>
                </a:cubicBezTo>
                <a:close/>
                <a:moveTo>
                  <a:pt x="6726127" y="2571458"/>
                </a:moveTo>
                <a:lnTo>
                  <a:pt x="6719589" y="2574727"/>
                </a:lnTo>
                <a:cubicBezTo>
                  <a:pt x="6719589" y="2574727"/>
                  <a:pt x="6720830" y="2574107"/>
                  <a:pt x="6723310" y="2572867"/>
                </a:cubicBezTo>
                <a:close/>
                <a:moveTo>
                  <a:pt x="6503789" y="2567286"/>
                </a:moveTo>
                <a:lnTo>
                  <a:pt x="6488906" y="2574727"/>
                </a:lnTo>
                <a:cubicBezTo>
                  <a:pt x="6488906" y="2572247"/>
                  <a:pt x="6490147" y="2570387"/>
                  <a:pt x="6492627" y="2569146"/>
                </a:cubicBezTo>
                <a:close/>
                <a:moveTo>
                  <a:pt x="6302871" y="2567286"/>
                </a:moveTo>
                <a:cubicBezTo>
                  <a:pt x="6302871" y="2567286"/>
                  <a:pt x="6302871" y="2569766"/>
                  <a:pt x="6302871" y="2574727"/>
                </a:cubicBezTo>
                <a:cubicBezTo>
                  <a:pt x="6302871" y="2579688"/>
                  <a:pt x="6302871" y="2582169"/>
                  <a:pt x="6302871" y="2582169"/>
                </a:cubicBezTo>
                <a:cubicBezTo>
                  <a:pt x="6302871" y="2582169"/>
                  <a:pt x="6301630" y="2582169"/>
                  <a:pt x="6299150" y="2582169"/>
                </a:cubicBezTo>
                <a:cubicBezTo>
                  <a:pt x="6296670" y="2582169"/>
                  <a:pt x="6295429" y="2579688"/>
                  <a:pt x="6295429" y="2574727"/>
                </a:cubicBezTo>
                <a:close/>
                <a:moveTo>
                  <a:pt x="6109394" y="2567286"/>
                </a:moveTo>
                <a:cubicBezTo>
                  <a:pt x="6109394" y="2567286"/>
                  <a:pt x="6109394" y="2568526"/>
                  <a:pt x="6109394" y="2571006"/>
                </a:cubicBezTo>
                <a:cubicBezTo>
                  <a:pt x="6109394" y="2573487"/>
                  <a:pt x="6104433" y="2577208"/>
                  <a:pt x="6094511" y="2582169"/>
                </a:cubicBezTo>
                <a:lnTo>
                  <a:pt x="6087070" y="2589610"/>
                </a:lnTo>
                <a:lnTo>
                  <a:pt x="6079629" y="2589610"/>
                </a:lnTo>
                <a:lnTo>
                  <a:pt x="6064746" y="2597051"/>
                </a:lnTo>
                <a:lnTo>
                  <a:pt x="6057304" y="2597051"/>
                </a:lnTo>
                <a:lnTo>
                  <a:pt x="6072187" y="2589610"/>
                </a:lnTo>
                <a:lnTo>
                  <a:pt x="6094511" y="2574727"/>
                </a:lnTo>
                <a:close/>
                <a:moveTo>
                  <a:pt x="5789414" y="2567286"/>
                </a:moveTo>
                <a:cubicBezTo>
                  <a:pt x="5789414" y="2567286"/>
                  <a:pt x="5790034" y="2567286"/>
                  <a:pt x="5791274" y="2567286"/>
                </a:cubicBezTo>
                <a:lnTo>
                  <a:pt x="5793135" y="2567286"/>
                </a:lnTo>
                <a:cubicBezTo>
                  <a:pt x="5790654" y="2567286"/>
                  <a:pt x="5789414" y="2568526"/>
                  <a:pt x="5789414" y="2571006"/>
                </a:cubicBezTo>
                <a:cubicBezTo>
                  <a:pt x="5789414" y="2573487"/>
                  <a:pt x="5791894" y="2574727"/>
                  <a:pt x="5796855" y="2574727"/>
                </a:cubicBezTo>
                <a:lnTo>
                  <a:pt x="5796855" y="2582169"/>
                </a:lnTo>
                <a:cubicBezTo>
                  <a:pt x="5791894" y="2587129"/>
                  <a:pt x="5786934" y="2585889"/>
                  <a:pt x="5781972" y="2578448"/>
                </a:cubicBezTo>
                <a:cubicBezTo>
                  <a:pt x="5777011" y="2571006"/>
                  <a:pt x="5779492" y="2567286"/>
                  <a:pt x="5789414" y="2567286"/>
                </a:cubicBezTo>
                <a:close/>
                <a:moveTo>
                  <a:pt x="5692676" y="2567286"/>
                </a:moveTo>
                <a:lnTo>
                  <a:pt x="5700117" y="2582169"/>
                </a:lnTo>
                <a:cubicBezTo>
                  <a:pt x="5695156" y="2587129"/>
                  <a:pt x="5700117" y="2587129"/>
                  <a:pt x="5715000" y="2582169"/>
                </a:cubicBezTo>
                <a:cubicBezTo>
                  <a:pt x="5724921" y="2577208"/>
                  <a:pt x="5731123" y="2575967"/>
                  <a:pt x="5733603" y="2578448"/>
                </a:cubicBezTo>
                <a:cubicBezTo>
                  <a:pt x="5736083" y="2580929"/>
                  <a:pt x="5734844" y="2582169"/>
                  <a:pt x="5729883" y="2582169"/>
                </a:cubicBezTo>
                <a:cubicBezTo>
                  <a:pt x="5729883" y="2582169"/>
                  <a:pt x="5727402" y="2582169"/>
                  <a:pt x="5722441" y="2582169"/>
                </a:cubicBezTo>
                <a:cubicBezTo>
                  <a:pt x="5722441" y="2587129"/>
                  <a:pt x="5718720" y="2590850"/>
                  <a:pt x="5711279" y="2593331"/>
                </a:cubicBezTo>
                <a:cubicBezTo>
                  <a:pt x="5703838" y="2595811"/>
                  <a:pt x="5697637" y="2599532"/>
                  <a:pt x="5692676" y="2604493"/>
                </a:cubicBezTo>
                <a:cubicBezTo>
                  <a:pt x="5682754" y="2609454"/>
                  <a:pt x="5675313" y="2613174"/>
                  <a:pt x="5670351" y="2615655"/>
                </a:cubicBezTo>
                <a:cubicBezTo>
                  <a:pt x="5665390" y="2618136"/>
                  <a:pt x="5660430" y="2616895"/>
                  <a:pt x="5655469" y="2611934"/>
                </a:cubicBezTo>
                <a:lnTo>
                  <a:pt x="5655469" y="2604493"/>
                </a:lnTo>
                <a:lnTo>
                  <a:pt x="5662910" y="2597051"/>
                </a:lnTo>
                <a:cubicBezTo>
                  <a:pt x="5662910" y="2587129"/>
                  <a:pt x="5665390" y="2587129"/>
                  <a:pt x="5670351" y="2597051"/>
                </a:cubicBezTo>
                <a:lnTo>
                  <a:pt x="5685234" y="2589610"/>
                </a:lnTo>
                <a:cubicBezTo>
                  <a:pt x="5685234" y="2584649"/>
                  <a:pt x="5686475" y="2579688"/>
                  <a:pt x="5688955" y="2574727"/>
                </a:cubicBezTo>
                <a:cubicBezTo>
                  <a:pt x="5691435" y="2569766"/>
                  <a:pt x="5692676" y="2567286"/>
                  <a:pt x="5692676" y="2567286"/>
                </a:cubicBezTo>
                <a:close/>
                <a:moveTo>
                  <a:pt x="543223" y="2567286"/>
                </a:moveTo>
                <a:lnTo>
                  <a:pt x="550664" y="2567286"/>
                </a:lnTo>
                <a:cubicBezTo>
                  <a:pt x="550664" y="2567286"/>
                  <a:pt x="550664" y="2569766"/>
                  <a:pt x="550664" y="2574727"/>
                </a:cubicBezTo>
                <a:close/>
                <a:moveTo>
                  <a:pt x="6749355" y="2559844"/>
                </a:moveTo>
                <a:lnTo>
                  <a:pt x="6726127" y="2571458"/>
                </a:lnTo>
                <a:lnTo>
                  <a:pt x="6734472" y="2567286"/>
                </a:lnTo>
                <a:close/>
                <a:moveTo>
                  <a:pt x="6295429" y="2559844"/>
                </a:moveTo>
                <a:lnTo>
                  <a:pt x="6287988" y="2567286"/>
                </a:lnTo>
                <a:cubicBezTo>
                  <a:pt x="6278067" y="2567286"/>
                  <a:pt x="6263184" y="2574727"/>
                  <a:pt x="6243340" y="2589610"/>
                </a:cubicBezTo>
                <a:lnTo>
                  <a:pt x="6228457" y="2597051"/>
                </a:lnTo>
                <a:cubicBezTo>
                  <a:pt x="6233418" y="2592091"/>
                  <a:pt x="6245820" y="2584649"/>
                  <a:pt x="6265664" y="2574727"/>
                </a:cubicBezTo>
                <a:cubicBezTo>
                  <a:pt x="6285508" y="2564805"/>
                  <a:pt x="6295429" y="2559844"/>
                  <a:pt x="6295429" y="2559844"/>
                </a:cubicBezTo>
                <a:close/>
                <a:moveTo>
                  <a:pt x="6191250" y="2559844"/>
                </a:moveTo>
                <a:lnTo>
                  <a:pt x="6183808" y="2574727"/>
                </a:lnTo>
                <a:cubicBezTo>
                  <a:pt x="6168926" y="2589610"/>
                  <a:pt x="6161484" y="2592091"/>
                  <a:pt x="6161484" y="2582169"/>
                </a:cubicBezTo>
                <a:cubicBezTo>
                  <a:pt x="6161484" y="2577208"/>
                  <a:pt x="6166445" y="2572247"/>
                  <a:pt x="6176367" y="2567286"/>
                </a:cubicBezTo>
                <a:close/>
                <a:moveTo>
                  <a:pt x="6124277" y="2559844"/>
                </a:moveTo>
                <a:lnTo>
                  <a:pt x="6124277" y="2567286"/>
                </a:lnTo>
                <a:cubicBezTo>
                  <a:pt x="6119316" y="2567286"/>
                  <a:pt x="6115595" y="2567286"/>
                  <a:pt x="6113115" y="2567286"/>
                </a:cubicBezTo>
                <a:cubicBezTo>
                  <a:pt x="6110635" y="2567286"/>
                  <a:pt x="6109394" y="2567286"/>
                  <a:pt x="6109394" y="2567286"/>
                </a:cubicBezTo>
                <a:close/>
                <a:moveTo>
                  <a:pt x="5938242" y="2559844"/>
                </a:moveTo>
                <a:lnTo>
                  <a:pt x="5938242" y="2567286"/>
                </a:lnTo>
                <a:cubicBezTo>
                  <a:pt x="5943203" y="2567286"/>
                  <a:pt x="5945683" y="2564805"/>
                  <a:pt x="5945683" y="2559844"/>
                </a:cubicBezTo>
                <a:cubicBezTo>
                  <a:pt x="5945683" y="2559844"/>
                  <a:pt x="5943203" y="2559844"/>
                  <a:pt x="5938242" y="2559844"/>
                </a:cubicBezTo>
                <a:close/>
                <a:moveTo>
                  <a:pt x="5908476" y="2552403"/>
                </a:moveTo>
                <a:cubicBezTo>
                  <a:pt x="5913438" y="2552403"/>
                  <a:pt x="5913438" y="2554884"/>
                  <a:pt x="5908476" y="2559844"/>
                </a:cubicBezTo>
                <a:lnTo>
                  <a:pt x="5901035" y="2559844"/>
                </a:lnTo>
                <a:cubicBezTo>
                  <a:pt x="5901035" y="2554884"/>
                  <a:pt x="5903515" y="2552403"/>
                  <a:pt x="5908476" y="2552403"/>
                </a:cubicBezTo>
                <a:close/>
                <a:moveTo>
                  <a:pt x="5834062" y="2552403"/>
                </a:moveTo>
                <a:lnTo>
                  <a:pt x="5826621" y="2559844"/>
                </a:lnTo>
                <a:lnTo>
                  <a:pt x="5819179" y="2567286"/>
                </a:lnTo>
                <a:lnTo>
                  <a:pt x="5819179" y="2559844"/>
                </a:lnTo>
                <a:close/>
                <a:moveTo>
                  <a:pt x="5767090" y="2552403"/>
                </a:moveTo>
                <a:cubicBezTo>
                  <a:pt x="5767090" y="2552403"/>
                  <a:pt x="5769570" y="2552403"/>
                  <a:pt x="5774531" y="2552403"/>
                </a:cubicBezTo>
                <a:lnTo>
                  <a:pt x="5781972" y="2552403"/>
                </a:lnTo>
                <a:cubicBezTo>
                  <a:pt x="5781972" y="2552403"/>
                  <a:pt x="5779492" y="2554884"/>
                  <a:pt x="5774531" y="2559844"/>
                </a:cubicBezTo>
                <a:lnTo>
                  <a:pt x="5759648" y="2567286"/>
                </a:lnTo>
                <a:lnTo>
                  <a:pt x="5752207" y="2567286"/>
                </a:lnTo>
                <a:cubicBezTo>
                  <a:pt x="5757168" y="2567286"/>
                  <a:pt x="5759648" y="2564805"/>
                  <a:pt x="5759648" y="2559844"/>
                </a:cubicBezTo>
                <a:cubicBezTo>
                  <a:pt x="5759648" y="2554884"/>
                  <a:pt x="5762128" y="2552403"/>
                  <a:pt x="5767090" y="2552403"/>
                </a:cubicBezTo>
                <a:close/>
                <a:moveTo>
                  <a:pt x="5670351" y="2552403"/>
                </a:moveTo>
                <a:cubicBezTo>
                  <a:pt x="5670351" y="2557364"/>
                  <a:pt x="5667871" y="2559844"/>
                  <a:pt x="5662910" y="2559844"/>
                </a:cubicBezTo>
                <a:cubicBezTo>
                  <a:pt x="5662910" y="2564805"/>
                  <a:pt x="5660430" y="2567286"/>
                  <a:pt x="5655469" y="2567286"/>
                </a:cubicBezTo>
                <a:lnTo>
                  <a:pt x="5670351" y="2567286"/>
                </a:lnTo>
                <a:cubicBezTo>
                  <a:pt x="5675313" y="2562325"/>
                  <a:pt x="5675313" y="2557364"/>
                  <a:pt x="5670351" y="2552403"/>
                </a:cubicBezTo>
                <a:close/>
                <a:moveTo>
                  <a:pt x="6533554" y="2544962"/>
                </a:moveTo>
                <a:lnTo>
                  <a:pt x="6540996" y="2544962"/>
                </a:lnTo>
                <a:cubicBezTo>
                  <a:pt x="6540996" y="2549922"/>
                  <a:pt x="6538516" y="2552403"/>
                  <a:pt x="6533554" y="2552403"/>
                </a:cubicBezTo>
                <a:lnTo>
                  <a:pt x="6526113" y="2552403"/>
                </a:lnTo>
                <a:cubicBezTo>
                  <a:pt x="6526113" y="2552403"/>
                  <a:pt x="6528593" y="2549922"/>
                  <a:pt x="6533554" y="2544962"/>
                </a:cubicBezTo>
                <a:close/>
                <a:moveTo>
                  <a:pt x="6332636" y="2544962"/>
                </a:moveTo>
                <a:lnTo>
                  <a:pt x="6340078" y="2552403"/>
                </a:lnTo>
                <a:cubicBezTo>
                  <a:pt x="6335117" y="2557364"/>
                  <a:pt x="6330156" y="2557364"/>
                  <a:pt x="6325195" y="2552403"/>
                </a:cubicBezTo>
                <a:close/>
                <a:moveTo>
                  <a:pt x="6310312" y="2544962"/>
                </a:moveTo>
                <a:lnTo>
                  <a:pt x="6310312" y="2552403"/>
                </a:lnTo>
                <a:lnTo>
                  <a:pt x="6302871" y="2552403"/>
                </a:lnTo>
                <a:cubicBezTo>
                  <a:pt x="6302871" y="2552403"/>
                  <a:pt x="6305351" y="2549922"/>
                  <a:pt x="6310312" y="2544962"/>
                </a:cubicBezTo>
                <a:close/>
                <a:moveTo>
                  <a:pt x="6139160" y="2544962"/>
                </a:moveTo>
                <a:lnTo>
                  <a:pt x="6154043" y="2544962"/>
                </a:lnTo>
                <a:cubicBezTo>
                  <a:pt x="6154043" y="2544962"/>
                  <a:pt x="6149081" y="2547442"/>
                  <a:pt x="6139160" y="2552403"/>
                </a:cubicBezTo>
                <a:lnTo>
                  <a:pt x="6131719" y="2552403"/>
                </a:lnTo>
                <a:close/>
                <a:moveTo>
                  <a:pt x="5930801" y="2544962"/>
                </a:moveTo>
                <a:cubicBezTo>
                  <a:pt x="5930801" y="2544962"/>
                  <a:pt x="5928320" y="2547442"/>
                  <a:pt x="5923359" y="2552403"/>
                </a:cubicBezTo>
                <a:cubicBezTo>
                  <a:pt x="5923359" y="2552403"/>
                  <a:pt x="5920879" y="2552403"/>
                  <a:pt x="5915918" y="2552403"/>
                </a:cubicBezTo>
                <a:close/>
                <a:moveTo>
                  <a:pt x="6548437" y="2537520"/>
                </a:moveTo>
                <a:cubicBezTo>
                  <a:pt x="6553399" y="2537520"/>
                  <a:pt x="6555879" y="2537520"/>
                  <a:pt x="6555879" y="2537520"/>
                </a:cubicBezTo>
                <a:cubicBezTo>
                  <a:pt x="6550917" y="2542481"/>
                  <a:pt x="6548437" y="2544962"/>
                  <a:pt x="6548437" y="2544962"/>
                </a:cubicBezTo>
                <a:cubicBezTo>
                  <a:pt x="6548437" y="2544962"/>
                  <a:pt x="6545957" y="2544962"/>
                  <a:pt x="6540996" y="2544962"/>
                </a:cubicBezTo>
                <a:close/>
                <a:moveTo>
                  <a:pt x="6198691" y="2537520"/>
                </a:moveTo>
                <a:lnTo>
                  <a:pt x="6191250" y="2552403"/>
                </a:lnTo>
                <a:cubicBezTo>
                  <a:pt x="6186288" y="2557364"/>
                  <a:pt x="6182568" y="2558604"/>
                  <a:pt x="6180088" y="2556124"/>
                </a:cubicBezTo>
                <a:cubicBezTo>
                  <a:pt x="6177608" y="2553643"/>
                  <a:pt x="6175126" y="2554884"/>
                  <a:pt x="6172646" y="2559844"/>
                </a:cubicBezTo>
                <a:cubicBezTo>
                  <a:pt x="6170166" y="2564805"/>
                  <a:pt x="6163964" y="2569766"/>
                  <a:pt x="6154043" y="2574727"/>
                </a:cubicBezTo>
                <a:lnTo>
                  <a:pt x="6146601" y="2574727"/>
                </a:lnTo>
                <a:cubicBezTo>
                  <a:pt x="6146601" y="2569766"/>
                  <a:pt x="6139160" y="2569766"/>
                  <a:pt x="6124277" y="2574727"/>
                </a:cubicBezTo>
                <a:lnTo>
                  <a:pt x="6131719" y="2567286"/>
                </a:lnTo>
                <a:cubicBezTo>
                  <a:pt x="6146601" y="2557364"/>
                  <a:pt x="6154043" y="2557364"/>
                  <a:pt x="6154043" y="2567286"/>
                </a:cubicBezTo>
                <a:lnTo>
                  <a:pt x="6161484" y="2559844"/>
                </a:lnTo>
                <a:cubicBezTo>
                  <a:pt x="6161484" y="2554884"/>
                  <a:pt x="6162725" y="2552403"/>
                  <a:pt x="6165205" y="2552403"/>
                </a:cubicBezTo>
                <a:cubicBezTo>
                  <a:pt x="6167685" y="2552403"/>
                  <a:pt x="6171406" y="2549922"/>
                  <a:pt x="6176367" y="2544962"/>
                </a:cubicBezTo>
                <a:cubicBezTo>
                  <a:pt x="6181328" y="2544962"/>
                  <a:pt x="6185049" y="2543721"/>
                  <a:pt x="6187529" y="2541241"/>
                </a:cubicBezTo>
                <a:cubicBezTo>
                  <a:pt x="6190009" y="2538760"/>
                  <a:pt x="6193730" y="2537520"/>
                  <a:pt x="6198691" y="2537520"/>
                </a:cubicBezTo>
                <a:close/>
                <a:moveTo>
                  <a:pt x="5608960" y="2533800"/>
                </a:moveTo>
                <a:cubicBezTo>
                  <a:pt x="5607720" y="2533800"/>
                  <a:pt x="5605859" y="2535040"/>
                  <a:pt x="5603379" y="2537520"/>
                </a:cubicBezTo>
                <a:cubicBezTo>
                  <a:pt x="5598417" y="2542481"/>
                  <a:pt x="5595937" y="2546202"/>
                  <a:pt x="5595937" y="2548682"/>
                </a:cubicBezTo>
                <a:cubicBezTo>
                  <a:pt x="5595937" y="2551163"/>
                  <a:pt x="5598417" y="2549922"/>
                  <a:pt x="5603379" y="2544962"/>
                </a:cubicBezTo>
                <a:cubicBezTo>
                  <a:pt x="5608340" y="2540001"/>
                  <a:pt x="5610820" y="2537520"/>
                  <a:pt x="5610820" y="2537520"/>
                </a:cubicBezTo>
                <a:cubicBezTo>
                  <a:pt x="5610820" y="2535040"/>
                  <a:pt x="5610200" y="2533800"/>
                  <a:pt x="5608960" y="2533800"/>
                </a:cubicBezTo>
                <a:close/>
                <a:moveTo>
                  <a:pt x="6332636" y="2530079"/>
                </a:moveTo>
                <a:lnTo>
                  <a:pt x="6340078" y="2530079"/>
                </a:lnTo>
                <a:cubicBezTo>
                  <a:pt x="6340078" y="2530079"/>
                  <a:pt x="6337598" y="2532559"/>
                  <a:pt x="6332636" y="2537520"/>
                </a:cubicBezTo>
                <a:close/>
                <a:moveTo>
                  <a:pt x="6090791" y="2530079"/>
                </a:moveTo>
                <a:cubicBezTo>
                  <a:pt x="6088311" y="2530079"/>
                  <a:pt x="6087070" y="2532559"/>
                  <a:pt x="6087070" y="2537520"/>
                </a:cubicBezTo>
                <a:cubicBezTo>
                  <a:pt x="6087070" y="2537520"/>
                  <a:pt x="6088311" y="2537520"/>
                  <a:pt x="6090791" y="2537520"/>
                </a:cubicBezTo>
                <a:cubicBezTo>
                  <a:pt x="6093271" y="2537520"/>
                  <a:pt x="6094511" y="2537520"/>
                  <a:pt x="6094511" y="2537520"/>
                </a:cubicBezTo>
                <a:cubicBezTo>
                  <a:pt x="6094511" y="2532559"/>
                  <a:pt x="6093271" y="2530079"/>
                  <a:pt x="6090791" y="2530079"/>
                </a:cubicBezTo>
                <a:close/>
                <a:moveTo>
                  <a:pt x="5703838" y="2530079"/>
                </a:moveTo>
                <a:cubicBezTo>
                  <a:pt x="5701358" y="2530079"/>
                  <a:pt x="5700117" y="2532559"/>
                  <a:pt x="5700117" y="2537520"/>
                </a:cubicBezTo>
                <a:cubicBezTo>
                  <a:pt x="5705078" y="2532559"/>
                  <a:pt x="5707558" y="2530079"/>
                  <a:pt x="5707558" y="2530079"/>
                </a:cubicBezTo>
                <a:cubicBezTo>
                  <a:pt x="5707558" y="2530079"/>
                  <a:pt x="5706318" y="2530079"/>
                  <a:pt x="5703838" y="2530079"/>
                </a:cubicBezTo>
                <a:close/>
                <a:moveTo>
                  <a:pt x="5958706" y="2525428"/>
                </a:moveTo>
                <a:cubicBezTo>
                  <a:pt x="5959946" y="2526048"/>
                  <a:pt x="5960566" y="2527599"/>
                  <a:pt x="5960566" y="2530079"/>
                </a:cubicBezTo>
                <a:cubicBezTo>
                  <a:pt x="5960566" y="2535039"/>
                  <a:pt x="5958086" y="2537520"/>
                  <a:pt x="5953125" y="2537520"/>
                </a:cubicBezTo>
                <a:cubicBezTo>
                  <a:pt x="5948163" y="2537520"/>
                  <a:pt x="5945683" y="2538760"/>
                  <a:pt x="5945683" y="2541241"/>
                </a:cubicBezTo>
                <a:cubicBezTo>
                  <a:pt x="5945683" y="2543721"/>
                  <a:pt x="5940722" y="2544962"/>
                  <a:pt x="5930801" y="2544962"/>
                </a:cubicBezTo>
                <a:cubicBezTo>
                  <a:pt x="5945683" y="2530079"/>
                  <a:pt x="5954985" y="2523567"/>
                  <a:pt x="5958706" y="2525428"/>
                </a:cubicBezTo>
                <a:close/>
                <a:moveTo>
                  <a:pt x="5827551" y="2525428"/>
                </a:moveTo>
                <a:cubicBezTo>
                  <a:pt x="5828171" y="2524808"/>
                  <a:pt x="5829102" y="2525118"/>
                  <a:pt x="5830342" y="2526358"/>
                </a:cubicBezTo>
                <a:cubicBezTo>
                  <a:pt x="5832822" y="2528839"/>
                  <a:pt x="5831582" y="2530079"/>
                  <a:pt x="5826621" y="2530079"/>
                </a:cubicBezTo>
                <a:cubicBezTo>
                  <a:pt x="5826621" y="2527599"/>
                  <a:pt x="5826931" y="2526048"/>
                  <a:pt x="5827551" y="2525428"/>
                </a:cubicBezTo>
                <a:close/>
                <a:moveTo>
                  <a:pt x="6585644" y="2522637"/>
                </a:moveTo>
                <a:lnTo>
                  <a:pt x="6578203" y="2530079"/>
                </a:lnTo>
                <a:lnTo>
                  <a:pt x="6570761" y="2530079"/>
                </a:lnTo>
                <a:cubicBezTo>
                  <a:pt x="6570761" y="2530079"/>
                  <a:pt x="6573242" y="2528839"/>
                  <a:pt x="6578203" y="2526358"/>
                </a:cubicBezTo>
                <a:cubicBezTo>
                  <a:pt x="6583164" y="2523877"/>
                  <a:pt x="6585644" y="2522637"/>
                  <a:pt x="6585644" y="2522637"/>
                </a:cubicBezTo>
                <a:close/>
                <a:moveTo>
                  <a:pt x="6503789" y="2522637"/>
                </a:moveTo>
                <a:lnTo>
                  <a:pt x="6503789" y="2530079"/>
                </a:lnTo>
                <a:lnTo>
                  <a:pt x="6496347" y="2530079"/>
                </a:lnTo>
                <a:cubicBezTo>
                  <a:pt x="6501309" y="2525118"/>
                  <a:pt x="6503789" y="2522637"/>
                  <a:pt x="6503789" y="2522637"/>
                </a:cubicBezTo>
                <a:close/>
                <a:moveTo>
                  <a:pt x="6429375" y="2522637"/>
                </a:moveTo>
                <a:lnTo>
                  <a:pt x="6421933" y="2530079"/>
                </a:lnTo>
                <a:cubicBezTo>
                  <a:pt x="6421933" y="2530079"/>
                  <a:pt x="6420693" y="2531319"/>
                  <a:pt x="6418213" y="2533799"/>
                </a:cubicBezTo>
                <a:cubicBezTo>
                  <a:pt x="6415733" y="2536280"/>
                  <a:pt x="6414492" y="2537520"/>
                  <a:pt x="6414492" y="2537520"/>
                </a:cubicBezTo>
                <a:lnTo>
                  <a:pt x="6414492" y="2530079"/>
                </a:lnTo>
                <a:cubicBezTo>
                  <a:pt x="6419453" y="2525118"/>
                  <a:pt x="6424413" y="2522637"/>
                  <a:pt x="6429375" y="2522637"/>
                </a:cubicBezTo>
                <a:close/>
                <a:moveTo>
                  <a:pt x="6317754" y="2522637"/>
                </a:moveTo>
                <a:lnTo>
                  <a:pt x="6310312" y="2530079"/>
                </a:lnTo>
                <a:cubicBezTo>
                  <a:pt x="6295429" y="2540001"/>
                  <a:pt x="6287988" y="2542481"/>
                  <a:pt x="6287988" y="2537520"/>
                </a:cubicBezTo>
                <a:cubicBezTo>
                  <a:pt x="6287988" y="2537520"/>
                  <a:pt x="6292949" y="2535039"/>
                  <a:pt x="6302871" y="2530079"/>
                </a:cubicBezTo>
                <a:cubicBezTo>
                  <a:pt x="6312792" y="2525118"/>
                  <a:pt x="6317754" y="2522637"/>
                  <a:pt x="6317754" y="2522637"/>
                </a:cubicBezTo>
                <a:close/>
                <a:moveTo>
                  <a:pt x="5982890" y="2522637"/>
                </a:moveTo>
                <a:cubicBezTo>
                  <a:pt x="5977929" y="2522637"/>
                  <a:pt x="5975449" y="2525118"/>
                  <a:pt x="5975449" y="2530079"/>
                </a:cubicBezTo>
                <a:lnTo>
                  <a:pt x="5990332" y="2530079"/>
                </a:lnTo>
                <a:close/>
                <a:moveTo>
                  <a:pt x="5722441" y="2522637"/>
                </a:moveTo>
                <a:cubicBezTo>
                  <a:pt x="5717480" y="2522637"/>
                  <a:pt x="5715000" y="2525118"/>
                  <a:pt x="5715000" y="2530079"/>
                </a:cubicBezTo>
                <a:lnTo>
                  <a:pt x="5729883" y="2530079"/>
                </a:lnTo>
                <a:cubicBezTo>
                  <a:pt x="5734844" y="2525118"/>
                  <a:pt x="5736083" y="2522637"/>
                  <a:pt x="5733603" y="2522637"/>
                </a:cubicBezTo>
                <a:cubicBezTo>
                  <a:pt x="5731123" y="2522637"/>
                  <a:pt x="5727402" y="2522637"/>
                  <a:pt x="5722441" y="2522637"/>
                </a:cubicBezTo>
                <a:close/>
                <a:moveTo>
                  <a:pt x="5625703" y="2522637"/>
                </a:moveTo>
                <a:lnTo>
                  <a:pt x="5625703" y="2530079"/>
                </a:lnTo>
                <a:cubicBezTo>
                  <a:pt x="5635624" y="2535039"/>
                  <a:pt x="5638106" y="2532559"/>
                  <a:pt x="5633144" y="2522637"/>
                </a:cubicBezTo>
                <a:cubicBezTo>
                  <a:pt x="5633144" y="2522637"/>
                  <a:pt x="5630664" y="2522637"/>
                  <a:pt x="5625703" y="2522637"/>
                </a:cubicBezTo>
                <a:close/>
                <a:moveTo>
                  <a:pt x="6218690" y="2520777"/>
                </a:moveTo>
                <a:cubicBezTo>
                  <a:pt x="6221480" y="2520777"/>
                  <a:pt x="6224736" y="2521397"/>
                  <a:pt x="6228457" y="2522637"/>
                </a:cubicBezTo>
                <a:cubicBezTo>
                  <a:pt x="6233418" y="2522637"/>
                  <a:pt x="6235898" y="2523877"/>
                  <a:pt x="6235898" y="2526358"/>
                </a:cubicBezTo>
                <a:cubicBezTo>
                  <a:pt x="6235898" y="2528839"/>
                  <a:pt x="6233418" y="2532559"/>
                  <a:pt x="6228457" y="2537520"/>
                </a:cubicBezTo>
                <a:cubicBezTo>
                  <a:pt x="6213574" y="2542481"/>
                  <a:pt x="6206133" y="2542481"/>
                  <a:pt x="6206133" y="2537520"/>
                </a:cubicBezTo>
                <a:cubicBezTo>
                  <a:pt x="6206133" y="2526358"/>
                  <a:pt x="6210318" y="2520777"/>
                  <a:pt x="6218690" y="2520777"/>
                </a:cubicBezTo>
                <a:close/>
                <a:moveTo>
                  <a:pt x="6674941" y="2515196"/>
                </a:moveTo>
                <a:lnTo>
                  <a:pt x="6674941" y="2522637"/>
                </a:lnTo>
                <a:cubicBezTo>
                  <a:pt x="6674941" y="2522637"/>
                  <a:pt x="6672461" y="2522637"/>
                  <a:pt x="6667499" y="2522637"/>
                </a:cubicBezTo>
                <a:cubicBezTo>
                  <a:pt x="6667499" y="2517677"/>
                  <a:pt x="6669979" y="2515196"/>
                  <a:pt x="6674941" y="2515196"/>
                </a:cubicBezTo>
                <a:close/>
                <a:moveTo>
                  <a:pt x="6258222" y="2515196"/>
                </a:moveTo>
                <a:lnTo>
                  <a:pt x="6258222" y="2522637"/>
                </a:lnTo>
                <a:lnTo>
                  <a:pt x="6250781" y="2522637"/>
                </a:lnTo>
                <a:cubicBezTo>
                  <a:pt x="6250781" y="2517677"/>
                  <a:pt x="6253261" y="2515196"/>
                  <a:pt x="6258222" y="2515196"/>
                </a:cubicBezTo>
                <a:close/>
                <a:moveTo>
                  <a:pt x="5871269" y="2515196"/>
                </a:moveTo>
                <a:cubicBezTo>
                  <a:pt x="5871269" y="2515196"/>
                  <a:pt x="5872510" y="2516436"/>
                  <a:pt x="5874990" y="2518917"/>
                </a:cubicBezTo>
                <a:cubicBezTo>
                  <a:pt x="5877470" y="2521397"/>
                  <a:pt x="5881191" y="2522637"/>
                  <a:pt x="5886152" y="2522637"/>
                </a:cubicBezTo>
                <a:lnTo>
                  <a:pt x="5893594" y="2522637"/>
                </a:lnTo>
                <a:cubicBezTo>
                  <a:pt x="5893594" y="2532559"/>
                  <a:pt x="5886152" y="2537520"/>
                  <a:pt x="5871269" y="2537520"/>
                </a:cubicBezTo>
                <a:cubicBezTo>
                  <a:pt x="5866308" y="2537520"/>
                  <a:pt x="5862587" y="2538760"/>
                  <a:pt x="5860107" y="2541241"/>
                </a:cubicBezTo>
                <a:cubicBezTo>
                  <a:pt x="5857627" y="2543721"/>
                  <a:pt x="5855146" y="2544962"/>
                  <a:pt x="5852666" y="2544962"/>
                </a:cubicBezTo>
                <a:cubicBezTo>
                  <a:pt x="5850186" y="2544962"/>
                  <a:pt x="5848945" y="2544962"/>
                  <a:pt x="5848945" y="2544962"/>
                </a:cubicBezTo>
                <a:lnTo>
                  <a:pt x="5856386" y="2537520"/>
                </a:lnTo>
                <a:cubicBezTo>
                  <a:pt x="5856386" y="2537520"/>
                  <a:pt x="5857627" y="2536280"/>
                  <a:pt x="5860107" y="2533799"/>
                </a:cubicBezTo>
                <a:cubicBezTo>
                  <a:pt x="5862587" y="2531319"/>
                  <a:pt x="5866308" y="2527598"/>
                  <a:pt x="5871269" y="2522637"/>
                </a:cubicBezTo>
                <a:close/>
                <a:moveTo>
                  <a:pt x="5908476" y="2507755"/>
                </a:moveTo>
                <a:lnTo>
                  <a:pt x="5915918" y="2515196"/>
                </a:lnTo>
                <a:cubicBezTo>
                  <a:pt x="5915918" y="2515196"/>
                  <a:pt x="5913438" y="2515196"/>
                  <a:pt x="5908476" y="2515196"/>
                </a:cubicBezTo>
                <a:cubicBezTo>
                  <a:pt x="5908476" y="2510235"/>
                  <a:pt x="5908476" y="2507755"/>
                  <a:pt x="5908476" y="2507755"/>
                </a:cubicBezTo>
                <a:close/>
                <a:moveTo>
                  <a:pt x="5752207" y="2507755"/>
                </a:moveTo>
                <a:cubicBezTo>
                  <a:pt x="5752207" y="2507755"/>
                  <a:pt x="5749727" y="2510235"/>
                  <a:pt x="5744765" y="2515196"/>
                </a:cubicBezTo>
                <a:cubicBezTo>
                  <a:pt x="5749727" y="2515196"/>
                  <a:pt x="5752207" y="2515196"/>
                  <a:pt x="5752207" y="2515196"/>
                </a:cubicBezTo>
                <a:close/>
                <a:moveTo>
                  <a:pt x="6271245" y="2503104"/>
                </a:moveTo>
                <a:cubicBezTo>
                  <a:pt x="6272485" y="2503724"/>
                  <a:pt x="6273105" y="2505274"/>
                  <a:pt x="6273105" y="2507755"/>
                </a:cubicBezTo>
                <a:cubicBezTo>
                  <a:pt x="6273105" y="2512715"/>
                  <a:pt x="6270625" y="2515196"/>
                  <a:pt x="6265664" y="2515196"/>
                </a:cubicBezTo>
                <a:cubicBezTo>
                  <a:pt x="6260703" y="2510235"/>
                  <a:pt x="6260703" y="2506514"/>
                  <a:pt x="6265664" y="2504034"/>
                </a:cubicBezTo>
                <a:cubicBezTo>
                  <a:pt x="6268144" y="2502794"/>
                  <a:pt x="6270005" y="2502483"/>
                  <a:pt x="6271245" y="2503104"/>
                </a:cubicBezTo>
                <a:close/>
                <a:moveTo>
                  <a:pt x="6704707" y="2500313"/>
                </a:moveTo>
                <a:lnTo>
                  <a:pt x="6712148" y="2507755"/>
                </a:lnTo>
                <a:cubicBezTo>
                  <a:pt x="6697265" y="2512715"/>
                  <a:pt x="6689823" y="2512715"/>
                  <a:pt x="6689823" y="2507755"/>
                </a:cubicBezTo>
                <a:cubicBezTo>
                  <a:pt x="6689823" y="2507755"/>
                  <a:pt x="6694785" y="2505274"/>
                  <a:pt x="6704707" y="2500313"/>
                </a:cubicBezTo>
                <a:close/>
                <a:moveTo>
                  <a:pt x="6124277" y="2500313"/>
                </a:moveTo>
                <a:lnTo>
                  <a:pt x="6109394" y="2507755"/>
                </a:lnTo>
                <a:cubicBezTo>
                  <a:pt x="6114356" y="2507755"/>
                  <a:pt x="6118076" y="2506514"/>
                  <a:pt x="6120556" y="2504034"/>
                </a:cubicBezTo>
                <a:cubicBezTo>
                  <a:pt x="6123036" y="2501553"/>
                  <a:pt x="6124277" y="2500313"/>
                  <a:pt x="6124277" y="2500313"/>
                </a:cubicBezTo>
                <a:close/>
                <a:moveTo>
                  <a:pt x="5886152" y="2500313"/>
                </a:moveTo>
                <a:cubicBezTo>
                  <a:pt x="5886152" y="2500313"/>
                  <a:pt x="5886152" y="2502794"/>
                  <a:pt x="5886152" y="2507755"/>
                </a:cubicBezTo>
                <a:lnTo>
                  <a:pt x="5878711" y="2507755"/>
                </a:lnTo>
                <a:cubicBezTo>
                  <a:pt x="5878711" y="2502794"/>
                  <a:pt x="5881191" y="2500313"/>
                  <a:pt x="5886152" y="2500313"/>
                </a:cubicBezTo>
                <a:close/>
                <a:moveTo>
                  <a:pt x="5406181" y="2500313"/>
                </a:moveTo>
                <a:cubicBezTo>
                  <a:pt x="5403701" y="2500313"/>
                  <a:pt x="5402461" y="2502794"/>
                  <a:pt x="5402461" y="2507755"/>
                </a:cubicBezTo>
                <a:cubicBezTo>
                  <a:pt x="5407422" y="2507755"/>
                  <a:pt x="5409902" y="2506514"/>
                  <a:pt x="5409902" y="2504034"/>
                </a:cubicBezTo>
                <a:cubicBezTo>
                  <a:pt x="5409902" y="2501553"/>
                  <a:pt x="5408661" y="2500313"/>
                  <a:pt x="5406181" y="2500313"/>
                </a:cubicBezTo>
                <a:close/>
                <a:moveTo>
                  <a:pt x="6635873" y="2495662"/>
                </a:moveTo>
                <a:cubicBezTo>
                  <a:pt x="6637113" y="2496283"/>
                  <a:pt x="6637734" y="2497833"/>
                  <a:pt x="6637734" y="2500313"/>
                </a:cubicBezTo>
                <a:lnTo>
                  <a:pt x="6630293" y="2500313"/>
                </a:lnTo>
                <a:lnTo>
                  <a:pt x="6622851" y="2500313"/>
                </a:lnTo>
                <a:cubicBezTo>
                  <a:pt x="6622851" y="2500313"/>
                  <a:pt x="6625331" y="2499073"/>
                  <a:pt x="6630293" y="2496592"/>
                </a:cubicBezTo>
                <a:cubicBezTo>
                  <a:pt x="6632773" y="2495352"/>
                  <a:pt x="6634633" y="2495042"/>
                  <a:pt x="6635873" y="2495662"/>
                </a:cubicBezTo>
                <a:close/>
                <a:moveTo>
                  <a:pt x="5942942" y="2494047"/>
                </a:moveTo>
                <a:lnTo>
                  <a:pt x="5939172" y="2495662"/>
                </a:lnTo>
                <a:lnTo>
                  <a:pt x="5937179" y="2496061"/>
                </a:lnTo>
                <a:lnTo>
                  <a:pt x="5939172" y="2494732"/>
                </a:lnTo>
                <a:close/>
                <a:moveTo>
                  <a:pt x="5930801" y="2492872"/>
                </a:moveTo>
                <a:cubicBezTo>
                  <a:pt x="5930801" y="2495352"/>
                  <a:pt x="5932041" y="2496592"/>
                  <a:pt x="5934521" y="2496592"/>
                </a:cubicBezTo>
                <a:lnTo>
                  <a:pt x="5937179" y="2496061"/>
                </a:lnTo>
                <a:lnTo>
                  <a:pt x="5930801" y="2500313"/>
                </a:lnTo>
                <a:close/>
                <a:moveTo>
                  <a:pt x="580430" y="2492872"/>
                </a:moveTo>
                <a:cubicBezTo>
                  <a:pt x="585391" y="2522637"/>
                  <a:pt x="585391" y="2537520"/>
                  <a:pt x="580430" y="2537520"/>
                </a:cubicBezTo>
                <a:cubicBezTo>
                  <a:pt x="575469" y="2537520"/>
                  <a:pt x="572988" y="2532559"/>
                  <a:pt x="572988" y="2522637"/>
                </a:cubicBezTo>
                <a:lnTo>
                  <a:pt x="572988" y="2500313"/>
                </a:lnTo>
                <a:close/>
                <a:moveTo>
                  <a:pt x="6734472" y="2485430"/>
                </a:moveTo>
                <a:cubicBezTo>
                  <a:pt x="6734472" y="2485430"/>
                  <a:pt x="6736953" y="2485430"/>
                  <a:pt x="6741913" y="2485430"/>
                </a:cubicBezTo>
                <a:cubicBezTo>
                  <a:pt x="6741913" y="2490391"/>
                  <a:pt x="6739433" y="2492872"/>
                  <a:pt x="6734472" y="2492872"/>
                </a:cubicBezTo>
                <a:close/>
                <a:moveTo>
                  <a:pt x="6652617" y="2485430"/>
                </a:moveTo>
                <a:lnTo>
                  <a:pt x="6652617" y="2492872"/>
                </a:lnTo>
                <a:cubicBezTo>
                  <a:pt x="6652617" y="2492872"/>
                  <a:pt x="6650137" y="2492872"/>
                  <a:pt x="6645175" y="2492872"/>
                </a:cubicBezTo>
                <a:cubicBezTo>
                  <a:pt x="6645175" y="2487911"/>
                  <a:pt x="6647655" y="2485430"/>
                  <a:pt x="6652617" y="2485430"/>
                </a:cubicBezTo>
                <a:close/>
                <a:moveTo>
                  <a:pt x="6615409" y="2485430"/>
                </a:moveTo>
                <a:cubicBezTo>
                  <a:pt x="6620371" y="2485430"/>
                  <a:pt x="6622851" y="2485430"/>
                  <a:pt x="6622851" y="2485430"/>
                </a:cubicBezTo>
                <a:lnTo>
                  <a:pt x="6615409" y="2492872"/>
                </a:lnTo>
                <a:lnTo>
                  <a:pt x="6611689" y="2492872"/>
                </a:lnTo>
                <a:cubicBezTo>
                  <a:pt x="6614169" y="2492872"/>
                  <a:pt x="6615409" y="2490391"/>
                  <a:pt x="6615409" y="2485430"/>
                </a:cubicBezTo>
                <a:close/>
                <a:moveTo>
                  <a:pt x="6243340" y="2485430"/>
                </a:moveTo>
                <a:cubicBezTo>
                  <a:pt x="6243340" y="2485430"/>
                  <a:pt x="6245820" y="2485430"/>
                  <a:pt x="6250781" y="2485430"/>
                </a:cubicBezTo>
                <a:cubicBezTo>
                  <a:pt x="6250781" y="2490391"/>
                  <a:pt x="6248301" y="2492872"/>
                  <a:pt x="6243340" y="2492872"/>
                </a:cubicBezTo>
                <a:close/>
                <a:moveTo>
                  <a:pt x="6027539" y="2485430"/>
                </a:moveTo>
                <a:cubicBezTo>
                  <a:pt x="6027539" y="2490391"/>
                  <a:pt x="6027539" y="2492872"/>
                  <a:pt x="6027539" y="2492872"/>
                </a:cubicBezTo>
                <a:cubicBezTo>
                  <a:pt x="6027539" y="2492872"/>
                  <a:pt x="6026298" y="2491632"/>
                  <a:pt x="6023818" y="2489151"/>
                </a:cubicBezTo>
                <a:cubicBezTo>
                  <a:pt x="6021338" y="2486670"/>
                  <a:pt x="6022578" y="2485430"/>
                  <a:pt x="6027539" y="2485430"/>
                </a:cubicBezTo>
                <a:close/>
                <a:moveTo>
                  <a:pt x="5700117" y="2485430"/>
                </a:moveTo>
                <a:lnTo>
                  <a:pt x="5700117" y="2492872"/>
                </a:lnTo>
                <a:lnTo>
                  <a:pt x="5707558" y="2492872"/>
                </a:lnTo>
                <a:cubicBezTo>
                  <a:pt x="5707558" y="2487911"/>
                  <a:pt x="5705078" y="2485430"/>
                  <a:pt x="5700117" y="2485430"/>
                </a:cubicBezTo>
                <a:close/>
                <a:moveTo>
                  <a:pt x="6377285" y="2477989"/>
                </a:moveTo>
                <a:cubicBezTo>
                  <a:pt x="6377285" y="2477989"/>
                  <a:pt x="6377285" y="2480470"/>
                  <a:pt x="6377285" y="2485430"/>
                </a:cubicBezTo>
                <a:lnTo>
                  <a:pt x="6362402" y="2485430"/>
                </a:lnTo>
                <a:close/>
                <a:moveTo>
                  <a:pt x="5506640" y="2477989"/>
                </a:moveTo>
                <a:cubicBezTo>
                  <a:pt x="5506640" y="2477989"/>
                  <a:pt x="5505400" y="2479229"/>
                  <a:pt x="5502920" y="2481710"/>
                </a:cubicBezTo>
                <a:lnTo>
                  <a:pt x="5502437" y="2482193"/>
                </a:lnTo>
                <a:close/>
                <a:moveTo>
                  <a:pt x="5432226" y="2477989"/>
                </a:moveTo>
                <a:cubicBezTo>
                  <a:pt x="5427265" y="2477989"/>
                  <a:pt x="5422305" y="2480470"/>
                  <a:pt x="5417344" y="2485430"/>
                </a:cubicBezTo>
                <a:lnTo>
                  <a:pt x="5409902" y="2492872"/>
                </a:lnTo>
                <a:cubicBezTo>
                  <a:pt x="5414863" y="2492872"/>
                  <a:pt x="5417344" y="2491632"/>
                  <a:pt x="5417344" y="2489151"/>
                </a:cubicBezTo>
                <a:cubicBezTo>
                  <a:pt x="5417344" y="2486670"/>
                  <a:pt x="5419824" y="2485430"/>
                  <a:pt x="5424785" y="2485430"/>
                </a:cubicBezTo>
                <a:lnTo>
                  <a:pt x="5439668" y="2477989"/>
                </a:lnTo>
                <a:close/>
                <a:moveTo>
                  <a:pt x="5584310" y="2473571"/>
                </a:moveTo>
                <a:cubicBezTo>
                  <a:pt x="5583380" y="2473415"/>
                  <a:pt x="5582294" y="2473648"/>
                  <a:pt x="5581054" y="2474268"/>
                </a:cubicBezTo>
                <a:cubicBezTo>
                  <a:pt x="5576093" y="2476749"/>
                  <a:pt x="5573613" y="2480470"/>
                  <a:pt x="5573613" y="2485430"/>
                </a:cubicBezTo>
                <a:cubicBezTo>
                  <a:pt x="5578574" y="2495352"/>
                  <a:pt x="5583535" y="2495352"/>
                  <a:pt x="5588496" y="2485430"/>
                </a:cubicBezTo>
                <a:cubicBezTo>
                  <a:pt x="5588496" y="2477989"/>
                  <a:pt x="5587101" y="2474036"/>
                  <a:pt x="5584310" y="2473571"/>
                </a:cubicBezTo>
                <a:close/>
                <a:moveTo>
                  <a:pt x="6652617" y="2470547"/>
                </a:moveTo>
                <a:cubicBezTo>
                  <a:pt x="6657578" y="2470547"/>
                  <a:pt x="6660058" y="2470547"/>
                  <a:pt x="6660058" y="2470547"/>
                </a:cubicBezTo>
                <a:cubicBezTo>
                  <a:pt x="6660058" y="2475508"/>
                  <a:pt x="6660058" y="2477989"/>
                  <a:pt x="6660058" y="2477989"/>
                </a:cubicBezTo>
                <a:close/>
                <a:moveTo>
                  <a:pt x="6488906" y="2470547"/>
                </a:moveTo>
                <a:lnTo>
                  <a:pt x="6496347" y="2470547"/>
                </a:lnTo>
                <a:cubicBezTo>
                  <a:pt x="6496347" y="2475508"/>
                  <a:pt x="6493867" y="2477989"/>
                  <a:pt x="6488906" y="2477989"/>
                </a:cubicBezTo>
                <a:close/>
                <a:moveTo>
                  <a:pt x="6221015" y="2470547"/>
                </a:moveTo>
                <a:cubicBezTo>
                  <a:pt x="6225977" y="2470547"/>
                  <a:pt x="6228457" y="2470547"/>
                  <a:pt x="6228457" y="2470547"/>
                </a:cubicBezTo>
                <a:lnTo>
                  <a:pt x="6232178" y="2470547"/>
                </a:lnTo>
                <a:cubicBezTo>
                  <a:pt x="6229697" y="2470547"/>
                  <a:pt x="6228457" y="2473028"/>
                  <a:pt x="6228457" y="2477989"/>
                </a:cubicBezTo>
                <a:close/>
                <a:moveTo>
                  <a:pt x="5848945" y="2470547"/>
                </a:moveTo>
                <a:cubicBezTo>
                  <a:pt x="5848945" y="2470547"/>
                  <a:pt x="5851425" y="2470547"/>
                  <a:pt x="5856386" y="2470547"/>
                </a:cubicBezTo>
                <a:cubicBezTo>
                  <a:pt x="5856386" y="2470547"/>
                  <a:pt x="5856386" y="2473028"/>
                  <a:pt x="5856386" y="2477989"/>
                </a:cubicBezTo>
                <a:lnTo>
                  <a:pt x="5841504" y="2477989"/>
                </a:lnTo>
                <a:close/>
                <a:moveTo>
                  <a:pt x="5595937" y="2470547"/>
                </a:moveTo>
                <a:cubicBezTo>
                  <a:pt x="5590976" y="2470547"/>
                  <a:pt x="5588496" y="2471788"/>
                  <a:pt x="5588496" y="2474268"/>
                </a:cubicBezTo>
                <a:cubicBezTo>
                  <a:pt x="5588496" y="2476749"/>
                  <a:pt x="5590976" y="2477989"/>
                  <a:pt x="5595937" y="2477989"/>
                </a:cubicBezTo>
                <a:cubicBezTo>
                  <a:pt x="5600899" y="2477989"/>
                  <a:pt x="5603379" y="2475508"/>
                  <a:pt x="5603379" y="2470547"/>
                </a:cubicBezTo>
                <a:close/>
                <a:moveTo>
                  <a:pt x="595313" y="2470547"/>
                </a:moveTo>
                <a:lnTo>
                  <a:pt x="602754" y="2477989"/>
                </a:lnTo>
                <a:cubicBezTo>
                  <a:pt x="602754" y="2482950"/>
                  <a:pt x="600274" y="2482950"/>
                  <a:pt x="595313" y="2477989"/>
                </a:cubicBezTo>
                <a:cubicBezTo>
                  <a:pt x="595313" y="2473028"/>
                  <a:pt x="595313" y="2470547"/>
                  <a:pt x="595313" y="2470547"/>
                </a:cubicBezTo>
                <a:close/>
                <a:moveTo>
                  <a:pt x="580430" y="2470547"/>
                </a:moveTo>
                <a:cubicBezTo>
                  <a:pt x="580430" y="2475508"/>
                  <a:pt x="580430" y="2477989"/>
                  <a:pt x="580430" y="2477989"/>
                </a:cubicBezTo>
                <a:lnTo>
                  <a:pt x="572988" y="2477989"/>
                </a:lnTo>
                <a:close/>
                <a:moveTo>
                  <a:pt x="5905221" y="2468222"/>
                </a:moveTo>
                <a:cubicBezTo>
                  <a:pt x="5906151" y="2468532"/>
                  <a:pt x="5907236" y="2469307"/>
                  <a:pt x="5908476" y="2470547"/>
                </a:cubicBezTo>
                <a:cubicBezTo>
                  <a:pt x="5918398" y="2470547"/>
                  <a:pt x="5920879" y="2473028"/>
                  <a:pt x="5915918" y="2477989"/>
                </a:cubicBezTo>
                <a:cubicBezTo>
                  <a:pt x="5910956" y="2477989"/>
                  <a:pt x="5905996" y="2477989"/>
                  <a:pt x="5901035" y="2477989"/>
                </a:cubicBezTo>
                <a:cubicBezTo>
                  <a:pt x="5901035" y="2470547"/>
                  <a:pt x="5902430" y="2467292"/>
                  <a:pt x="5905221" y="2468222"/>
                </a:cubicBezTo>
                <a:close/>
                <a:moveTo>
                  <a:pt x="6407051" y="2463106"/>
                </a:moveTo>
                <a:lnTo>
                  <a:pt x="6414492" y="2463106"/>
                </a:lnTo>
                <a:lnTo>
                  <a:pt x="6407051" y="2470547"/>
                </a:lnTo>
                <a:close/>
                <a:moveTo>
                  <a:pt x="6287988" y="2463106"/>
                </a:moveTo>
                <a:lnTo>
                  <a:pt x="6287988" y="2470547"/>
                </a:lnTo>
                <a:cubicBezTo>
                  <a:pt x="6273105" y="2480470"/>
                  <a:pt x="6265664" y="2482950"/>
                  <a:pt x="6265664" y="2477989"/>
                </a:cubicBezTo>
                <a:cubicBezTo>
                  <a:pt x="6265664" y="2477989"/>
                  <a:pt x="6268144" y="2475508"/>
                  <a:pt x="6273105" y="2470547"/>
                </a:cubicBezTo>
                <a:cubicBezTo>
                  <a:pt x="6278067" y="2465587"/>
                  <a:pt x="6283027" y="2463106"/>
                  <a:pt x="6287988" y="2463106"/>
                </a:cubicBezTo>
                <a:close/>
                <a:moveTo>
                  <a:pt x="6079629" y="2463106"/>
                </a:moveTo>
                <a:lnTo>
                  <a:pt x="6087070" y="2470547"/>
                </a:lnTo>
                <a:cubicBezTo>
                  <a:pt x="6087070" y="2470547"/>
                  <a:pt x="6084590" y="2470547"/>
                  <a:pt x="6079629" y="2470547"/>
                </a:cubicBezTo>
                <a:cubicBezTo>
                  <a:pt x="6074667" y="2470547"/>
                  <a:pt x="6072187" y="2470547"/>
                  <a:pt x="6072187" y="2470547"/>
                </a:cubicBezTo>
                <a:cubicBezTo>
                  <a:pt x="6072187" y="2470547"/>
                  <a:pt x="6072187" y="2469307"/>
                  <a:pt x="6072187" y="2466827"/>
                </a:cubicBezTo>
                <a:cubicBezTo>
                  <a:pt x="6072187" y="2464346"/>
                  <a:pt x="6074667" y="2463106"/>
                  <a:pt x="6079629" y="2463106"/>
                </a:cubicBezTo>
                <a:close/>
                <a:moveTo>
                  <a:pt x="5990332" y="2463106"/>
                </a:moveTo>
                <a:lnTo>
                  <a:pt x="6012656" y="2463106"/>
                </a:lnTo>
                <a:cubicBezTo>
                  <a:pt x="6007695" y="2468067"/>
                  <a:pt x="6003974" y="2470547"/>
                  <a:pt x="6001494" y="2470547"/>
                </a:cubicBezTo>
                <a:cubicBezTo>
                  <a:pt x="5999014" y="2470547"/>
                  <a:pt x="5995293" y="2473028"/>
                  <a:pt x="5990332" y="2477989"/>
                </a:cubicBezTo>
                <a:lnTo>
                  <a:pt x="5975449" y="2485430"/>
                </a:lnTo>
                <a:cubicBezTo>
                  <a:pt x="5970488" y="2485430"/>
                  <a:pt x="5966767" y="2486670"/>
                  <a:pt x="5964287" y="2489151"/>
                </a:cubicBezTo>
                <a:cubicBezTo>
                  <a:pt x="5961807" y="2491632"/>
                  <a:pt x="5956845" y="2492872"/>
                  <a:pt x="5949404" y="2492872"/>
                </a:cubicBezTo>
                <a:lnTo>
                  <a:pt x="5942942" y="2494047"/>
                </a:lnTo>
                <a:lnTo>
                  <a:pt x="5945683" y="2492872"/>
                </a:lnTo>
                <a:cubicBezTo>
                  <a:pt x="5950645" y="2482950"/>
                  <a:pt x="5965527" y="2473028"/>
                  <a:pt x="5990332" y="2463106"/>
                </a:cubicBezTo>
                <a:close/>
                <a:moveTo>
                  <a:pt x="5447109" y="2463106"/>
                </a:moveTo>
                <a:cubicBezTo>
                  <a:pt x="5447109" y="2463106"/>
                  <a:pt x="5447109" y="2468067"/>
                  <a:pt x="5447109" y="2477989"/>
                </a:cubicBezTo>
                <a:cubicBezTo>
                  <a:pt x="5452070" y="2477989"/>
                  <a:pt x="5454551" y="2477989"/>
                  <a:pt x="5454551" y="2477989"/>
                </a:cubicBezTo>
                <a:lnTo>
                  <a:pt x="5461992" y="2477989"/>
                </a:lnTo>
                <a:cubicBezTo>
                  <a:pt x="5466953" y="2473028"/>
                  <a:pt x="5466953" y="2470547"/>
                  <a:pt x="5461992" y="2470547"/>
                </a:cubicBezTo>
                <a:lnTo>
                  <a:pt x="5454551" y="2470547"/>
                </a:lnTo>
                <a:close/>
                <a:moveTo>
                  <a:pt x="721817" y="2463106"/>
                </a:moveTo>
                <a:lnTo>
                  <a:pt x="729258" y="2463106"/>
                </a:lnTo>
                <a:cubicBezTo>
                  <a:pt x="729258" y="2468067"/>
                  <a:pt x="729258" y="2470547"/>
                  <a:pt x="729258" y="2470547"/>
                </a:cubicBezTo>
                <a:close/>
                <a:moveTo>
                  <a:pt x="639961" y="2463106"/>
                </a:moveTo>
                <a:lnTo>
                  <a:pt x="654844" y="2463106"/>
                </a:lnTo>
                <a:cubicBezTo>
                  <a:pt x="654844" y="2463106"/>
                  <a:pt x="654844" y="2464346"/>
                  <a:pt x="654844" y="2466827"/>
                </a:cubicBezTo>
                <a:cubicBezTo>
                  <a:pt x="654844" y="2469307"/>
                  <a:pt x="657324" y="2473028"/>
                  <a:pt x="662285" y="2477989"/>
                </a:cubicBezTo>
                <a:cubicBezTo>
                  <a:pt x="662285" y="2482950"/>
                  <a:pt x="662285" y="2487911"/>
                  <a:pt x="662285" y="2492872"/>
                </a:cubicBezTo>
                <a:lnTo>
                  <a:pt x="647403" y="2485430"/>
                </a:lnTo>
                <a:cubicBezTo>
                  <a:pt x="642442" y="2475508"/>
                  <a:pt x="639961" y="2468067"/>
                  <a:pt x="639961" y="2463106"/>
                </a:cubicBezTo>
                <a:close/>
                <a:moveTo>
                  <a:pt x="625078" y="2463106"/>
                </a:moveTo>
                <a:lnTo>
                  <a:pt x="632520" y="2470547"/>
                </a:lnTo>
                <a:cubicBezTo>
                  <a:pt x="632520" y="2470547"/>
                  <a:pt x="632520" y="2473028"/>
                  <a:pt x="632520" y="2477989"/>
                </a:cubicBezTo>
                <a:cubicBezTo>
                  <a:pt x="632520" y="2482950"/>
                  <a:pt x="635000" y="2485430"/>
                  <a:pt x="639961" y="2485430"/>
                </a:cubicBezTo>
                <a:lnTo>
                  <a:pt x="632520" y="2507755"/>
                </a:lnTo>
                <a:cubicBezTo>
                  <a:pt x="627559" y="2507755"/>
                  <a:pt x="625078" y="2505274"/>
                  <a:pt x="625078" y="2500313"/>
                </a:cubicBezTo>
                <a:lnTo>
                  <a:pt x="617637" y="2492872"/>
                </a:lnTo>
                <a:cubicBezTo>
                  <a:pt x="617637" y="2492872"/>
                  <a:pt x="617637" y="2490391"/>
                  <a:pt x="617637" y="2485430"/>
                </a:cubicBezTo>
                <a:lnTo>
                  <a:pt x="617637" y="2470547"/>
                </a:lnTo>
                <a:close/>
                <a:moveTo>
                  <a:pt x="5497339" y="2459386"/>
                </a:moveTo>
                <a:cubicBezTo>
                  <a:pt x="5496099" y="2459386"/>
                  <a:pt x="5494238" y="2460626"/>
                  <a:pt x="5491758" y="2463106"/>
                </a:cubicBezTo>
                <a:lnTo>
                  <a:pt x="5499199" y="2470547"/>
                </a:lnTo>
                <a:cubicBezTo>
                  <a:pt x="5499199" y="2470547"/>
                  <a:pt x="5499199" y="2468067"/>
                  <a:pt x="5499199" y="2463106"/>
                </a:cubicBezTo>
                <a:cubicBezTo>
                  <a:pt x="5499199" y="2460626"/>
                  <a:pt x="5498579" y="2459386"/>
                  <a:pt x="5497339" y="2459386"/>
                </a:cubicBezTo>
                <a:close/>
                <a:moveTo>
                  <a:pt x="5794995" y="2457525"/>
                </a:moveTo>
                <a:cubicBezTo>
                  <a:pt x="5793755" y="2457525"/>
                  <a:pt x="5791894" y="2458145"/>
                  <a:pt x="5789414" y="2459385"/>
                </a:cubicBezTo>
                <a:cubicBezTo>
                  <a:pt x="5784453" y="2461866"/>
                  <a:pt x="5781972" y="2464346"/>
                  <a:pt x="5781972" y="2466827"/>
                </a:cubicBezTo>
                <a:cubicBezTo>
                  <a:pt x="5781972" y="2469307"/>
                  <a:pt x="5783213" y="2470547"/>
                  <a:pt x="5785693" y="2470547"/>
                </a:cubicBezTo>
                <a:cubicBezTo>
                  <a:pt x="5788173" y="2470547"/>
                  <a:pt x="5790654" y="2469307"/>
                  <a:pt x="5793135" y="2466827"/>
                </a:cubicBezTo>
                <a:cubicBezTo>
                  <a:pt x="5795615" y="2464346"/>
                  <a:pt x="5796855" y="2461866"/>
                  <a:pt x="5796855" y="2459385"/>
                </a:cubicBezTo>
                <a:cubicBezTo>
                  <a:pt x="5796855" y="2458145"/>
                  <a:pt x="5796235" y="2457525"/>
                  <a:pt x="5794995" y="2457525"/>
                </a:cubicBezTo>
                <a:close/>
                <a:moveTo>
                  <a:pt x="6101953" y="2455665"/>
                </a:moveTo>
                <a:lnTo>
                  <a:pt x="6101953" y="2463106"/>
                </a:lnTo>
                <a:lnTo>
                  <a:pt x="6094511" y="2463106"/>
                </a:lnTo>
                <a:cubicBezTo>
                  <a:pt x="6099473" y="2458145"/>
                  <a:pt x="6101953" y="2455665"/>
                  <a:pt x="6101953" y="2455665"/>
                </a:cubicBezTo>
                <a:close/>
                <a:moveTo>
                  <a:pt x="5804297" y="2455665"/>
                </a:moveTo>
                <a:lnTo>
                  <a:pt x="5811738" y="2463106"/>
                </a:lnTo>
                <a:cubicBezTo>
                  <a:pt x="5811738" y="2458145"/>
                  <a:pt x="5811738" y="2455665"/>
                  <a:pt x="5811738" y="2455665"/>
                </a:cubicBezTo>
                <a:cubicBezTo>
                  <a:pt x="5806777" y="2455665"/>
                  <a:pt x="5804297" y="2455665"/>
                  <a:pt x="5804297" y="2455665"/>
                </a:cubicBezTo>
                <a:close/>
                <a:moveTo>
                  <a:pt x="6317754" y="2448223"/>
                </a:moveTo>
                <a:lnTo>
                  <a:pt x="6317754" y="2455665"/>
                </a:lnTo>
                <a:cubicBezTo>
                  <a:pt x="6317754" y="2455665"/>
                  <a:pt x="6315274" y="2455665"/>
                  <a:pt x="6310312" y="2455665"/>
                </a:cubicBezTo>
                <a:cubicBezTo>
                  <a:pt x="6310312" y="2450704"/>
                  <a:pt x="6312792" y="2448223"/>
                  <a:pt x="6317754" y="2448223"/>
                </a:cubicBezTo>
                <a:close/>
                <a:moveTo>
                  <a:pt x="5871269" y="2448223"/>
                </a:moveTo>
                <a:cubicBezTo>
                  <a:pt x="5871269" y="2448223"/>
                  <a:pt x="5871269" y="2450704"/>
                  <a:pt x="5871269" y="2455665"/>
                </a:cubicBezTo>
                <a:cubicBezTo>
                  <a:pt x="5871269" y="2460625"/>
                  <a:pt x="5873749" y="2458145"/>
                  <a:pt x="5878711" y="2448223"/>
                </a:cubicBezTo>
                <a:close/>
                <a:moveTo>
                  <a:pt x="5856386" y="2448223"/>
                </a:moveTo>
                <a:cubicBezTo>
                  <a:pt x="5851425" y="2448223"/>
                  <a:pt x="5848945" y="2450704"/>
                  <a:pt x="5848945" y="2455665"/>
                </a:cubicBezTo>
                <a:cubicBezTo>
                  <a:pt x="5848945" y="2455665"/>
                  <a:pt x="5851425" y="2455665"/>
                  <a:pt x="5856386" y="2455665"/>
                </a:cubicBezTo>
                <a:close/>
                <a:moveTo>
                  <a:pt x="5621982" y="2448223"/>
                </a:moveTo>
                <a:cubicBezTo>
                  <a:pt x="5619502" y="2448223"/>
                  <a:pt x="5618261" y="2450704"/>
                  <a:pt x="5618261" y="2455665"/>
                </a:cubicBezTo>
                <a:cubicBezTo>
                  <a:pt x="5618261" y="2460625"/>
                  <a:pt x="5618261" y="2463106"/>
                  <a:pt x="5618261" y="2463106"/>
                </a:cubicBezTo>
                <a:lnTo>
                  <a:pt x="5610820" y="2470547"/>
                </a:lnTo>
                <a:lnTo>
                  <a:pt x="5625703" y="2455665"/>
                </a:lnTo>
                <a:cubicBezTo>
                  <a:pt x="5625703" y="2450704"/>
                  <a:pt x="5624462" y="2448223"/>
                  <a:pt x="5621982" y="2448223"/>
                </a:cubicBezTo>
                <a:close/>
                <a:moveTo>
                  <a:pt x="5521523" y="2448223"/>
                </a:moveTo>
                <a:lnTo>
                  <a:pt x="5521523" y="2455665"/>
                </a:lnTo>
                <a:cubicBezTo>
                  <a:pt x="5526485" y="2455665"/>
                  <a:pt x="5528965" y="2460625"/>
                  <a:pt x="5528965" y="2470547"/>
                </a:cubicBezTo>
                <a:cubicBezTo>
                  <a:pt x="5533926" y="2465587"/>
                  <a:pt x="5533926" y="2460625"/>
                  <a:pt x="5528965" y="2455665"/>
                </a:cubicBezTo>
                <a:cubicBezTo>
                  <a:pt x="5528965" y="2455665"/>
                  <a:pt x="5526485" y="2453184"/>
                  <a:pt x="5521523" y="2448223"/>
                </a:cubicBezTo>
                <a:close/>
                <a:moveTo>
                  <a:pt x="5935451" y="2444503"/>
                </a:moveTo>
                <a:cubicBezTo>
                  <a:pt x="5937312" y="2444503"/>
                  <a:pt x="5938242" y="2445743"/>
                  <a:pt x="5938242" y="2448223"/>
                </a:cubicBezTo>
                <a:lnTo>
                  <a:pt x="5923359" y="2455665"/>
                </a:lnTo>
                <a:cubicBezTo>
                  <a:pt x="5918398" y="2455665"/>
                  <a:pt x="5915918" y="2455665"/>
                  <a:pt x="5915918" y="2455665"/>
                </a:cubicBezTo>
                <a:cubicBezTo>
                  <a:pt x="5915918" y="2455665"/>
                  <a:pt x="5919638" y="2453184"/>
                  <a:pt x="5927080" y="2448223"/>
                </a:cubicBezTo>
                <a:cubicBezTo>
                  <a:pt x="5930801" y="2445743"/>
                  <a:pt x="5933591" y="2444503"/>
                  <a:pt x="5935451" y="2444503"/>
                </a:cubicBezTo>
                <a:close/>
                <a:moveTo>
                  <a:pt x="6526113" y="2440782"/>
                </a:moveTo>
                <a:lnTo>
                  <a:pt x="6533554" y="2440782"/>
                </a:lnTo>
                <a:cubicBezTo>
                  <a:pt x="6528593" y="2445743"/>
                  <a:pt x="6523633" y="2448223"/>
                  <a:pt x="6518672" y="2448223"/>
                </a:cubicBezTo>
                <a:close/>
                <a:moveTo>
                  <a:pt x="6034980" y="2440782"/>
                </a:moveTo>
                <a:cubicBezTo>
                  <a:pt x="6034980" y="2440782"/>
                  <a:pt x="6032500" y="2443263"/>
                  <a:pt x="6027539" y="2448223"/>
                </a:cubicBezTo>
                <a:lnTo>
                  <a:pt x="6020097" y="2448223"/>
                </a:lnTo>
                <a:close/>
                <a:moveTo>
                  <a:pt x="5780112" y="2437062"/>
                </a:moveTo>
                <a:cubicBezTo>
                  <a:pt x="5778872" y="2437062"/>
                  <a:pt x="5777012" y="2438302"/>
                  <a:pt x="5774531" y="2440782"/>
                </a:cubicBezTo>
                <a:cubicBezTo>
                  <a:pt x="5774531" y="2440782"/>
                  <a:pt x="5772051" y="2443263"/>
                  <a:pt x="5767090" y="2448223"/>
                </a:cubicBezTo>
                <a:cubicBezTo>
                  <a:pt x="5762128" y="2448223"/>
                  <a:pt x="5757168" y="2450704"/>
                  <a:pt x="5752207" y="2455665"/>
                </a:cubicBezTo>
                <a:cubicBezTo>
                  <a:pt x="5757168" y="2455665"/>
                  <a:pt x="5759648" y="2455665"/>
                  <a:pt x="5759648" y="2455665"/>
                </a:cubicBezTo>
                <a:cubicBezTo>
                  <a:pt x="5764610" y="2450704"/>
                  <a:pt x="5767090" y="2448223"/>
                  <a:pt x="5767090" y="2448223"/>
                </a:cubicBezTo>
                <a:cubicBezTo>
                  <a:pt x="5777011" y="2448223"/>
                  <a:pt x="5781972" y="2445743"/>
                  <a:pt x="5781972" y="2440782"/>
                </a:cubicBezTo>
                <a:cubicBezTo>
                  <a:pt x="5781972" y="2438302"/>
                  <a:pt x="5781352" y="2437062"/>
                  <a:pt x="5780112" y="2437062"/>
                </a:cubicBezTo>
                <a:close/>
                <a:moveTo>
                  <a:pt x="5459201" y="2437062"/>
                </a:moveTo>
                <a:cubicBezTo>
                  <a:pt x="5458582" y="2437062"/>
                  <a:pt x="5457031" y="2438302"/>
                  <a:pt x="5454551" y="2440782"/>
                </a:cubicBezTo>
                <a:lnTo>
                  <a:pt x="5454551" y="2448223"/>
                </a:lnTo>
                <a:cubicBezTo>
                  <a:pt x="5454551" y="2448223"/>
                  <a:pt x="5455791" y="2445743"/>
                  <a:pt x="5458271" y="2440782"/>
                </a:cubicBezTo>
                <a:cubicBezTo>
                  <a:pt x="5459511" y="2438302"/>
                  <a:pt x="5459822" y="2437062"/>
                  <a:pt x="5459201" y="2437062"/>
                </a:cubicBezTo>
                <a:close/>
                <a:moveTo>
                  <a:pt x="6697265" y="2433340"/>
                </a:moveTo>
                <a:cubicBezTo>
                  <a:pt x="6702227" y="2433340"/>
                  <a:pt x="6704707" y="2433340"/>
                  <a:pt x="6704707" y="2433340"/>
                </a:cubicBezTo>
                <a:cubicBezTo>
                  <a:pt x="6704707" y="2448223"/>
                  <a:pt x="6699745" y="2453184"/>
                  <a:pt x="6689823" y="2448223"/>
                </a:cubicBezTo>
                <a:lnTo>
                  <a:pt x="6682383" y="2440782"/>
                </a:lnTo>
                <a:lnTo>
                  <a:pt x="6689823" y="2440782"/>
                </a:lnTo>
                <a:close/>
                <a:moveTo>
                  <a:pt x="6407051" y="2433340"/>
                </a:moveTo>
                <a:lnTo>
                  <a:pt x="6407051" y="2440782"/>
                </a:lnTo>
                <a:cubicBezTo>
                  <a:pt x="6407051" y="2440782"/>
                  <a:pt x="6404570" y="2440782"/>
                  <a:pt x="6399609" y="2440782"/>
                </a:cubicBezTo>
                <a:cubicBezTo>
                  <a:pt x="6399609" y="2435821"/>
                  <a:pt x="6402089" y="2433340"/>
                  <a:pt x="6407051" y="2433340"/>
                </a:cubicBezTo>
                <a:close/>
                <a:moveTo>
                  <a:pt x="6109394" y="2433340"/>
                </a:moveTo>
                <a:lnTo>
                  <a:pt x="6116836" y="2433340"/>
                </a:lnTo>
                <a:lnTo>
                  <a:pt x="6109394" y="2440782"/>
                </a:lnTo>
                <a:cubicBezTo>
                  <a:pt x="6109394" y="2440782"/>
                  <a:pt x="6109394" y="2438301"/>
                  <a:pt x="6109394" y="2433340"/>
                </a:cubicBezTo>
                <a:close/>
                <a:moveTo>
                  <a:pt x="6005215" y="2433340"/>
                </a:moveTo>
                <a:lnTo>
                  <a:pt x="6005215" y="2440782"/>
                </a:lnTo>
                <a:cubicBezTo>
                  <a:pt x="6000253" y="2445743"/>
                  <a:pt x="5995293" y="2449463"/>
                  <a:pt x="5990332" y="2451944"/>
                </a:cubicBezTo>
                <a:cubicBezTo>
                  <a:pt x="5985370" y="2454425"/>
                  <a:pt x="5981650" y="2455665"/>
                  <a:pt x="5979170" y="2455665"/>
                </a:cubicBezTo>
                <a:cubicBezTo>
                  <a:pt x="5976690" y="2455665"/>
                  <a:pt x="5970488" y="2460625"/>
                  <a:pt x="5960566" y="2470547"/>
                </a:cubicBezTo>
                <a:cubicBezTo>
                  <a:pt x="5960566" y="2470547"/>
                  <a:pt x="5958086" y="2471788"/>
                  <a:pt x="5953125" y="2474268"/>
                </a:cubicBezTo>
                <a:cubicBezTo>
                  <a:pt x="5948163" y="2476749"/>
                  <a:pt x="5945683" y="2477989"/>
                  <a:pt x="5945683" y="2477989"/>
                </a:cubicBezTo>
                <a:cubicBezTo>
                  <a:pt x="5945683" y="2477989"/>
                  <a:pt x="5943203" y="2479229"/>
                  <a:pt x="5938242" y="2481710"/>
                </a:cubicBezTo>
                <a:cubicBezTo>
                  <a:pt x="5933281" y="2484190"/>
                  <a:pt x="5930801" y="2485430"/>
                  <a:pt x="5930801" y="2485430"/>
                </a:cubicBezTo>
                <a:lnTo>
                  <a:pt x="5930801" y="2477989"/>
                </a:lnTo>
                <a:cubicBezTo>
                  <a:pt x="5940722" y="2473028"/>
                  <a:pt x="5948163" y="2468067"/>
                  <a:pt x="5953125" y="2463106"/>
                </a:cubicBezTo>
                <a:cubicBezTo>
                  <a:pt x="5968008" y="2458145"/>
                  <a:pt x="5970488" y="2453184"/>
                  <a:pt x="5960566" y="2448223"/>
                </a:cubicBezTo>
                <a:lnTo>
                  <a:pt x="5968008" y="2448223"/>
                </a:lnTo>
                <a:cubicBezTo>
                  <a:pt x="5977929" y="2448223"/>
                  <a:pt x="5984131" y="2448223"/>
                  <a:pt x="5986611" y="2448223"/>
                </a:cubicBezTo>
                <a:cubicBezTo>
                  <a:pt x="5989091" y="2448223"/>
                  <a:pt x="5992812" y="2445743"/>
                  <a:pt x="5997773" y="2440782"/>
                </a:cubicBezTo>
                <a:cubicBezTo>
                  <a:pt x="5997773" y="2435821"/>
                  <a:pt x="6000253" y="2433340"/>
                  <a:pt x="6005215" y="2433340"/>
                </a:cubicBezTo>
                <a:close/>
                <a:moveTo>
                  <a:pt x="5759648" y="2433340"/>
                </a:moveTo>
                <a:lnTo>
                  <a:pt x="5744765" y="2440782"/>
                </a:lnTo>
                <a:lnTo>
                  <a:pt x="5737324" y="2448223"/>
                </a:lnTo>
                <a:cubicBezTo>
                  <a:pt x="5737324" y="2448223"/>
                  <a:pt x="5738565" y="2448223"/>
                  <a:pt x="5741045" y="2448223"/>
                </a:cubicBezTo>
                <a:cubicBezTo>
                  <a:pt x="5743525" y="2448223"/>
                  <a:pt x="5744765" y="2445743"/>
                  <a:pt x="5744765" y="2440782"/>
                </a:cubicBezTo>
                <a:cubicBezTo>
                  <a:pt x="5744765" y="2440782"/>
                  <a:pt x="5747245" y="2440782"/>
                  <a:pt x="5752207" y="2440782"/>
                </a:cubicBezTo>
                <a:close/>
                <a:moveTo>
                  <a:pt x="5618261" y="2433340"/>
                </a:moveTo>
                <a:cubicBezTo>
                  <a:pt x="5618261" y="2433340"/>
                  <a:pt x="5618261" y="2435821"/>
                  <a:pt x="5618261" y="2440782"/>
                </a:cubicBezTo>
                <a:cubicBezTo>
                  <a:pt x="5618261" y="2440782"/>
                  <a:pt x="5620742" y="2440782"/>
                  <a:pt x="5625703" y="2440782"/>
                </a:cubicBezTo>
                <a:close/>
                <a:moveTo>
                  <a:pt x="714375" y="2433340"/>
                </a:moveTo>
                <a:cubicBezTo>
                  <a:pt x="714375" y="2433340"/>
                  <a:pt x="715615" y="2439542"/>
                  <a:pt x="718096" y="2451944"/>
                </a:cubicBezTo>
                <a:cubicBezTo>
                  <a:pt x="720576" y="2464346"/>
                  <a:pt x="721817" y="2473028"/>
                  <a:pt x="721817" y="2477989"/>
                </a:cubicBezTo>
                <a:lnTo>
                  <a:pt x="721817" y="2515196"/>
                </a:lnTo>
                <a:cubicBezTo>
                  <a:pt x="716856" y="2515196"/>
                  <a:pt x="711895" y="2515196"/>
                  <a:pt x="706934" y="2515196"/>
                </a:cubicBezTo>
                <a:cubicBezTo>
                  <a:pt x="701973" y="2515196"/>
                  <a:pt x="699492" y="2517677"/>
                  <a:pt x="699492" y="2522637"/>
                </a:cubicBezTo>
                <a:cubicBezTo>
                  <a:pt x="699492" y="2527598"/>
                  <a:pt x="697012" y="2530079"/>
                  <a:pt x="692051" y="2530079"/>
                </a:cubicBezTo>
                <a:cubicBezTo>
                  <a:pt x="687090" y="2530079"/>
                  <a:pt x="682129" y="2527598"/>
                  <a:pt x="677168" y="2522637"/>
                </a:cubicBezTo>
                <a:lnTo>
                  <a:pt x="677168" y="2515196"/>
                </a:lnTo>
                <a:lnTo>
                  <a:pt x="677168" y="2507755"/>
                </a:lnTo>
                <a:lnTo>
                  <a:pt x="677168" y="2500313"/>
                </a:lnTo>
                <a:cubicBezTo>
                  <a:pt x="682129" y="2500313"/>
                  <a:pt x="684610" y="2492872"/>
                  <a:pt x="684610" y="2477989"/>
                </a:cubicBezTo>
                <a:lnTo>
                  <a:pt x="699492" y="2477989"/>
                </a:lnTo>
                <a:lnTo>
                  <a:pt x="706934" y="2492872"/>
                </a:lnTo>
                <a:lnTo>
                  <a:pt x="706934" y="2477989"/>
                </a:lnTo>
                <a:cubicBezTo>
                  <a:pt x="706934" y="2477989"/>
                  <a:pt x="706934" y="2475508"/>
                  <a:pt x="706934" y="2470547"/>
                </a:cubicBezTo>
                <a:cubicBezTo>
                  <a:pt x="706934" y="2465587"/>
                  <a:pt x="706934" y="2460625"/>
                  <a:pt x="706934" y="2455665"/>
                </a:cubicBezTo>
                <a:cubicBezTo>
                  <a:pt x="701973" y="2440782"/>
                  <a:pt x="704453" y="2433340"/>
                  <a:pt x="714375" y="2433340"/>
                </a:cubicBezTo>
                <a:close/>
                <a:moveTo>
                  <a:pt x="6444258" y="2425899"/>
                </a:moveTo>
                <a:lnTo>
                  <a:pt x="6451699" y="2433340"/>
                </a:lnTo>
                <a:cubicBezTo>
                  <a:pt x="6451699" y="2433340"/>
                  <a:pt x="6450458" y="2434580"/>
                  <a:pt x="6447978" y="2437061"/>
                </a:cubicBezTo>
                <a:cubicBezTo>
                  <a:pt x="6445498" y="2439542"/>
                  <a:pt x="6441777" y="2438301"/>
                  <a:pt x="6436816" y="2433340"/>
                </a:cubicBezTo>
                <a:close/>
                <a:moveTo>
                  <a:pt x="6154043" y="2425899"/>
                </a:moveTo>
                <a:cubicBezTo>
                  <a:pt x="6154043" y="2425899"/>
                  <a:pt x="6156523" y="2425899"/>
                  <a:pt x="6161484" y="2425899"/>
                </a:cubicBezTo>
                <a:cubicBezTo>
                  <a:pt x="6161484" y="2430860"/>
                  <a:pt x="6159004" y="2433340"/>
                  <a:pt x="6154043" y="2433340"/>
                </a:cubicBezTo>
                <a:close/>
                <a:moveTo>
                  <a:pt x="6064746" y="2425899"/>
                </a:moveTo>
                <a:lnTo>
                  <a:pt x="6057304" y="2433340"/>
                </a:lnTo>
                <a:cubicBezTo>
                  <a:pt x="6052343" y="2438301"/>
                  <a:pt x="6048622" y="2440782"/>
                  <a:pt x="6046142" y="2440782"/>
                </a:cubicBezTo>
                <a:cubicBezTo>
                  <a:pt x="6043662" y="2440782"/>
                  <a:pt x="6042422" y="2440782"/>
                  <a:pt x="6042422" y="2440782"/>
                </a:cubicBezTo>
                <a:lnTo>
                  <a:pt x="6049863" y="2433340"/>
                </a:lnTo>
                <a:close/>
                <a:moveTo>
                  <a:pt x="5960566" y="2425899"/>
                </a:moveTo>
                <a:lnTo>
                  <a:pt x="5975449" y="2425899"/>
                </a:lnTo>
                <a:cubicBezTo>
                  <a:pt x="5975449" y="2430860"/>
                  <a:pt x="5974208" y="2433340"/>
                  <a:pt x="5971728" y="2433340"/>
                </a:cubicBezTo>
                <a:cubicBezTo>
                  <a:pt x="5969248" y="2433340"/>
                  <a:pt x="5965527" y="2433340"/>
                  <a:pt x="5960566" y="2433340"/>
                </a:cubicBezTo>
                <a:cubicBezTo>
                  <a:pt x="5955605" y="2433340"/>
                  <a:pt x="5953125" y="2433340"/>
                  <a:pt x="5953125" y="2433340"/>
                </a:cubicBezTo>
                <a:lnTo>
                  <a:pt x="5945683" y="2433340"/>
                </a:lnTo>
                <a:cubicBezTo>
                  <a:pt x="5945683" y="2433340"/>
                  <a:pt x="5950645" y="2430860"/>
                  <a:pt x="5960566" y="2425899"/>
                </a:cubicBezTo>
                <a:close/>
                <a:moveTo>
                  <a:pt x="5841504" y="2425899"/>
                </a:moveTo>
                <a:lnTo>
                  <a:pt x="5841504" y="2433340"/>
                </a:lnTo>
                <a:cubicBezTo>
                  <a:pt x="5846465" y="2428380"/>
                  <a:pt x="5848945" y="2428380"/>
                  <a:pt x="5848945" y="2433340"/>
                </a:cubicBezTo>
                <a:lnTo>
                  <a:pt x="5863828" y="2433340"/>
                </a:lnTo>
                <a:lnTo>
                  <a:pt x="5856386" y="2425899"/>
                </a:lnTo>
                <a:close/>
                <a:moveTo>
                  <a:pt x="5588496" y="2425899"/>
                </a:moveTo>
                <a:lnTo>
                  <a:pt x="5588496" y="2433340"/>
                </a:lnTo>
                <a:cubicBezTo>
                  <a:pt x="5593457" y="2433340"/>
                  <a:pt x="5595937" y="2430860"/>
                  <a:pt x="5595937" y="2425899"/>
                </a:cubicBezTo>
                <a:cubicBezTo>
                  <a:pt x="5595937" y="2425899"/>
                  <a:pt x="5593457" y="2425899"/>
                  <a:pt x="5588496" y="2425899"/>
                </a:cubicBezTo>
                <a:close/>
                <a:moveTo>
                  <a:pt x="5476875" y="2425899"/>
                </a:moveTo>
                <a:cubicBezTo>
                  <a:pt x="5471913" y="2430860"/>
                  <a:pt x="5469433" y="2433340"/>
                  <a:pt x="5469433" y="2433340"/>
                </a:cubicBezTo>
                <a:cubicBezTo>
                  <a:pt x="5474395" y="2433340"/>
                  <a:pt x="5476875" y="2433340"/>
                  <a:pt x="5476875" y="2433340"/>
                </a:cubicBezTo>
                <a:close/>
                <a:moveTo>
                  <a:pt x="275332" y="2425899"/>
                </a:moveTo>
                <a:cubicBezTo>
                  <a:pt x="280293" y="2455665"/>
                  <a:pt x="280293" y="2470547"/>
                  <a:pt x="275332" y="2470547"/>
                </a:cubicBezTo>
                <a:lnTo>
                  <a:pt x="267891" y="2455665"/>
                </a:lnTo>
                <a:cubicBezTo>
                  <a:pt x="267891" y="2455665"/>
                  <a:pt x="267891" y="2453184"/>
                  <a:pt x="267891" y="2448223"/>
                </a:cubicBezTo>
                <a:cubicBezTo>
                  <a:pt x="267891" y="2443263"/>
                  <a:pt x="267891" y="2438301"/>
                  <a:pt x="267891" y="2433340"/>
                </a:cubicBezTo>
                <a:close/>
                <a:moveTo>
                  <a:pt x="6436816" y="2422178"/>
                </a:moveTo>
                <a:lnTo>
                  <a:pt x="6433095" y="2424039"/>
                </a:lnTo>
                <a:cubicBezTo>
                  <a:pt x="6430615" y="2425279"/>
                  <a:pt x="6429375" y="2425899"/>
                  <a:pt x="6429375" y="2425899"/>
                </a:cubicBezTo>
                <a:lnTo>
                  <a:pt x="6421933" y="2425899"/>
                </a:lnTo>
                <a:close/>
                <a:moveTo>
                  <a:pt x="6637734" y="2418458"/>
                </a:moveTo>
                <a:lnTo>
                  <a:pt x="6630293" y="2425899"/>
                </a:lnTo>
                <a:cubicBezTo>
                  <a:pt x="6625331" y="2425899"/>
                  <a:pt x="6622851" y="2425899"/>
                  <a:pt x="6622851" y="2425899"/>
                </a:cubicBezTo>
                <a:cubicBezTo>
                  <a:pt x="6627813" y="2420938"/>
                  <a:pt x="6632773" y="2418458"/>
                  <a:pt x="6637734" y="2418458"/>
                </a:cubicBezTo>
                <a:close/>
                <a:moveTo>
                  <a:pt x="5811738" y="2418458"/>
                </a:moveTo>
                <a:cubicBezTo>
                  <a:pt x="5806777" y="2423418"/>
                  <a:pt x="5804297" y="2425899"/>
                  <a:pt x="5804297" y="2425899"/>
                </a:cubicBezTo>
                <a:lnTo>
                  <a:pt x="5811738" y="2425899"/>
                </a:lnTo>
                <a:cubicBezTo>
                  <a:pt x="5811738" y="2425899"/>
                  <a:pt x="5814218" y="2425899"/>
                  <a:pt x="5819179" y="2425899"/>
                </a:cubicBezTo>
                <a:close/>
                <a:moveTo>
                  <a:pt x="5447109" y="2418458"/>
                </a:moveTo>
                <a:lnTo>
                  <a:pt x="5447109" y="2425899"/>
                </a:lnTo>
                <a:cubicBezTo>
                  <a:pt x="5452070" y="2425899"/>
                  <a:pt x="5454551" y="2425899"/>
                  <a:pt x="5454551" y="2425899"/>
                </a:cubicBezTo>
                <a:cubicBezTo>
                  <a:pt x="5454551" y="2425899"/>
                  <a:pt x="5454551" y="2423418"/>
                  <a:pt x="5454551" y="2418458"/>
                </a:cubicBezTo>
                <a:close/>
                <a:moveTo>
                  <a:pt x="6674011" y="2414738"/>
                </a:moveTo>
                <a:cubicBezTo>
                  <a:pt x="6677111" y="2414738"/>
                  <a:pt x="6679901" y="2415978"/>
                  <a:pt x="6682383" y="2418458"/>
                </a:cubicBezTo>
                <a:lnTo>
                  <a:pt x="6667499" y="2425899"/>
                </a:lnTo>
                <a:cubicBezTo>
                  <a:pt x="6657578" y="2430860"/>
                  <a:pt x="6652617" y="2432100"/>
                  <a:pt x="6652617" y="2429620"/>
                </a:cubicBezTo>
                <a:cubicBezTo>
                  <a:pt x="6652617" y="2427139"/>
                  <a:pt x="6656337" y="2423418"/>
                  <a:pt x="6663779" y="2418458"/>
                </a:cubicBezTo>
                <a:cubicBezTo>
                  <a:pt x="6667499" y="2415978"/>
                  <a:pt x="6670910" y="2414738"/>
                  <a:pt x="6674011" y="2414738"/>
                </a:cubicBezTo>
                <a:close/>
                <a:moveTo>
                  <a:pt x="5787553" y="2413807"/>
                </a:moveTo>
                <a:cubicBezTo>
                  <a:pt x="5786313" y="2414427"/>
                  <a:pt x="5784453" y="2415978"/>
                  <a:pt x="5781972" y="2418458"/>
                </a:cubicBezTo>
                <a:cubicBezTo>
                  <a:pt x="5781972" y="2418458"/>
                  <a:pt x="5779492" y="2420938"/>
                  <a:pt x="5774531" y="2425899"/>
                </a:cubicBezTo>
                <a:cubicBezTo>
                  <a:pt x="5779492" y="2425899"/>
                  <a:pt x="5784453" y="2425899"/>
                  <a:pt x="5789414" y="2425899"/>
                </a:cubicBezTo>
                <a:cubicBezTo>
                  <a:pt x="5789414" y="2420938"/>
                  <a:pt x="5789414" y="2418458"/>
                  <a:pt x="5789414" y="2418458"/>
                </a:cubicBezTo>
                <a:cubicBezTo>
                  <a:pt x="5789414" y="2418458"/>
                  <a:pt x="5789414" y="2417218"/>
                  <a:pt x="5789414" y="2414737"/>
                </a:cubicBezTo>
                <a:cubicBezTo>
                  <a:pt x="5789414" y="2413497"/>
                  <a:pt x="5788794" y="2413187"/>
                  <a:pt x="5787553" y="2413807"/>
                </a:cubicBezTo>
                <a:close/>
                <a:moveTo>
                  <a:pt x="6191250" y="2411016"/>
                </a:moveTo>
                <a:cubicBezTo>
                  <a:pt x="6181328" y="2420938"/>
                  <a:pt x="6176367" y="2423418"/>
                  <a:pt x="6176367" y="2418458"/>
                </a:cubicBezTo>
                <a:cubicBezTo>
                  <a:pt x="6176367" y="2418458"/>
                  <a:pt x="6181328" y="2415977"/>
                  <a:pt x="6191250" y="2411016"/>
                </a:cubicBezTo>
                <a:close/>
                <a:moveTo>
                  <a:pt x="5551289" y="2411016"/>
                </a:moveTo>
                <a:lnTo>
                  <a:pt x="5528965" y="2425899"/>
                </a:lnTo>
                <a:cubicBezTo>
                  <a:pt x="5524003" y="2430860"/>
                  <a:pt x="5519043" y="2433340"/>
                  <a:pt x="5514082" y="2433340"/>
                </a:cubicBezTo>
                <a:cubicBezTo>
                  <a:pt x="5509120" y="2433340"/>
                  <a:pt x="5506640" y="2433340"/>
                  <a:pt x="5506640" y="2433340"/>
                </a:cubicBezTo>
                <a:lnTo>
                  <a:pt x="5499199" y="2440782"/>
                </a:lnTo>
                <a:cubicBezTo>
                  <a:pt x="5494238" y="2440782"/>
                  <a:pt x="5486796" y="2443263"/>
                  <a:pt x="5476875" y="2448223"/>
                </a:cubicBezTo>
                <a:cubicBezTo>
                  <a:pt x="5466953" y="2453184"/>
                  <a:pt x="5464472" y="2458145"/>
                  <a:pt x="5469433" y="2463106"/>
                </a:cubicBezTo>
                <a:lnTo>
                  <a:pt x="5484316" y="2470547"/>
                </a:lnTo>
                <a:cubicBezTo>
                  <a:pt x="5484316" y="2465587"/>
                  <a:pt x="5484316" y="2463106"/>
                  <a:pt x="5484316" y="2463106"/>
                </a:cubicBezTo>
                <a:cubicBezTo>
                  <a:pt x="5479355" y="2463106"/>
                  <a:pt x="5476875" y="2463106"/>
                  <a:pt x="5476875" y="2463106"/>
                </a:cubicBezTo>
                <a:lnTo>
                  <a:pt x="5491758" y="2448223"/>
                </a:lnTo>
                <a:cubicBezTo>
                  <a:pt x="5496719" y="2448223"/>
                  <a:pt x="5501679" y="2445743"/>
                  <a:pt x="5506640" y="2440782"/>
                </a:cubicBezTo>
                <a:cubicBezTo>
                  <a:pt x="5511602" y="2435821"/>
                  <a:pt x="5516562" y="2434580"/>
                  <a:pt x="5521523" y="2437061"/>
                </a:cubicBezTo>
                <a:cubicBezTo>
                  <a:pt x="5524004" y="2438302"/>
                  <a:pt x="5526485" y="2439232"/>
                  <a:pt x="5528965" y="2439852"/>
                </a:cubicBezTo>
                <a:lnTo>
                  <a:pt x="5528965" y="2438922"/>
                </a:lnTo>
                <a:cubicBezTo>
                  <a:pt x="5528965" y="2437681"/>
                  <a:pt x="5528965" y="2435821"/>
                  <a:pt x="5528965" y="2433340"/>
                </a:cubicBezTo>
                <a:cubicBezTo>
                  <a:pt x="5528965" y="2433340"/>
                  <a:pt x="5531445" y="2433340"/>
                  <a:pt x="5536406" y="2433340"/>
                </a:cubicBezTo>
                <a:cubicBezTo>
                  <a:pt x="5536406" y="2433340"/>
                  <a:pt x="5535165" y="2434580"/>
                  <a:pt x="5532685" y="2437061"/>
                </a:cubicBezTo>
                <a:cubicBezTo>
                  <a:pt x="5531445" y="2438302"/>
                  <a:pt x="5530515" y="2439232"/>
                  <a:pt x="5529895" y="2439852"/>
                </a:cubicBezTo>
                <a:lnTo>
                  <a:pt x="5529791" y="2439955"/>
                </a:lnTo>
                <a:lnTo>
                  <a:pt x="5536406" y="2440782"/>
                </a:lnTo>
                <a:lnTo>
                  <a:pt x="5536406" y="2448223"/>
                </a:lnTo>
                <a:cubicBezTo>
                  <a:pt x="5536406" y="2453184"/>
                  <a:pt x="5538886" y="2453184"/>
                  <a:pt x="5543847" y="2448223"/>
                </a:cubicBezTo>
                <a:lnTo>
                  <a:pt x="5543847" y="2455665"/>
                </a:lnTo>
                <a:cubicBezTo>
                  <a:pt x="5543847" y="2455665"/>
                  <a:pt x="5543847" y="2458145"/>
                  <a:pt x="5543847" y="2463106"/>
                </a:cubicBezTo>
                <a:cubicBezTo>
                  <a:pt x="5548809" y="2463106"/>
                  <a:pt x="5551289" y="2460625"/>
                  <a:pt x="5551289" y="2455665"/>
                </a:cubicBezTo>
                <a:cubicBezTo>
                  <a:pt x="5551289" y="2450704"/>
                  <a:pt x="5548809" y="2448223"/>
                  <a:pt x="5543847" y="2448223"/>
                </a:cubicBezTo>
                <a:cubicBezTo>
                  <a:pt x="5548809" y="2448223"/>
                  <a:pt x="5551289" y="2445743"/>
                  <a:pt x="5551289" y="2440782"/>
                </a:cubicBezTo>
                <a:lnTo>
                  <a:pt x="5566172" y="2433340"/>
                </a:lnTo>
                <a:lnTo>
                  <a:pt x="5573613" y="2425899"/>
                </a:lnTo>
                <a:lnTo>
                  <a:pt x="5573613" y="2425899"/>
                </a:lnTo>
                <a:lnTo>
                  <a:pt x="5577816" y="2421696"/>
                </a:lnTo>
                <a:lnTo>
                  <a:pt x="5577334" y="2422178"/>
                </a:lnTo>
                <a:lnTo>
                  <a:pt x="5573613" y="2425899"/>
                </a:lnTo>
                <a:lnTo>
                  <a:pt x="5558730" y="2411016"/>
                </a:lnTo>
                <a:close/>
                <a:moveTo>
                  <a:pt x="5707558" y="2405435"/>
                </a:moveTo>
                <a:cubicBezTo>
                  <a:pt x="5706318" y="2405435"/>
                  <a:pt x="5705078" y="2406055"/>
                  <a:pt x="5703838" y="2407296"/>
                </a:cubicBezTo>
                <a:cubicBezTo>
                  <a:pt x="5701358" y="2409776"/>
                  <a:pt x="5700117" y="2412256"/>
                  <a:pt x="5700117" y="2414737"/>
                </a:cubicBezTo>
                <a:cubicBezTo>
                  <a:pt x="5700117" y="2417218"/>
                  <a:pt x="5701358" y="2418458"/>
                  <a:pt x="5703838" y="2418458"/>
                </a:cubicBezTo>
                <a:cubicBezTo>
                  <a:pt x="5706318" y="2418458"/>
                  <a:pt x="5708799" y="2417218"/>
                  <a:pt x="5711279" y="2414737"/>
                </a:cubicBezTo>
                <a:cubicBezTo>
                  <a:pt x="5713759" y="2412256"/>
                  <a:pt x="5713759" y="2409776"/>
                  <a:pt x="5711279" y="2407296"/>
                </a:cubicBezTo>
                <a:cubicBezTo>
                  <a:pt x="5710039" y="2406055"/>
                  <a:pt x="5708798" y="2405435"/>
                  <a:pt x="5707558" y="2405435"/>
                </a:cubicBezTo>
                <a:close/>
                <a:moveTo>
                  <a:pt x="6533554" y="2403575"/>
                </a:moveTo>
                <a:lnTo>
                  <a:pt x="6503789" y="2418458"/>
                </a:lnTo>
                <a:lnTo>
                  <a:pt x="6488906" y="2425899"/>
                </a:lnTo>
                <a:cubicBezTo>
                  <a:pt x="6483945" y="2425899"/>
                  <a:pt x="6481465" y="2425899"/>
                  <a:pt x="6481465" y="2425899"/>
                </a:cubicBezTo>
                <a:close/>
                <a:moveTo>
                  <a:pt x="6429375" y="2403575"/>
                </a:moveTo>
                <a:lnTo>
                  <a:pt x="6421933" y="2411016"/>
                </a:lnTo>
                <a:cubicBezTo>
                  <a:pt x="6412012" y="2415977"/>
                  <a:pt x="6407051" y="2418458"/>
                  <a:pt x="6407051" y="2418458"/>
                </a:cubicBezTo>
                <a:cubicBezTo>
                  <a:pt x="6407051" y="2418458"/>
                  <a:pt x="6410771" y="2415977"/>
                  <a:pt x="6418213" y="2411016"/>
                </a:cubicBezTo>
                <a:cubicBezTo>
                  <a:pt x="6425654" y="2406055"/>
                  <a:pt x="6429375" y="2403575"/>
                  <a:pt x="6429375" y="2403575"/>
                </a:cubicBezTo>
                <a:close/>
                <a:moveTo>
                  <a:pt x="6347519" y="2403575"/>
                </a:moveTo>
                <a:lnTo>
                  <a:pt x="6347519" y="2411016"/>
                </a:lnTo>
                <a:lnTo>
                  <a:pt x="6325195" y="2411016"/>
                </a:lnTo>
                <a:cubicBezTo>
                  <a:pt x="6330156" y="2411016"/>
                  <a:pt x="6337598" y="2408536"/>
                  <a:pt x="6347519" y="2403575"/>
                </a:cubicBezTo>
                <a:close/>
                <a:moveTo>
                  <a:pt x="5781972" y="2403575"/>
                </a:moveTo>
                <a:cubicBezTo>
                  <a:pt x="5777011" y="2403575"/>
                  <a:pt x="5774531" y="2404815"/>
                  <a:pt x="5774531" y="2407296"/>
                </a:cubicBezTo>
                <a:cubicBezTo>
                  <a:pt x="5774531" y="2409776"/>
                  <a:pt x="5773290" y="2411016"/>
                  <a:pt x="5770810" y="2411016"/>
                </a:cubicBezTo>
                <a:lnTo>
                  <a:pt x="5774531" y="2411016"/>
                </a:lnTo>
                <a:cubicBezTo>
                  <a:pt x="5779492" y="2411016"/>
                  <a:pt x="5784453" y="2408536"/>
                  <a:pt x="5789414" y="2403575"/>
                </a:cubicBezTo>
                <a:close/>
                <a:moveTo>
                  <a:pt x="6472163" y="2401715"/>
                </a:moveTo>
                <a:cubicBezTo>
                  <a:pt x="6473403" y="2401715"/>
                  <a:pt x="6474023" y="2402335"/>
                  <a:pt x="6474023" y="2403575"/>
                </a:cubicBezTo>
                <a:cubicBezTo>
                  <a:pt x="6474023" y="2408536"/>
                  <a:pt x="6466582" y="2413497"/>
                  <a:pt x="6451699" y="2418458"/>
                </a:cubicBezTo>
                <a:lnTo>
                  <a:pt x="6436816" y="2422178"/>
                </a:lnTo>
                <a:lnTo>
                  <a:pt x="6444258" y="2418458"/>
                </a:lnTo>
                <a:cubicBezTo>
                  <a:pt x="6459140" y="2407296"/>
                  <a:pt x="6468442" y="2401715"/>
                  <a:pt x="6472163" y="2401715"/>
                </a:cubicBezTo>
                <a:close/>
                <a:moveTo>
                  <a:pt x="6315893" y="2398924"/>
                </a:moveTo>
                <a:cubicBezTo>
                  <a:pt x="6314653" y="2398304"/>
                  <a:pt x="6312793" y="2398614"/>
                  <a:pt x="6310312" y="2399854"/>
                </a:cubicBezTo>
                <a:cubicBezTo>
                  <a:pt x="6305351" y="2402335"/>
                  <a:pt x="6302871" y="2406055"/>
                  <a:pt x="6302871" y="2411016"/>
                </a:cubicBezTo>
                <a:cubicBezTo>
                  <a:pt x="6302871" y="2415977"/>
                  <a:pt x="6305351" y="2415977"/>
                  <a:pt x="6310312" y="2411016"/>
                </a:cubicBezTo>
                <a:lnTo>
                  <a:pt x="6317754" y="2403575"/>
                </a:lnTo>
                <a:cubicBezTo>
                  <a:pt x="6317754" y="2401095"/>
                  <a:pt x="6317133" y="2399544"/>
                  <a:pt x="6315893" y="2398924"/>
                </a:cubicBezTo>
                <a:close/>
                <a:moveTo>
                  <a:pt x="5633144" y="2396133"/>
                </a:moveTo>
                <a:lnTo>
                  <a:pt x="5603379" y="2403575"/>
                </a:lnTo>
                <a:cubicBezTo>
                  <a:pt x="5603379" y="2408536"/>
                  <a:pt x="5600899" y="2411016"/>
                  <a:pt x="5595937" y="2411016"/>
                </a:cubicBezTo>
                <a:lnTo>
                  <a:pt x="5610820" y="2411016"/>
                </a:lnTo>
                <a:cubicBezTo>
                  <a:pt x="5615781" y="2406055"/>
                  <a:pt x="5620742" y="2402335"/>
                  <a:pt x="5625703" y="2399854"/>
                </a:cubicBezTo>
                <a:cubicBezTo>
                  <a:pt x="5630664" y="2397373"/>
                  <a:pt x="5633144" y="2396133"/>
                  <a:pt x="5633144" y="2396133"/>
                </a:cubicBezTo>
                <a:close/>
                <a:moveTo>
                  <a:pt x="6235898" y="2392413"/>
                </a:moveTo>
                <a:lnTo>
                  <a:pt x="6235898" y="2396133"/>
                </a:lnTo>
                <a:cubicBezTo>
                  <a:pt x="6240860" y="2401094"/>
                  <a:pt x="6238378" y="2406055"/>
                  <a:pt x="6228457" y="2411016"/>
                </a:cubicBezTo>
                <a:lnTo>
                  <a:pt x="6221015" y="2411016"/>
                </a:lnTo>
                <a:cubicBezTo>
                  <a:pt x="6221015" y="2415977"/>
                  <a:pt x="6221015" y="2418458"/>
                  <a:pt x="6221015" y="2418458"/>
                </a:cubicBezTo>
                <a:cubicBezTo>
                  <a:pt x="6221015" y="2418458"/>
                  <a:pt x="6218535" y="2418458"/>
                  <a:pt x="6213574" y="2418458"/>
                </a:cubicBezTo>
                <a:cubicBezTo>
                  <a:pt x="6213574" y="2418458"/>
                  <a:pt x="6213574" y="2420938"/>
                  <a:pt x="6213574" y="2425899"/>
                </a:cubicBezTo>
                <a:lnTo>
                  <a:pt x="6206133" y="2425899"/>
                </a:lnTo>
                <a:lnTo>
                  <a:pt x="6191250" y="2425899"/>
                </a:lnTo>
                <a:cubicBezTo>
                  <a:pt x="6196211" y="2415977"/>
                  <a:pt x="6203652" y="2409776"/>
                  <a:pt x="6213574" y="2407296"/>
                </a:cubicBezTo>
                <a:cubicBezTo>
                  <a:pt x="6223495" y="2404815"/>
                  <a:pt x="6228457" y="2401094"/>
                  <a:pt x="6228457" y="2396133"/>
                </a:cubicBezTo>
                <a:close/>
                <a:moveTo>
                  <a:pt x="6235898" y="2388692"/>
                </a:moveTo>
                <a:cubicBezTo>
                  <a:pt x="6235898" y="2388692"/>
                  <a:pt x="6238378" y="2388692"/>
                  <a:pt x="6243340" y="2388692"/>
                </a:cubicBezTo>
                <a:lnTo>
                  <a:pt x="6235898" y="2392413"/>
                </a:lnTo>
                <a:lnTo>
                  <a:pt x="6235898" y="2390552"/>
                </a:lnTo>
                <a:cubicBezTo>
                  <a:pt x="6235898" y="2389312"/>
                  <a:pt x="6235898" y="2388692"/>
                  <a:pt x="6235898" y="2388692"/>
                </a:cubicBezTo>
                <a:close/>
                <a:moveTo>
                  <a:pt x="6079629" y="2388692"/>
                </a:moveTo>
                <a:cubicBezTo>
                  <a:pt x="6084590" y="2388692"/>
                  <a:pt x="6087070" y="2388692"/>
                  <a:pt x="6087070" y="2388692"/>
                </a:cubicBezTo>
                <a:lnTo>
                  <a:pt x="6079629" y="2396133"/>
                </a:lnTo>
                <a:cubicBezTo>
                  <a:pt x="6079629" y="2396133"/>
                  <a:pt x="6079629" y="2393653"/>
                  <a:pt x="6079629" y="2388692"/>
                </a:cubicBezTo>
                <a:close/>
                <a:moveTo>
                  <a:pt x="6034980" y="2388692"/>
                </a:moveTo>
                <a:lnTo>
                  <a:pt x="6027539" y="2403575"/>
                </a:lnTo>
                <a:cubicBezTo>
                  <a:pt x="6017617" y="2403575"/>
                  <a:pt x="6012656" y="2403575"/>
                  <a:pt x="6012656" y="2403575"/>
                </a:cubicBezTo>
                <a:cubicBezTo>
                  <a:pt x="6012656" y="2398614"/>
                  <a:pt x="6015136" y="2396133"/>
                  <a:pt x="6020097" y="2396133"/>
                </a:cubicBezTo>
                <a:cubicBezTo>
                  <a:pt x="6025059" y="2396133"/>
                  <a:pt x="6027539" y="2396133"/>
                  <a:pt x="6027539" y="2396133"/>
                </a:cubicBezTo>
                <a:cubicBezTo>
                  <a:pt x="6027539" y="2396133"/>
                  <a:pt x="6027539" y="2394893"/>
                  <a:pt x="6027539" y="2392413"/>
                </a:cubicBezTo>
                <a:cubicBezTo>
                  <a:pt x="6027539" y="2389932"/>
                  <a:pt x="6030019" y="2388692"/>
                  <a:pt x="6034980" y="2388692"/>
                </a:cubicBezTo>
                <a:close/>
                <a:moveTo>
                  <a:pt x="5901035" y="2388692"/>
                </a:moveTo>
                <a:lnTo>
                  <a:pt x="5893594" y="2396133"/>
                </a:lnTo>
                <a:cubicBezTo>
                  <a:pt x="5888632" y="2396133"/>
                  <a:pt x="5883672" y="2396133"/>
                  <a:pt x="5878711" y="2396133"/>
                </a:cubicBezTo>
                <a:cubicBezTo>
                  <a:pt x="5873749" y="2396133"/>
                  <a:pt x="5873749" y="2398614"/>
                  <a:pt x="5878711" y="2403575"/>
                </a:cubicBezTo>
                <a:cubicBezTo>
                  <a:pt x="5878711" y="2408536"/>
                  <a:pt x="5878711" y="2411016"/>
                  <a:pt x="5878711" y="2411016"/>
                </a:cubicBezTo>
                <a:lnTo>
                  <a:pt x="5856386" y="2418458"/>
                </a:lnTo>
                <a:lnTo>
                  <a:pt x="5871269" y="2418458"/>
                </a:lnTo>
                <a:lnTo>
                  <a:pt x="5878711" y="2411016"/>
                </a:lnTo>
                <a:cubicBezTo>
                  <a:pt x="5878711" y="2411016"/>
                  <a:pt x="5881191" y="2408536"/>
                  <a:pt x="5886152" y="2403575"/>
                </a:cubicBezTo>
                <a:cubicBezTo>
                  <a:pt x="5886152" y="2398614"/>
                  <a:pt x="5888632" y="2398614"/>
                  <a:pt x="5893594" y="2403575"/>
                </a:cubicBezTo>
                <a:lnTo>
                  <a:pt x="5893594" y="2396133"/>
                </a:lnTo>
                <a:lnTo>
                  <a:pt x="5908476" y="2396133"/>
                </a:lnTo>
                <a:cubicBezTo>
                  <a:pt x="5908476" y="2396133"/>
                  <a:pt x="5905996" y="2393653"/>
                  <a:pt x="5901035" y="2388692"/>
                </a:cubicBezTo>
                <a:close/>
                <a:moveTo>
                  <a:pt x="5819179" y="2388692"/>
                </a:moveTo>
                <a:cubicBezTo>
                  <a:pt x="5814218" y="2388692"/>
                  <a:pt x="5814218" y="2391173"/>
                  <a:pt x="5819179" y="2396133"/>
                </a:cubicBezTo>
                <a:cubicBezTo>
                  <a:pt x="5824141" y="2401094"/>
                  <a:pt x="5829101" y="2401094"/>
                  <a:pt x="5834062" y="2396133"/>
                </a:cubicBezTo>
                <a:cubicBezTo>
                  <a:pt x="5829101" y="2391173"/>
                  <a:pt x="5824141" y="2388692"/>
                  <a:pt x="5819179" y="2388692"/>
                </a:cubicBezTo>
                <a:close/>
                <a:moveTo>
                  <a:pt x="5595937" y="2388692"/>
                </a:moveTo>
                <a:lnTo>
                  <a:pt x="5581054" y="2396133"/>
                </a:lnTo>
                <a:cubicBezTo>
                  <a:pt x="5590976" y="2396133"/>
                  <a:pt x="5598417" y="2393653"/>
                  <a:pt x="5603379" y="2388692"/>
                </a:cubicBezTo>
                <a:close/>
                <a:moveTo>
                  <a:pt x="766465" y="2388692"/>
                </a:moveTo>
                <a:cubicBezTo>
                  <a:pt x="771426" y="2388692"/>
                  <a:pt x="773906" y="2389932"/>
                  <a:pt x="773906" y="2392413"/>
                </a:cubicBezTo>
                <a:cubicBezTo>
                  <a:pt x="773906" y="2394893"/>
                  <a:pt x="773906" y="2396133"/>
                  <a:pt x="773906" y="2396133"/>
                </a:cubicBezTo>
                <a:lnTo>
                  <a:pt x="766465" y="2403575"/>
                </a:lnTo>
                <a:cubicBezTo>
                  <a:pt x="766465" y="2398614"/>
                  <a:pt x="766465" y="2394893"/>
                  <a:pt x="766465" y="2392413"/>
                </a:cubicBezTo>
                <a:cubicBezTo>
                  <a:pt x="766465" y="2389932"/>
                  <a:pt x="766465" y="2388692"/>
                  <a:pt x="766465" y="2388692"/>
                </a:cubicBezTo>
                <a:close/>
                <a:moveTo>
                  <a:pt x="6518672" y="2381251"/>
                </a:moveTo>
                <a:lnTo>
                  <a:pt x="6481465" y="2403575"/>
                </a:lnTo>
                <a:lnTo>
                  <a:pt x="6488906" y="2396133"/>
                </a:lnTo>
                <a:cubicBezTo>
                  <a:pt x="6508750" y="2386211"/>
                  <a:pt x="6518672" y="2381251"/>
                  <a:pt x="6518672" y="2381251"/>
                </a:cubicBezTo>
                <a:close/>
                <a:moveTo>
                  <a:pt x="6191250" y="2381251"/>
                </a:moveTo>
                <a:lnTo>
                  <a:pt x="6191250" y="2388692"/>
                </a:lnTo>
                <a:cubicBezTo>
                  <a:pt x="6186288" y="2393653"/>
                  <a:pt x="6181328" y="2396133"/>
                  <a:pt x="6176367" y="2396133"/>
                </a:cubicBezTo>
                <a:lnTo>
                  <a:pt x="6183808" y="2388692"/>
                </a:lnTo>
                <a:cubicBezTo>
                  <a:pt x="6188770" y="2383731"/>
                  <a:pt x="6191250" y="2381251"/>
                  <a:pt x="6191250" y="2381251"/>
                </a:cubicBezTo>
                <a:close/>
                <a:moveTo>
                  <a:pt x="5915918" y="2381251"/>
                </a:moveTo>
                <a:cubicBezTo>
                  <a:pt x="5910956" y="2381251"/>
                  <a:pt x="5908476" y="2383731"/>
                  <a:pt x="5908476" y="2388692"/>
                </a:cubicBezTo>
                <a:cubicBezTo>
                  <a:pt x="5908476" y="2388692"/>
                  <a:pt x="5910956" y="2388692"/>
                  <a:pt x="5915918" y="2388692"/>
                </a:cubicBezTo>
                <a:close/>
                <a:moveTo>
                  <a:pt x="5521523" y="2381251"/>
                </a:moveTo>
                <a:lnTo>
                  <a:pt x="5521523" y="2388692"/>
                </a:lnTo>
                <a:lnTo>
                  <a:pt x="5528965" y="2381251"/>
                </a:lnTo>
                <a:close/>
                <a:moveTo>
                  <a:pt x="5750346" y="2377530"/>
                </a:moveTo>
                <a:cubicBezTo>
                  <a:pt x="5749106" y="2377530"/>
                  <a:pt x="5747246" y="2378771"/>
                  <a:pt x="5744765" y="2381251"/>
                </a:cubicBezTo>
                <a:lnTo>
                  <a:pt x="5752207" y="2381251"/>
                </a:lnTo>
                <a:cubicBezTo>
                  <a:pt x="5752207" y="2378771"/>
                  <a:pt x="5751586" y="2377530"/>
                  <a:pt x="5750346" y="2377530"/>
                </a:cubicBezTo>
                <a:close/>
                <a:moveTo>
                  <a:pt x="6607969" y="2373809"/>
                </a:moveTo>
                <a:lnTo>
                  <a:pt x="6607969" y="2381251"/>
                </a:lnTo>
                <a:cubicBezTo>
                  <a:pt x="6607969" y="2381251"/>
                  <a:pt x="6605488" y="2381251"/>
                  <a:pt x="6600527" y="2381251"/>
                </a:cubicBezTo>
                <a:cubicBezTo>
                  <a:pt x="6600527" y="2376290"/>
                  <a:pt x="6603007" y="2373809"/>
                  <a:pt x="6607969" y="2373809"/>
                </a:cubicBezTo>
                <a:close/>
                <a:moveTo>
                  <a:pt x="6280547" y="2373809"/>
                </a:moveTo>
                <a:lnTo>
                  <a:pt x="6280547" y="2381251"/>
                </a:lnTo>
                <a:cubicBezTo>
                  <a:pt x="6275585" y="2386211"/>
                  <a:pt x="6270625" y="2388692"/>
                  <a:pt x="6265664" y="2388692"/>
                </a:cubicBezTo>
                <a:lnTo>
                  <a:pt x="6273105" y="2381251"/>
                </a:lnTo>
                <a:cubicBezTo>
                  <a:pt x="6278067" y="2376290"/>
                  <a:pt x="6280547" y="2373809"/>
                  <a:pt x="6280547" y="2373809"/>
                </a:cubicBezTo>
                <a:close/>
                <a:moveTo>
                  <a:pt x="6261943" y="2373809"/>
                </a:moveTo>
                <a:cubicBezTo>
                  <a:pt x="6264423" y="2373809"/>
                  <a:pt x="6265664" y="2373809"/>
                  <a:pt x="6265664" y="2373809"/>
                </a:cubicBezTo>
                <a:cubicBezTo>
                  <a:pt x="6260703" y="2378770"/>
                  <a:pt x="6258222" y="2383731"/>
                  <a:pt x="6258222" y="2388692"/>
                </a:cubicBezTo>
                <a:cubicBezTo>
                  <a:pt x="6263184" y="2388692"/>
                  <a:pt x="6263184" y="2391173"/>
                  <a:pt x="6258222" y="2396133"/>
                </a:cubicBezTo>
                <a:lnTo>
                  <a:pt x="6250781" y="2388692"/>
                </a:lnTo>
                <a:cubicBezTo>
                  <a:pt x="6250781" y="2388692"/>
                  <a:pt x="6248301" y="2388692"/>
                  <a:pt x="6243340" y="2388692"/>
                </a:cubicBezTo>
                <a:cubicBezTo>
                  <a:pt x="6248301" y="2383731"/>
                  <a:pt x="6250781" y="2381251"/>
                  <a:pt x="6250781" y="2381251"/>
                </a:cubicBezTo>
                <a:cubicBezTo>
                  <a:pt x="6255742" y="2376290"/>
                  <a:pt x="6259463" y="2373809"/>
                  <a:pt x="6261943" y="2373809"/>
                </a:cubicBezTo>
                <a:close/>
                <a:moveTo>
                  <a:pt x="6116836" y="2373809"/>
                </a:moveTo>
                <a:cubicBezTo>
                  <a:pt x="6116836" y="2373809"/>
                  <a:pt x="6116836" y="2376290"/>
                  <a:pt x="6116836" y="2381251"/>
                </a:cubicBezTo>
                <a:lnTo>
                  <a:pt x="6094511" y="2388692"/>
                </a:lnTo>
                <a:cubicBezTo>
                  <a:pt x="6094511" y="2383731"/>
                  <a:pt x="6098232" y="2380011"/>
                  <a:pt x="6105674" y="2377530"/>
                </a:cubicBezTo>
                <a:cubicBezTo>
                  <a:pt x="6113115" y="2375049"/>
                  <a:pt x="6116836" y="2373809"/>
                  <a:pt x="6116836" y="2373809"/>
                </a:cubicBezTo>
                <a:close/>
                <a:moveTo>
                  <a:pt x="5767090" y="2373809"/>
                </a:moveTo>
                <a:lnTo>
                  <a:pt x="5767090" y="2381251"/>
                </a:lnTo>
                <a:cubicBezTo>
                  <a:pt x="5772051" y="2381251"/>
                  <a:pt x="5774531" y="2378770"/>
                  <a:pt x="5774531" y="2373809"/>
                </a:cubicBezTo>
                <a:close/>
                <a:moveTo>
                  <a:pt x="6540996" y="2366368"/>
                </a:moveTo>
                <a:cubicBezTo>
                  <a:pt x="6545957" y="2366368"/>
                  <a:pt x="6548437" y="2366368"/>
                  <a:pt x="6548437" y="2366368"/>
                </a:cubicBezTo>
                <a:lnTo>
                  <a:pt x="6540996" y="2373809"/>
                </a:lnTo>
                <a:close/>
                <a:moveTo>
                  <a:pt x="6302871" y="2366368"/>
                </a:moveTo>
                <a:lnTo>
                  <a:pt x="6302871" y="2373809"/>
                </a:lnTo>
                <a:lnTo>
                  <a:pt x="6295429" y="2373809"/>
                </a:lnTo>
                <a:close/>
                <a:moveTo>
                  <a:pt x="5737324" y="2366368"/>
                </a:moveTo>
                <a:cubicBezTo>
                  <a:pt x="5737324" y="2366368"/>
                  <a:pt x="5734844" y="2370088"/>
                  <a:pt x="5729883" y="2377530"/>
                </a:cubicBezTo>
                <a:cubicBezTo>
                  <a:pt x="5724921" y="2384971"/>
                  <a:pt x="5721201" y="2388692"/>
                  <a:pt x="5718720" y="2388692"/>
                </a:cubicBezTo>
                <a:cubicBezTo>
                  <a:pt x="5716240" y="2388692"/>
                  <a:pt x="5715000" y="2391173"/>
                  <a:pt x="5715000" y="2396133"/>
                </a:cubicBezTo>
                <a:lnTo>
                  <a:pt x="5722441" y="2396133"/>
                </a:lnTo>
                <a:lnTo>
                  <a:pt x="5729883" y="2388692"/>
                </a:lnTo>
                <a:cubicBezTo>
                  <a:pt x="5729883" y="2378770"/>
                  <a:pt x="5732363" y="2371329"/>
                  <a:pt x="5737324" y="2366368"/>
                </a:cubicBezTo>
                <a:close/>
                <a:moveTo>
                  <a:pt x="5551289" y="2366368"/>
                </a:moveTo>
                <a:lnTo>
                  <a:pt x="5543847" y="2373809"/>
                </a:lnTo>
                <a:cubicBezTo>
                  <a:pt x="5543847" y="2373809"/>
                  <a:pt x="5546328" y="2373809"/>
                  <a:pt x="5551289" y="2373809"/>
                </a:cubicBezTo>
                <a:close/>
                <a:moveTo>
                  <a:pt x="5506640" y="2366368"/>
                </a:moveTo>
                <a:cubicBezTo>
                  <a:pt x="5501679" y="2371329"/>
                  <a:pt x="5499199" y="2376290"/>
                  <a:pt x="5499199" y="2381251"/>
                </a:cubicBezTo>
                <a:cubicBezTo>
                  <a:pt x="5504160" y="2391173"/>
                  <a:pt x="5501679" y="2393653"/>
                  <a:pt x="5491758" y="2388692"/>
                </a:cubicBezTo>
                <a:cubicBezTo>
                  <a:pt x="5476875" y="2378770"/>
                  <a:pt x="5469433" y="2383731"/>
                  <a:pt x="5469433" y="2403575"/>
                </a:cubicBezTo>
                <a:cubicBezTo>
                  <a:pt x="5469433" y="2398614"/>
                  <a:pt x="5468193" y="2396133"/>
                  <a:pt x="5465713" y="2396133"/>
                </a:cubicBezTo>
                <a:cubicBezTo>
                  <a:pt x="5463233" y="2396133"/>
                  <a:pt x="5461992" y="2398614"/>
                  <a:pt x="5461992" y="2403575"/>
                </a:cubicBezTo>
                <a:cubicBezTo>
                  <a:pt x="5461992" y="2403575"/>
                  <a:pt x="5461992" y="2406055"/>
                  <a:pt x="5461992" y="2411016"/>
                </a:cubicBezTo>
                <a:cubicBezTo>
                  <a:pt x="5461992" y="2415977"/>
                  <a:pt x="5464472" y="2417218"/>
                  <a:pt x="5469433" y="2414737"/>
                </a:cubicBezTo>
                <a:cubicBezTo>
                  <a:pt x="5474395" y="2412256"/>
                  <a:pt x="5479355" y="2408536"/>
                  <a:pt x="5484316" y="2403575"/>
                </a:cubicBezTo>
                <a:lnTo>
                  <a:pt x="5491758" y="2403575"/>
                </a:lnTo>
                <a:lnTo>
                  <a:pt x="5506640" y="2396133"/>
                </a:lnTo>
                <a:cubicBezTo>
                  <a:pt x="5506640" y="2396133"/>
                  <a:pt x="5506640" y="2391173"/>
                  <a:pt x="5506640" y="2381251"/>
                </a:cubicBezTo>
                <a:close/>
                <a:moveTo>
                  <a:pt x="6637734" y="2358926"/>
                </a:moveTo>
                <a:lnTo>
                  <a:pt x="6645175" y="2366368"/>
                </a:lnTo>
                <a:lnTo>
                  <a:pt x="6622851" y="2366368"/>
                </a:lnTo>
                <a:cubicBezTo>
                  <a:pt x="6622851" y="2366368"/>
                  <a:pt x="6627813" y="2363887"/>
                  <a:pt x="6637734" y="2358926"/>
                </a:cubicBezTo>
                <a:close/>
                <a:moveTo>
                  <a:pt x="6474023" y="2358926"/>
                </a:moveTo>
                <a:lnTo>
                  <a:pt x="6474023" y="2366368"/>
                </a:lnTo>
                <a:cubicBezTo>
                  <a:pt x="6464102" y="2371329"/>
                  <a:pt x="6459140" y="2371329"/>
                  <a:pt x="6459140" y="2366368"/>
                </a:cubicBezTo>
                <a:cubicBezTo>
                  <a:pt x="6459140" y="2366368"/>
                  <a:pt x="6464102" y="2363887"/>
                  <a:pt x="6474023" y="2358926"/>
                </a:cubicBezTo>
                <a:close/>
                <a:moveTo>
                  <a:pt x="6139160" y="2358926"/>
                </a:moveTo>
                <a:cubicBezTo>
                  <a:pt x="6144121" y="2358926"/>
                  <a:pt x="6147842" y="2358926"/>
                  <a:pt x="6150322" y="2358926"/>
                </a:cubicBezTo>
                <a:cubicBezTo>
                  <a:pt x="6152802" y="2358926"/>
                  <a:pt x="6151563" y="2361407"/>
                  <a:pt x="6146601" y="2366368"/>
                </a:cubicBezTo>
                <a:close/>
                <a:moveTo>
                  <a:pt x="5945683" y="2358926"/>
                </a:moveTo>
                <a:lnTo>
                  <a:pt x="5953125" y="2358926"/>
                </a:lnTo>
                <a:lnTo>
                  <a:pt x="5960566" y="2358926"/>
                </a:lnTo>
                <a:lnTo>
                  <a:pt x="5960566" y="2366368"/>
                </a:lnTo>
                <a:cubicBezTo>
                  <a:pt x="5965527" y="2361407"/>
                  <a:pt x="5968008" y="2361407"/>
                  <a:pt x="5968008" y="2366368"/>
                </a:cubicBezTo>
                <a:cubicBezTo>
                  <a:pt x="5968008" y="2371329"/>
                  <a:pt x="5965527" y="2375049"/>
                  <a:pt x="5960566" y="2377530"/>
                </a:cubicBezTo>
                <a:cubicBezTo>
                  <a:pt x="5955605" y="2380011"/>
                  <a:pt x="5953125" y="2380011"/>
                  <a:pt x="5953125" y="2377530"/>
                </a:cubicBezTo>
                <a:cubicBezTo>
                  <a:pt x="5953125" y="2375049"/>
                  <a:pt x="5953125" y="2372569"/>
                  <a:pt x="5953125" y="2370088"/>
                </a:cubicBezTo>
                <a:cubicBezTo>
                  <a:pt x="5953125" y="2367608"/>
                  <a:pt x="5951884" y="2366368"/>
                  <a:pt x="5949404" y="2366368"/>
                </a:cubicBezTo>
                <a:cubicBezTo>
                  <a:pt x="5946924" y="2366368"/>
                  <a:pt x="5945683" y="2363887"/>
                  <a:pt x="5945683" y="2358926"/>
                </a:cubicBezTo>
                <a:close/>
                <a:moveTo>
                  <a:pt x="5893594" y="2358926"/>
                </a:moveTo>
                <a:cubicBezTo>
                  <a:pt x="5893594" y="2358926"/>
                  <a:pt x="5891113" y="2361407"/>
                  <a:pt x="5886152" y="2366368"/>
                </a:cubicBezTo>
                <a:cubicBezTo>
                  <a:pt x="5891113" y="2366368"/>
                  <a:pt x="5893594" y="2366368"/>
                  <a:pt x="5893594" y="2366368"/>
                </a:cubicBezTo>
                <a:close/>
                <a:moveTo>
                  <a:pt x="5685234" y="2358926"/>
                </a:moveTo>
                <a:cubicBezTo>
                  <a:pt x="5685234" y="2363887"/>
                  <a:pt x="5682754" y="2366368"/>
                  <a:pt x="5677793" y="2366368"/>
                </a:cubicBezTo>
                <a:lnTo>
                  <a:pt x="5673328" y="2375297"/>
                </a:lnTo>
                <a:lnTo>
                  <a:pt x="5674072" y="2374739"/>
                </a:lnTo>
                <a:cubicBezTo>
                  <a:pt x="5676553" y="2374120"/>
                  <a:pt x="5680273" y="2373809"/>
                  <a:pt x="5685234" y="2373809"/>
                </a:cubicBezTo>
                <a:close/>
                <a:moveTo>
                  <a:pt x="1041797" y="2358926"/>
                </a:moveTo>
                <a:cubicBezTo>
                  <a:pt x="1041797" y="2358926"/>
                  <a:pt x="1040557" y="2361407"/>
                  <a:pt x="1038076" y="2366368"/>
                </a:cubicBezTo>
                <a:cubicBezTo>
                  <a:pt x="1035596" y="2371329"/>
                  <a:pt x="1036836" y="2373809"/>
                  <a:pt x="1041797" y="2373809"/>
                </a:cubicBezTo>
                <a:lnTo>
                  <a:pt x="1041797" y="2366368"/>
                </a:lnTo>
                <a:cubicBezTo>
                  <a:pt x="1041797" y="2361407"/>
                  <a:pt x="1041797" y="2358926"/>
                  <a:pt x="1041797" y="2358926"/>
                </a:cubicBezTo>
                <a:close/>
                <a:moveTo>
                  <a:pt x="5798716" y="2355206"/>
                </a:moveTo>
                <a:cubicBezTo>
                  <a:pt x="5797475" y="2355206"/>
                  <a:pt x="5796855" y="2356446"/>
                  <a:pt x="5796855" y="2358926"/>
                </a:cubicBezTo>
                <a:lnTo>
                  <a:pt x="5804297" y="2358926"/>
                </a:lnTo>
                <a:cubicBezTo>
                  <a:pt x="5801816" y="2356446"/>
                  <a:pt x="5799956" y="2355206"/>
                  <a:pt x="5798716" y="2355206"/>
                </a:cubicBezTo>
                <a:close/>
                <a:moveTo>
                  <a:pt x="5611750" y="2354276"/>
                </a:moveTo>
                <a:cubicBezTo>
                  <a:pt x="5611131" y="2354896"/>
                  <a:pt x="5610820" y="2356446"/>
                  <a:pt x="5610820" y="2358926"/>
                </a:cubicBezTo>
                <a:cubicBezTo>
                  <a:pt x="5610820" y="2363887"/>
                  <a:pt x="5610820" y="2366368"/>
                  <a:pt x="5610820" y="2366368"/>
                </a:cubicBezTo>
                <a:cubicBezTo>
                  <a:pt x="5615781" y="2361407"/>
                  <a:pt x="5617021" y="2357686"/>
                  <a:pt x="5614541" y="2355206"/>
                </a:cubicBezTo>
                <a:cubicBezTo>
                  <a:pt x="5613301" y="2353966"/>
                  <a:pt x="5612371" y="2353656"/>
                  <a:pt x="5611750" y="2354276"/>
                </a:cubicBezTo>
                <a:close/>
                <a:moveTo>
                  <a:pt x="6823769" y="2351485"/>
                </a:moveTo>
                <a:lnTo>
                  <a:pt x="6831211" y="2351485"/>
                </a:lnTo>
                <a:cubicBezTo>
                  <a:pt x="6831211" y="2356446"/>
                  <a:pt x="6828731" y="2358926"/>
                  <a:pt x="6823769" y="2358926"/>
                </a:cubicBezTo>
                <a:cubicBezTo>
                  <a:pt x="6823769" y="2358926"/>
                  <a:pt x="6821289" y="2358926"/>
                  <a:pt x="6816327" y="2358926"/>
                </a:cubicBezTo>
                <a:cubicBezTo>
                  <a:pt x="6816327" y="2363887"/>
                  <a:pt x="6796483" y="2376290"/>
                  <a:pt x="6756797" y="2396133"/>
                </a:cubicBezTo>
                <a:cubicBezTo>
                  <a:pt x="6756797" y="2401094"/>
                  <a:pt x="6755556" y="2404815"/>
                  <a:pt x="6753075" y="2407296"/>
                </a:cubicBezTo>
                <a:cubicBezTo>
                  <a:pt x="6750595" y="2409776"/>
                  <a:pt x="6746875" y="2411016"/>
                  <a:pt x="6741913" y="2411016"/>
                </a:cubicBezTo>
                <a:cubicBezTo>
                  <a:pt x="6736953" y="2415977"/>
                  <a:pt x="6731992" y="2415977"/>
                  <a:pt x="6727031" y="2411016"/>
                </a:cubicBezTo>
                <a:cubicBezTo>
                  <a:pt x="6727031" y="2411016"/>
                  <a:pt x="6728271" y="2409776"/>
                  <a:pt x="6730751" y="2407296"/>
                </a:cubicBezTo>
                <a:cubicBezTo>
                  <a:pt x="6733231" y="2404815"/>
                  <a:pt x="6736953" y="2403575"/>
                  <a:pt x="6741913" y="2403575"/>
                </a:cubicBezTo>
                <a:cubicBezTo>
                  <a:pt x="6751835" y="2398614"/>
                  <a:pt x="6760517" y="2392413"/>
                  <a:pt x="6767959" y="2384971"/>
                </a:cubicBezTo>
                <a:cubicBezTo>
                  <a:pt x="6775400" y="2377530"/>
                  <a:pt x="6780361" y="2372569"/>
                  <a:pt x="6782841" y="2370088"/>
                </a:cubicBezTo>
                <a:cubicBezTo>
                  <a:pt x="6785321" y="2367608"/>
                  <a:pt x="6790283" y="2365128"/>
                  <a:pt x="6797724" y="2362647"/>
                </a:cubicBezTo>
                <a:cubicBezTo>
                  <a:pt x="6805165" y="2360166"/>
                  <a:pt x="6813847" y="2356446"/>
                  <a:pt x="6823769" y="2351485"/>
                </a:cubicBezTo>
                <a:close/>
                <a:moveTo>
                  <a:pt x="5491758" y="2351485"/>
                </a:moveTo>
                <a:cubicBezTo>
                  <a:pt x="5491758" y="2356446"/>
                  <a:pt x="5491758" y="2358926"/>
                  <a:pt x="5491758" y="2358926"/>
                </a:cubicBezTo>
                <a:cubicBezTo>
                  <a:pt x="5496719" y="2353966"/>
                  <a:pt x="5499199" y="2351485"/>
                  <a:pt x="5499199" y="2351485"/>
                </a:cubicBezTo>
                <a:close/>
                <a:moveTo>
                  <a:pt x="811113" y="2351485"/>
                </a:moveTo>
                <a:cubicBezTo>
                  <a:pt x="816074" y="2356446"/>
                  <a:pt x="818555" y="2361407"/>
                  <a:pt x="818555" y="2366368"/>
                </a:cubicBezTo>
                <a:lnTo>
                  <a:pt x="811113" y="2366368"/>
                </a:lnTo>
                <a:cubicBezTo>
                  <a:pt x="811113" y="2361407"/>
                  <a:pt x="811113" y="2356446"/>
                  <a:pt x="811113" y="2351485"/>
                </a:cubicBezTo>
                <a:close/>
                <a:moveTo>
                  <a:pt x="6029399" y="2347765"/>
                </a:moveTo>
                <a:cubicBezTo>
                  <a:pt x="6030639" y="2347765"/>
                  <a:pt x="6032500" y="2349005"/>
                  <a:pt x="6034980" y="2351485"/>
                </a:cubicBezTo>
                <a:lnTo>
                  <a:pt x="6049863" y="2358926"/>
                </a:lnTo>
                <a:lnTo>
                  <a:pt x="6034980" y="2358926"/>
                </a:lnTo>
                <a:lnTo>
                  <a:pt x="6027539" y="2366368"/>
                </a:lnTo>
                <a:cubicBezTo>
                  <a:pt x="6027539" y="2361407"/>
                  <a:pt x="6027539" y="2358926"/>
                  <a:pt x="6027539" y="2358926"/>
                </a:cubicBezTo>
                <a:cubicBezTo>
                  <a:pt x="6032500" y="2358926"/>
                  <a:pt x="6032500" y="2356446"/>
                  <a:pt x="6027539" y="2351485"/>
                </a:cubicBezTo>
                <a:cubicBezTo>
                  <a:pt x="6027539" y="2349005"/>
                  <a:pt x="6028159" y="2347765"/>
                  <a:pt x="6029399" y="2347765"/>
                </a:cubicBezTo>
                <a:close/>
                <a:moveTo>
                  <a:pt x="6667499" y="2344044"/>
                </a:moveTo>
                <a:cubicBezTo>
                  <a:pt x="6667499" y="2344044"/>
                  <a:pt x="6669979" y="2344044"/>
                  <a:pt x="6674941" y="2344044"/>
                </a:cubicBezTo>
                <a:cubicBezTo>
                  <a:pt x="6674941" y="2349004"/>
                  <a:pt x="6672461" y="2351485"/>
                  <a:pt x="6667499" y="2351485"/>
                </a:cubicBezTo>
                <a:close/>
                <a:moveTo>
                  <a:pt x="6310312" y="2344044"/>
                </a:moveTo>
                <a:lnTo>
                  <a:pt x="6317754" y="2344044"/>
                </a:lnTo>
                <a:lnTo>
                  <a:pt x="6317754" y="2351485"/>
                </a:lnTo>
                <a:cubicBezTo>
                  <a:pt x="6312792" y="2351485"/>
                  <a:pt x="6310312" y="2351485"/>
                  <a:pt x="6310312" y="2351485"/>
                </a:cubicBezTo>
                <a:cubicBezTo>
                  <a:pt x="6310312" y="2346524"/>
                  <a:pt x="6310312" y="2344044"/>
                  <a:pt x="6310312" y="2344044"/>
                </a:cubicBezTo>
                <a:close/>
                <a:moveTo>
                  <a:pt x="6161484" y="2344044"/>
                </a:moveTo>
                <a:cubicBezTo>
                  <a:pt x="6161484" y="2349004"/>
                  <a:pt x="6160244" y="2351485"/>
                  <a:pt x="6157763" y="2351485"/>
                </a:cubicBezTo>
                <a:cubicBezTo>
                  <a:pt x="6155283" y="2351485"/>
                  <a:pt x="6154043" y="2350245"/>
                  <a:pt x="6154043" y="2347764"/>
                </a:cubicBezTo>
                <a:cubicBezTo>
                  <a:pt x="6154043" y="2345284"/>
                  <a:pt x="6156523" y="2344044"/>
                  <a:pt x="6161484" y="2344044"/>
                </a:cubicBezTo>
                <a:close/>
                <a:moveTo>
                  <a:pt x="5674072" y="2344044"/>
                </a:moveTo>
                <a:cubicBezTo>
                  <a:pt x="5671592" y="2344044"/>
                  <a:pt x="5671592" y="2345284"/>
                  <a:pt x="5674072" y="2347764"/>
                </a:cubicBezTo>
                <a:cubicBezTo>
                  <a:pt x="5676552" y="2350245"/>
                  <a:pt x="5679033" y="2350245"/>
                  <a:pt x="5681513" y="2347764"/>
                </a:cubicBezTo>
                <a:cubicBezTo>
                  <a:pt x="5683994" y="2345284"/>
                  <a:pt x="5683994" y="2344044"/>
                  <a:pt x="5681513" y="2344044"/>
                </a:cubicBezTo>
                <a:cubicBezTo>
                  <a:pt x="5679033" y="2344044"/>
                  <a:pt x="5676552" y="2344044"/>
                  <a:pt x="5674072" y="2344044"/>
                </a:cubicBezTo>
                <a:close/>
                <a:moveTo>
                  <a:pt x="1012032" y="2344044"/>
                </a:moveTo>
                <a:lnTo>
                  <a:pt x="1012032" y="2358926"/>
                </a:lnTo>
                <a:lnTo>
                  <a:pt x="1019473" y="2358926"/>
                </a:lnTo>
                <a:cubicBezTo>
                  <a:pt x="1019473" y="2349004"/>
                  <a:pt x="1016992" y="2344044"/>
                  <a:pt x="1012032" y="2344044"/>
                </a:cubicBezTo>
                <a:close/>
                <a:moveTo>
                  <a:pt x="6105674" y="2338463"/>
                </a:moveTo>
                <a:cubicBezTo>
                  <a:pt x="6108154" y="2339703"/>
                  <a:pt x="6109394" y="2344044"/>
                  <a:pt x="6109394" y="2351485"/>
                </a:cubicBezTo>
                <a:cubicBezTo>
                  <a:pt x="6109394" y="2356446"/>
                  <a:pt x="6108154" y="2357686"/>
                  <a:pt x="6105674" y="2355206"/>
                </a:cubicBezTo>
                <a:cubicBezTo>
                  <a:pt x="6103194" y="2352725"/>
                  <a:pt x="6099473" y="2353966"/>
                  <a:pt x="6094511" y="2358926"/>
                </a:cubicBezTo>
                <a:cubicBezTo>
                  <a:pt x="6089550" y="2373809"/>
                  <a:pt x="6079629" y="2381251"/>
                  <a:pt x="6064746" y="2381251"/>
                </a:cubicBezTo>
                <a:lnTo>
                  <a:pt x="6064746" y="2373809"/>
                </a:lnTo>
                <a:cubicBezTo>
                  <a:pt x="6069707" y="2368848"/>
                  <a:pt x="6072187" y="2366368"/>
                  <a:pt x="6072187" y="2366368"/>
                </a:cubicBezTo>
                <a:cubicBezTo>
                  <a:pt x="6082109" y="2366368"/>
                  <a:pt x="6084590" y="2363887"/>
                  <a:pt x="6079629" y="2358926"/>
                </a:cubicBezTo>
                <a:lnTo>
                  <a:pt x="6087070" y="2351485"/>
                </a:lnTo>
                <a:lnTo>
                  <a:pt x="6094511" y="2344044"/>
                </a:lnTo>
                <a:cubicBezTo>
                  <a:pt x="6099472" y="2339083"/>
                  <a:pt x="6103193" y="2337222"/>
                  <a:pt x="6105674" y="2338463"/>
                </a:cubicBezTo>
                <a:close/>
                <a:moveTo>
                  <a:pt x="6198691" y="2336602"/>
                </a:moveTo>
                <a:lnTo>
                  <a:pt x="6206133" y="2336602"/>
                </a:lnTo>
                <a:cubicBezTo>
                  <a:pt x="6206133" y="2341563"/>
                  <a:pt x="6203652" y="2344044"/>
                  <a:pt x="6198691" y="2344044"/>
                </a:cubicBezTo>
                <a:close/>
                <a:moveTo>
                  <a:pt x="5598960" y="2331951"/>
                </a:moveTo>
                <a:cubicBezTo>
                  <a:pt x="5598185" y="2331951"/>
                  <a:pt x="5597177" y="2332262"/>
                  <a:pt x="5595937" y="2332881"/>
                </a:cubicBezTo>
                <a:cubicBezTo>
                  <a:pt x="5590976" y="2335362"/>
                  <a:pt x="5588496" y="2339083"/>
                  <a:pt x="5588496" y="2344044"/>
                </a:cubicBezTo>
                <a:cubicBezTo>
                  <a:pt x="5588496" y="2344044"/>
                  <a:pt x="5588496" y="2345284"/>
                  <a:pt x="5588496" y="2347764"/>
                </a:cubicBezTo>
                <a:cubicBezTo>
                  <a:pt x="5588496" y="2350245"/>
                  <a:pt x="5586016" y="2351485"/>
                  <a:pt x="5581054" y="2351485"/>
                </a:cubicBezTo>
                <a:cubicBezTo>
                  <a:pt x="5576093" y="2351485"/>
                  <a:pt x="5573613" y="2350245"/>
                  <a:pt x="5573613" y="2347764"/>
                </a:cubicBezTo>
                <a:cubicBezTo>
                  <a:pt x="5573613" y="2345284"/>
                  <a:pt x="5576093" y="2344044"/>
                  <a:pt x="5581054" y="2344044"/>
                </a:cubicBezTo>
                <a:lnTo>
                  <a:pt x="5573613" y="2344044"/>
                </a:lnTo>
                <a:lnTo>
                  <a:pt x="5573613" y="2347764"/>
                </a:lnTo>
                <a:lnTo>
                  <a:pt x="5573613" y="2351485"/>
                </a:lnTo>
                <a:cubicBezTo>
                  <a:pt x="5568652" y="2351485"/>
                  <a:pt x="5566172" y="2353966"/>
                  <a:pt x="5566172" y="2358926"/>
                </a:cubicBezTo>
                <a:lnTo>
                  <a:pt x="5573613" y="2358926"/>
                </a:lnTo>
                <a:cubicBezTo>
                  <a:pt x="5583535" y="2358926"/>
                  <a:pt x="5588496" y="2356446"/>
                  <a:pt x="5588496" y="2351485"/>
                </a:cubicBezTo>
                <a:cubicBezTo>
                  <a:pt x="5588496" y="2351485"/>
                  <a:pt x="5590976" y="2351485"/>
                  <a:pt x="5595937" y="2351485"/>
                </a:cubicBezTo>
                <a:lnTo>
                  <a:pt x="5599071" y="2346785"/>
                </a:lnTo>
                <a:lnTo>
                  <a:pt x="5598728" y="2346834"/>
                </a:lnTo>
                <a:cubicBezTo>
                  <a:pt x="5598108" y="2346214"/>
                  <a:pt x="5598418" y="2344044"/>
                  <a:pt x="5599658" y="2340323"/>
                </a:cubicBezTo>
                <a:cubicBezTo>
                  <a:pt x="5601518" y="2334742"/>
                  <a:pt x="5601286" y="2331951"/>
                  <a:pt x="5598960" y="2331951"/>
                </a:cubicBezTo>
                <a:close/>
                <a:moveTo>
                  <a:pt x="980406" y="2331951"/>
                </a:moveTo>
                <a:cubicBezTo>
                  <a:pt x="979165" y="2332572"/>
                  <a:pt x="977305" y="2334122"/>
                  <a:pt x="974824" y="2336602"/>
                </a:cubicBezTo>
                <a:cubicBezTo>
                  <a:pt x="969863" y="2341563"/>
                  <a:pt x="969863" y="2349004"/>
                  <a:pt x="974824" y="2358926"/>
                </a:cubicBezTo>
                <a:lnTo>
                  <a:pt x="982266" y="2351485"/>
                </a:lnTo>
                <a:cubicBezTo>
                  <a:pt x="982266" y="2351485"/>
                  <a:pt x="982266" y="2349004"/>
                  <a:pt x="982266" y="2344044"/>
                </a:cubicBezTo>
                <a:cubicBezTo>
                  <a:pt x="982266" y="2339083"/>
                  <a:pt x="982266" y="2335362"/>
                  <a:pt x="982266" y="2332881"/>
                </a:cubicBezTo>
                <a:cubicBezTo>
                  <a:pt x="982266" y="2331641"/>
                  <a:pt x="981646" y="2331332"/>
                  <a:pt x="980406" y="2331951"/>
                </a:cubicBezTo>
                <a:close/>
                <a:moveTo>
                  <a:pt x="6860976" y="2329161"/>
                </a:moveTo>
                <a:lnTo>
                  <a:pt x="6853535" y="2344044"/>
                </a:lnTo>
                <a:cubicBezTo>
                  <a:pt x="6848573" y="2344044"/>
                  <a:pt x="6847334" y="2341563"/>
                  <a:pt x="6849814" y="2336602"/>
                </a:cubicBezTo>
                <a:cubicBezTo>
                  <a:pt x="6852294" y="2331641"/>
                  <a:pt x="6856015" y="2329161"/>
                  <a:pt x="6860976" y="2329161"/>
                </a:cubicBezTo>
                <a:close/>
                <a:moveTo>
                  <a:pt x="6183808" y="2329161"/>
                </a:moveTo>
                <a:lnTo>
                  <a:pt x="6183808" y="2336602"/>
                </a:lnTo>
                <a:cubicBezTo>
                  <a:pt x="6183808" y="2336602"/>
                  <a:pt x="6181328" y="2336602"/>
                  <a:pt x="6176367" y="2336602"/>
                </a:cubicBezTo>
                <a:cubicBezTo>
                  <a:pt x="6176367" y="2331641"/>
                  <a:pt x="6178847" y="2329161"/>
                  <a:pt x="6183808" y="2329161"/>
                </a:cubicBezTo>
                <a:close/>
                <a:moveTo>
                  <a:pt x="6087070" y="2329161"/>
                </a:moveTo>
                <a:cubicBezTo>
                  <a:pt x="6096992" y="2329161"/>
                  <a:pt x="6096992" y="2334122"/>
                  <a:pt x="6087070" y="2344044"/>
                </a:cubicBezTo>
                <a:cubicBezTo>
                  <a:pt x="6082109" y="2344044"/>
                  <a:pt x="6079629" y="2344044"/>
                  <a:pt x="6079629" y="2344044"/>
                </a:cubicBezTo>
                <a:cubicBezTo>
                  <a:pt x="6074667" y="2334122"/>
                  <a:pt x="6077149" y="2329161"/>
                  <a:pt x="6087070" y="2329161"/>
                </a:cubicBezTo>
                <a:close/>
                <a:moveTo>
                  <a:pt x="6481465" y="2321719"/>
                </a:moveTo>
                <a:cubicBezTo>
                  <a:pt x="6476503" y="2326680"/>
                  <a:pt x="6470303" y="2329161"/>
                  <a:pt x="6462861" y="2329161"/>
                </a:cubicBezTo>
                <a:cubicBezTo>
                  <a:pt x="6455420" y="2329161"/>
                  <a:pt x="6451699" y="2330401"/>
                  <a:pt x="6451699" y="2332881"/>
                </a:cubicBezTo>
                <a:cubicBezTo>
                  <a:pt x="6451699" y="2335362"/>
                  <a:pt x="6449219" y="2336602"/>
                  <a:pt x="6444258" y="2336602"/>
                </a:cubicBezTo>
                <a:cubicBezTo>
                  <a:pt x="6439296" y="2336602"/>
                  <a:pt x="6436816" y="2336602"/>
                  <a:pt x="6436816" y="2336602"/>
                </a:cubicBezTo>
                <a:cubicBezTo>
                  <a:pt x="6436816" y="2336602"/>
                  <a:pt x="6436816" y="2339083"/>
                  <a:pt x="6436816" y="2344044"/>
                </a:cubicBezTo>
                <a:cubicBezTo>
                  <a:pt x="6436816" y="2349004"/>
                  <a:pt x="6434336" y="2350245"/>
                  <a:pt x="6429375" y="2347764"/>
                </a:cubicBezTo>
                <a:cubicBezTo>
                  <a:pt x="6424413" y="2345284"/>
                  <a:pt x="6421933" y="2346524"/>
                  <a:pt x="6421933" y="2351485"/>
                </a:cubicBezTo>
                <a:cubicBezTo>
                  <a:pt x="6421933" y="2351485"/>
                  <a:pt x="6419453" y="2353966"/>
                  <a:pt x="6414492" y="2358926"/>
                </a:cubicBezTo>
                <a:cubicBezTo>
                  <a:pt x="6409531" y="2358926"/>
                  <a:pt x="6405810" y="2358926"/>
                  <a:pt x="6403330" y="2358926"/>
                </a:cubicBezTo>
                <a:cubicBezTo>
                  <a:pt x="6400850" y="2358926"/>
                  <a:pt x="6399609" y="2361407"/>
                  <a:pt x="6399609" y="2366368"/>
                </a:cubicBezTo>
                <a:lnTo>
                  <a:pt x="6384726" y="2373809"/>
                </a:lnTo>
                <a:cubicBezTo>
                  <a:pt x="6384726" y="2368848"/>
                  <a:pt x="6383486" y="2366368"/>
                  <a:pt x="6381006" y="2366368"/>
                </a:cubicBezTo>
                <a:cubicBezTo>
                  <a:pt x="6378526" y="2366368"/>
                  <a:pt x="6377285" y="2368848"/>
                  <a:pt x="6377285" y="2373809"/>
                </a:cubicBezTo>
                <a:lnTo>
                  <a:pt x="6369844" y="2373809"/>
                </a:lnTo>
                <a:cubicBezTo>
                  <a:pt x="6369844" y="2368848"/>
                  <a:pt x="6372324" y="2366368"/>
                  <a:pt x="6377285" y="2366368"/>
                </a:cubicBezTo>
                <a:cubicBezTo>
                  <a:pt x="6382246" y="2366368"/>
                  <a:pt x="6383486" y="2363887"/>
                  <a:pt x="6381006" y="2358926"/>
                </a:cubicBezTo>
                <a:cubicBezTo>
                  <a:pt x="6378526" y="2353966"/>
                  <a:pt x="6387206" y="2346524"/>
                  <a:pt x="6407051" y="2336602"/>
                </a:cubicBezTo>
                <a:lnTo>
                  <a:pt x="6407051" y="2344044"/>
                </a:lnTo>
                <a:lnTo>
                  <a:pt x="6414492" y="2344044"/>
                </a:lnTo>
                <a:cubicBezTo>
                  <a:pt x="6414492" y="2344044"/>
                  <a:pt x="6415733" y="2342804"/>
                  <a:pt x="6418213" y="2340323"/>
                </a:cubicBezTo>
                <a:cubicBezTo>
                  <a:pt x="6420693" y="2337842"/>
                  <a:pt x="6421933" y="2336602"/>
                  <a:pt x="6421933" y="2336602"/>
                </a:cubicBezTo>
                <a:cubicBezTo>
                  <a:pt x="6421933" y="2331641"/>
                  <a:pt x="6424413" y="2330401"/>
                  <a:pt x="6429375" y="2332881"/>
                </a:cubicBezTo>
                <a:cubicBezTo>
                  <a:pt x="6434336" y="2335362"/>
                  <a:pt x="6436816" y="2334122"/>
                  <a:pt x="6436816" y="2329161"/>
                </a:cubicBezTo>
                <a:lnTo>
                  <a:pt x="6459140" y="2329161"/>
                </a:lnTo>
                <a:close/>
                <a:moveTo>
                  <a:pt x="5915918" y="2321719"/>
                </a:moveTo>
                <a:lnTo>
                  <a:pt x="5901035" y="2329161"/>
                </a:lnTo>
                <a:cubicBezTo>
                  <a:pt x="5896074" y="2329161"/>
                  <a:pt x="5892353" y="2330401"/>
                  <a:pt x="5889873" y="2332881"/>
                </a:cubicBezTo>
                <a:cubicBezTo>
                  <a:pt x="5887393" y="2335362"/>
                  <a:pt x="5886152" y="2336602"/>
                  <a:pt x="5886152" y="2336602"/>
                </a:cubicBezTo>
                <a:lnTo>
                  <a:pt x="5878711" y="2344044"/>
                </a:lnTo>
                <a:cubicBezTo>
                  <a:pt x="5873749" y="2344044"/>
                  <a:pt x="5868789" y="2344044"/>
                  <a:pt x="5863828" y="2344044"/>
                </a:cubicBezTo>
                <a:cubicBezTo>
                  <a:pt x="5858867" y="2344044"/>
                  <a:pt x="5856386" y="2346524"/>
                  <a:pt x="5856386" y="2351485"/>
                </a:cubicBezTo>
                <a:lnTo>
                  <a:pt x="5848945" y="2358926"/>
                </a:lnTo>
                <a:lnTo>
                  <a:pt x="5834062" y="2366368"/>
                </a:lnTo>
                <a:lnTo>
                  <a:pt x="5848945" y="2366368"/>
                </a:lnTo>
                <a:cubicBezTo>
                  <a:pt x="5853906" y="2361407"/>
                  <a:pt x="5858867" y="2358926"/>
                  <a:pt x="5863828" y="2358926"/>
                </a:cubicBezTo>
                <a:cubicBezTo>
                  <a:pt x="5863828" y="2353966"/>
                  <a:pt x="5865069" y="2351485"/>
                  <a:pt x="5867549" y="2351485"/>
                </a:cubicBezTo>
                <a:cubicBezTo>
                  <a:pt x="5870029" y="2351485"/>
                  <a:pt x="5876231" y="2349004"/>
                  <a:pt x="5886152" y="2344044"/>
                </a:cubicBezTo>
                <a:cubicBezTo>
                  <a:pt x="5886152" y="2344044"/>
                  <a:pt x="5888632" y="2342804"/>
                  <a:pt x="5893594" y="2340323"/>
                </a:cubicBezTo>
                <a:cubicBezTo>
                  <a:pt x="5898555" y="2337842"/>
                  <a:pt x="5901035" y="2336602"/>
                  <a:pt x="5901035" y="2336602"/>
                </a:cubicBezTo>
                <a:cubicBezTo>
                  <a:pt x="5905996" y="2336602"/>
                  <a:pt x="5908476" y="2334122"/>
                  <a:pt x="5908476" y="2329161"/>
                </a:cubicBezTo>
                <a:close/>
                <a:moveTo>
                  <a:pt x="5744765" y="2321719"/>
                </a:moveTo>
                <a:lnTo>
                  <a:pt x="5729883" y="2336602"/>
                </a:lnTo>
                <a:cubicBezTo>
                  <a:pt x="5724921" y="2341563"/>
                  <a:pt x="5719961" y="2344044"/>
                  <a:pt x="5715000" y="2344044"/>
                </a:cubicBezTo>
                <a:cubicBezTo>
                  <a:pt x="5705078" y="2344044"/>
                  <a:pt x="5700117" y="2346524"/>
                  <a:pt x="5700117" y="2351485"/>
                </a:cubicBezTo>
                <a:cubicBezTo>
                  <a:pt x="5700117" y="2356446"/>
                  <a:pt x="5700117" y="2358926"/>
                  <a:pt x="5700117" y="2358926"/>
                </a:cubicBezTo>
                <a:cubicBezTo>
                  <a:pt x="5700117" y="2363887"/>
                  <a:pt x="5702597" y="2363887"/>
                  <a:pt x="5707558" y="2358926"/>
                </a:cubicBezTo>
                <a:cubicBezTo>
                  <a:pt x="5712520" y="2353966"/>
                  <a:pt x="5718720" y="2351485"/>
                  <a:pt x="5726162" y="2351485"/>
                </a:cubicBezTo>
                <a:cubicBezTo>
                  <a:pt x="5733603" y="2351485"/>
                  <a:pt x="5737324" y="2350245"/>
                  <a:pt x="5737324" y="2347764"/>
                </a:cubicBezTo>
                <a:cubicBezTo>
                  <a:pt x="5737324" y="2345284"/>
                  <a:pt x="5739804" y="2341563"/>
                  <a:pt x="5744765" y="2336602"/>
                </a:cubicBezTo>
                <a:close/>
                <a:moveTo>
                  <a:pt x="5685234" y="2321719"/>
                </a:moveTo>
                <a:cubicBezTo>
                  <a:pt x="5690195" y="2326680"/>
                  <a:pt x="5692676" y="2329161"/>
                  <a:pt x="5692676" y="2329161"/>
                </a:cubicBezTo>
                <a:lnTo>
                  <a:pt x="5692676" y="2321719"/>
                </a:lnTo>
                <a:cubicBezTo>
                  <a:pt x="5692676" y="2321719"/>
                  <a:pt x="5690195" y="2321719"/>
                  <a:pt x="5685234" y="2321719"/>
                </a:cubicBezTo>
                <a:close/>
                <a:moveTo>
                  <a:pt x="5618261" y="2321719"/>
                </a:moveTo>
                <a:cubicBezTo>
                  <a:pt x="5618261" y="2326680"/>
                  <a:pt x="5618261" y="2329161"/>
                  <a:pt x="5618261" y="2329161"/>
                </a:cubicBezTo>
                <a:cubicBezTo>
                  <a:pt x="5618261" y="2329161"/>
                  <a:pt x="5615781" y="2331641"/>
                  <a:pt x="5610820" y="2336602"/>
                </a:cubicBezTo>
                <a:lnTo>
                  <a:pt x="5603379" y="2344044"/>
                </a:lnTo>
                <a:lnTo>
                  <a:pt x="5601553" y="2345588"/>
                </a:lnTo>
                <a:lnTo>
                  <a:pt x="5610820" y="2344044"/>
                </a:lnTo>
                <a:lnTo>
                  <a:pt x="5618261" y="2344044"/>
                </a:lnTo>
                <a:cubicBezTo>
                  <a:pt x="5618261" y="2339083"/>
                  <a:pt x="5618261" y="2336602"/>
                  <a:pt x="5618261" y="2336602"/>
                </a:cubicBezTo>
                <a:cubicBezTo>
                  <a:pt x="5633144" y="2336602"/>
                  <a:pt x="5638106" y="2331641"/>
                  <a:pt x="5633144" y="2321719"/>
                </a:cubicBezTo>
                <a:close/>
                <a:moveTo>
                  <a:pt x="1093887" y="2321719"/>
                </a:moveTo>
                <a:lnTo>
                  <a:pt x="1086446" y="2329161"/>
                </a:lnTo>
                <a:lnTo>
                  <a:pt x="1093887" y="2329161"/>
                </a:lnTo>
                <a:cubicBezTo>
                  <a:pt x="1093887" y="2329161"/>
                  <a:pt x="1093887" y="2326680"/>
                  <a:pt x="1093887" y="2321719"/>
                </a:cubicBezTo>
                <a:close/>
                <a:moveTo>
                  <a:pt x="1026914" y="2321719"/>
                </a:moveTo>
                <a:cubicBezTo>
                  <a:pt x="1026914" y="2326680"/>
                  <a:pt x="1029395" y="2329161"/>
                  <a:pt x="1034356" y="2329161"/>
                </a:cubicBezTo>
                <a:lnTo>
                  <a:pt x="1034356" y="2321719"/>
                </a:lnTo>
                <a:close/>
                <a:moveTo>
                  <a:pt x="915293" y="2321719"/>
                </a:moveTo>
                <a:cubicBezTo>
                  <a:pt x="915293" y="2321719"/>
                  <a:pt x="915293" y="2324200"/>
                  <a:pt x="915293" y="2329161"/>
                </a:cubicBezTo>
                <a:cubicBezTo>
                  <a:pt x="915293" y="2334122"/>
                  <a:pt x="914053" y="2336602"/>
                  <a:pt x="911572" y="2336602"/>
                </a:cubicBezTo>
                <a:cubicBezTo>
                  <a:pt x="909092" y="2336602"/>
                  <a:pt x="909092" y="2334122"/>
                  <a:pt x="911572" y="2329161"/>
                </a:cubicBezTo>
                <a:cubicBezTo>
                  <a:pt x="914053" y="2324200"/>
                  <a:pt x="915293" y="2321719"/>
                  <a:pt x="915293" y="2321719"/>
                </a:cubicBezTo>
                <a:close/>
                <a:moveTo>
                  <a:pt x="803672" y="2321719"/>
                </a:moveTo>
                <a:lnTo>
                  <a:pt x="803672" y="2336602"/>
                </a:lnTo>
                <a:lnTo>
                  <a:pt x="803672" y="2344044"/>
                </a:lnTo>
                <a:lnTo>
                  <a:pt x="796231" y="2336602"/>
                </a:lnTo>
                <a:close/>
                <a:moveTo>
                  <a:pt x="5960566" y="2314278"/>
                </a:moveTo>
                <a:lnTo>
                  <a:pt x="5975449" y="2321719"/>
                </a:lnTo>
                <a:lnTo>
                  <a:pt x="5975449" y="2314278"/>
                </a:lnTo>
                <a:cubicBezTo>
                  <a:pt x="5970488" y="2319239"/>
                  <a:pt x="5968008" y="2319239"/>
                  <a:pt x="5968008" y="2314278"/>
                </a:cubicBezTo>
                <a:close/>
                <a:moveTo>
                  <a:pt x="982266" y="2314278"/>
                </a:moveTo>
                <a:lnTo>
                  <a:pt x="974824" y="2321719"/>
                </a:lnTo>
                <a:lnTo>
                  <a:pt x="982266" y="2321719"/>
                </a:lnTo>
                <a:cubicBezTo>
                  <a:pt x="982266" y="2316759"/>
                  <a:pt x="982266" y="2314278"/>
                  <a:pt x="982266" y="2314278"/>
                </a:cubicBezTo>
                <a:close/>
                <a:moveTo>
                  <a:pt x="565547" y="2314278"/>
                </a:moveTo>
                <a:lnTo>
                  <a:pt x="565547" y="2358926"/>
                </a:lnTo>
                <a:cubicBezTo>
                  <a:pt x="565547" y="2358926"/>
                  <a:pt x="564307" y="2357686"/>
                  <a:pt x="561826" y="2355206"/>
                </a:cubicBezTo>
                <a:cubicBezTo>
                  <a:pt x="559346" y="2352725"/>
                  <a:pt x="558105" y="2349004"/>
                  <a:pt x="558105" y="2344044"/>
                </a:cubicBezTo>
                <a:cubicBezTo>
                  <a:pt x="558105" y="2339083"/>
                  <a:pt x="558105" y="2331641"/>
                  <a:pt x="558105" y="2321719"/>
                </a:cubicBezTo>
                <a:close/>
                <a:moveTo>
                  <a:pt x="6369844" y="2306837"/>
                </a:moveTo>
                <a:cubicBezTo>
                  <a:pt x="6364882" y="2311797"/>
                  <a:pt x="6362402" y="2316759"/>
                  <a:pt x="6362402" y="2321719"/>
                </a:cubicBezTo>
                <a:cubicBezTo>
                  <a:pt x="6357441" y="2326680"/>
                  <a:pt x="6354961" y="2329161"/>
                  <a:pt x="6354961" y="2329161"/>
                </a:cubicBezTo>
                <a:lnTo>
                  <a:pt x="6354961" y="2321719"/>
                </a:lnTo>
                <a:lnTo>
                  <a:pt x="6347519" y="2321719"/>
                </a:lnTo>
                <a:lnTo>
                  <a:pt x="6354961" y="2314278"/>
                </a:lnTo>
                <a:close/>
                <a:moveTo>
                  <a:pt x="6213574" y="2306837"/>
                </a:moveTo>
                <a:lnTo>
                  <a:pt x="6221015" y="2314278"/>
                </a:lnTo>
                <a:lnTo>
                  <a:pt x="6213574" y="2314278"/>
                </a:lnTo>
                <a:cubicBezTo>
                  <a:pt x="6213574" y="2309317"/>
                  <a:pt x="6213574" y="2306837"/>
                  <a:pt x="6213574" y="2306837"/>
                </a:cubicBezTo>
                <a:close/>
                <a:moveTo>
                  <a:pt x="6154043" y="2306837"/>
                </a:moveTo>
                <a:cubicBezTo>
                  <a:pt x="6149081" y="2306837"/>
                  <a:pt x="6146601" y="2308077"/>
                  <a:pt x="6146601" y="2310557"/>
                </a:cubicBezTo>
                <a:cubicBezTo>
                  <a:pt x="6146601" y="2313038"/>
                  <a:pt x="6149081" y="2314278"/>
                  <a:pt x="6154043" y="2314278"/>
                </a:cubicBezTo>
                <a:cubicBezTo>
                  <a:pt x="6159004" y="2309317"/>
                  <a:pt x="6159004" y="2306837"/>
                  <a:pt x="6154043" y="2306837"/>
                </a:cubicBezTo>
                <a:close/>
                <a:moveTo>
                  <a:pt x="5897314" y="2306837"/>
                </a:moveTo>
                <a:cubicBezTo>
                  <a:pt x="5894834" y="2306837"/>
                  <a:pt x="5893594" y="2309317"/>
                  <a:pt x="5893594" y="2314278"/>
                </a:cubicBezTo>
                <a:cubicBezTo>
                  <a:pt x="5898555" y="2314278"/>
                  <a:pt x="5901035" y="2313038"/>
                  <a:pt x="5901035" y="2310557"/>
                </a:cubicBezTo>
                <a:cubicBezTo>
                  <a:pt x="5901035" y="2308077"/>
                  <a:pt x="5899794" y="2306837"/>
                  <a:pt x="5897314" y="2306837"/>
                </a:cubicBezTo>
                <a:close/>
                <a:moveTo>
                  <a:pt x="580430" y="2306837"/>
                </a:moveTo>
                <a:lnTo>
                  <a:pt x="587871" y="2306837"/>
                </a:lnTo>
                <a:lnTo>
                  <a:pt x="587871" y="2344044"/>
                </a:lnTo>
                <a:cubicBezTo>
                  <a:pt x="582910" y="2344044"/>
                  <a:pt x="580430" y="2340323"/>
                  <a:pt x="580430" y="2332881"/>
                </a:cubicBezTo>
                <a:cubicBezTo>
                  <a:pt x="580430" y="2325440"/>
                  <a:pt x="580430" y="2316759"/>
                  <a:pt x="580430" y="2306837"/>
                </a:cubicBezTo>
                <a:close/>
                <a:moveTo>
                  <a:pt x="6431235" y="2303116"/>
                </a:moveTo>
                <a:cubicBezTo>
                  <a:pt x="6434956" y="2303116"/>
                  <a:pt x="6436816" y="2304356"/>
                  <a:pt x="6436816" y="2306837"/>
                </a:cubicBezTo>
                <a:lnTo>
                  <a:pt x="6421933" y="2306837"/>
                </a:lnTo>
                <a:lnTo>
                  <a:pt x="6414492" y="2314278"/>
                </a:lnTo>
                <a:cubicBezTo>
                  <a:pt x="6399609" y="2334122"/>
                  <a:pt x="6392168" y="2341563"/>
                  <a:pt x="6392168" y="2336602"/>
                </a:cubicBezTo>
                <a:cubicBezTo>
                  <a:pt x="6387206" y="2336602"/>
                  <a:pt x="6382246" y="2337842"/>
                  <a:pt x="6377285" y="2340323"/>
                </a:cubicBezTo>
                <a:cubicBezTo>
                  <a:pt x="6372324" y="2342804"/>
                  <a:pt x="6359922" y="2351485"/>
                  <a:pt x="6340078" y="2366368"/>
                </a:cubicBezTo>
                <a:cubicBezTo>
                  <a:pt x="6330156" y="2371329"/>
                  <a:pt x="6321474" y="2376290"/>
                  <a:pt x="6314033" y="2381251"/>
                </a:cubicBezTo>
                <a:cubicBezTo>
                  <a:pt x="6306592" y="2386211"/>
                  <a:pt x="6302871" y="2388692"/>
                  <a:pt x="6302871" y="2388692"/>
                </a:cubicBezTo>
                <a:cubicBezTo>
                  <a:pt x="6307832" y="2383731"/>
                  <a:pt x="6307832" y="2381251"/>
                  <a:pt x="6302871" y="2381251"/>
                </a:cubicBezTo>
                <a:lnTo>
                  <a:pt x="6310312" y="2373809"/>
                </a:lnTo>
                <a:cubicBezTo>
                  <a:pt x="6310312" y="2373809"/>
                  <a:pt x="6311553" y="2372569"/>
                  <a:pt x="6314033" y="2370088"/>
                </a:cubicBezTo>
                <a:cubicBezTo>
                  <a:pt x="6316513" y="2367608"/>
                  <a:pt x="6317754" y="2366368"/>
                  <a:pt x="6317754" y="2366368"/>
                </a:cubicBezTo>
                <a:cubicBezTo>
                  <a:pt x="6317754" y="2361407"/>
                  <a:pt x="6318994" y="2357686"/>
                  <a:pt x="6321474" y="2355206"/>
                </a:cubicBezTo>
                <a:cubicBezTo>
                  <a:pt x="6323954" y="2352725"/>
                  <a:pt x="6325195" y="2352725"/>
                  <a:pt x="6325195" y="2355206"/>
                </a:cubicBezTo>
                <a:cubicBezTo>
                  <a:pt x="6325195" y="2357686"/>
                  <a:pt x="6327675" y="2358926"/>
                  <a:pt x="6332636" y="2358926"/>
                </a:cubicBezTo>
                <a:cubicBezTo>
                  <a:pt x="6337598" y="2353966"/>
                  <a:pt x="6342558" y="2350245"/>
                  <a:pt x="6347519" y="2347764"/>
                </a:cubicBezTo>
                <a:cubicBezTo>
                  <a:pt x="6352481" y="2345284"/>
                  <a:pt x="6354961" y="2342804"/>
                  <a:pt x="6354961" y="2340323"/>
                </a:cubicBezTo>
                <a:cubicBezTo>
                  <a:pt x="6354961" y="2337842"/>
                  <a:pt x="6359922" y="2334122"/>
                  <a:pt x="6369844" y="2329161"/>
                </a:cubicBezTo>
                <a:lnTo>
                  <a:pt x="6414492" y="2306837"/>
                </a:lnTo>
                <a:cubicBezTo>
                  <a:pt x="6421933" y="2304356"/>
                  <a:pt x="6427514" y="2303116"/>
                  <a:pt x="6431235" y="2303116"/>
                </a:cubicBezTo>
                <a:close/>
                <a:moveTo>
                  <a:pt x="6511230" y="2299395"/>
                </a:moveTo>
                <a:lnTo>
                  <a:pt x="6526113" y="2299395"/>
                </a:lnTo>
                <a:cubicBezTo>
                  <a:pt x="6521152" y="2304356"/>
                  <a:pt x="6518672" y="2306837"/>
                  <a:pt x="6518672" y="2306837"/>
                </a:cubicBezTo>
                <a:lnTo>
                  <a:pt x="6503789" y="2306837"/>
                </a:lnTo>
                <a:close/>
                <a:moveTo>
                  <a:pt x="6347519" y="2299395"/>
                </a:moveTo>
                <a:lnTo>
                  <a:pt x="6354961" y="2299395"/>
                </a:lnTo>
                <a:lnTo>
                  <a:pt x="6347519" y="2306837"/>
                </a:lnTo>
                <a:cubicBezTo>
                  <a:pt x="6347519" y="2306837"/>
                  <a:pt x="6347519" y="2304356"/>
                  <a:pt x="6347519" y="2299395"/>
                </a:cubicBezTo>
                <a:close/>
                <a:moveTo>
                  <a:pt x="5692676" y="2299395"/>
                </a:moveTo>
                <a:cubicBezTo>
                  <a:pt x="5687714" y="2299395"/>
                  <a:pt x="5685234" y="2300635"/>
                  <a:pt x="5685234" y="2303116"/>
                </a:cubicBezTo>
                <a:cubicBezTo>
                  <a:pt x="5685234" y="2305596"/>
                  <a:pt x="5677793" y="2306837"/>
                  <a:pt x="5662910" y="2306837"/>
                </a:cubicBezTo>
                <a:cubicBezTo>
                  <a:pt x="5657949" y="2311797"/>
                  <a:pt x="5652988" y="2316759"/>
                  <a:pt x="5648027" y="2321719"/>
                </a:cubicBezTo>
                <a:cubicBezTo>
                  <a:pt x="5652988" y="2326680"/>
                  <a:pt x="5657949" y="2326680"/>
                  <a:pt x="5662910" y="2321719"/>
                </a:cubicBezTo>
                <a:cubicBezTo>
                  <a:pt x="5667871" y="2316759"/>
                  <a:pt x="5671592" y="2314278"/>
                  <a:pt x="5674072" y="2314278"/>
                </a:cubicBezTo>
                <a:cubicBezTo>
                  <a:pt x="5676552" y="2314278"/>
                  <a:pt x="5677793" y="2314278"/>
                  <a:pt x="5677793" y="2314278"/>
                </a:cubicBezTo>
                <a:lnTo>
                  <a:pt x="5685234" y="2314278"/>
                </a:lnTo>
                <a:cubicBezTo>
                  <a:pt x="5685234" y="2309317"/>
                  <a:pt x="5687714" y="2306837"/>
                  <a:pt x="5692676" y="2306837"/>
                </a:cubicBezTo>
                <a:lnTo>
                  <a:pt x="5700117" y="2314278"/>
                </a:lnTo>
                <a:lnTo>
                  <a:pt x="5722441" y="2306837"/>
                </a:lnTo>
                <a:cubicBezTo>
                  <a:pt x="5732363" y="2301876"/>
                  <a:pt x="5737324" y="2299395"/>
                  <a:pt x="5737324" y="2299395"/>
                </a:cubicBezTo>
                <a:cubicBezTo>
                  <a:pt x="5732363" y="2299395"/>
                  <a:pt x="5727402" y="2299395"/>
                  <a:pt x="5722441" y="2299395"/>
                </a:cubicBezTo>
                <a:cubicBezTo>
                  <a:pt x="5717480" y="2299395"/>
                  <a:pt x="5715000" y="2301876"/>
                  <a:pt x="5715000" y="2306837"/>
                </a:cubicBezTo>
                <a:lnTo>
                  <a:pt x="5700117" y="2306837"/>
                </a:lnTo>
                <a:cubicBezTo>
                  <a:pt x="5700117" y="2301876"/>
                  <a:pt x="5697637" y="2299395"/>
                  <a:pt x="5692676" y="2299395"/>
                </a:cubicBezTo>
                <a:close/>
                <a:moveTo>
                  <a:pt x="1101328" y="2299395"/>
                </a:moveTo>
                <a:cubicBezTo>
                  <a:pt x="1101328" y="2304356"/>
                  <a:pt x="1101328" y="2309317"/>
                  <a:pt x="1101328" y="2314278"/>
                </a:cubicBezTo>
                <a:lnTo>
                  <a:pt x="1116211" y="2306837"/>
                </a:lnTo>
                <a:cubicBezTo>
                  <a:pt x="1111250" y="2301876"/>
                  <a:pt x="1108770" y="2301876"/>
                  <a:pt x="1108770" y="2306837"/>
                </a:cubicBezTo>
                <a:close/>
                <a:moveTo>
                  <a:pt x="6325195" y="2291954"/>
                </a:moveTo>
                <a:lnTo>
                  <a:pt x="6325195" y="2299395"/>
                </a:lnTo>
                <a:lnTo>
                  <a:pt x="6310312" y="2306837"/>
                </a:lnTo>
                <a:cubicBezTo>
                  <a:pt x="6310312" y="2296914"/>
                  <a:pt x="6315274" y="2291954"/>
                  <a:pt x="6325195" y="2291954"/>
                </a:cubicBezTo>
                <a:close/>
                <a:moveTo>
                  <a:pt x="5763369" y="2291954"/>
                </a:moveTo>
                <a:cubicBezTo>
                  <a:pt x="5760889" y="2291954"/>
                  <a:pt x="5759648" y="2293194"/>
                  <a:pt x="5759648" y="2295674"/>
                </a:cubicBezTo>
                <a:cubicBezTo>
                  <a:pt x="5759648" y="2298155"/>
                  <a:pt x="5760889" y="2299395"/>
                  <a:pt x="5763369" y="2299395"/>
                </a:cubicBezTo>
                <a:cubicBezTo>
                  <a:pt x="5765849" y="2299395"/>
                  <a:pt x="5769570" y="2299395"/>
                  <a:pt x="5774531" y="2299395"/>
                </a:cubicBezTo>
                <a:cubicBezTo>
                  <a:pt x="5774531" y="2299395"/>
                  <a:pt x="5774531" y="2296914"/>
                  <a:pt x="5774531" y="2291954"/>
                </a:cubicBezTo>
                <a:cubicBezTo>
                  <a:pt x="5769570" y="2291954"/>
                  <a:pt x="5765849" y="2291954"/>
                  <a:pt x="5763369" y="2291954"/>
                </a:cubicBezTo>
                <a:close/>
                <a:moveTo>
                  <a:pt x="5856386" y="2284512"/>
                </a:moveTo>
                <a:cubicBezTo>
                  <a:pt x="5861348" y="2284512"/>
                  <a:pt x="5863828" y="2285752"/>
                  <a:pt x="5863828" y="2288233"/>
                </a:cubicBezTo>
                <a:cubicBezTo>
                  <a:pt x="5863828" y="2290714"/>
                  <a:pt x="5861348" y="2294434"/>
                  <a:pt x="5856386" y="2299395"/>
                </a:cubicBezTo>
                <a:lnTo>
                  <a:pt x="5841504" y="2299395"/>
                </a:lnTo>
                <a:close/>
                <a:moveTo>
                  <a:pt x="5677793" y="2284512"/>
                </a:moveTo>
                <a:cubicBezTo>
                  <a:pt x="5677793" y="2289473"/>
                  <a:pt x="5675313" y="2291954"/>
                  <a:pt x="5670351" y="2291954"/>
                </a:cubicBezTo>
                <a:lnTo>
                  <a:pt x="5677793" y="2291954"/>
                </a:lnTo>
                <a:lnTo>
                  <a:pt x="5685234" y="2291954"/>
                </a:lnTo>
                <a:cubicBezTo>
                  <a:pt x="5685234" y="2291954"/>
                  <a:pt x="5685234" y="2289473"/>
                  <a:pt x="5685234" y="2284512"/>
                </a:cubicBezTo>
                <a:close/>
                <a:moveTo>
                  <a:pt x="6134460" y="2280596"/>
                </a:moveTo>
                <a:lnTo>
                  <a:pt x="6131719" y="2282652"/>
                </a:lnTo>
                <a:cubicBezTo>
                  <a:pt x="6129238" y="2283893"/>
                  <a:pt x="6126758" y="2284512"/>
                  <a:pt x="6124277" y="2284512"/>
                </a:cubicBezTo>
                <a:close/>
                <a:moveTo>
                  <a:pt x="6354961" y="2277071"/>
                </a:moveTo>
                <a:lnTo>
                  <a:pt x="6362402" y="2284512"/>
                </a:lnTo>
                <a:cubicBezTo>
                  <a:pt x="6362402" y="2284512"/>
                  <a:pt x="6359922" y="2284512"/>
                  <a:pt x="6354961" y="2284512"/>
                </a:cubicBezTo>
                <a:cubicBezTo>
                  <a:pt x="6354961" y="2279552"/>
                  <a:pt x="6354961" y="2277071"/>
                  <a:pt x="6354961" y="2277071"/>
                </a:cubicBezTo>
                <a:close/>
                <a:moveTo>
                  <a:pt x="6280547" y="2277071"/>
                </a:moveTo>
                <a:lnTo>
                  <a:pt x="6273105" y="2291954"/>
                </a:lnTo>
                <a:cubicBezTo>
                  <a:pt x="6268144" y="2291954"/>
                  <a:pt x="6265664" y="2290714"/>
                  <a:pt x="6265664" y="2288233"/>
                </a:cubicBezTo>
                <a:cubicBezTo>
                  <a:pt x="6265664" y="2285752"/>
                  <a:pt x="6268144" y="2283272"/>
                  <a:pt x="6273105" y="2280792"/>
                </a:cubicBezTo>
                <a:cubicBezTo>
                  <a:pt x="6278067" y="2278311"/>
                  <a:pt x="6280547" y="2277071"/>
                  <a:pt x="6280547" y="2277071"/>
                </a:cubicBezTo>
                <a:close/>
                <a:moveTo>
                  <a:pt x="5692676" y="2277071"/>
                </a:moveTo>
                <a:cubicBezTo>
                  <a:pt x="5692676" y="2277071"/>
                  <a:pt x="5692676" y="2279552"/>
                  <a:pt x="5692676" y="2284512"/>
                </a:cubicBezTo>
                <a:cubicBezTo>
                  <a:pt x="5692676" y="2284512"/>
                  <a:pt x="5695156" y="2284512"/>
                  <a:pt x="5700117" y="2284512"/>
                </a:cubicBezTo>
                <a:close/>
                <a:moveTo>
                  <a:pt x="1056680" y="2277071"/>
                </a:moveTo>
                <a:cubicBezTo>
                  <a:pt x="1056680" y="2277071"/>
                  <a:pt x="1056680" y="2279552"/>
                  <a:pt x="1056680" y="2284512"/>
                </a:cubicBezTo>
                <a:cubicBezTo>
                  <a:pt x="1056680" y="2289473"/>
                  <a:pt x="1055440" y="2291954"/>
                  <a:pt x="1052959" y="2291954"/>
                </a:cubicBezTo>
                <a:cubicBezTo>
                  <a:pt x="1050479" y="2291954"/>
                  <a:pt x="1050479" y="2289473"/>
                  <a:pt x="1052959" y="2284512"/>
                </a:cubicBezTo>
                <a:cubicBezTo>
                  <a:pt x="1055440" y="2279552"/>
                  <a:pt x="1056680" y="2277071"/>
                  <a:pt x="1056680" y="2277071"/>
                </a:cubicBezTo>
                <a:close/>
                <a:moveTo>
                  <a:pt x="6295429" y="2269630"/>
                </a:moveTo>
                <a:lnTo>
                  <a:pt x="6302871" y="2269630"/>
                </a:lnTo>
                <a:cubicBezTo>
                  <a:pt x="6302871" y="2274590"/>
                  <a:pt x="6302871" y="2277071"/>
                  <a:pt x="6302871" y="2277071"/>
                </a:cubicBezTo>
                <a:cubicBezTo>
                  <a:pt x="6297910" y="2277071"/>
                  <a:pt x="6294189" y="2278311"/>
                  <a:pt x="6291709" y="2280792"/>
                </a:cubicBezTo>
                <a:cubicBezTo>
                  <a:pt x="6289229" y="2283272"/>
                  <a:pt x="6287988" y="2282032"/>
                  <a:pt x="6287988" y="2277071"/>
                </a:cubicBezTo>
                <a:cubicBezTo>
                  <a:pt x="6292949" y="2277071"/>
                  <a:pt x="6295429" y="2274590"/>
                  <a:pt x="6295429" y="2269630"/>
                </a:cubicBezTo>
                <a:close/>
                <a:moveTo>
                  <a:pt x="5741045" y="2269630"/>
                </a:moveTo>
                <a:cubicBezTo>
                  <a:pt x="5733603" y="2269630"/>
                  <a:pt x="5732363" y="2272110"/>
                  <a:pt x="5737324" y="2277071"/>
                </a:cubicBezTo>
                <a:cubicBezTo>
                  <a:pt x="5742285" y="2282032"/>
                  <a:pt x="5744765" y="2284512"/>
                  <a:pt x="5744765" y="2284512"/>
                </a:cubicBezTo>
                <a:cubicBezTo>
                  <a:pt x="5744765" y="2294434"/>
                  <a:pt x="5750966" y="2295674"/>
                  <a:pt x="5763369" y="2288233"/>
                </a:cubicBezTo>
                <a:cubicBezTo>
                  <a:pt x="5775772" y="2280792"/>
                  <a:pt x="5781972" y="2274590"/>
                  <a:pt x="5781972" y="2269630"/>
                </a:cubicBezTo>
                <a:cubicBezTo>
                  <a:pt x="5772051" y="2279552"/>
                  <a:pt x="5762128" y="2284512"/>
                  <a:pt x="5752207" y="2284512"/>
                </a:cubicBezTo>
                <a:cubicBezTo>
                  <a:pt x="5752207" y="2279552"/>
                  <a:pt x="5752207" y="2277071"/>
                  <a:pt x="5752207" y="2277071"/>
                </a:cubicBezTo>
                <a:cubicBezTo>
                  <a:pt x="5752207" y="2272110"/>
                  <a:pt x="5748486" y="2269630"/>
                  <a:pt x="5741045" y="2269630"/>
                </a:cubicBezTo>
                <a:close/>
                <a:moveTo>
                  <a:pt x="892969" y="2269630"/>
                </a:moveTo>
                <a:lnTo>
                  <a:pt x="900410" y="2284512"/>
                </a:lnTo>
                <a:cubicBezTo>
                  <a:pt x="900410" y="2294434"/>
                  <a:pt x="897930" y="2301876"/>
                  <a:pt x="892969" y="2306837"/>
                </a:cubicBezTo>
                <a:lnTo>
                  <a:pt x="885528" y="2277071"/>
                </a:lnTo>
                <a:close/>
                <a:moveTo>
                  <a:pt x="5826621" y="2262188"/>
                </a:moveTo>
                <a:lnTo>
                  <a:pt x="5819179" y="2269630"/>
                </a:lnTo>
                <a:lnTo>
                  <a:pt x="5811738" y="2269630"/>
                </a:lnTo>
                <a:cubicBezTo>
                  <a:pt x="5806777" y="2269630"/>
                  <a:pt x="5804297" y="2269630"/>
                  <a:pt x="5804297" y="2269630"/>
                </a:cubicBezTo>
                <a:cubicBezTo>
                  <a:pt x="5804297" y="2269630"/>
                  <a:pt x="5808017" y="2268389"/>
                  <a:pt x="5815459" y="2265909"/>
                </a:cubicBezTo>
                <a:cubicBezTo>
                  <a:pt x="5822900" y="2263428"/>
                  <a:pt x="5826621" y="2262188"/>
                  <a:pt x="5826621" y="2262188"/>
                </a:cubicBezTo>
                <a:close/>
                <a:moveTo>
                  <a:pt x="5670351" y="2262188"/>
                </a:moveTo>
                <a:lnTo>
                  <a:pt x="5677793" y="2277071"/>
                </a:lnTo>
                <a:lnTo>
                  <a:pt x="5677793" y="2262188"/>
                </a:lnTo>
                <a:close/>
                <a:moveTo>
                  <a:pt x="6154043" y="2254747"/>
                </a:moveTo>
                <a:cubicBezTo>
                  <a:pt x="6159004" y="2254747"/>
                  <a:pt x="6163964" y="2254747"/>
                  <a:pt x="6168926" y="2254747"/>
                </a:cubicBezTo>
                <a:cubicBezTo>
                  <a:pt x="6173887" y="2264669"/>
                  <a:pt x="6168926" y="2272110"/>
                  <a:pt x="6154043" y="2277071"/>
                </a:cubicBezTo>
                <a:lnTo>
                  <a:pt x="6146601" y="2277071"/>
                </a:lnTo>
                <a:cubicBezTo>
                  <a:pt x="6146601" y="2282032"/>
                  <a:pt x="6145361" y="2283272"/>
                  <a:pt x="6142881" y="2280792"/>
                </a:cubicBezTo>
                <a:cubicBezTo>
                  <a:pt x="6141641" y="2279552"/>
                  <a:pt x="6139470" y="2279242"/>
                  <a:pt x="6136369" y="2279861"/>
                </a:cubicBezTo>
                <a:lnTo>
                  <a:pt x="6134460" y="2280596"/>
                </a:lnTo>
                <a:lnTo>
                  <a:pt x="6139160" y="2277071"/>
                </a:lnTo>
                <a:close/>
                <a:moveTo>
                  <a:pt x="5692676" y="2254747"/>
                </a:moveTo>
                <a:cubicBezTo>
                  <a:pt x="5687714" y="2254747"/>
                  <a:pt x="5685234" y="2257227"/>
                  <a:pt x="5685234" y="2262188"/>
                </a:cubicBezTo>
                <a:cubicBezTo>
                  <a:pt x="5690195" y="2262188"/>
                  <a:pt x="5693916" y="2260948"/>
                  <a:pt x="5696396" y="2258467"/>
                </a:cubicBezTo>
                <a:cubicBezTo>
                  <a:pt x="5698876" y="2255987"/>
                  <a:pt x="5697637" y="2254747"/>
                  <a:pt x="5692676" y="2254747"/>
                </a:cubicBezTo>
                <a:close/>
                <a:moveTo>
                  <a:pt x="5988471" y="2249166"/>
                </a:moveTo>
                <a:cubicBezTo>
                  <a:pt x="5989711" y="2249166"/>
                  <a:pt x="5990332" y="2249786"/>
                  <a:pt x="5990332" y="2251026"/>
                </a:cubicBezTo>
                <a:cubicBezTo>
                  <a:pt x="5990332" y="2253507"/>
                  <a:pt x="5987852" y="2254747"/>
                  <a:pt x="5982890" y="2254747"/>
                </a:cubicBezTo>
                <a:lnTo>
                  <a:pt x="5975449" y="2254747"/>
                </a:lnTo>
                <a:cubicBezTo>
                  <a:pt x="5975449" y="2254747"/>
                  <a:pt x="5977929" y="2253507"/>
                  <a:pt x="5982890" y="2251026"/>
                </a:cubicBezTo>
                <a:cubicBezTo>
                  <a:pt x="5985371" y="2249786"/>
                  <a:pt x="5987231" y="2249166"/>
                  <a:pt x="5988471" y="2249166"/>
                </a:cubicBezTo>
                <a:close/>
                <a:moveTo>
                  <a:pt x="6392168" y="2247305"/>
                </a:moveTo>
                <a:lnTo>
                  <a:pt x="6399609" y="2254747"/>
                </a:lnTo>
                <a:cubicBezTo>
                  <a:pt x="6394648" y="2254747"/>
                  <a:pt x="6390927" y="2254747"/>
                  <a:pt x="6388447" y="2254747"/>
                </a:cubicBezTo>
                <a:cubicBezTo>
                  <a:pt x="6385967" y="2254747"/>
                  <a:pt x="6384726" y="2254747"/>
                  <a:pt x="6384726" y="2254747"/>
                </a:cubicBezTo>
                <a:close/>
                <a:moveTo>
                  <a:pt x="6079629" y="2247305"/>
                </a:moveTo>
                <a:lnTo>
                  <a:pt x="6079629" y="2254747"/>
                </a:lnTo>
                <a:cubicBezTo>
                  <a:pt x="6069707" y="2259707"/>
                  <a:pt x="6064746" y="2262188"/>
                  <a:pt x="6064746" y="2262188"/>
                </a:cubicBezTo>
                <a:cubicBezTo>
                  <a:pt x="6064746" y="2252266"/>
                  <a:pt x="6069707" y="2247305"/>
                  <a:pt x="6079629" y="2247305"/>
                </a:cubicBezTo>
                <a:close/>
                <a:moveTo>
                  <a:pt x="6034980" y="2247305"/>
                </a:moveTo>
                <a:lnTo>
                  <a:pt x="6042422" y="2254747"/>
                </a:lnTo>
                <a:cubicBezTo>
                  <a:pt x="6042422" y="2254747"/>
                  <a:pt x="6042422" y="2252266"/>
                  <a:pt x="6042422" y="2247305"/>
                </a:cubicBezTo>
                <a:cubicBezTo>
                  <a:pt x="6042422" y="2247305"/>
                  <a:pt x="6039942" y="2247305"/>
                  <a:pt x="6034980" y="2247305"/>
                </a:cubicBezTo>
                <a:close/>
                <a:moveTo>
                  <a:pt x="5841504" y="2247305"/>
                </a:moveTo>
                <a:lnTo>
                  <a:pt x="5856386" y="2247305"/>
                </a:lnTo>
                <a:cubicBezTo>
                  <a:pt x="5856386" y="2252266"/>
                  <a:pt x="5856386" y="2254747"/>
                  <a:pt x="5856386" y="2254747"/>
                </a:cubicBezTo>
                <a:lnTo>
                  <a:pt x="5841504" y="2262188"/>
                </a:lnTo>
                <a:cubicBezTo>
                  <a:pt x="5841504" y="2257227"/>
                  <a:pt x="5840263" y="2254747"/>
                  <a:pt x="5837783" y="2254747"/>
                </a:cubicBezTo>
                <a:cubicBezTo>
                  <a:pt x="5835303" y="2254747"/>
                  <a:pt x="5834062" y="2255987"/>
                  <a:pt x="5834062" y="2258467"/>
                </a:cubicBezTo>
                <a:cubicBezTo>
                  <a:pt x="5834062" y="2260948"/>
                  <a:pt x="5831582" y="2262188"/>
                  <a:pt x="5826621" y="2262188"/>
                </a:cubicBezTo>
                <a:cubicBezTo>
                  <a:pt x="5826621" y="2262188"/>
                  <a:pt x="5831582" y="2257227"/>
                  <a:pt x="5841504" y="2247305"/>
                </a:cubicBezTo>
                <a:close/>
                <a:moveTo>
                  <a:pt x="6198691" y="2239864"/>
                </a:moveTo>
                <a:lnTo>
                  <a:pt x="6198691" y="2247305"/>
                </a:lnTo>
                <a:cubicBezTo>
                  <a:pt x="6183808" y="2257227"/>
                  <a:pt x="6176367" y="2259707"/>
                  <a:pt x="6176367" y="2254747"/>
                </a:cubicBezTo>
                <a:cubicBezTo>
                  <a:pt x="6176367" y="2249786"/>
                  <a:pt x="6176367" y="2247305"/>
                  <a:pt x="6176367" y="2247305"/>
                </a:cubicBezTo>
                <a:close/>
                <a:moveTo>
                  <a:pt x="1049239" y="2239864"/>
                </a:moveTo>
                <a:cubicBezTo>
                  <a:pt x="1049239" y="2244825"/>
                  <a:pt x="1049239" y="2251026"/>
                  <a:pt x="1049239" y="2258467"/>
                </a:cubicBezTo>
                <a:cubicBezTo>
                  <a:pt x="1049239" y="2265909"/>
                  <a:pt x="1051719" y="2269630"/>
                  <a:pt x="1056680" y="2269630"/>
                </a:cubicBezTo>
                <a:lnTo>
                  <a:pt x="1056680" y="2277071"/>
                </a:lnTo>
                <a:lnTo>
                  <a:pt x="1049239" y="2269630"/>
                </a:lnTo>
                <a:cubicBezTo>
                  <a:pt x="1049239" y="2269630"/>
                  <a:pt x="1047998" y="2268389"/>
                  <a:pt x="1045518" y="2265909"/>
                </a:cubicBezTo>
                <a:cubicBezTo>
                  <a:pt x="1043037" y="2263428"/>
                  <a:pt x="1041797" y="2259707"/>
                  <a:pt x="1041797" y="2254747"/>
                </a:cubicBezTo>
                <a:close/>
                <a:moveTo>
                  <a:pt x="803672" y="2239864"/>
                </a:moveTo>
                <a:cubicBezTo>
                  <a:pt x="808633" y="2244825"/>
                  <a:pt x="811113" y="2247305"/>
                  <a:pt x="811113" y="2247305"/>
                </a:cubicBezTo>
                <a:lnTo>
                  <a:pt x="803672" y="2247305"/>
                </a:lnTo>
                <a:close/>
                <a:moveTo>
                  <a:pt x="5914988" y="2235213"/>
                </a:moveTo>
                <a:cubicBezTo>
                  <a:pt x="5916848" y="2234593"/>
                  <a:pt x="5918398" y="2234903"/>
                  <a:pt x="5919638" y="2236143"/>
                </a:cubicBezTo>
                <a:cubicBezTo>
                  <a:pt x="5922119" y="2238624"/>
                  <a:pt x="5928320" y="2238624"/>
                  <a:pt x="5938242" y="2236143"/>
                </a:cubicBezTo>
                <a:cubicBezTo>
                  <a:pt x="5948163" y="2233663"/>
                  <a:pt x="5953125" y="2234903"/>
                  <a:pt x="5953125" y="2239864"/>
                </a:cubicBezTo>
                <a:cubicBezTo>
                  <a:pt x="5953125" y="2244825"/>
                  <a:pt x="5950645" y="2247305"/>
                  <a:pt x="5945683" y="2247305"/>
                </a:cubicBezTo>
                <a:cubicBezTo>
                  <a:pt x="5940722" y="2247305"/>
                  <a:pt x="5935762" y="2247305"/>
                  <a:pt x="5930801" y="2247305"/>
                </a:cubicBezTo>
                <a:cubicBezTo>
                  <a:pt x="5925839" y="2247305"/>
                  <a:pt x="5923359" y="2249786"/>
                  <a:pt x="5923359" y="2254747"/>
                </a:cubicBezTo>
                <a:cubicBezTo>
                  <a:pt x="5918398" y="2254747"/>
                  <a:pt x="5915918" y="2254747"/>
                  <a:pt x="5915918" y="2254747"/>
                </a:cubicBezTo>
                <a:cubicBezTo>
                  <a:pt x="5910956" y="2254747"/>
                  <a:pt x="5908476" y="2255987"/>
                  <a:pt x="5908476" y="2258467"/>
                </a:cubicBezTo>
                <a:cubicBezTo>
                  <a:pt x="5908476" y="2260948"/>
                  <a:pt x="5908476" y="2262188"/>
                  <a:pt x="5908476" y="2262188"/>
                </a:cubicBezTo>
                <a:lnTo>
                  <a:pt x="5901035" y="2262188"/>
                </a:lnTo>
                <a:cubicBezTo>
                  <a:pt x="5901035" y="2267149"/>
                  <a:pt x="5901035" y="2269630"/>
                  <a:pt x="5901035" y="2269630"/>
                </a:cubicBezTo>
                <a:cubicBezTo>
                  <a:pt x="5901035" y="2269630"/>
                  <a:pt x="5898555" y="2269630"/>
                  <a:pt x="5893594" y="2269630"/>
                </a:cubicBezTo>
                <a:cubicBezTo>
                  <a:pt x="5888632" y="2269630"/>
                  <a:pt x="5884911" y="2270870"/>
                  <a:pt x="5882431" y="2273350"/>
                </a:cubicBezTo>
                <a:cubicBezTo>
                  <a:pt x="5879951" y="2275831"/>
                  <a:pt x="5878711" y="2277071"/>
                  <a:pt x="5878711" y="2277071"/>
                </a:cubicBezTo>
                <a:cubicBezTo>
                  <a:pt x="5878711" y="2277071"/>
                  <a:pt x="5876231" y="2277071"/>
                  <a:pt x="5871269" y="2277071"/>
                </a:cubicBezTo>
                <a:lnTo>
                  <a:pt x="5878711" y="2269630"/>
                </a:lnTo>
                <a:cubicBezTo>
                  <a:pt x="5878711" y="2269630"/>
                  <a:pt x="5879951" y="2268389"/>
                  <a:pt x="5882431" y="2265909"/>
                </a:cubicBezTo>
                <a:cubicBezTo>
                  <a:pt x="5884911" y="2263428"/>
                  <a:pt x="5886152" y="2262188"/>
                  <a:pt x="5886152" y="2262188"/>
                </a:cubicBezTo>
                <a:cubicBezTo>
                  <a:pt x="5891113" y="2262188"/>
                  <a:pt x="5898555" y="2259707"/>
                  <a:pt x="5908476" y="2254747"/>
                </a:cubicBezTo>
                <a:lnTo>
                  <a:pt x="5915918" y="2239864"/>
                </a:lnTo>
                <a:lnTo>
                  <a:pt x="5908476" y="2239864"/>
                </a:lnTo>
                <a:cubicBezTo>
                  <a:pt x="5910957" y="2237384"/>
                  <a:pt x="5913127" y="2235833"/>
                  <a:pt x="5914988" y="2235213"/>
                </a:cubicBezTo>
                <a:close/>
                <a:moveTo>
                  <a:pt x="6072187" y="2232422"/>
                </a:moveTo>
                <a:cubicBezTo>
                  <a:pt x="6067226" y="2237383"/>
                  <a:pt x="6062266" y="2239864"/>
                  <a:pt x="6057304" y="2239864"/>
                </a:cubicBezTo>
                <a:cubicBezTo>
                  <a:pt x="6057304" y="2254747"/>
                  <a:pt x="6047383" y="2262188"/>
                  <a:pt x="6027539" y="2262188"/>
                </a:cubicBezTo>
                <a:cubicBezTo>
                  <a:pt x="6017617" y="2267149"/>
                  <a:pt x="6011415" y="2269630"/>
                  <a:pt x="6008935" y="2269630"/>
                </a:cubicBezTo>
                <a:cubicBezTo>
                  <a:pt x="6006455" y="2269630"/>
                  <a:pt x="6005215" y="2272110"/>
                  <a:pt x="6005215" y="2277071"/>
                </a:cubicBezTo>
                <a:cubicBezTo>
                  <a:pt x="5995293" y="2286993"/>
                  <a:pt x="5975449" y="2296914"/>
                  <a:pt x="5945683" y="2306837"/>
                </a:cubicBezTo>
                <a:lnTo>
                  <a:pt x="5938242" y="2306837"/>
                </a:lnTo>
                <a:cubicBezTo>
                  <a:pt x="5928320" y="2311797"/>
                  <a:pt x="5923359" y="2314278"/>
                  <a:pt x="5923359" y="2314278"/>
                </a:cubicBezTo>
                <a:lnTo>
                  <a:pt x="5945683" y="2314278"/>
                </a:lnTo>
                <a:cubicBezTo>
                  <a:pt x="5945683" y="2309317"/>
                  <a:pt x="5949404" y="2306837"/>
                  <a:pt x="5956845" y="2306837"/>
                </a:cubicBezTo>
                <a:cubicBezTo>
                  <a:pt x="5964287" y="2306837"/>
                  <a:pt x="5972969" y="2306837"/>
                  <a:pt x="5982890" y="2306837"/>
                </a:cubicBezTo>
                <a:lnTo>
                  <a:pt x="5982890" y="2314278"/>
                </a:lnTo>
                <a:cubicBezTo>
                  <a:pt x="5982890" y="2314278"/>
                  <a:pt x="5985370" y="2313038"/>
                  <a:pt x="5990332" y="2310557"/>
                </a:cubicBezTo>
                <a:cubicBezTo>
                  <a:pt x="5995293" y="2308077"/>
                  <a:pt x="5997773" y="2304356"/>
                  <a:pt x="5997773" y="2299395"/>
                </a:cubicBezTo>
                <a:lnTo>
                  <a:pt x="6012656" y="2299395"/>
                </a:lnTo>
                <a:cubicBezTo>
                  <a:pt x="6017617" y="2294434"/>
                  <a:pt x="6022578" y="2289473"/>
                  <a:pt x="6027539" y="2284512"/>
                </a:cubicBezTo>
                <a:cubicBezTo>
                  <a:pt x="6032500" y="2284512"/>
                  <a:pt x="6036221" y="2283272"/>
                  <a:pt x="6038701" y="2280792"/>
                </a:cubicBezTo>
                <a:cubicBezTo>
                  <a:pt x="6041181" y="2278311"/>
                  <a:pt x="6042422" y="2274590"/>
                  <a:pt x="6042422" y="2269630"/>
                </a:cubicBezTo>
                <a:cubicBezTo>
                  <a:pt x="6042422" y="2264669"/>
                  <a:pt x="6042422" y="2262188"/>
                  <a:pt x="6042422" y="2262188"/>
                </a:cubicBezTo>
                <a:cubicBezTo>
                  <a:pt x="6042422" y="2262188"/>
                  <a:pt x="6044902" y="2262188"/>
                  <a:pt x="6049863" y="2262188"/>
                </a:cubicBezTo>
                <a:lnTo>
                  <a:pt x="6049863" y="2269630"/>
                </a:lnTo>
                <a:lnTo>
                  <a:pt x="6064746" y="2269630"/>
                </a:lnTo>
                <a:cubicBezTo>
                  <a:pt x="6074667" y="2259707"/>
                  <a:pt x="6079629" y="2257227"/>
                  <a:pt x="6079629" y="2262188"/>
                </a:cubicBezTo>
                <a:lnTo>
                  <a:pt x="6087070" y="2254747"/>
                </a:lnTo>
                <a:lnTo>
                  <a:pt x="6094511" y="2254747"/>
                </a:lnTo>
                <a:lnTo>
                  <a:pt x="6094511" y="2239864"/>
                </a:lnTo>
                <a:cubicBezTo>
                  <a:pt x="6084590" y="2234903"/>
                  <a:pt x="6077149" y="2232422"/>
                  <a:pt x="6072187" y="2232422"/>
                </a:cubicBezTo>
                <a:close/>
                <a:moveTo>
                  <a:pt x="5841504" y="2232422"/>
                </a:moveTo>
                <a:lnTo>
                  <a:pt x="5841504" y="2239864"/>
                </a:lnTo>
                <a:lnTo>
                  <a:pt x="5834062" y="2239864"/>
                </a:lnTo>
                <a:cubicBezTo>
                  <a:pt x="5834062" y="2239864"/>
                  <a:pt x="5836542" y="2237383"/>
                  <a:pt x="5841504" y="2232422"/>
                </a:cubicBezTo>
                <a:close/>
                <a:moveTo>
                  <a:pt x="1659434" y="2232422"/>
                </a:moveTo>
                <a:cubicBezTo>
                  <a:pt x="1659434" y="2232422"/>
                  <a:pt x="1659434" y="2237383"/>
                  <a:pt x="1659434" y="2247305"/>
                </a:cubicBezTo>
                <a:cubicBezTo>
                  <a:pt x="1659434" y="2257227"/>
                  <a:pt x="1664395" y="2259707"/>
                  <a:pt x="1674317" y="2254747"/>
                </a:cubicBezTo>
                <a:lnTo>
                  <a:pt x="1674317" y="2247305"/>
                </a:lnTo>
                <a:lnTo>
                  <a:pt x="1674317" y="2232422"/>
                </a:lnTo>
                <a:cubicBezTo>
                  <a:pt x="1674317" y="2232422"/>
                  <a:pt x="1671836" y="2232422"/>
                  <a:pt x="1666875" y="2232422"/>
                </a:cubicBezTo>
                <a:close/>
                <a:moveTo>
                  <a:pt x="6283802" y="2230097"/>
                </a:moveTo>
                <a:cubicBezTo>
                  <a:pt x="6286593" y="2229167"/>
                  <a:pt x="6287988" y="2232422"/>
                  <a:pt x="6287988" y="2239864"/>
                </a:cubicBezTo>
                <a:cubicBezTo>
                  <a:pt x="6287988" y="2244825"/>
                  <a:pt x="6286747" y="2249786"/>
                  <a:pt x="6284267" y="2254747"/>
                </a:cubicBezTo>
                <a:cubicBezTo>
                  <a:pt x="6281787" y="2259707"/>
                  <a:pt x="6279306" y="2260948"/>
                  <a:pt x="6276826" y="2258467"/>
                </a:cubicBezTo>
                <a:cubicBezTo>
                  <a:pt x="6274346" y="2255987"/>
                  <a:pt x="6271865" y="2257227"/>
                  <a:pt x="6269385" y="2262188"/>
                </a:cubicBezTo>
                <a:cubicBezTo>
                  <a:pt x="6266904" y="2267149"/>
                  <a:pt x="6268144" y="2269630"/>
                  <a:pt x="6273105" y="2269630"/>
                </a:cubicBezTo>
                <a:lnTo>
                  <a:pt x="6280547" y="2262188"/>
                </a:lnTo>
                <a:lnTo>
                  <a:pt x="6287988" y="2262188"/>
                </a:lnTo>
                <a:lnTo>
                  <a:pt x="6265664" y="2277071"/>
                </a:lnTo>
                <a:cubicBezTo>
                  <a:pt x="6260703" y="2277071"/>
                  <a:pt x="6258222" y="2274590"/>
                  <a:pt x="6258222" y="2269630"/>
                </a:cubicBezTo>
                <a:lnTo>
                  <a:pt x="6250781" y="2277071"/>
                </a:lnTo>
                <a:cubicBezTo>
                  <a:pt x="6250781" y="2277071"/>
                  <a:pt x="6249540" y="2278311"/>
                  <a:pt x="6247060" y="2280792"/>
                </a:cubicBezTo>
                <a:cubicBezTo>
                  <a:pt x="6244580" y="2283272"/>
                  <a:pt x="6240860" y="2284512"/>
                  <a:pt x="6235898" y="2284512"/>
                </a:cubicBezTo>
                <a:cubicBezTo>
                  <a:pt x="6225977" y="2284512"/>
                  <a:pt x="6218535" y="2286993"/>
                  <a:pt x="6213574" y="2291954"/>
                </a:cubicBezTo>
                <a:lnTo>
                  <a:pt x="6213574" y="2299395"/>
                </a:lnTo>
                <a:cubicBezTo>
                  <a:pt x="6208613" y="2304356"/>
                  <a:pt x="6203652" y="2306837"/>
                  <a:pt x="6198691" y="2306837"/>
                </a:cubicBezTo>
                <a:cubicBezTo>
                  <a:pt x="6188770" y="2311797"/>
                  <a:pt x="6182568" y="2313038"/>
                  <a:pt x="6180088" y="2310557"/>
                </a:cubicBezTo>
                <a:cubicBezTo>
                  <a:pt x="6177608" y="2308077"/>
                  <a:pt x="6176367" y="2306837"/>
                  <a:pt x="6176367" y="2306837"/>
                </a:cubicBezTo>
                <a:lnTo>
                  <a:pt x="6168926" y="2306837"/>
                </a:lnTo>
                <a:lnTo>
                  <a:pt x="6161484" y="2314278"/>
                </a:lnTo>
                <a:lnTo>
                  <a:pt x="6146601" y="2321719"/>
                </a:lnTo>
                <a:cubicBezTo>
                  <a:pt x="6141640" y="2321719"/>
                  <a:pt x="6139160" y="2322959"/>
                  <a:pt x="6139160" y="2325440"/>
                </a:cubicBezTo>
                <a:cubicBezTo>
                  <a:pt x="6139160" y="2327921"/>
                  <a:pt x="6134199" y="2329161"/>
                  <a:pt x="6124277" y="2329161"/>
                </a:cubicBezTo>
                <a:lnTo>
                  <a:pt x="6116836" y="2329161"/>
                </a:lnTo>
                <a:cubicBezTo>
                  <a:pt x="6111874" y="2329161"/>
                  <a:pt x="6106914" y="2329161"/>
                  <a:pt x="6101953" y="2329161"/>
                </a:cubicBezTo>
                <a:lnTo>
                  <a:pt x="6101953" y="2321719"/>
                </a:lnTo>
                <a:cubicBezTo>
                  <a:pt x="6106914" y="2321719"/>
                  <a:pt x="6111874" y="2319239"/>
                  <a:pt x="6116836" y="2314278"/>
                </a:cubicBezTo>
                <a:cubicBezTo>
                  <a:pt x="6116836" y="2314278"/>
                  <a:pt x="6119316" y="2314278"/>
                  <a:pt x="6124277" y="2314278"/>
                </a:cubicBezTo>
                <a:cubicBezTo>
                  <a:pt x="6129238" y="2314278"/>
                  <a:pt x="6131719" y="2311797"/>
                  <a:pt x="6131719" y="2306837"/>
                </a:cubicBezTo>
                <a:cubicBezTo>
                  <a:pt x="6136680" y="2306837"/>
                  <a:pt x="6144121" y="2304356"/>
                  <a:pt x="6154043" y="2299395"/>
                </a:cubicBezTo>
                <a:cubicBezTo>
                  <a:pt x="6163964" y="2294434"/>
                  <a:pt x="6171406" y="2291954"/>
                  <a:pt x="6176367" y="2291954"/>
                </a:cubicBezTo>
                <a:cubicBezTo>
                  <a:pt x="6176367" y="2286993"/>
                  <a:pt x="6176367" y="2284512"/>
                  <a:pt x="6176367" y="2284512"/>
                </a:cubicBezTo>
                <a:lnTo>
                  <a:pt x="6191250" y="2291954"/>
                </a:lnTo>
                <a:cubicBezTo>
                  <a:pt x="6191250" y="2291954"/>
                  <a:pt x="6192490" y="2290714"/>
                  <a:pt x="6194970" y="2288233"/>
                </a:cubicBezTo>
                <a:cubicBezTo>
                  <a:pt x="6197451" y="2285752"/>
                  <a:pt x="6201171" y="2284512"/>
                  <a:pt x="6206133" y="2284512"/>
                </a:cubicBezTo>
                <a:cubicBezTo>
                  <a:pt x="6211094" y="2284512"/>
                  <a:pt x="6213574" y="2284512"/>
                  <a:pt x="6213574" y="2284512"/>
                </a:cubicBezTo>
                <a:cubicBezTo>
                  <a:pt x="6213574" y="2279552"/>
                  <a:pt x="6211094" y="2277071"/>
                  <a:pt x="6206133" y="2277071"/>
                </a:cubicBezTo>
                <a:lnTo>
                  <a:pt x="6206133" y="2269630"/>
                </a:lnTo>
                <a:lnTo>
                  <a:pt x="6228457" y="2269630"/>
                </a:lnTo>
                <a:lnTo>
                  <a:pt x="6243340" y="2269630"/>
                </a:lnTo>
                <a:lnTo>
                  <a:pt x="6243340" y="2262188"/>
                </a:lnTo>
                <a:lnTo>
                  <a:pt x="6235898" y="2262188"/>
                </a:lnTo>
                <a:cubicBezTo>
                  <a:pt x="6235898" y="2252266"/>
                  <a:pt x="6245820" y="2244825"/>
                  <a:pt x="6265664" y="2239864"/>
                </a:cubicBezTo>
                <a:cubicBezTo>
                  <a:pt x="6270625" y="2239864"/>
                  <a:pt x="6275585" y="2237383"/>
                  <a:pt x="6280547" y="2232422"/>
                </a:cubicBezTo>
                <a:cubicBezTo>
                  <a:pt x="6281787" y="2231182"/>
                  <a:pt x="6282872" y="2230407"/>
                  <a:pt x="6283802" y="2230097"/>
                </a:cubicBezTo>
                <a:close/>
                <a:moveTo>
                  <a:pt x="5748486" y="2228702"/>
                </a:moveTo>
                <a:cubicBezTo>
                  <a:pt x="5743525" y="2228702"/>
                  <a:pt x="5737324" y="2229942"/>
                  <a:pt x="5729883" y="2232422"/>
                </a:cubicBezTo>
                <a:lnTo>
                  <a:pt x="5715000" y="2247305"/>
                </a:lnTo>
                <a:lnTo>
                  <a:pt x="5729883" y="2247305"/>
                </a:lnTo>
                <a:cubicBezTo>
                  <a:pt x="5739804" y="2237383"/>
                  <a:pt x="5744765" y="2237383"/>
                  <a:pt x="5744765" y="2247305"/>
                </a:cubicBezTo>
                <a:cubicBezTo>
                  <a:pt x="5744765" y="2252266"/>
                  <a:pt x="5742285" y="2255987"/>
                  <a:pt x="5737324" y="2258467"/>
                </a:cubicBezTo>
                <a:cubicBezTo>
                  <a:pt x="5732363" y="2260948"/>
                  <a:pt x="5728642" y="2264669"/>
                  <a:pt x="5726162" y="2269630"/>
                </a:cubicBezTo>
                <a:cubicBezTo>
                  <a:pt x="5723682" y="2274590"/>
                  <a:pt x="5722441" y="2277071"/>
                  <a:pt x="5722441" y="2277071"/>
                </a:cubicBezTo>
                <a:cubicBezTo>
                  <a:pt x="5727402" y="2277071"/>
                  <a:pt x="5729883" y="2274590"/>
                  <a:pt x="5729883" y="2269630"/>
                </a:cubicBezTo>
                <a:lnTo>
                  <a:pt x="5744765" y="2262188"/>
                </a:lnTo>
                <a:cubicBezTo>
                  <a:pt x="5749727" y="2262188"/>
                  <a:pt x="5752207" y="2260948"/>
                  <a:pt x="5752207" y="2258467"/>
                </a:cubicBezTo>
                <a:cubicBezTo>
                  <a:pt x="5752207" y="2255987"/>
                  <a:pt x="5754687" y="2254747"/>
                  <a:pt x="5759648" y="2254747"/>
                </a:cubicBezTo>
                <a:lnTo>
                  <a:pt x="5774531" y="2247305"/>
                </a:lnTo>
                <a:cubicBezTo>
                  <a:pt x="5769570" y="2247305"/>
                  <a:pt x="5769570" y="2244825"/>
                  <a:pt x="5774531" y="2239864"/>
                </a:cubicBezTo>
                <a:cubicBezTo>
                  <a:pt x="5769570" y="2239864"/>
                  <a:pt x="5765849" y="2238624"/>
                  <a:pt x="5763369" y="2236143"/>
                </a:cubicBezTo>
                <a:cubicBezTo>
                  <a:pt x="5760889" y="2233663"/>
                  <a:pt x="5759648" y="2232422"/>
                  <a:pt x="5759648" y="2232422"/>
                </a:cubicBezTo>
                <a:cubicBezTo>
                  <a:pt x="5757168" y="2229942"/>
                  <a:pt x="5753447" y="2228702"/>
                  <a:pt x="5748486" y="2228702"/>
                </a:cubicBezTo>
                <a:close/>
                <a:moveTo>
                  <a:pt x="6377285" y="2224981"/>
                </a:moveTo>
                <a:lnTo>
                  <a:pt x="6362402" y="2239864"/>
                </a:lnTo>
                <a:cubicBezTo>
                  <a:pt x="6357441" y="2239864"/>
                  <a:pt x="6354961" y="2239864"/>
                  <a:pt x="6354961" y="2239864"/>
                </a:cubicBezTo>
                <a:cubicBezTo>
                  <a:pt x="6354961" y="2239864"/>
                  <a:pt x="6354961" y="2242345"/>
                  <a:pt x="6354961" y="2247305"/>
                </a:cubicBezTo>
                <a:cubicBezTo>
                  <a:pt x="6349999" y="2247305"/>
                  <a:pt x="6347519" y="2247305"/>
                  <a:pt x="6347519" y="2247305"/>
                </a:cubicBezTo>
                <a:cubicBezTo>
                  <a:pt x="6347519" y="2247305"/>
                  <a:pt x="6347519" y="2249786"/>
                  <a:pt x="6347519" y="2254747"/>
                </a:cubicBezTo>
                <a:cubicBezTo>
                  <a:pt x="6347519" y="2254747"/>
                  <a:pt x="6345039" y="2254747"/>
                  <a:pt x="6340078" y="2254747"/>
                </a:cubicBezTo>
                <a:lnTo>
                  <a:pt x="6332636" y="2254747"/>
                </a:lnTo>
                <a:lnTo>
                  <a:pt x="6325195" y="2254747"/>
                </a:lnTo>
                <a:cubicBezTo>
                  <a:pt x="6325195" y="2254747"/>
                  <a:pt x="6333877" y="2249786"/>
                  <a:pt x="6351240" y="2239864"/>
                </a:cubicBezTo>
                <a:cubicBezTo>
                  <a:pt x="6368603" y="2229942"/>
                  <a:pt x="6377285" y="2224981"/>
                  <a:pt x="6377285" y="2224981"/>
                </a:cubicBezTo>
                <a:close/>
                <a:moveTo>
                  <a:pt x="5968008" y="2224981"/>
                </a:moveTo>
                <a:lnTo>
                  <a:pt x="5968008" y="2232422"/>
                </a:lnTo>
                <a:lnTo>
                  <a:pt x="5960566" y="2232422"/>
                </a:lnTo>
                <a:cubicBezTo>
                  <a:pt x="5965527" y="2227462"/>
                  <a:pt x="5968008" y="2224981"/>
                  <a:pt x="5968008" y="2224981"/>
                </a:cubicBezTo>
                <a:close/>
                <a:moveTo>
                  <a:pt x="5856386" y="2224981"/>
                </a:moveTo>
                <a:lnTo>
                  <a:pt x="5856386" y="2232422"/>
                </a:lnTo>
                <a:cubicBezTo>
                  <a:pt x="5856386" y="2232422"/>
                  <a:pt x="5853906" y="2232422"/>
                  <a:pt x="5848945" y="2232422"/>
                </a:cubicBezTo>
                <a:close/>
                <a:moveTo>
                  <a:pt x="5499199" y="2224981"/>
                </a:moveTo>
                <a:lnTo>
                  <a:pt x="5499199" y="2232422"/>
                </a:lnTo>
                <a:lnTo>
                  <a:pt x="5506640" y="2224981"/>
                </a:lnTo>
                <a:cubicBezTo>
                  <a:pt x="5501679" y="2224981"/>
                  <a:pt x="5499199" y="2224981"/>
                  <a:pt x="5499199" y="2224981"/>
                </a:cubicBezTo>
                <a:close/>
                <a:moveTo>
                  <a:pt x="1704082" y="2224981"/>
                </a:moveTo>
                <a:lnTo>
                  <a:pt x="1696641" y="2232422"/>
                </a:lnTo>
                <a:cubicBezTo>
                  <a:pt x="1696641" y="2232422"/>
                  <a:pt x="1699121" y="2232422"/>
                  <a:pt x="1704082" y="2232422"/>
                </a:cubicBezTo>
                <a:cubicBezTo>
                  <a:pt x="1704082" y="2227462"/>
                  <a:pt x="1704082" y="2224981"/>
                  <a:pt x="1704082" y="2224981"/>
                </a:cubicBezTo>
                <a:close/>
                <a:moveTo>
                  <a:pt x="5566172" y="2220330"/>
                </a:moveTo>
                <a:cubicBezTo>
                  <a:pt x="5564932" y="2219710"/>
                  <a:pt x="5563691" y="2220020"/>
                  <a:pt x="5562451" y="2221260"/>
                </a:cubicBezTo>
                <a:cubicBezTo>
                  <a:pt x="5559971" y="2223741"/>
                  <a:pt x="5558730" y="2227462"/>
                  <a:pt x="5558730" y="2232422"/>
                </a:cubicBezTo>
                <a:lnTo>
                  <a:pt x="5573613" y="2232422"/>
                </a:lnTo>
                <a:cubicBezTo>
                  <a:pt x="5573613" y="2232422"/>
                  <a:pt x="5572372" y="2229942"/>
                  <a:pt x="5569892" y="2224981"/>
                </a:cubicBezTo>
                <a:cubicBezTo>
                  <a:pt x="5568652" y="2222501"/>
                  <a:pt x="5567412" y="2220951"/>
                  <a:pt x="5566172" y="2220330"/>
                </a:cubicBezTo>
                <a:close/>
                <a:moveTo>
                  <a:pt x="6049863" y="2217540"/>
                </a:moveTo>
                <a:cubicBezTo>
                  <a:pt x="6054824" y="2217540"/>
                  <a:pt x="6057304" y="2217540"/>
                  <a:pt x="6057304" y="2217540"/>
                </a:cubicBezTo>
                <a:cubicBezTo>
                  <a:pt x="6057304" y="2222500"/>
                  <a:pt x="6056064" y="2224981"/>
                  <a:pt x="6053584" y="2224981"/>
                </a:cubicBezTo>
                <a:cubicBezTo>
                  <a:pt x="6051104" y="2224981"/>
                  <a:pt x="6049863" y="2222500"/>
                  <a:pt x="6049863" y="2217540"/>
                </a:cubicBezTo>
                <a:close/>
                <a:moveTo>
                  <a:pt x="5677793" y="2217540"/>
                </a:moveTo>
                <a:lnTo>
                  <a:pt x="5685234" y="2224981"/>
                </a:lnTo>
                <a:cubicBezTo>
                  <a:pt x="5685234" y="2224981"/>
                  <a:pt x="5685234" y="2222500"/>
                  <a:pt x="5685234" y="2217540"/>
                </a:cubicBezTo>
                <a:cubicBezTo>
                  <a:pt x="5680273" y="2217540"/>
                  <a:pt x="5677793" y="2217540"/>
                  <a:pt x="5677793" y="2217540"/>
                </a:cubicBezTo>
                <a:close/>
                <a:moveTo>
                  <a:pt x="1473399" y="2217540"/>
                </a:moveTo>
                <a:cubicBezTo>
                  <a:pt x="1473399" y="2217540"/>
                  <a:pt x="1473399" y="2220020"/>
                  <a:pt x="1473399" y="2224981"/>
                </a:cubicBezTo>
                <a:lnTo>
                  <a:pt x="1480840" y="2224981"/>
                </a:lnTo>
                <a:close/>
                <a:moveTo>
                  <a:pt x="6257292" y="2212889"/>
                </a:moveTo>
                <a:cubicBezTo>
                  <a:pt x="6259153" y="2212269"/>
                  <a:pt x="6260703" y="2212579"/>
                  <a:pt x="6261943" y="2213819"/>
                </a:cubicBezTo>
                <a:cubicBezTo>
                  <a:pt x="6264423" y="2216300"/>
                  <a:pt x="6263184" y="2218780"/>
                  <a:pt x="6258222" y="2221260"/>
                </a:cubicBezTo>
                <a:cubicBezTo>
                  <a:pt x="6253261" y="2223741"/>
                  <a:pt x="6245820" y="2227462"/>
                  <a:pt x="6235898" y="2232422"/>
                </a:cubicBezTo>
                <a:lnTo>
                  <a:pt x="6228457" y="2232422"/>
                </a:lnTo>
                <a:cubicBezTo>
                  <a:pt x="6228457" y="2232422"/>
                  <a:pt x="6228457" y="2231182"/>
                  <a:pt x="6228457" y="2228702"/>
                </a:cubicBezTo>
                <a:cubicBezTo>
                  <a:pt x="6228457" y="2226221"/>
                  <a:pt x="6230937" y="2224981"/>
                  <a:pt x="6235898" y="2224981"/>
                </a:cubicBezTo>
                <a:cubicBezTo>
                  <a:pt x="6240860" y="2224981"/>
                  <a:pt x="6245820" y="2222500"/>
                  <a:pt x="6250781" y="2217540"/>
                </a:cubicBezTo>
                <a:cubicBezTo>
                  <a:pt x="6253262" y="2215060"/>
                  <a:pt x="6255432" y="2213509"/>
                  <a:pt x="6257292" y="2212889"/>
                </a:cubicBezTo>
                <a:close/>
                <a:moveTo>
                  <a:pt x="6756797" y="2210098"/>
                </a:moveTo>
                <a:cubicBezTo>
                  <a:pt x="6756797" y="2210098"/>
                  <a:pt x="6756797" y="2211338"/>
                  <a:pt x="6756797" y="2213819"/>
                </a:cubicBezTo>
                <a:cubicBezTo>
                  <a:pt x="6756797" y="2216300"/>
                  <a:pt x="6755556" y="2217540"/>
                  <a:pt x="6753075" y="2217540"/>
                </a:cubicBezTo>
                <a:cubicBezTo>
                  <a:pt x="6750595" y="2217540"/>
                  <a:pt x="6748115" y="2218780"/>
                  <a:pt x="6745635" y="2221260"/>
                </a:cubicBezTo>
                <a:cubicBezTo>
                  <a:pt x="6743154" y="2223741"/>
                  <a:pt x="6738193" y="2228702"/>
                  <a:pt x="6730751" y="2236143"/>
                </a:cubicBezTo>
                <a:cubicBezTo>
                  <a:pt x="6723310" y="2243585"/>
                  <a:pt x="6709668" y="2249786"/>
                  <a:pt x="6689823" y="2254747"/>
                </a:cubicBezTo>
                <a:lnTo>
                  <a:pt x="6674941" y="2269630"/>
                </a:lnTo>
                <a:cubicBezTo>
                  <a:pt x="6669979" y="2274590"/>
                  <a:pt x="6665019" y="2274590"/>
                  <a:pt x="6660058" y="2269630"/>
                </a:cubicBezTo>
                <a:lnTo>
                  <a:pt x="6674941" y="2262188"/>
                </a:lnTo>
                <a:cubicBezTo>
                  <a:pt x="6699745" y="2247305"/>
                  <a:pt x="6714628" y="2237383"/>
                  <a:pt x="6719589" y="2232422"/>
                </a:cubicBezTo>
                <a:cubicBezTo>
                  <a:pt x="6719589" y="2227462"/>
                  <a:pt x="6723310" y="2223741"/>
                  <a:pt x="6730751" y="2221260"/>
                </a:cubicBezTo>
                <a:cubicBezTo>
                  <a:pt x="6738193" y="2218780"/>
                  <a:pt x="6746875" y="2215059"/>
                  <a:pt x="6756797" y="2210098"/>
                </a:cubicBezTo>
                <a:close/>
                <a:moveTo>
                  <a:pt x="5655469" y="2210098"/>
                </a:moveTo>
                <a:lnTo>
                  <a:pt x="5655469" y="2217540"/>
                </a:lnTo>
                <a:cubicBezTo>
                  <a:pt x="5655469" y="2217540"/>
                  <a:pt x="5657949" y="2215059"/>
                  <a:pt x="5662910" y="2210098"/>
                </a:cubicBezTo>
                <a:close/>
                <a:moveTo>
                  <a:pt x="1227832" y="2210098"/>
                </a:moveTo>
                <a:lnTo>
                  <a:pt x="1227832" y="2217540"/>
                </a:lnTo>
                <a:cubicBezTo>
                  <a:pt x="1232793" y="2222500"/>
                  <a:pt x="1237754" y="2222500"/>
                  <a:pt x="1242715" y="2217540"/>
                </a:cubicBezTo>
                <a:cubicBezTo>
                  <a:pt x="1242715" y="2217540"/>
                  <a:pt x="1241475" y="2216300"/>
                  <a:pt x="1238994" y="2213819"/>
                </a:cubicBezTo>
                <a:cubicBezTo>
                  <a:pt x="1236514" y="2211338"/>
                  <a:pt x="1234033" y="2210098"/>
                  <a:pt x="1231553" y="2210098"/>
                </a:cubicBezTo>
                <a:cubicBezTo>
                  <a:pt x="1229072" y="2210098"/>
                  <a:pt x="1227832" y="2210098"/>
                  <a:pt x="1227832" y="2210098"/>
                </a:cubicBezTo>
                <a:close/>
                <a:moveTo>
                  <a:pt x="6607969" y="2202657"/>
                </a:moveTo>
                <a:lnTo>
                  <a:pt x="6600527" y="2210098"/>
                </a:lnTo>
                <a:cubicBezTo>
                  <a:pt x="6595565" y="2215059"/>
                  <a:pt x="6591845" y="2216300"/>
                  <a:pt x="6589365" y="2213819"/>
                </a:cubicBezTo>
                <a:cubicBezTo>
                  <a:pt x="6586885" y="2211338"/>
                  <a:pt x="6585644" y="2212579"/>
                  <a:pt x="6585644" y="2217540"/>
                </a:cubicBezTo>
                <a:cubicBezTo>
                  <a:pt x="6585644" y="2222500"/>
                  <a:pt x="6575723" y="2229942"/>
                  <a:pt x="6555879" y="2239864"/>
                </a:cubicBezTo>
                <a:cubicBezTo>
                  <a:pt x="6531074" y="2254747"/>
                  <a:pt x="6516192" y="2264669"/>
                  <a:pt x="6511230" y="2269630"/>
                </a:cubicBezTo>
                <a:cubicBezTo>
                  <a:pt x="6501309" y="2274590"/>
                  <a:pt x="6496347" y="2275831"/>
                  <a:pt x="6496347" y="2273350"/>
                </a:cubicBezTo>
                <a:cubicBezTo>
                  <a:pt x="6496347" y="2270870"/>
                  <a:pt x="6498828" y="2267149"/>
                  <a:pt x="6503789" y="2262188"/>
                </a:cubicBezTo>
                <a:cubicBezTo>
                  <a:pt x="6508750" y="2262188"/>
                  <a:pt x="6513710" y="2259707"/>
                  <a:pt x="6518672" y="2254747"/>
                </a:cubicBezTo>
                <a:cubicBezTo>
                  <a:pt x="6523633" y="2249786"/>
                  <a:pt x="6528593" y="2244825"/>
                  <a:pt x="6533554" y="2239864"/>
                </a:cubicBezTo>
                <a:cubicBezTo>
                  <a:pt x="6548437" y="2229942"/>
                  <a:pt x="6563320" y="2221260"/>
                  <a:pt x="6578203" y="2213819"/>
                </a:cubicBezTo>
                <a:cubicBezTo>
                  <a:pt x="6593085" y="2206378"/>
                  <a:pt x="6603007" y="2202657"/>
                  <a:pt x="6607969" y="2202657"/>
                </a:cubicBezTo>
                <a:close/>
                <a:moveTo>
                  <a:pt x="6414492" y="2202657"/>
                </a:moveTo>
                <a:lnTo>
                  <a:pt x="6414492" y="2210098"/>
                </a:lnTo>
                <a:lnTo>
                  <a:pt x="6407051" y="2210098"/>
                </a:lnTo>
                <a:cubicBezTo>
                  <a:pt x="6407051" y="2205138"/>
                  <a:pt x="6409531" y="2202657"/>
                  <a:pt x="6414492" y="2202657"/>
                </a:cubicBezTo>
                <a:close/>
                <a:moveTo>
                  <a:pt x="5752207" y="2202657"/>
                </a:moveTo>
                <a:cubicBezTo>
                  <a:pt x="5752207" y="2202657"/>
                  <a:pt x="5749727" y="2205138"/>
                  <a:pt x="5744765" y="2210098"/>
                </a:cubicBezTo>
                <a:cubicBezTo>
                  <a:pt x="5749727" y="2210098"/>
                  <a:pt x="5752207" y="2210098"/>
                  <a:pt x="5752207" y="2210098"/>
                </a:cubicBezTo>
                <a:close/>
                <a:moveTo>
                  <a:pt x="781348" y="2202657"/>
                </a:moveTo>
                <a:cubicBezTo>
                  <a:pt x="786309" y="2207618"/>
                  <a:pt x="788789" y="2218780"/>
                  <a:pt x="788789" y="2236143"/>
                </a:cubicBezTo>
                <a:cubicBezTo>
                  <a:pt x="788789" y="2253507"/>
                  <a:pt x="786309" y="2264669"/>
                  <a:pt x="781348" y="2269630"/>
                </a:cubicBezTo>
                <a:cubicBezTo>
                  <a:pt x="776387" y="2269630"/>
                  <a:pt x="771426" y="2269630"/>
                  <a:pt x="766465" y="2269630"/>
                </a:cubicBezTo>
                <a:lnTo>
                  <a:pt x="759024" y="2262188"/>
                </a:lnTo>
                <a:cubicBezTo>
                  <a:pt x="759024" y="2257227"/>
                  <a:pt x="761504" y="2254747"/>
                  <a:pt x="766465" y="2254747"/>
                </a:cubicBezTo>
                <a:cubicBezTo>
                  <a:pt x="766465" y="2249786"/>
                  <a:pt x="766465" y="2247305"/>
                  <a:pt x="766465" y="2247305"/>
                </a:cubicBezTo>
                <a:cubicBezTo>
                  <a:pt x="771426" y="2247305"/>
                  <a:pt x="773906" y="2243585"/>
                  <a:pt x="773906" y="2236143"/>
                </a:cubicBezTo>
                <a:cubicBezTo>
                  <a:pt x="773906" y="2228702"/>
                  <a:pt x="773906" y="2222500"/>
                  <a:pt x="773906" y="2217540"/>
                </a:cubicBezTo>
                <a:cubicBezTo>
                  <a:pt x="778867" y="2207618"/>
                  <a:pt x="781348" y="2202657"/>
                  <a:pt x="781348" y="2202657"/>
                </a:cubicBezTo>
                <a:close/>
                <a:moveTo>
                  <a:pt x="714375" y="2202657"/>
                </a:moveTo>
                <a:lnTo>
                  <a:pt x="721817" y="2210098"/>
                </a:lnTo>
                <a:cubicBezTo>
                  <a:pt x="721817" y="2220020"/>
                  <a:pt x="723057" y="2227462"/>
                  <a:pt x="725537" y="2232422"/>
                </a:cubicBezTo>
                <a:cubicBezTo>
                  <a:pt x="728018" y="2237383"/>
                  <a:pt x="729258" y="2242345"/>
                  <a:pt x="729258" y="2247305"/>
                </a:cubicBezTo>
                <a:lnTo>
                  <a:pt x="714375" y="2239864"/>
                </a:lnTo>
                <a:cubicBezTo>
                  <a:pt x="709414" y="2229942"/>
                  <a:pt x="706934" y="2220020"/>
                  <a:pt x="706934" y="2210098"/>
                </a:cubicBezTo>
                <a:close/>
                <a:moveTo>
                  <a:pt x="1657574" y="2198006"/>
                </a:moveTo>
                <a:cubicBezTo>
                  <a:pt x="1658814" y="2198626"/>
                  <a:pt x="1659434" y="2200177"/>
                  <a:pt x="1659434" y="2202657"/>
                </a:cubicBezTo>
                <a:lnTo>
                  <a:pt x="1651992" y="2210098"/>
                </a:lnTo>
                <a:cubicBezTo>
                  <a:pt x="1647031" y="2205138"/>
                  <a:pt x="1647031" y="2201417"/>
                  <a:pt x="1651992" y="2198936"/>
                </a:cubicBezTo>
                <a:cubicBezTo>
                  <a:pt x="1654473" y="2197696"/>
                  <a:pt x="1656333" y="2197386"/>
                  <a:pt x="1657574" y="2198006"/>
                </a:cubicBezTo>
                <a:close/>
                <a:moveTo>
                  <a:pt x="6250781" y="2195215"/>
                </a:moveTo>
                <a:cubicBezTo>
                  <a:pt x="6250781" y="2195215"/>
                  <a:pt x="6249540" y="2196455"/>
                  <a:pt x="6247060" y="2198936"/>
                </a:cubicBezTo>
                <a:cubicBezTo>
                  <a:pt x="6244580" y="2201417"/>
                  <a:pt x="6243340" y="2205138"/>
                  <a:pt x="6243340" y="2210098"/>
                </a:cubicBezTo>
                <a:lnTo>
                  <a:pt x="6228457" y="2210098"/>
                </a:lnTo>
                <a:cubicBezTo>
                  <a:pt x="6228457" y="2210098"/>
                  <a:pt x="6232178" y="2207618"/>
                  <a:pt x="6239619" y="2202657"/>
                </a:cubicBezTo>
                <a:cubicBezTo>
                  <a:pt x="6247060" y="2197696"/>
                  <a:pt x="6250781" y="2195215"/>
                  <a:pt x="6250781" y="2195215"/>
                </a:cubicBezTo>
                <a:close/>
                <a:moveTo>
                  <a:pt x="5811738" y="2195215"/>
                </a:moveTo>
                <a:cubicBezTo>
                  <a:pt x="5806777" y="2195215"/>
                  <a:pt x="5800576" y="2196455"/>
                  <a:pt x="5793135" y="2198936"/>
                </a:cubicBezTo>
                <a:cubicBezTo>
                  <a:pt x="5785693" y="2201417"/>
                  <a:pt x="5781972" y="2205138"/>
                  <a:pt x="5781972" y="2210098"/>
                </a:cubicBezTo>
                <a:cubicBezTo>
                  <a:pt x="5777011" y="2210098"/>
                  <a:pt x="5774531" y="2212579"/>
                  <a:pt x="5774531" y="2217540"/>
                </a:cubicBezTo>
                <a:cubicBezTo>
                  <a:pt x="5784453" y="2217540"/>
                  <a:pt x="5791894" y="2217540"/>
                  <a:pt x="5796855" y="2217540"/>
                </a:cubicBezTo>
                <a:cubicBezTo>
                  <a:pt x="5796855" y="2212579"/>
                  <a:pt x="5798096" y="2210098"/>
                  <a:pt x="5800576" y="2210098"/>
                </a:cubicBezTo>
                <a:cubicBezTo>
                  <a:pt x="5803056" y="2210098"/>
                  <a:pt x="5804297" y="2210098"/>
                  <a:pt x="5804297" y="2210098"/>
                </a:cubicBezTo>
                <a:cubicBezTo>
                  <a:pt x="5809258" y="2210098"/>
                  <a:pt x="5814218" y="2207618"/>
                  <a:pt x="5819179" y="2202657"/>
                </a:cubicBezTo>
                <a:close/>
                <a:moveTo>
                  <a:pt x="5685234" y="2195215"/>
                </a:moveTo>
                <a:lnTo>
                  <a:pt x="5677793" y="2202657"/>
                </a:lnTo>
                <a:lnTo>
                  <a:pt x="5692676" y="2195215"/>
                </a:lnTo>
                <a:close/>
                <a:moveTo>
                  <a:pt x="1633389" y="2195215"/>
                </a:moveTo>
                <a:cubicBezTo>
                  <a:pt x="1630908" y="2195215"/>
                  <a:pt x="1629668" y="2196455"/>
                  <a:pt x="1629668" y="2198936"/>
                </a:cubicBezTo>
                <a:cubicBezTo>
                  <a:pt x="1629668" y="2201417"/>
                  <a:pt x="1632148" y="2202657"/>
                  <a:pt x="1637109" y="2202657"/>
                </a:cubicBezTo>
                <a:cubicBezTo>
                  <a:pt x="1637109" y="2197696"/>
                  <a:pt x="1635869" y="2195215"/>
                  <a:pt x="1633389" y="2195215"/>
                </a:cubicBezTo>
                <a:close/>
                <a:moveTo>
                  <a:pt x="1064121" y="2195215"/>
                </a:moveTo>
                <a:cubicBezTo>
                  <a:pt x="1069082" y="2195215"/>
                  <a:pt x="1071563" y="2196455"/>
                  <a:pt x="1071563" y="2198936"/>
                </a:cubicBezTo>
                <a:cubicBezTo>
                  <a:pt x="1071563" y="2201417"/>
                  <a:pt x="1071563" y="2202657"/>
                  <a:pt x="1071563" y="2202657"/>
                </a:cubicBezTo>
                <a:cubicBezTo>
                  <a:pt x="1066602" y="2202657"/>
                  <a:pt x="1064121" y="2202657"/>
                  <a:pt x="1064121" y="2202657"/>
                </a:cubicBezTo>
                <a:cubicBezTo>
                  <a:pt x="1059160" y="2197696"/>
                  <a:pt x="1059160" y="2195215"/>
                  <a:pt x="1064121" y="2195215"/>
                </a:cubicBezTo>
                <a:close/>
                <a:moveTo>
                  <a:pt x="922735" y="2195215"/>
                </a:moveTo>
                <a:lnTo>
                  <a:pt x="930176" y="2195215"/>
                </a:lnTo>
                <a:cubicBezTo>
                  <a:pt x="930176" y="2195215"/>
                  <a:pt x="930176" y="2197696"/>
                  <a:pt x="930176" y="2202657"/>
                </a:cubicBezTo>
                <a:close/>
                <a:moveTo>
                  <a:pt x="6794003" y="2187774"/>
                </a:moveTo>
                <a:lnTo>
                  <a:pt x="6786562" y="2202657"/>
                </a:lnTo>
                <a:lnTo>
                  <a:pt x="6779121" y="2195215"/>
                </a:lnTo>
                <a:cubicBezTo>
                  <a:pt x="6784082" y="2190255"/>
                  <a:pt x="6789042" y="2187774"/>
                  <a:pt x="6794003" y="2187774"/>
                </a:cubicBezTo>
                <a:close/>
                <a:moveTo>
                  <a:pt x="6630293" y="2187774"/>
                </a:moveTo>
                <a:lnTo>
                  <a:pt x="6615409" y="2202657"/>
                </a:lnTo>
                <a:lnTo>
                  <a:pt x="6615409" y="2195215"/>
                </a:lnTo>
                <a:cubicBezTo>
                  <a:pt x="6620371" y="2190255"/>
                  <a:pt x="6625331" y="2187774"/>
                  <a:pt x="6630293" y="2187774"/>
                </a:cubicBezTo>
                <a:close/>
                <a:moveTo>
                  <a:pt x="6526113" y="2187774"/>
                </a:moveTo>
                <a:lnTo>
                  <a:pt x="6526113" y="2195215"/>
                </a:lnTo>
                <a:cubicBezTo>
                  <a:pt x="6521152" y="2200176"/>
                  <a:pt x="6518672" y="2202657"/>
                  <a:pt x="6518672" y="2202657"/>
                </a:cubicBezTo>
                <a:cubicBezTo>
                  <a:pt x="6513710" y="2202657"/>
                  <a:pt x="6508750" y="2205138"/>
                  <a:pt x="6503789" y="2210098"/>
                </a:cubicBezTo>
                <a:cubicBezTo>
                  <a:pt x="6503789" y="2215059"/>
                  <a:pt x="6483945" y="2227462"/>
                  <a:pt x="6444258" y="2247305"/>
                </a:cubicBezTo>
                <a:cubicBezTo>
                  <a:pt x="6439296" y="2252266"/>
                  <a:pt x="6435576" y="2255987"/>
                  <a:pt x="6433095" y="2258467"/>
                </a:cubicBezTo>
                <a:cubicBezTo>
                  <a:pt x="6430615" y="2260948"/>
                  <a:pt x="6426895" y="2262188"/>
                  <a:pt x="6421933" y="2262188"/>
                </a:cubicBezTo>
                <a:cubicBezTo>
                  <a:pt x="6421933" y="2267149"/>
                  <a:pt x="6420693" y="2267149"/>
                  <a:pt x="6418213" y="2262188"/>
                </a:cubicBezTo>
                <a:cubicBezTo>
                  <a:pt x="6415733" y="2257227"/>
                  <a:pt x="6418213" y="2253507"/>
                  <a:pt x="6425654" y="2251026"/>
                </a:cubicBezTo>
                <a:cubicBezTo>
                  <a:pt x="6433095" y="2248545"/>
                  <a:pt x="6444258" y="2242345"/>
                  <a:pt x="6459140" y="2232422"/>
                </a:cubicBezTo>
                <a:cubicBezTo>
                  <a:pt x="6498828" y="2202657"/>
                  <a:pt x="6521152" y="2187774"/>
                  <a:pt x="6526113" y="2187774"/>
                </a:cubicBezTo>
                <a:close/>
                <a:moveTo>
                  <a:pt x="6258222" y="2187774"/>
                </a:moveTo>
                <a:cubicBezTo>
                  <a:pt x="6263184" y="2187774"/>
                  <a:pt x="6265664" y="2187774"/>
                  <a:pt x="6265664" y="2187774"/>
                </a:cubicBezTo>
                <a:cubicBezTo>
                  <a:pt x="6265664" y="2192735"/>
                  <a:pt x="6265664" y="2195215"/>
                  <a:pt x="6265664" y="2195215"/>
                </a:cubicBezTo>
                <a:close/>
                <a:moveTo>
                  <a:pt x="5997773" y="2187774"/>
                </a:moveTo>
                <a:cubicBezTo>
                  <a:pt x="6002735" y="2187774"/>
                  <a:pt x="6005215" y="2189014"/>
                  <a:pt x="6005215" y="2191495"/>
                </a:cubicBezTo>
                <a:cubicBezTo>
                  <a:pt x="6005215" y="2193975"/>
                  <a:pt x="6003974" y="2195215"/>
                  <a:pt x="6001494" y="2195215"/>
                </a:cubicBezTo>
                <a:cubicBezTo>
                  <a:pt x="5999014" y="2195215"/>
                  <a:pt x="5997773" y="2192735"/>
                  <a:pt x="5997773" y="2187774"/>
                </a:cubicBezTo>
                <a:close/>
                <a:moveTo>
                  <a:pt x="5930801" y="2187774"/>
                </a:moveTo>
                <a:cubicBezTo>
                  <a:pt x="5935762" y="2187774"/>
                  <a:pt x="5938242" y="2189014"/>
                  <a:pt x="5938242" y="2191495"/>
                </a:cubicBezTo>
                <a:cubicBezTo>
                  <a:pt x="5938242" y="2193975"/>
                  <a:pt x="5937001" y="2195215"/>
                  <a:pt x="5934521" y="2195215"/>
                </a:cubicBezTo>
                <a:cubicBezTo>
                  <a:pt x="5932041" y="2195215"/>
                  <a:pt x="5930801" y="2192735"/>
                  <a:pt x="5930801" y="2187774"/>
                </a:cubicBezTo>
                <a:close/>
                <a:moveTo>
                  <a:pt x="5722441" y="2187774"/>
                </a:moveTo>
                <a:lnTo>
                  <a:pt x="5722441" y="2195215"/>
                </a:lnTo>
                <a:lnTo>
                  <a:pt x="5729883" y="2195215"/>
                </a:lnTo>
                <a:cubicBezTo>
                  <a:pt x="5729883" y="2200176"/>
                  <a:pt x="5732363" y="2202657"/>
                  <a:pt x="5737324" y="2202657"/>
                </a:cubicBezTo>
                <a:cubicBezTo>
                  <a:pt x="5742285" y="2202657"/>
                  <a:pt x="5744765" y="2200176"/>
                  <a:pt x="5744765" y="2195215"/>
                </a:cubicBezTo>
                <a:cubicBezTo>
                  <a:pt x="5739804" y="2190255"/>
                  <a:pt x="5738565" y="2187774"/>
                  <a:pt x="5741045" y="2187774"/>
                </a:cubicBezTo>
                <a:close/>
                <a:moveTo>
                  <a:pt x="1183184" y="2187774"/>
                </a:moveTo>
                <a:lnTo>
                  <a:pt x="1183184" y="2187774"/>
                </a:lnTo>
                <a:lnTo>
                  <a:pt x="1183184" y="2187774"/>
                </a:lnTo>
                <a:close/>
                <a:moveTo>
                  <a:pt x="6546577" y="2180333"/>
                </a:moveTo>
                <a:cubicBezTo>
                  <a:pt x="6550297" y="2180333"/>
                  <a:pt x="6553398" y="2182813"/>
                  <a:pt x="6555879" y="2187774"/>
                </a:cubicBezTo>
                <a:cubicBezTo>
                  <a:pt x="6555879" y="2192735"/>
                  <a:pt x="6553399" y="2195215"/>
                  <a:pt x="6548437" y="2195215"/>
                </a:cubicBezTo>
                <a:cubicBezTo>
                  <a:pt x="6543476" y="2195215"/>
                  <a:pt x="6540996" y="2192735"/>
                  <a:pt x="6540996" y="2187774"/>
                </a:cubicBezTo>
                <a:lnTo>
                  <a:pt x="6533554" y="2187774"/>
                </a:lnTo>
                <a:cubicBezTo>
                  <a:pt x="6538515" y="2182813"/>
                  <a:pt x="6542856" y="2180333"/>
                  <a:pt x="6546577" y="2180333"/>
                </a:cubicBezTo>
                <a:close/>
                <a:moveTo>
                  <a:pt x="6384726" y="2180333"/>
                </a:moveTo>
                <a:lnTo>
                  <a:pt x="6384726" y="2195215"/>
                </a:lnTo>
                <a:cubicBezTo>
                  <a:pt x="6384726" y="2195215"/>
                  <a:pt x="6382246" y="2196455"/>
                  <a:pt x="6377285" y="2198936"/>
                </a:cubicBezTo>
                <a:cubicBezTo>
                  <a:pt x="6372324" y="2201417"/>
                  <a:pt x="6369844" y="2202657"/>
                  <a:pt x="6369844" y="2202657"/>
                </a:cubicBezTo>
                <a:cubicBezTo>
                  <a:pt x="6369844" y="2207618"/>
                  <a:pt x="6368603" y="2210098"/>
                  <a:pt x="6366123" y="2210098"/>
                </a:cubicBezTo>
                <a:cubicBezTo>
                  <a:pt x="6363643" y="2210098"/>
                  <a:pt x="6349999" y="2217540"/>
                  <a:pt x="6325195" y="2232422"/>
                </a:cubicBezTo>
                <a:cubicBezTo>
                  <a:pt x="6305351" y="2242345"/>
                  <a:pt x="6295429" y="2242345"/>
                  <a:pt x="6295429" y="2232422"/>
                </a:cubicBezTo>
                <a:cubicBezTo>
                  <a:pt x="6295429" y="2222500"/>
                  <a:pt x="6300391" y="2217540"/>
                  <a:pt x="6310312" y="2217540"/>
                </a:cubicBezTo>
                <a:cubicBezTo>
                  <a:pt x="6310312" y="2217540"/>
                  <a:pt x="6315274" y="2215059"/>
                  <a:pt x="6325195" y="2210098"/>
                </a:cubicBezTo>
                <a:cubicBezTo>
                  <a:pt x="6330156" y="2210098"/>
                  <a:pt x="6333877" y="2210098"/>
                  <a:pt x="6336357" y="2210098"/>
                </a:cubicBezTo>
                <a:cubicBezTo>
                  <a:pt x="6338837" y="2210098"/>
                  <a:pt x="6342558" y="2207618"/>
                  <a:pt x="6347519" y="2202657"/>
                </a:cubicBezTo>
                <a:cubicBezTo>
                  <a:pt x="6347519" y="2202657"/>
                  <a:pt x="6348760" y="2201417"/>
                  <a:pt x="6351240" y="2198936"/>
                </a:cubicBezTo>
                <a:cubicBezTo>
                  <a:pt x="6353720" y="2196455"/>
                  <a:pt x="6357441" y="2195215"/>
                  <a:pt x="6362402" y="2195215"/>
                </a:cubicBezTo>
                <a:cubicBezTo>
                  <a:pt x="6367363" y="2195215"/>
                  <a:pt x="6369844" y="2192735"/>
                  <a:pt x="6369844" y="2187774"/>
                </a:cubicBezTo>
                <a:cubicBezTo>
                  <a:pt x="6369844" y="2187774"/>
                  <a:pt x="6371084" y="2187774"/>
                  <a:pt x="6373564" y="2187774"/>
                </a:cubicBezTo>
                <a:cubicBezTo>
                  <a:pt x="6376044" y="2187774"/>
                  <a:pt x="6379765" y="2185293"/>
                  <a:pt x="6384726" y="2180333"/>
                </a:cubicBezTo>
                <a:close/>
                <a:moveTo>
                  <a:pt x="6302871" y="2180333"/>
                </a:moveTo>
                <a:cubicBezTo>
                  <a:pt x="6312792" y="2185293"/>
                  <a:pt x="6312792" y="2187774"/>
                  <a:pt x="6302871" y="2187774"/>
                </a:cubicBezTo>
                <a:close/>
                <a:moveTo>
                  <a:pt x="1629668" y="2180333"/>
                </a:moveTo>
                <a:cubicBezTo>
                  <a:pt x="1629668" y="2180333"/>
                  <a:pt x="1629668" y="2182813"/>
                  <a:pt x="1629668" y="2187774"/>
                </a:cubicBezTo>
                <a:cubicBezTo>
                  <a:pt x="1629668" y="2187774"/>
                  <a:pt x="1630908" y="2187774"/>
                  <a:pt x="1633389" y="2187774"/>
                </a:cubicBezTo>
                <a:cubicBezTo>
                  <a:pt x="1635869" y="2187774"/>
                  <a:pt x="1637109" y="2187774"/>
                  <a:pt x="1637109" y="2187774"/>
                </a:cubicBezTo>
                <a:close/>
                <a:moveTo>
                  <a:pt x="1190625" y="2180333"/>
                </a:moveTo>
                <a:lnTo>
                  <a:pt x="1198066" y="2224981"/>
                </a:lnTo>
                <a:cubicBezTo>
                  <a:pt x="1198066" y="2224981"/>
                  <a:pt x="1195586" y="2217540"/>
                  <a:pt x="1190625" y="2202657"/>
                </a:cubicBezTo>
                <a:lnTo>
                  <a:pt x="1183184" y="2187774"/>
                </a:lnTo>
                <a:lnTo>
                  <a:pt x="1190625" y="2187774"/>
                </a:lnTo>
                <a:close/>
                <a:moveTo>
                  <a:pt x="6286128" y="2176613"/>
                </a:moveTo>
                <a:cubicBezTo>
                  <a:pt x="6287368" y="2176613"/>
                  <a:pt x="6287988" y="2177853"/>
                  <a:pt x="6287988" y="2180333"/>
                </a:cubicBezTo>
                <a:lnTo>
                  <a:pt x="6273105" y="2187774"/>
                </a:lnTo>
                <a:lnTo>
                  <a:pt x="6280547" y="2180333"/>
                </a:lnTo>
                <a:cubicBezTo>
                  <a:pt x="6283027" y="2177853"/>
                  <a:pt x="6284888" y="2176613"/>
                  <a:pt x="6286128" y="2176613"/>
                </a:cubicBezTo>
                <a:close/>
                <a:moveTo>
                  <a:pt x="6414492" y="2172891"/>
                </a:moveTo>
                <a:lnTo>
                  <a:pt x="6429375" y="2172891"/>
                </a:lnTo>
                <a:cubicBezTo>
                  <a:pt x="6429375" y="2177852"/>
                  <a:pt x="6428134" y="2180333"/>
                  <a:pt x="6425654" y="2180333"/>
                </a:cubicBezTo>
                <a:cubicBezTo>
                  <a:pt x="6423174" y="2180333"/>
                  <a:pt x="6419453" y="2180333"/>
                  <a:pt x="6414492" y="2180333"/>
                </a:cubicBezTo>
                <a:close/>
                <a:moveTo>
                  <a:pt x="6072187" y="2172891"/>
                </a:moveTo>
                <a:lnTo>
                  <a:pt x="6057304" y="2187774"/>
                </a:lnTo>
                <a:lnTo>
                  <a:pt x="6042422" y="2187774"/>
                </a:lnTo>
                <a:cubicBezTo>
                  <a:pt x="6042422" y="2182813"/>
                  <a:pt x="6047383" y="2179093"/>
                  <a:pt x="6057304" y="2176612"/>
                </a:cubicBezTo>
                <a:cubicBezTo>
                  <a:pt x="6067226" y="2174131"/>
                  <a:pt x="6072187" y="2172891"/>
                  <a:pt x="6072187" y="2172891"/>
                </a:cubicBezTo>
                <a:close/>
                <a:moveTo>
                  <a:pt x="5886152" y="2172891"/>
                </a:moveTo>
                <a:lnTo>
                  <a:pt x="5886152" y="2180333"/>
                </a:lnTo>
                <a:cubicBezTo>
                  <a:pt x="5891113" y="2180333"/>
                  <a:pt x="5893594" y="2177852"/>
                  <a:pt x="5893594" y="2172891"/>
                </a:cubicBezTo>
                <a:cubicBezTo>
                  <a:pt x="5893594" y="2172891"/>
                  <a:pt x="5891113" y="2172891"/>
                  <a:pt x="5886152" y="2172891"/>
                </a:cubicBezTo>
                <a:close/>
                <a:moveTo>
                  <a:pt x="6429375" y="2165450"/>
                </a:moveTo>
                <a:cubicBezTo>
                  <a:pt x="6429375" y="2165450"/>
                  <a:pt x="6431855" y="2165450"/>
                  <a:pt x="6436816" y="2165450"/>
                </a:cubicBezTo>
                <a:cubicBezTo>
                  <a:pt x="6436816" y="2170411"/>
                  <a:pt x="6434336" y="2172891"/>
                  <a:pt x="6429375" y="2172891"/>
                </a:cubicBezTo>
                <a:close/>
                <a:moveTo>
                  <a:pt x="5901035" y="2165450"/>
                </a:moveTo>
                <a:lnTo>
                  <a:pt x="5901035" y="2172891"/>
                </a:lnTo>
                <a:cubicBezTo>
                  <a:pt x="5901035" y="2172891"/>
                  <a:pt x="5903515" y="2170411"/>
                  <a:pt x="5908476" y="2165450"/>
                </a:cubicBezTo>
                <a:cubicBezTo>
                  <a:pt x="5903515" y="2165450"/>
                  <a:pt x="5901035" y="2165450"/>
                  <a:pt x="5901035" y="2165450"/>
                </a:cubicBezTo>
                <a:close/>
                <a:moveTo>
                  <a:pt x="1756172" y="2165450"/>
                </a:moveTo>
                <a:cubicBezTo>
                  <a:pt x="1756172" y="2165450"/>
                  <a:pt x="1757412" y="2166690"/>
                  <a:pt x="1759893" y="2169171"/>
                </a:cubicBezTo>
                <a:cubicBezTo>
                  <a:pt x="1762373" y="2171651"/>
                  <a:pt x="1763614" y="2175372"/>
                  <a:pt x="1763614" y="2180333"/>
                </a:cubicBezTo>
                <a:cubicBezTo>
                  <a:pt x="1763614" y="2185293"/>
                  <a:pt x="1761133" y="2187774"/>
                  <a:pt x="1756172" y="2187774"/>
                </a:cubicBezTo>
                <a:lnTo>
                  <a:pt x="1756172" y="2180333"/>
                </a:lnTo>
                <a:close/>
                <a:moveTo>
                  <a:pt x="1666875" y="2165450"/>
                </a:moveTo>
                <a:cubicBezTo>
                  <a:pt x="1666875" y="2170411"/>
                  <a:pt x="1665635" y="2174131"/>
                  <a:pt x="1663155" y="2176612"/>
                </a:cubicBezTo>
                <a:cubicBezTo>
                  <a:pt x="1660674" y="2179093"/>
                  <a:pt x="1659434" y="2180333"/>
                  <a:pt x="1659434" y="2180333"/>
                </a:cubicBezTo>
                <a:lnTo>
                  <a:pt x="1651992" y="2187774"/>
                </a:lnTo>
                <a:lnTo>
                  <a:pt x="1651992" y="2180333"/>
                </a:lnTo>
                <a:cubicBezTo>
                  <a:pt x="1651992" y="2175372"/>
                  <a:pt x="1651992" y="2172891"/>
                  <a:pt x="1651992" y="2172891"/>
                </a:cubicBezTo>
                <a:cubicBezTo>
                  <a:pt x="1656953" y="2177852"/>
                  <a:pt x="1659434" y="2177852"/>
                  <a:pt x="1659434" y="2172891"/>
                </a:cubicBezTo>
                <a:close/>
                <a:moveTo>
                  <a:pt x="1510606" y="2165450"/>
                </a:moveTo>
                <a:cubicBezTo>
                  <a:pt x="1510606" y="2170411"/>
                  <a:pt x="1513086" y="2172891"/>
                  <a:pt x="1518047" y="2172891"/>
                </a:cubicBezTo>
                <a:cubicBezTo>
                  <a:pt x="1518047" y="2172891"/>
                  <a:pt x="1518047" y="2170411"/>
                  <a:pt x="1518047" y="2165450"/>
                </a:cubicBezTo>
                <a:close/>
                <a:moveTo>
                  <a:pt x="5772671" y="2160799"/>
                </a:moveTo>
                <a:cubicBezTo>
                  <a:pt x="5771431" y="2161419"/>
                  <a:pt x="5769570" y="2162970"/>
                  <a:pt x="5767090" y="2165450"/>
                </a:cubicBezTo>
                <a:lnTo>
                  <a:pt x="5752207" y="2180333"/>
                </a:lnTo>
                <a:cubicBezTo>
                  <a:pt x="5757168" y="2180333"/>
                  <a:pt x="5759648" y="2180333"/>
                  <a:pt x="5759648" y="2180333"/>
                </a:cubicBezTo>
                <a:cubicBezTo>
                  <a:pt x="5759648" y="2180333"/>
                  <a:pt x="5759648" y="2177852"/>
                  <a:pt x="5759648" y="2172891"/>
                </a:cubicBezTo>
                <a:cubicBezTo>
                  <a:pt x="5764610" y="2167930"/>
                  <a:pt x="5767090" y="2167930"/>
                  <a:pt x="5767090" y="2172891"/>
                </a:cubicBezTo>
                <a:lnTo>
                  <a:pt x="5774531" y="2165450"/>
                </a:lnTo>
                <a:cubicBezTo>
                  <a:pt x="5774531" y="2165450"/>
                  <a:pt x="5774531" y="2164210"/>
                  <a:pt x="5774531" y="2161729"/>
                </a:cubicBezTo>
                <a:cubicBezTo>
                  <a:pt x="5774531" y="2160489"/>
                  <a:pt x="5773911" y="2160179"/>
                  <a:pt x="5772671" y="2160799"/>
                </a:cubicBezTo>
                <a:close/>
                <a:moveTo>
                  <a:pt x="6340078" y="2158008"/>
                </a:moveTo>
                <a:lnTo>
                  <a:pt x="6347519" y="2158008"/>
                </a:lnTo>
                <a:cubicBezTo>
                  <a:pt x="6347519" y="2162969"/>
                  <a:pt x="6349999" y="2162969"/>
                  <a:pt x="6354961" y="2158008"/>
                </a:cubicBezTo>
                <a:lnTo>
                  <a:pt x="6354961" y="2165450"/>
                </a:lnTo>
                <a:lnTo>
                  <a:pt x="6325195" y="2180333"/>
                </a:lnTo>
                <a:cubicBezTo>
                  <a:pt x="6325195" y="2175372"/>
                  <a:pt x="6327675" y="2171651"/>
                  <a:pt x="6332636" y="2169171"/>
                </a:cubicBezTo>
                <a:cubicBezTo>
                  <a:pt x="6337598" y="2166690"/>
                  <a:pt x="6340078" y="2162969"/>
                  <a:pt x="6340078" y="2158008"/>
                </a:cubicBezTo>
                <a:close/>
                <a:moveTo>
                  <a:pt x="6287988" y="2158008"/>
                </a:moveTo>
                <a:cubicBezTo>
                  <a:pt x="6292949" y="2158008"/>
                  <a:pt x="6295429" y="2158008"/>
                  <a:pt x="6295429" y="2158008"/>
                </a:cubicBezTo>
                <a:lnTo>
                  <a:pt x="6281477" y="2162659"/>
                </a:lnTo>
                <a:lnTo>
                  <a:pt x="6282407" y="2159869"/>
                </a:lnTo>
                <a:cubicBezTo>
                  <a:pt x="6283647" y="2158629"/>
                  <a:pt x="6285507" y="2158008"/>
                  <a:pt x="6287988" y="2158008"/>
                </a:cubicBezTo>
                <a:close/>
                <a:moveTo>
                  <a:pt x="6079629" y="2158008"/>
                </a:moveTo>
                <a:cubicBezTo>
                  <a:pt x="6084590" y="2158008"/>
                  <a:pt x="6085829" y="2159248"/>
                  <a:pt x="6083349" y="2161729"/>
                </a:cubicBezTo>
                <a:cubicBezTo>
                  <a:pt x="6080869" y="2164210"/>
                  <a:pt x="6078388" y="2164210"/>
                  <a:pt x="6075908" y="2161729"/>
                </a:cubicBezTo>
                <a:cubicBezTo>
                  <a:pt x="6073428" y="2159248"/>
                  <a:pt x="6074667" y="2158008"/>
                  <a:pt x="6079629" y="2158008"/>
                </a:cubicBezTo>
                <a:close/>
                <a:moveTo>
                  <a:pt x="5528965" y="2158008"/>
                </a:moveTo>
                <a:cubicBezTo>
                  <a:pt x="5524003" y="2162969"/>
                  <a:pt x="5524003" y="2165450"/>
                  <a:pt x="5528965" y="2165450"/>
                </a:cubicBezTo>
                <a:cubicBezTo>
                  <a:pt x="5533926" y="2165450"/>
                  <a:pt x="5536406" y="2164210"/>
                  <a:pt x="5536406" y="2161729"/>
                </a:cubicBezTo>
                <a:cubicBezTo>
                  <a:pt x="5536406" y="2159248"/>
                  <a:pt x="5533926" y="2158008"/>
                  <a:pt x="5528965" y="2158008"/>
                </a:cubicBezTo>
                <a:close/>
                <a:moveTo>
                  <a:pt x="1614785" y="2158008"/>
                </a:moveTo>
                <a:lnTo>
                  <a:pt x="1607344" y="2165450"/>
                </a:lnTo>
                <a:cubicBezTo>
                  <a:pt x="1607344" y="2170411"/>
                  <a:pt x="1608584" y="2172891"/>
                  <a:pt x="1611065" y="2172891"/>
                </a:cubicBezTo>
                <a:cubicBezTo>
                  <a:pt x="1613545" y="2172891"/>
                  <a:pt x="1614785" y="2170411"/>
                  <a:pt x="1614785" y="2165450"/>
                </a:cubicBezTo>
                <a:cubicBezTo>
                  <a:pt x="1614785" y="2160489"/>
                  <a:pt x="1614785" y="2158008"/>
                  <a:pt x="1614785" y="2158008"/>
                </a:cubicBezTo>
                <a:close/>
                <a:moveTo>
                  <a:pt x="1198066" y="2158008"/>
                </a:moveTo>
                <a:lnTo>
                  <a:pt x="1205508" y="2165450"/>
                </a:lnTo>
                <a:lnTo>
                  <a:pt x="1198066" y="2165450"/>
                </a:lnTo>
                <a:cubicBezTo>
                  <a:pt x="1198066" y="2160489"/>
                  <a:pt x="1198066" y="2158008"/>
                  <a:pt x="1198066" y="2158008"/>
                </a:cubicBezTo>
                <a:close/>
                <a:moveTo>
                  <a:pt x="1175742" y="2158008"/>
                </a:moveTo>
                <a:lnTo>
                  <a:pt x="1183184" y="2172891"/>
                </a:lnTo>
                <a:lnTo>
                  <a:pt x="1183184" y="2187774"/>
                </a:lnTo>
                <a:lnTo>
                  <a:pt x="1175742" y="2172891"/>
                </a:lnTo>
                <a:cubicBezTo>
                  <a:pt x="1173262" y="2165450"/>
                  <a:pt x="1173262" y="2160489"/>
                  <a:pt x="1175742" y="2158008"/>
                </a:cubicBezTo>
                <a:close/>
                <a:moveTo>
                  <a:pt x="6169856" y="2155683"/>
                </a:moveTo>
                <a:cubicBezTo>
                  <a:pt x="6171716" y="2155993"/>
                  <a:pt x="6173887" y="2156768"/>
                  <a:pt x="6176367" y="2158008"/>
                </a:cubicBezTo>
                <a:cubicBezTo>
                  <a:pt x="6181328" y="2162969"/>
                  <a:pt x="6183808" y="2165450"/>
                  <a:pt x="6183808" y="2165450"/>
                </a:cubicBezTo>
                <a:lnTo>
                  <a:pt x="6161484" y="2165450"/>
                </a:lnTo>
                <a:cubicBezTo>
                  <a:pt x="6161484" y="2158008"/>
                  <a:pt x="6164275" y="2154753"/>
                  <a:pt x="6169856" y="2155683"/>
                </a:cubicBezTo>
                <a:close/>
                <a:moveTo>
                  <a:pt x="5742905" y="2154288"/>
                </a:moveTo>
                <a:cubicBezTo>
                  <a:pt x="5741665" y="2154288"/>
                  <a:pt x="5739805" y="2155528"/>
                  <a:pt x="5737324" y="2158008"/>
                </a:cubicBezTo>
                <a:lnTo>
                  <a:pt x="5744765" y="2158008"/>
                </a:lnTo>
                <a:cubicBezTo>
                  <a:pt x="5744765" y="2155528"/>
                  <a:pt x="5744145" y="2154288"/>
                  <a:pt x="5742905" y="2154288"/>
                </a:cubicBezTo>
                <a:close/>
                <a:moveTo>
                  <a:pt x="6459140" y="2150567"/>
                </a:moveTo>
                <a:cubicBezTo>
                  <a:pt x="6459140" y="2150567"/>
                  <a:pt x="6456660" y="2153048"/>
                  <a:pt x="6451699" y="2158008"/>
                </a:cubicBezTo>
                <a:lnTo>
                  <a:pt x="6444258" y="2158008"/>
                </a:lnTo>
                <a:close/>
                <a:moveTo>
                  <a:pt x="6191250" y="2150567"/>
                </a:moveTo>
                <a:lnTo>
                  <a:pt x="6191250" y="2158008"/>
                </a:lnTo>
                <a:cubicBezTo>
                  <a:pt x="6191250" y="2162969"/>
                  <a:pt x="6191250" y="2165450"/>
                  <a:pt x="6191250" y="2165450"/>
                </a:cubicBezTo>
                <a:lnTo>
                  <a:pt x="6206133" y="2165450"/>
                </a:lnTo>
                <a:lnTo>
                  <a:pt x="6191250" y="2172891"/>
                </a:lnTo>
                <a:lnTo>
                  <a:pt x="6183808" y="2172891"/>
                </a:lnTo>
                <a:cubicBezTo>
                  <a:pt x="6188770" y="2167930"/>
                  <a:pt x="6190009" y="2165450"/>
                  <a:pt x="6187529" y="2165450"/>
                </a:cubicBezTo>
                <a:cubicBezTo>
                  <a:pt x="6185049" y="2165450"/>
                  <a:pt x="6183808" y="2162969"/>
                  <a:pt x="6183808" y="2158008"/>
                </a:cubicBezTo>
                <a:cubicBezTo>
                  <a:pt x="6183808" y="2153048"/>
                  <a:pt x="6186288" y="2150567"/>
                  <a:pt x="6191250" y="2150567"/>
                </a:cubicBezTo>
                <a:close/>
                <a:moveTo>
                  <a:pt x="5566172" y="2150567"/>
                </a:moveTo>
                <a:cubicBezTo>
                  <a:pt x="5566172" y="2150567"/>
                  <a:pt x="5563692" y="2153048"/>
                  <a:pt x="5558730" y="2158008"/>
                </a:cubicBezTo>
                <a:lnTo>
                  <a:pt x="5551289" y="2165450"/>
                </a:lnTo>
                <a:cubicBezTo>
                  <a:pt x="5556250" y="2165450"/>
                  <a:pt x="5561210" y="2162969"/>
                  <a:pt x="5566172" y="2158008"/>
                </a:cubicBezTo>
                <a:close/>
                <a:moveTo>
                  <a:pt x="1629668" y="2150567"/>
                </a:moveTo>
                <a:lnTo>
                  <a:pt x="1637109" y="2150567"/>
                </a:lnTo>
                <a:cubicBezTo>
                  <a:pt x="1637109" y="2155528"/>
                  <a:pt x="1637109" y="2158008"/>
                  <a:pt x="1637109" y="2158008"/>
                </a:cubicBezTo>
                <a:lnTo>
                  <a:pt x="1629668" y="2158008"/>
                </a:lnTo>
                <a:cubicBezTo>
                  <a:pt x="1629668" y="2158008"/>
                  <a:pt x="1629668" y="2155528"/>
                  <a:pt x="1629668" y="2150567"/>
                </a:cubicBezTo>
                <a:close/>
                <a:moveTo>
                  <a:pt x="952500" y="2150567"/>
                </a:moveTo>
                <a:lnTo>
                  <a:pt x="952500" y="2158008"/>
                </a:lnTo>
                <a:cubicBezTo>
                  <a:pt x="957461" y="2162969"/>
                  <a:pt x="961182" y="2169171"/>
                  <a:pt x="963662" y="2176612"/>
                </a:cubicBezTo>
                <a:cubicBezTo>
                  <a:pt x="966143" y="2184053"/>
                  <a:pt x="964903" y="2187774"/>
                  <a:pt x="959942" y="2187774"/>
                </a:cubicBezTo>
                <a:lnTo>
                  <a:pt x="952500" y="2180333"/>
                </a:lnTo>
                <a:cubicBezTo>
                  <a:pt x="947539" y="2175372"/>
                  <a:pt x="945059" y="2171651"/>
                  <a:pt x="945059" y="2169171"/>
                </a:cubicBezTo>
                <a:cubicBezTo>
                  <a:pt x="945059" y="2166690"/>
                  <a:pt x="945059" y="2162969"/>
                  <a:pt x="945059" y="2158008"/>
                </a:cubicBezTo>
                <a:close/>
                <a:moveTo>
                  <a:pt x="6302871" y="2143126"/>
                </a:moveTo>
                <a:lnTo>
                  <a:pt x="6310312" y="2143126"/>
                </a:lnTo>
                <a:cubicBezTo>
                  <a:pt x="6305351" y="2148086"/>
                  <a:pt x="6300391" y="2150567"/>
                  <a:pt x="6295429" y="2150567"/>
                </a:cubicBezTo>
                <a:cubicBezTo>
                  <a:pt x="6295429" y="2150567"/>
                  <a:pt x="6297910" y="2148086"/>
                  <a:pt x="6302871" y="2143126"/>
                </a:cubicBezTo>
                <a:close/>
                <a:moveTo>
                  <a:pt x="5968008" y="2143126"/>
                </a:moveTo>
                <a:lnTo>
                  <a:pt x="5968008" y="2150567"/>
                </a:lnTo>
                <a:cubicBezTo>
                  <a:pt x="5972969" y="2150567"/>
                  <a:pt x="5975449" y="2150567"/>
                  <a:pt x="5975449" y="2150567"/>
                </a:cubicBezTo>
                <a:cubicBezTo>
                  <a:pt x="5975449" y="2145606"/>
                  <a:pt x="5972969" y="2143126"/>
                  <a:pt x="5968008" y="2143126"/>
                </a:cubicBezTo>
                <a:close/>
                <a:moveTo>
                  <a:pt x="5834062" y="2143126"/>
                </a:moveTo>
                <a:lnTo>
                  <a:pt x="5834062" y="2150567"/>
                </a:lnTo>
                <a:lnTo>
                  <a:pt x="5841504" y="2143126"/>
                </a:lnTo>
                <a:close/>
                <a:moveTo>
                  <a:pt x="5627563" y="2139405"/>
                </a:moveTo>
                <a:cubicBezTo>
                  <a:pt x="5626323" y="2139405"/>
                  <a:pt x="5625703" y="2140646"/>
                  <a:pt x="5625703" y="2143126"/>
                </a:cubicBezTo>
                <a:cubicBezTo>
                  <a:pt x="5625703" y="2148086"/>
                  <a:pt x="5625703" y="2150567"/>
                  <a:pt x="5625703" y="2150567"/>
                </a:cubicBezTo>
                <a:cubicBezTo>
                  <a:pt x="5625703" y="2150567"/>
                  <a:pt x="5623223" y="2149327"/>
                  <a:pt x="5618261" y="2146846"/>
                </a:cubicBezTo>
                <a:cubicBezTo>
                  <a:pt x="5613300" y="2144366"/>
                  <a:pt x="5610820" y="2145606"/>
                  <a:pt x="5610820" y="2150567"/>
                </a:cubicBezTo>
                <a:cubicBezTo>
                  <a:pt x="5610820" y="2155528"/>
                  <a:pt x="5609579" y="2158008"/>
                  <a:pt x="5607099" y="2158008"/>
                </a:cubicBezTo>
                <a:cubicBezTo>
                  <a:pt x="5604619" y="2158008"/>
                  <a:pt x="5603379" y="2155528"/>
                  <a:pt x="5603379" y="2150567"/>
                </a:cubicBezTo>
                <a:cubicBezTo>
                  <a:pt x="5603379" y="2150567"/>
                  <a:pt x="5602138" y="2150567"/>
                  <a:pt x="5599658" y="2150567"/>
                </a:cubicBezTo>
                <a:cubicBezTo>
                  <a:pt x="5597178" y="2150567"/>
                  <a:pt x="5598417" y="2153048"/>
                  <a:pt x="5603379" y="2158008"/>
                </a:cubicBezTo>
                <a:cubicBezTo>
                  <a:pt x="5603379" y="2162969"/>
                  <a:pt x="5598417" y="2165450"/>
                  <a:pt x="5588496" y="2165450"/>
                </a:cubicBezTo>
                <a:cubicBezTo>
                  <a:pt x="5588496" y="2165450"/>
                  <a:pt x="5588496" y="2167930"/>
                  <a:pt x="5588496" y="2172891"/>
                </a:cubicBezTo>
                <a:cubicBezTo>
                  <a:pt x="5598417" y="2172891"/>
                  <a:pt x="5605859" y="2171651"/>
                  <a:pt x="5610820" y="2169171"/>
                </a:cubicBezTo>
                <a:cubicBezTo>
                  <a:pt x="5615781" y="2166690"/>
                  <a:pt x="5619502" y="2164210"/>
                  <a:pt x="5621982" y="2161729"/>
                </a:cubicBezTo>
                <a:cubicBezTo>
                  <a:pt x="5624462" y="2159248"/>
                  <a:pt x="5625703" y="2158008"/>
                  <a:pt x="5625703" y="2158008"/>
                </a:cubicBezTo>
                <a:cubicBezTo>
                  <a:pt x="5625703" y="2153048"/>
                  <a:pt x="5628183" y="2153048"/>
                  <a:pt x="5633144" y="2158008"/>
                </a:cubicBezTo>
                <a:lnTo>
                  <a:pt x="5633144" y="2150567"/>
                </a:lnTo>
                <a:lnTo>
                  <a:pt x="5640586" y="2150567"/>
                </a:lnTo>
                <a:lnTo>
                  <a:pt x="5633144" y="2143126"/>
                </a:lnTo>
                <a:cubicBezTo>
                  <a:pt x="5630664" y="2140646"/>
                  <a:pt x="5628803" y="2139405"/>
                  <a:pt x="5627563" y="2139405"/>
                </a:cubicBezTo>
                <a:close/>
                <a:moveTo>
                  <a:pt x="5599399" y="2137675"/>
                </a:moveTo>
                <a:lnTo>
                  <a:pt x="5595937" y="2139405"/>
                </a:lnTo>
                <a:cubicBezTo>
                  <a:pt x="5590976" y="2141886"/>
                  <a:pt x="5588496" y="2143126"/>
                  <a:pt x="5588496" y="2143126"/>
                </a:cubicBezTo>
                <a:close/>
                <a:moveTo>
                  <a:pt x="6213574" y="2135684"/>
                </a:moveTo>
                <a:lnTo>
                  <a:pt x="6213574" y="2143126"/>
                </a:lnTo>
                <a:lnTo>
                  <a:pt x="6206133" y="2143126"/>
                </a:lnTo>
                <a:cubicBezTo>
                  <a:pt x="6206133" y="2143126"/>
                  <a:pt x="6208613" y="2140645"/>
                  <a:pt x="6213574" y="2135684"/>
                </a:cubicBezTo>
                <a:close/>
                <a:moveTo>
                  <a:pt x="5811738" y="2135684"/>
                </a:moveTo>
                <a:cubicBezTo>
                  <a:pt x="5806777" y="2135684"/>
                  <a:pt x="5804297" y="2138165"/>
                  <a:pt x="5804297" y="2143126"/>
                </a:cubicBezTo>
                <a:lnTo>
                  <a:pt x="5811738" y="2143126"/>
                </a:lnTo>
                <a:close/>
                <a:moveTo>
                  <a:pt x="5700117" y="2135684"/>
                </a:moveTo>
                <a:lnTo>
                  <a:pt x="5670351" y="2150567"/>
                </a:lnTo>
                <a:cubicBezTo>
                  <a:pt x="5675313" y="2155528"/>
                  <a:pt x="5680273" y="2158008"/>
                  <a:pt x="5685234" y="2158008"/>
                </a:cubicBezTo>
                <a:cubicBezTo>
                  <a:pt x="5690195" y="2158008"/>
                  <a:pt x="5692676" y="2155528"/>
                  <a:pt x="5692676" y="2150567"/>
                </a:cubicBezTo>
                <a:cubicBezTo>
                  <a:pt x="5692676" y="2145606"/>
                  <a:pt x="5693916" y="2143126"/>
                  <a:pt x="5696396" y="2143126"/>
                </a:cubicBezTo>
                <a:cubicBezTo>
                  <a:pt x="5698876" y="2143126"/>
                  <a:pt x="5700117" y="2143126"/>
                  <a:pt x="5700117" y="2143126"/>
                </a:cubicBezTo>
                <a:cubicBezTo>
                  <a:pt x="5705078" y="2148086"/>
                  <a:pt x="5705078" y="2150567"/>
                  <a:pt x="5700117" y="2150567"/>
                </a:cubicBezTo>
                <a:lnTo>
                  <a:pt x="5700117" y="2158008"/>
                </a:lnTo>
                <a:lnTo>
                  <a:pt x="5715000" y="2158008"/>
                </a:lnTo>
                <a:cubicBezTo>
                  <a:pt x="5719961" y="2158008"/>
                  <a:pt x="5722441" y="2158008"/>
                  <a:pt x="5722441" y="2158008"/>
                </a:cubicBezTo>
                <a:cubicBezTo>
                  <a:pt x="5722441" y="2153048"/>
                  <a:pt x="5719961" y="2150567"/>
                  <a:pt x="5715000" y="2150567"/>
                </a:cubicBezTo>
                <a:cubicBezTo>
                  <a:pt x="5710038" y="2150567"/>
                  <a:pt x="5707558" y="2145606"/>
                  <a:pt x="5707558" y="2135684"/>
                </a:cubicBezTo>
                <a:close/>
                <a:moveTo>
                  <a:pt x="5653608" y="2131964"/>
                </a:moveTo>
                <a:cubicBezTo>
                  <a:pt x="5652368" y="2131964"/>
                  <a:pt x="5650508" y="2133204"/>
                  <a:pt x="5648027" y="2135684"/>
                </a:cubicBezTo>
                <a:lnTo>
                  <a:pt x="5662910" y="2143126"/>
                </a:lnTo>
                <a:cubicBezTo>
                  <a:pt x="5662910" y="2143126"/>
                  <a:pt x="5662910" y="2141886"/>
                  <a:pt x="5662910" y="2139405"/>
                </a:cubicBezTo>
                <a:cubicBezTo>
                  <a:pt x="5662910" y="2136924"/>
                  <a:pt x="5660430" y="2135684"/>
                  <a:pt x="5655469" y="2135684"/>
                </a:cubicBezTo>
                <a:cubicBezTo>
                  <a:pt x="5655469" y="2133204"/>
                  <a:pt x="5654849" y="2131964"/>
                  <a:pt x="5653608" y="2131964"/>
                </a:cubicBezTo>
                <a:close/>
                <a:moveTo>
                  <a:pt x="6094511" y="2128243"/>
                </a:moveTo>
                <a:lnTo>
                  <a:pt x="6094511" y="2135684"/>
                </a:lnTo>
                <a:lnTo>
                  <a:pt x="6087070" y="2135684"/>
                </a:lnTo>
                <a:cubicBezTo>
                  <a:pt x="6087070" y="2130723"/>
                  <a:pt x="6089550" y="2128243"/>
                  <a:pt x="6094511" y="2128243"/>
                </a:cubicBezTo>
                <a:close/>
                <a:moveTo>
                  <a:pt x="1651992" y="2128243"/>
                </a:moveTo>
                <a:lnTo>
                  <a:pt x="1659434" y="2135684"/>
                </a:lnTo>
                <a:lnTo>
                  <a:pt x="1651992" y="2143126"/>
                </a:lnTo>
                <a:cubicBezTo>
                  <a:pt x="1651992" y="2138165"/>
                  <a:pt x="1651992" y="2133204"/>
                  <a:pt x="1651992" y="2128243"/>
                </a:cubicBezTo>
                <a:close/>
                <a:moveTo>
                  <a:pt x="1644551" y="2128243"/>
                </a:moveTo>
                <a:lnTo>
                  <a:pt x="1651992" y="2150567"/>
                </a:lnTo>
                <a:lnTo>
                  <a:pt x="1644551" y="2158008"/>
                </a:lnTo>
                <a:cubicBezTo>
                  <a:pt x="1639590" y="2153048"/>
                  <a:pt x="1637109" y="2148086"/>
                  <a:pt x="1637109" y="2143126"/>
                </a:cubicBezTo>
                <a:close/>
                <a:moveTo>
                  <a:pt x="1294805" y="2128243"/>
                </a:moveTo>
                <a:cubicBezTo>
                  <a:pt x="1294805" y="2133204"/>
                  <a:pt x="1294805" y="2135684"/>
                  <a:pt x="1294805" y="2135684"/>
                </a:cubicBezTo>
                <a:cubicBezTo>
                  <a:pt x="1294805" y="2135684"/>
                  <a:pt x="1292325" y="2135684"/>
                  <a:pt x="1287364" y="2135684"/>
                </a:cubicBezTo>
                <a:close/>
                <a:moveTo>
                  <a:pt x="1205508" y="2128243"/>
                </a:moveTo>
                <a:cubicBezTo>
                  <a:pt x="1210469" y="2128243"/>
                  <a:pt x="1210469" y="2130723"/>
                  <a:pt x="1205508" y="2135684"/>
                </a:cubicBezTo>
                <a:cubicBezTo>
                  <a:pt x="1200547" y="2135684"/>
                  <a:pt x="1198066" y="2134444"/>
                  <a:pt x="1198066" y="2131963"/>
                </a:cubicBezTo>
                <a:cubicBezTo>
                  <a:pt x="1198066" y="2129483"/>
                  <a:pt x="1200547" y="2128243"/>
                  <a:pt x="1205508" y="2128243"/>
                </a:cubicBezTo>
                <a:close/>
                <a:moveTo>
                  <a:pt x="1093887" y="2128243"/>
                </a:moveTo>
                <a:lnTo>
                  <a:pt x="1093887" y="2135684"/>
                </a:lnTo>
                <a:lnTo>
                  <a:pt x="1093887" y="2150567"/>
                </a:lnTo>
                <a:lnTo>
                  <a:pt x="1086446" y="2135684"/>
                </a:lnTo>
                <a:cubicBezTo>
                  <a:pt x="1086446" y="2135684"/>
                  <a:pt x="1088926" y="2133204"/>
                  <a:pt x="1093887" y="2128243"/>
                </a:cubicBezTo>
                <a:close/>
                <a:moveTo>
                  <a:pt x="825996" y="2128243"/>
                </a:moveTo>
                <a:lnTo>
                  <a:pt x="833438" y="2128243"/>
                </a:lnTo>
                <a:lnTo>
                  <a:pt x="833438" y="2165450"/>
                </a:lnTo>
                <a:cubicBezTo>
                  <a:pt x="833438" y="2165450"/>
                  <a:pt x="832197" y="2161729"/>
                  <a:pt x="829717" y="2154288"/>
                </a:cubicBezTo>
                <a:cubicBezTo>
                  <a:pt x="827237" y="2146846"/>
                  <a:pt x="825996" y="2138165"/>
                  <a:pt x="825996" y="2128243"/>
                </a:cubicBezTo>
                <a:close/>
                <a:moveTo>
                  <a:pt x="6139160" y="2120801"/>
                </a:moveTo>
                <a:lnTo>
                  <a:pt x="6146601" y="2120801"/>
                </a:lnTo>
                <a:lnTo>
                  <a:pt x="6146601" y="2128243"/>
                </a:lnTo>
                <a:cubicBezTo>
                  <a:pt x="6151563" y="2128243"/>
                  <a:pt x="6155283" y="2127003"/>
                  <a:pt x="6157763" y="2124522"/>
                </a:cubicBezTo>
                <a:cubicBezTo>
                  <a:pt x="6160244" y="2122041"/>
                  <a:pt x="6161484" y="2120801"/>
                  <a:pt x="6161484" y="2120801"/>
                </a:cubicBezTo>
                <a:lnTo>
                  <a:pt x="6168926" y="2128243"/>
                </a:lnTo>
                <a:lnTo>
                  <a:pt x="6161484" y="2135684"/>
                </a:lnTo>
                <a:cubicBezTo>
                  <a:pt x="6166445" y="2135684"/>
                  <a:pt x="6168926" y="2135684"/>
                  <a:pt x="6168926" y="2135684"/>
                </a:cubicBezTo>
                <a:lnTo>
                  <a:pt x="6176367" y="2135684"/>
                </a:lnTo>
                <a:lnTo>
                  <a:pt x="6161484" y="2143126"/>
                </a:lnTo>
                <a:cubicBezTo>
                  <a:pt x="6156523" y="2143126"/>
                  <a:pt x="6150322" y="2144366"/>
                  <a:pt x="6142881" y="2146846"/>
                </a:cubicBezTo>
                <a:cubicBezTo>
                  <a:pt x="6135439" y="2149327"/>
                  <a:pt x="6129238" y="2150567"/>
                  <a:pt x="6124277" y="2150567"/>
                </a:cubicBezTo>
                <a:lnTo>
                  <a:pt x="6104434" y="2163796"/>
                </a:lnTo>
                <a:lnTo>
                  <a:pt x="6139160" y="2158008"/>
                </a:lnTo>
                <a:cubicBezTo>
                  <a:pt x="6154043" y="2153048"/>
                  <a:pt x="6161484" y="2153048"/>
                  <a:pt x="6161484" y="2158008"/>
                </a:cubicBezTo>
                <a:cubicBezTo>
                  <a:pt x="6156523" y="2158008"/>
                  <a:pt x="6151563" y="2159248"/>
                  <a:pt x="6146601" y="2161729"/>
                </a:cubicBezTo>
                <a:cubicBezTo>
                  <a:pt x="6141640" y="2164210"/>
                  <a:pt x="6137919" y="2166690"/>
                  <a:pt x="6135439" y="2169171"/>
                </a:cubicBezTo>
                <a:cubicBezTo>
                  <a:pt x="6132959" y="2171651"/>
                  <a:pt x="6130478" y="2172891"/>
                  <a:pt x="6127998" y="2172891"/>
                </a:cubicBezTo>
                <a:cubicBezTo>
                  <a:pt x="6125518" y="2172891"/>
                  <a:pt x="6124277" y="2175372"/>
                  <a:pt x="6124277" y="2180333"/>
                </a:cubicBezTo>
                <a:cubicBezTo>
                  <a:pt x="6119316" y="2180333"/>
                  <a:pt x="6114356" y="2180333"/>
                  <a:pt x="6109394" y="2180333"/>
                </a:cubicBezTo>
                <a:cubicBezTo>
                  <a:pt x="6104433" y="2180333"/>
                  <a:pt x="6100712" y="2180333"/>
                  <a:pt x="6098232" y="2180333"/>
                </a:cubicBezTo>
                <a:cubicBezTo>
                  <a:pt x="6095752" y="2180333"/>
                  <a:pt x="6092031" y="2182813"/>
                  <a:pt x="6087070" y="2187774"/>
                </a:cubicBezTo>
                <a:lnTo>
                  <a:pt x="6087070" y="2180333"/>
                </a:lnTo>
                <a:cubicBezTo>
                  <a:pt x="6092031" y="2175372"/>
                  <a:pt x="6092031" y="2172891"/>
                  <a:pt x="6087070" y="2172891"/>
                </a:cubicBezTo>
                <a:cubicBezTo>
                  <a:pt x="6092031" y="2162969"/>
                  <a:pt x="6096992" y="2155528"/>
                  <a:pt x="6101953" y="2150567"/>
                </a:cubicBezTo>
                <a:cubicBezTo>
                  <a:pt x="6111874" y="2150567"/>
                  <a:pt x="6119316" y="2149327"/>
                  <a:pt x="6124277" y="2146846"/>
                </a:cubicBezTo>
                <a:cubicBezTo>
                  <a:pt x="6129238" y="2144366"/>
                  <a:pt x="6129238" y="2140645"/>
                  <a:pt x="6124277" y="2135684"/>
                </a:cubicBezTo>
                <a:cubicBezTo>
                  <a:pt x="6134199" y="2130723"/>
                  <a:pt x="6139160" y="2125762"/>
                  <a:pt x="6139160" y="2120801"/>
                </a:cubicBezTo>
                <a:close/>
                <a:moveTo>
                  <a:pt x="5886152" y="2120801"/>
                </a:moveTo>
                <a:cubicBezTo>
                  <a:pt x="5881191" y="2125762"/>
                  <a:pt x="5877470" y="2127003"/>
                  <a:pt x="5874990" y="2124522"/>
                </a:cubicBezTo>
                <a:cubicBezTo>
                  <a:pt x="5872510" y="2122041"/>
                  <a:pt x="5871269" y="2122041"/>
                  <a:pt x="5871269" y="2124522"/>
                </a:cubicBezTo>
                <a:cubicBezTo>
                  <a:pt x="5871269" y="2127003"/>
                  <a:pt x="5868789" y="2128243"/>
                  <a:pt x="5863828" y="2128243"/>
                </a:cubicBezTo>
                <a:lnTo>
                  <a:pt x="5871269" y="2135684"/>
                </a:lnTo>
                <a:cubicBezTo>
                  <a:pt x="5876231" y="2135684"/>
                  <a:pt x="5879951" y="2134444"/>
                  <a:pt x="5882431" y="2131963"/>
                </a:cubicBezTo>
                <a:cubicBezTo>
                  <a:pt x="5884911" y="2129483"/>
                  <a:pt x="5886152" y="2128243"/>
                  <a:pt x="5886152" y="2128243"/>
                </a:cubicBezTo>
                <a:close/>
                <a:moveTo>
                  <a:pt x="5800576" y="2120801"/>
                </a:moveTo>
                <a:cubicBezTo>
                  <a:pt x="5798096" y="2120801"/>
                  <a:pt x="5796855" y="2123282"/>
                  <a:pt x="5796855" y="2128243"/>
                </a:cubicBezTo>
                <a:cubicBezTo>
                  <a:pt x="5796855" y="2128243"/>
                  <a:pt x="5798096" y="2128243"/>
                  <a:pt x="5800576" y="2128243"/>
                </a:cubicBezTo>
                <a:cubicBezTo>
                  <a:pt x="5803056" y="2128243"/>
                  <a:pt x="5804297" y="2128243"/>
                  <a:pt x="5804297" y="2128243"/>
                </a:cubicBezTo>
                <a:cubicBezTo>
                  <a:pt x="5804297" y="2123282"/>
                  <a:pt x="5803056" y="2120801"/>
                  <a:pt x="5800576" y="2120801"/>
                </a:cubicBezTo>
                <a:close/>
                <a:moveTo>
                  <a:pt x="5722441" y="2120801"/>
                </a:moveTo>
                <a:cubicBezTo>
                  <a:pt x="5722441" y="2120801"/>
                  <a:pt x="5719961" y="2123282"/>
                  <a:pt x="5715000" y="2128243"/>
                </a:cubicBezTo>
                <a:lnTo>
                  <a:pt x="5729883" y="2128243"/>
                </a:lnTo>
                <a:cubicBezTo>
                  <a:pt x="5734844" y="2123282"/>
                  <a:pt x="5732363" y="2120801"/>
                  <a:pt x="5722441" y="2120801"/>
                </a:cubicBezTo>
                <a:close/>
                <a:moveTo>
                  <a:pt x="5629424" y="2120801"/>
                </a:moveTo>
                <a:cubicBezTo>
                  <a:pt x="5626944" y="2120801"/>
                  <a:pt x="5625703" y="2122041"/>
                  <a:pt x="5625703" y="2124522"/>
                </a:cubicBezTo>
                <a:cubicBezTo>
                  <a:pt x="5625703" y="2127003"/>
                  <a:pt x="5625703" y="2128243"/>
                  <a:pt x="5625703" y="2128243"/>
                </a:cubicBezTo>
                <a:cubicBezTo>
                  <a:pt x="5625703" y="2128243"/>
                  <a:pt x="5628183" y="2128243"/>
                  <a:pt x="5633144" y="2128243"/>
                </a:cubicBezTo>
                <a:lnTo>
                  <a:pt x="5633144" y="2120801"/>
                </a:lnTo>
                <a:cubicBezTo>
                  <a:pt x="5633144" y="2120801"/>
                  <a:pt x="5631904" y="2120801"/>
                  <a:pt x="5629424" y="2120801"/>
                </a:cubicBezTo>
                <a:close/>
                <a:moveTo>
                  <a:pt x="1718965" y="2120801"/>
                </a:moveTo>
                <a:lnTo>
                  <a:pt x="1718965" y="2143126"/>
                </a:lnTo>
                <a:cubicBezTo>
                  <a:pt x="1714004" y="2143126"/>
                  <a:pt x="1711524" y="2138165"/>
                  <a:pt x="1711524" y="2128243"/>
                </a:cubicBezTo>
                <a:close/>
                <a:moveTo>
                  <a:pt x="1153418" y="2120801"/>
                </a:moveTo>
                <a:lnTo>
                  <a:pt x="1160859" y="2120801"/>
                </a:lnTo>
                <a:cubicBezTo>
                  <a:pt x="1160859" y="2120801"/>
                  <a:pt x="1160859" y="2122041"/>
                  <a:pt x="1160859" y="2124522"/>
                </a:cubicBezTo>
                <a:cubicBezTo>
                  <a:pt x="1160859" y="2127003"/>
                  <a:pt x="1158379" y="2125762"/>
                  <a:pt x="1153418" y="2120801"/>
                </a:cubicBezTo>
                <a:close/>
                <a:moveTo>
                  <a:pt x="5915918" y="2113360"/>
                </a:moveTo>
                <a:lnTo>
                  <a:pt x="5915918" y="2120801"/>
                </a:lnTo>
                <a:cubicBezTo>
                  <a:pt x="5915918" y="2120801"/>
                  <a:pt x="5918398" y="2118321"/>
                  <a:pt x="5923359" y="2113360"/>
                </a:cubicBezTo>
                <a:cubicBezTo>
                  <a:pt x="5918398" y="2113360"/>
                  <a:pt x="5915918" y="2113360"/>
                  <a:pt x="5915918" y="2113360"/>
                </a:cubicBezTo>
                <a:close/>
                <a:moveTo>
                  <a:pt x="5752207" y="2113360"/>
                </a:moveTo>
                <a:cubicBezTo>
                  <a:pt x="5747245" y="2113360"/>
                  <a:pt x="5744765" y="2115841"/>
                  <a:pt x="5744765" y="2120801"/>
                </a:cubicBezTo>
                <a:cubicBezTo>
                  <a:pt x="5744765" y="2120801"/>
                  <a:pt x="5747245" y="2120801"/>
                  <a:pt x="5752207" y="2120801"/>
                </a:cubicBezTo>
                <a:close/>
                <a:moveTo>
                  <a:pt x="5696861" y="2111035"/>
                </a:moveTo>
                <a:cubicBezTo>
                  <a:pt x="5694071" y="2110104"/>
                  <a:pt x="5692676" y="2113360"/>
                  <a:pt x="5692676" y="2120801"/>
                </a:cubicBezTo>
                <a:cubicBezTo>
                  <a:pt x="5692676" y="2125762"/>
                  <a:pt x="5695156" y="2125762"/>
                  <a:pt x="5700117" y="2120801"/>
                </a:cubicBezTo>
                <a:cubicBezTo>
                  <a:pt x="5705078" y="2120801"/>
                  <a:pt x="5707558" y="2119561"/>
                  <a:pt x="5707558" y="2117081"/>
                </a:cubicBezTo>
                <a:cubicBezTo>
                  <a:pt x="5707558" y="2114600"/>
                  <a:pt x="5705078" y="2113360"/>
                  <a:pt x="5700117" y="2113360"/>
                </a:cubicBezTo>
                <a:cubicBezTo>
                  <a:pt x="5698877" y="2112120"/>
                  <a:pt x="5697792" y="2111345"/>
                  <a:pt x="5696861" y="2111035"/>
                </a:cubicBezTo>
                <a:close/>
                <a:moveTo>
                  <a:pt x="5819179" y="2105919"/>
                </a:moveTo>
                <a:lnTo>
                  <a:pt x="5819179" y="2113360"/>
                </a:lnTo>
                <a:lnTo>
                  <a:pt x="5826621" y="2113360"/>
                </a:lnTo>
                <a:close/>
                <a:moveTo>
                  <a:pt x="5796855" y="2105919"/>
                </a:moveTo>
                <a:cubicBezTo>
                  <a:pt x="5796855" y="2110879"/>
                  <a:pt x="5794375" y="2115841"/>
                  <a:pt x="5789414" y="2120801"/>
                </a:cubicBezTo>
                <a:cubicBezTo>
                  <a:pt x="5784453" y="2125762"/>
                  <a:pt x="5779492" y="2128243"/>
                  <a:pt x="5774531" y="2128243"/>
                </a:cubicBezTo>
                <a:lnTo>
                  <a:pt x="5759648" y="2135684"/>
                </a:lnTo>
                <a:lnTo>
                  <a:pt x="5752207" y="2135684"/>
                </a:lnTo>
                <a:lnTo>
                  <a:pt x="5744765" y="2128243"/>
                </a:lnTo>
                <a:lnTo>
                  <a:pt x="5737324" y="2135684"/>
                </a:lnTo>
                <a:lnTo>
                  <a:pt x="5737324" y="2143126"/>
                </a:lnTo>
                <a:cubicBezTo>
                  <a:pt x="5742285" y="2143126"/>
                  <a:pt x="5744765" y="2143126"/>
                  <a:pt x="5744765" y="2143126"/>
                </a:cubicBezTo>
                <a:cubicBezTo>
                  <a:pt x="5744765" y="2143126"/>
                  <a:pt x="5744765" y="2145606"/>
                  <a:pt x="5744765" y="2150567"/>
                </a:cubicBezTo>
                <a:cubicBezTo>
                  <a:pt x="5749727" y="2155528"/>
                  <a:pt x="5752207" y="2158008"/>
                  <a:pt x="5752207" y="2158008"/>
                </a:cubicBezTo>
                <a:lnTo>
                  <a:pt x="5752207" y="2150567"/>
                </a:lnTo>
                <a:cubicBezTo>
                  <a:pt x="5757168" y="2150567"/>
                  <a:pt x="5759648" y="2150567"/>
                  <a:pt x="5759648" y="2150567"/>
                </a:cubicBezTo>
                <a:cubicBezTo>
                  <a:pt x="5764610" y="2150567"/>
                  <a:pt x="5767090" y="2148086"/>
                  <a:pt x="5767090" y="2143126"/>
                </a:cubicBezTo>
                <a:lnTo>
                  <a:pt x="5774531" y="2135684"/>
                </a:lnTo>
                <a:lnTo>
                  <a:pt x="5789414" y="2128243"/>
                </a:lnTo>
                <a:cubicBezTo>
                  <a:pt x="5789414" y="2123282"/>
                  <a:pt x="5791894" y="2120801"/>
                  <a:pt x="5796855" y="2120801"/>
                </a:cubicBezTo>
                <a:lnTo>
                  <a:pt x="5804297" y="2105919"/>
                </a:lnTo>
                <a:cubicBezTo>
                  <a:pt x="5799335" y="2105919"/>
                  <a:pt x="5796855" y="2105919"/>
                  <a:pt x="5796855" y="2105919"/>
                </a:cubicBezTo>
                <a:close/>
                <a:moveTo>
                  <a:pt x="1942207" y="2105919"/>
                </a:moveTo>
                <a:lnTo>
                  <a:pt x="1942207" y="2120801"/>
                </a:lnTo>
                <a:lnTo>
                  <a:pt x="1949649" y="2120801"/>
                </a:lnTo>
                <a:lnTo>
                  <a:pt x="1949649" y="2117081"/>
                </a:lnTo>
                <a:cubicBezTo>
                  <a:pt x="1949649" y="2109639"/>
                  <a:pt x="1952129" y="2105919"/>
                  <a:pt x="1957090" y="2105919"/>
                </a:cubicBezTo>
                <a:close/>
                <a:moveTo>
                  <a:pt x="1726407" y="2105919"/>
                </a:moveTo>
                <a:cubicBezTo>
                  <a:pt x="1726407" y="2105919"/>
                  <a:pt x="1728887" y="2105919"/>
                  <a:pt x="1733848" y="2105919"/>
                </a:cubicBezTo>
                <a:lnTo>
                  <a:pt x="1726407" y="2113360"/>
                </a:lnTo>
                <a:cubicBezTo>
                  <a:pt x="1726407" y="2108399"/>
                  <a:pt x="1726407" y="2105919"/>
                  <a:pt x="1726407" y="2105919"/>
                </a:cubicBezTo>
                <a:close/>
                <a:moveTo>
                  <a:pt x="1451074" y="2105919"/>
                </a:moveTo>
                <a:cubicBezTo>
                  <a:pt x="1451074" y="2105919"/>
                  <a:pt x="1451074" y="2108399"/>
                  <a:pt x="1451074" y="2113360"/>
                </a:cubicBezTo>
                <a:lnTo>
                  <a:pt x="1443633" y="2113360"/>
                </a:lnTo>
                <a:close/>
                <a:moveTo>
                  <a:pt x="6057304" y="2098477"/>
                </a:moveTo>
                <a:lnTo>
                  <a:pt x="6057304" y="2105919"/>
                </a:lnTo>
                <a:cubicBezTo>
                  <a:pt x="6057304" y="2105919"/>
                  <a:pt x="6059785" y="2103438"/>
                  <a:pt x="6064746" y="2098477"/>
                </a:cubicBezTo>
                <a:close/>
                <a:moveTo>
                  <a:pt x="6027539" y="2098477"/>
                </a:moveTo>
                <a:cubicBezTo>
                  <a:pt x="6022578" y="2098477"/>
                  <a:pt x="6020097" y="2099717"/>
                  <a:pt x="6020097" y="2102198"/>
                </a:cubicBezTo>
                <a:cubicBezTo>
                  <a:pt x="6020097" y="2104679"/>
                  <a:pt x="6021338" y="2105919"/>
                  <a:pt x="6023818" y="2105919"/>
                </a:cubicBezTo>
                <a:cubicBezTo>
                  <a:pt x="6026298" y="2105919"/>
                  <a:pt x="6027539" y="2103438"/>
                  <a:pt x="6027539" y="2098477"/>
                </a:cubicBezTo>
                <a:close/>
                <a:moveTo>
                  <a:pt x="5774531" y="2098477"/>
                </a:moveTo>
                <a:lnTo>
                  <a:pt x="5767090" y="2105919"/>
                </a:lnTo>
                <a:lnTo>
                  <a:pt x="5781972" y="2098477"/>
                </a:lnTo>
                <a:close/>
                <a:moveTo>
                  <a:pt x="5729883" y="2098477"/>
                </a:moveTo>
                <a:cubicBezTo>
                  <a:pt x="5729883" y="2098477"/>
                  <a:pt x="5728642" y="2099717"/>
                  <a:pt x="5726162" y="2102198"/>
                </a:cubicBezTo>
                <a:cubicBezTo>
                  <a:pt x="5723682" y="2104679"/>
                  <a:pt x="5719961" y="2105919"/>
                  <a:pt x="5715000" y="2105919"/>
                </a:cubicBezTo>
                <a:lnTo>
                  <a:pt x="5707558" y="2113360"/>
                </a:lnTo>
                <a:lnTo>
                  <a:pt x="5722441" y="2113360"/>
                </a:lnTo>
                <a:cubicBezTo>
                  <a:pt x="5727402" y="2108399"/>
                  <a:pt x="5731123" y="2104679"/>
                  <a:pt x="5733603" y="2102198"/>
                </a:cubicBezTo>
                <a:cubicBezTo>
                  <a:pt x="5736083" y="2099717"/>
                  <a:pt x="5734844" y="2098477"/>
                  <a:pt x="5729883" y="2098477"/>
                </a:cubicBezTo>
                <a:close/>
                <a:moveTo>
                  <a:pt x="5677793" y="2098477"/>
                </a:moveTo>
                <a:cubicBezTo>
                  <a:pt x="5672831" y="2098477"/>
                  <a:pt x="5670351" y="2099717"/>
                  <a:pt x="5670351" y="2102198"/>
                </a:cubicBezTo>
                <a:cubicBezTo>
                  <a:pt x="5670351" y="2104679"/>
                  <a:pt x="5667871" y="2105919"/>
                  <a:pt x="5662910" y="2105919"/>
                </a:cubicBezTo>
                <a:cubicBezTo>
                  <a:pt x="5657949" y="2105919"/>
                  <a:pt x="5655469" y="2108399"/>
                  <a:pt x="5655469" y="2113360"/>
                </a:cubicBezTo>
                <a:cubicBezTo>
                  <a:pt x="5655469" y="2118321"/>
                  <a:pt x="5662910" y="2115841"/>
                  <a:pt x="5677793" y="2105919"/>
                </a:cubicBezTo>
                <a:close/>
                <a:moveTo>
                  <a:pt x="1875235" y="2098477"/>
                </a:moveTo>
                <a:cubicBezTo>
                  <a:pt x="1880195" y="2098477"/>
                  <a:pt x="1882676" y="2103438"/>
                  <a:pt x="1882676" y="2113360"/>
                </a:cubicBezTo>
                <a:lnTo>
                  <a:pt x="1875235" y="2128243"/>
                </a:lnTo>
                <a:lnTo>
                  <a:pt x="1875235" y="2113360"/>
                </a:lnTo>
                <a:close/>
                <a:moveTo>
                  <a:pt x="6195901" y="2096152"/>
                </a:moveTo>
                <a:lnTo>
                  <a:pt x="6193751" y="2097227"/>
                </a:lnTo>
                <a:lnTo>
                  <a:pt x="6194970" y="2096617"/>
                </a:lnTo>
                <a:cubicBezTo>
                  <a:pt x="6196211" y="2095997"/>
                  <a:pt x="6196520" y="2095842"/>
                  <a:pt x="6195901" y="2096152"/>
                </a:cubicBezTo>
                <a:close/>
                <a:moveTo>
                  <a:pt x="6001494" y="2093826"/>
                </a:moveTo>
                <a:cubicBezTo>
                  <a:pt x="6001494" y="2093207"/>
                  <a:pt x="6000254" y="2093516"/>
                  <a:pt x="5997773" y="2094756"/>
                </a:cubicBezTo>
                <a:cubicBezTo>
                  <a:pt x="5992812" y="2097237"/>
                  <a:pt x="5989091" y="2098477"/>
                  <a:pt x="5986611" y="2098477"/>
                </a:cubicBezTo>
                <a:cubicBezTo>
                  <a:pt x="5984131" y="2098477"/>
                  <a:pt x="5980410" y="2098477"/>
                  <a:pt x="5975449" y="2098477"/>
                </a:cubicBezTo>
                <a:lnTo>
                  <a:pt x="5968008" y="2098477"/>
                </a:lnTo>
                <a:lnTo>
                  <a:pt x="5968008" y="2105919"/>
                </a:lnTo>
                <a:cubicBezTo>
                  <a:pt x="5963046" y="2105919"/>
                  <a:pt x="5958086" y="2108399"/>
                  <a:pt x="5953125" y="2113360"/>
                </a:cubicBezTo>
                <a:cubicBezTo>
                  <a:pt x="5948163" y="2118321"/>
                  <a:pt x="5945683" y="2123282"/>
                  <a:pt x="5945683" y="2128243"/>
                </a:cubicBezTo>
                <a:lnTo>
                  <a:pt x="5953125" y="2120801"/>
                </a:lnTo>
                <a:cubicBezTo>
                  <a:pt x="5953125" y="2120801"/>
                  <a:pt x="5955605" y="2120801"/>
                  <a:pt x="5960566" y="2120801"/>
                </a:cubicBezTo>
                <a:lnTo>
                  <a:pt x="5975449" y="2113360"/>
                </a:lnTo>
                <a:lnTo>
                  <a:pt x="5982890" y="2105919"/>
                </a:lnTo>
                <a:lnTo>
                  <a:pt x="5997773" y="2098477"/>
                </a:lnTo>
                <a:cubicBezTo>
                  <a:pt x="6000254" y="2095997"/>
                  <a:pt x="6001494" y="2094447"/>
                  <a:pt x="6001494" y="2093826"/>
                </a:cubicBezTo>
                <a:close/>
                <a:moveTo>
                  <a:pt x="6213574" y="2091036"/>
                </a:moveTo>
                <a:lnTo>
                  <a:pt x="6213574" y="2105919"/>
                </a:lnTo>
                <a:cubicBezTo>
                  <a:pt x="6208613" y="2105919"/>
                  <a:pt x="6206133" y="2108399"/>
                  <a:pt x="6206133" y="2113360"/>
                </a:cubicBezTo>
                <a:cubicBezTo>
                  <a:pt x="6206133" y="2113360"/>
                  <a:pt x="6203652" y="2113360"/>
                  <a:pt x="6198691" y="2113360"/>
                </a:cubicBezTo>
                <a:cubicBezTo>
                  <a:pt x="6193730" y="2113360"/>
                  <a:pt x="6191250" y="2115841"/>
                  <a:pt x="6191250" y="2120801"/>
                </a:cubicBezTo>
                <a:lnTo>
                  <a:pt x="6176367" y="2120801"/>
                </a:lnTo>
                <a:lnTo>
                  <a:pt x="6183808" y="2113360"/>
                </a:lnTo>
                <a:lnTo>
                  <a:pt x="6183808" y="2105919"/>
                </a:lnTo>
                <a:cubicBezTo>
                  <a:pt x="6178847" y="2105919"/>
                  <a:pt x="6176367" y="2107159"/>
                  <a:pt x="6176367" y="2109639"/>
                </a:cubicBezTo>
                <a:cubicBezTo>
                  <a:pt x="6176367" y="2112120"/>
                  <a:pt x="6176367" y="2113360"/>
                  <a:pt x="6176367" y="2113360"/>
                </a:cubicBezTo>
                <a:lnTo>
                  <a:pt x="6168926" y="2113360"/>
                </a:lnTo>
                <a:lnTo>
                  <a:pt x="6176367" y="2105919"/>
                </a:lnTo>
                <a:cubicBezTo>
                  <a:pt x="6181328" y="2103438"/>
                  <a:pt x="6185359" y="2101423"/>
                  <a:pt x="6188459" y="2099872"/>
                </a:cubicBezTo>
                <a:lnTo>
                  <a:pt x="6191250" y="2098477"/>
                </a:lnTo>
                <a:lnTo>
                  <a:pt x="6191250" y="2105919"/>
                </a:lnTo>
                <a:lnTo>
                  <a:pt x="6206133" y="2098477"/>
                </a:lnTo>
                <a:close/>
                <a:moveTo>
                  <a:pt x="5863828" y="2091036"/>
                </a:moveTo>
                <a:cubicBezTo>
                  <a:pt x="5858867" y="2091036"/>
                  <a:pt x="5856386" y="2093516"/>
                  <a:pt x="5856386" y="2098477"/>
                </a:cubicBezTo>
                <a:cubicBezTo>
                  <a:pt x="5856386" y="2098477"/>
                  <a:pt x="5857627" y="2098477"/>
                  <a:pt x="5860107" y="2098477"/>
                </a:cubicBezTo>
                <a:cubicBezTo>
                  <a:pt x="5862587" y="2098477"/>
                  <a:pt x="5863828" y="2098477"/>
                  <a:pt x="5863828" y="2098477"/>
                </a:cubicBezTo>
                <a:close/>
                <a:moveTo>
                  <a:pt x="5700117" y="2091036"/>
                </a:moveTo>
                <a:cubicBezTo>
                  <a:pt x="5700117" y="2095997"/>
                  <a:pt x="5700117" y="2098477"/>
                  <a:pt x="5700117" y="2098477"/>
                </a:cubicBezTo>
                <a:lnTo>
                  <a:pt x="5707558" y="2091036"/>
                </a:lnTo>
                <a:cubicBezTo>
                  <a:pt x="5707558" y="2091036"/>
                  <a:pt x="5705078" y="2091036"/>
                  <a:pt x="5700117" y="2091036"/>
                </a:cubicBezTo>
                <a:close/>
                <a:moveTo>
                  <a:pt x="5662910" y="2091036"/>
                </a:moveTo>
                <a:cubicBezTo>
                  <a:pt x="5662910" y="2091036"/>
                  <a:pt x="5660430" y="2093516"/>
                  <a:pt x="5655469" y="2098477"/>
                </a:cubicBezTo>
                <a:lnTo>
                  <a:pt x="5662910" y="2098477"/>
                </a:lnTo>
                <a:close/>
                <a:moveTo>
                  <a:pt x="6476504" y="2088556"/>
                </a:moveTo>
                <a:lnTo>
                  <a:pt x="6466582" y="2098477"/>
                </a:lnTo>
                <a:lnTo>
                  <a:pt x="6459140" y="2105919"/>
                </a:lnTo>
                <a:lnTo>
                  <a:pt x="6444258" y="2113360"/>
                </a:lnTo>
                <a:cubicBezTo>
                  <a:pt x="6439296" y="2118321"/>
                  <a:pt x="6429375" y="2123282"/>
                  <a:pt x="6414492" y="2128243"/>
                </a:cubicBezTo>
                <a:cubicBezTo>
                  <a:pt x="6399609" y="2138165"/>
                  <a:pt x="6387206" y="2148086"/>
                  <a:pt x="6377285" y="2158008"/>
                </a:cubicBezTo>
                <a:lnTo>
                  <a:pt x="6362402" y="2158008"/>
                </a:lnTo>
                <a:cubicBezTo>
                  <a:pt x="6362402" y="2158008"/>
                  <a:pt x="6362402" y="2155528"/>
                  <a:pt x="6362402" y="2150567"/>
                </a:cubicBezTo>
                <a:lnTo>
                  <a:pt x="6369844" y="2143126"/>
                </a:lnTo>
                <a:lnTo>
                  <a:pt x="6377285" y="2143126"/>
                </a:lnTo>
                <a:cubicBezTo>
                  <a:pt x="6382246" y="2143126"/>
                  <a:pt x="6385967" y="2140645"/>
                  <a:pt x="6388447" y="2135684"/>
                </a:cubicBezTo>
                <a:cubicBezTo>
                  <a:pt x="6390927" y="2130723"/>
                  <a:pt x="6393408" y="2128243"/>
                  <a:pt x="6395888" y="2128243"/>
                </a:cubicBezTo>
                <a:cubicBezTo>
                  <a:pt x="6398369" y="2128243"/>
                  <a:pt x="6404570" y="2125762"/>
                  <a:pt x="6414492" y="2120801"/>
                </a:cubicBezTo>
                <a:cubicBezTo>
                  <a:pt x="6414492" y="2120801"/>
                  <a:pt x="6416972" y="2119561"/>
                  <a:pt x="6421933" y="2117081"/>
                </a:cubicBezTo>
                <a:cubicBezTo>
                  <a:pt x="6426895" y="2114600"/>
                  <a:pt x="6430615" y="2112120"/>
                  <a:pt x="6433095" y="2109639"/>
                </a:cubicBezTo>
                <a:cubicBezTo>
                  <a:pt x="6435576" y="2107159"/>
                  <a:pt x="6440537" y="2104679"/>
                  <a:pt x="6447978" y="2102198"/>
                </a:cubicBezTo>
                <a:cubicBezTo>
                  <a:pt x="6455420" y="2099717"/>
                  <a:pt x="6461620" y="2095997"/>
                  <a:pt x="6466582" y="2091036"/>
                </a:cubicBezTo>
                <a:close/>
                <a:moveTo>
                  <a:pt x="6490394" y="2085083"/>
                </a:moveTo>
                <a:lnTo>
                  <a:pt x="6488906" y="2087315"/>
                </a:lnTo>
                <a:cubicBezTo>
                  <a:pt x="6488906" y="2088556"/>
                  <a:pt x="6488286" y="2088866"/>
                  <a:pt x="6487046" y="2088245"/>
                </a:cubicBezTo>
                <a:lnTo>
                  <a:pt x="6484899" y="2086456"/>
                </a:lnTo>
                <a:close/>
                <a:moveTo>
                  <a:pt x="6496347" y="2083594"/>
                </a:moveTo>
                <a:lnTo>
                  <a:pt x="6490394" y="2085083"/>
                </a:lnTo>
                <a:lnTo>
                  <a:pt x="6490766" y="2084525"/>
                </a:lnTo>
                <a:cubicBezTo>
                  <a:pt x="6492006" y="2083905"/>
                  <a:pt x="6493867" y="2083594"/>
                  <a:pt x="6496347" y="2083594"/>
                </a:cubicBezTo>
                <a:close/>
                <a:moveTo>
                  <a:pt x="6481465" y="2083594"/>
                </a:moveTo>
                <a:lnTo>
                  <a:pt x="6484899" y="2086456"/>
                </a:lnTo>
                <a:lnTo>
                  <a:pt x="6476504" y="2088556"/>
                </a:lnTo>
                <a:close/>
                <a:moveTo>
                  <a:pt x="6124277" y="2083594"/>
                </a:moveTo>
                <a:lnTo>
                  <a:pt x="6124277" y="2091036"/>
                </a:lnTo>
                <a:cubicBezTo>
                  <a:pt x="6119316" y="2095997"/>
                  <a:pt x="6111874" y="2100958"/>
                  <a:pt x="6101953" y="2105919"/>
                </a:cubicBezTo>
                <a:cubicBezTo>
                  <a:pt x="6087070" y="2110879"/>
                  <a:pt x="6079629" y="2113360"/>
                  <a:pt x="6079629" y="2113360"/>
                </a:cubicBezTo>
                <a:cubicBezTo>
                  <a:pt x="6079629" y="2108399"/>
                  <a:pt x="6094511" y="2098477"/>
                  <a:pt x="6124277" y="2083594"/>
                </a:cubicBezTo>
                <a:close/>
                <a:moveTo>
                  <a:pt x="1908721" y="2083594"/>
                </a:moveTo>
                <a:cubicBezTo>
                  <a:pt x="1911201" y="2083594"/>
                  <a:pt x="1912442" y="2083594"/>
                  <a:pt x="1912442" y="2083594"/>
                </a:cubicBezTo>
                <a:cubicBezTo>
                  <a:pt x="1912442" y="2093516"/>
                  <a:pt x="1909961" y="2095997"/>
                  <a:pt x="1905000" y="2091036"/>
                </a:cubicBezTo>
                <a:cubicBezTo>
                  <a:pt x="1905000" y="2086075"/>
                  <a:pt x="1906241" y="2083594"/>
                  <a:pt x="1908721" y="2083594"/>
                </a:cubicBezTo>
                <a:close/>
                <a:moveTo>
                  <a:pt x="1585020" y="2083594"/>
                </a:moveTo>
                <a:lnTo>
                  <a:pt x="1585020" y="2091036"/>
                </a:lnTo>
                <a:cubicBezTo>
                  <a:pt x="1585020" y="2091036"/>
                  <a:pt x="1582539" y="2091036"/>
                  <a:pt x="1577578" y="2091036"/>
                </a:cubicBezTo>
                <a:close/>
                <a:moveTo>
                  <a:pt x="1302246" y="2083594"/>
                </a:moveTo>
                <a:cubicBezTo>
                  <a:pt x="1302246" y="2083594"/>
                  <a:pt x="1304727" y="2083594"/>
                  <a:pt x="1309688" y="2083594"/>
                </a:cubicBezTo>
                <a:cubicBezTo>
                  <a:pt x="1314649" y="2083594"/>
                  <a:pt x="1317129" y="2083594"/>
                  <a:pt x="1317129" y="2083594"/>
                </a:cubicBezTo>
                <a:cubicBezTo>
                  <a:pt x="1317129" y="2088555"/>
                  <a:pt x="1314649" y="2091036"/>
                  <a:pt x="1309688" y="2091036"/>
                </a:cubicBezTo>
                <a:cubicBezTo>
                  <a:pt x="1304727" y="2091036"/>
                  <a:pt x="1302246" y="2091036"/>
                  <a:pt x="1302246" y="2091036"/>
                </a:cubicBezTo>
                <a:cubicBezTo>
                  <a:pt x="1302246" y="2091036"/>
                  <a:pt x="1302246" y="2088555"/>
                  <a:pt x="1302246" y="2083594"/>
                </a:cubicBezTo>
                <a:close/>
                <a:moveTo>
                  <a:pt x="1212949" y="2083594"/>
                </a:moveTo>
                <a:cubicBezTo>
                  <a:pt x="1212949" y="2083594"/>
                  <a:pt x="1212949" y="2086075"/>
                  <a:pt x="1212949" y="2091036"/>
                </a:cubicBezTo>
                <a:cubicBezTo>
                  <a:pt x="1207988" y="2091036"/>
                  <a:pt x="1205508" y="2091036"/>
                  <a:pt x="1205508" y="2091036"/>
                </a:cubicBezTo>
                <a:cubicBezTo>
                  <a:pt x="1205508" y="2091036"/>
                  <a:pt x="1205508" y="2089796"/>
                  <a:pt x="1205508" y="2087315"/>
                </a:cubicBezTo>
                <a:cubicBezTo>
                  <a:pt x="1205508" y="2084834"/>
                  <a:pt x="1207988" y="2083594"/>
                  <a:pt x="1212949" y="2083594"/>
                </a:cubicBezTo>
                <a:close/>
                <a:moveTo>
                  <a:pt x="1627808" y="2078943"/>
                </a:moveTo>
                <a:cubicBezTo>
                  <a:pt x="1629048" y="2079564"/>
                  <a:pt x="1629668" y="2081114"/>
                  <a:pt x="1629668" y="2083594"/>
                </a:cubicBezTo>
                <a:lnTo>
                  <a:pt x="1637109" y="2083594"/>
                </a:lnTo>
                <a:lnTo>
                  <a:pt x="1637109" y="2091036"/>
                </a:lnTo>
                <a:cubicBezTo>
                  <a:pt x="1637109" y="2100958"/>
                  <a:pt x="1637109" y="2105919"/>
                  <a:pt x="1637109" y="2105919"/>
                </a:cubicBezTo>
                <a:lnTo>
                  <a:pt x="1629668" y="2098477"/>
                </a:lnTo>
                <a:cubicBezTo>
                  <a:pt x="1624707" y="2093516"/>
                  <a:pt x="1620986" y="2091036"/>
                  <a:pt x="1618506" y="2091036"/>
                </a:cubicBezTo>
                <a:cubicBezTo>
                  <a:pt x="1616026" y="2091036"/>
                  <a:pt x="1614785" y="2089796"/>
                  <a:pt x="1614785" y="2087315"/>
                </a:cubicBezTo>
                <a:cubicBezTo>
                  <a:pt x="1614785" y="2084834"/>
                  <a:pt x="1617266" y="2082354"/>
                  <a:pt x="1622227" y="2079874"/>
                </a:cubicBezTo>
                <a:cubicBezTo>
                  <a:pt x="1624707" y="2078634"/>
                  <a:pt x="1626568" y="2078324"/>
                  <a:pt x="1627808" y="2078943"/>
                </a:cubicBezTo>
                <a:close/>
                <a:moveTo>
                  <a:pt x="6057304" y="2076153"/>
                </a:moveTo>
                <a:lnTo>
                  <a:pt x="6049863" y="2083594"/>
                </a:lnTo>
                <a:cubicBezTo>
                  <a:pt x="6049863" y="2083594"/>
                  <a:pt x="6047383" y="2086075"/>
                  <a:pt x="6042422" y="2091036"/>
                </a:cubicBezTo>
                <a:lnTo>
                  <a:pt x="6049863" y="2091036"/>
                </a:lnTo>
                <a:close/>
                <a:moveTo>
                  <a:pt x="5767090" y="2076153"/>
                </a:moveTo>
                <a:cubicBezTo>
                  <a:pt x="5762128" y="2076153"/>
                  <a:pt x="5759648" y="2078634"/>
                  <a:pt x="5759648" y="2083594"/>
                </a:cubicBezTo>
                <a:lnTo>
                  <a:pt x="5752207" y="2083594"/>
                </a:lnTo>
                <a:lnTo>
                  <a:pt x="5729883" y="2083594"/>
                </a:lnTo>
                <a:lnTo>
                  <a:pt x="5737324" y="2091036"/>
                </a:lnTo>
                <a:lnTo>
                  <a:pt x="5752207" y="2091036"/>
                </a:lnTo>
                <a:cubicBezTo>
                  <a:pt x="5752207" y="2095997"/>
                  <a:pt x="5757168" y="2095997"/>
                  <a:pt x="5767090" y="2091036"/>
                </a:cubicBezTo>
                <a:cubicBezTo>
                  <a:pt x="5772051" y="2091036"/>
                  <a:pt x="5774531" y="2089796"/>
                  <a:pt x="5774531" y="2087315"/>
                </a:cubicBezTo>
                <a:cubicBezTo>
                  <a:pt x="5774531" y="2084834"/>
                  <a:pt x="5772051" y="2083594"/>
                  <a:pt x="5767090" y="2083594"/>
                </a:cubicBezTo>
                <a:close/>
                <a:moveTo>
                  <a:pt x="6079629" y="2068712"/>
                </a:moveTo>
                <a:cubicBezTo>
                  <a:pt x="6069707" y="2073672"/>
                  <a:pt x="6064746" y="2076153"/>
                  <a:pt x="6064746" y="2076153"/>
                </a:cubicBezTo>
                <a:lnTo>
                  <a:pt x="6079629" y="2076153"/>
                </a:lnTo>
                <a:lnTo>
                  <a:pt x="6087070" y="2068712"/>
                </a:lnTo>
                <a:close/>
                <a:moveTo>
                  <a:pt x="5968008" y="2068712"/>
                </a:moveTo>
                <a:cubicBezTo>
                  <a:pt x="5963046" y="2068712"/>
                  <a:pt x="5960566" y="2069952"/>
                  <a:pt x="5960566" y="2072432"/>
                </a:cubicBezTo>
                <a:cubicBezTo>
                  <a:pt x="5960566" y="2074913"/>
                  <a:pt x="5961807" y="2076153"/>
                  <a:pt x="5964287" y="2076153"/>
                </a:cubicBezTo>
                <a:cubicBezTo>
                  <a:pt x="5966767" y="2076153"/>
                  <a:pt x="5968008" y="2073672"/>
                  <a:pt x="5968008" y="2068712"/>
                </a:cubicBezTo>
                <a:close/>
                <a:moveTo>
                  <a:pt x="5357812" y="2068712"/>
                </a:moveTo>
                <a:lnTo>
                  <a:pt x="5350371" y="2076153"/>
                </a:lnTo>
                <a:lnTo>
                  <a:pt x="5357812" y="2076153"/>
                </a:lnTo>
                <a:close/>
                <a:moveTo>
                  <a:pt x="1577578" y="2068712"/>
                </a:moveTo>
                <a:cubicBezTo>
                  <a:pt x="1582539" y="2068712"/>
                  <a:pt x="1585020" y="2069952"/>
                  <a:pt x="1585020" y="2072432"/>
                </a:cubicBezTo>
                <a:cubicBezTo>
                  <a:pt x="1585020" y="2074913"/>
                  <a:pt x="1582539" y="2076153"/>
                  <a:pt x="1577578" y="2076153"/>
                </a:cubicBezTo>
                <a:cubicBezTo>
                  <a:pt x="1572617" y="2076153"/>
                  <a:pt x="1570137" y="2076153"/>
                  <a:pt x="1570137" y="2076153"/>
                </a:cubicBezTo>
                <a:cubicBezTo>
                  <a:pt x="1570137" y="2076153"/>
                  <a:pt x="1572617" y="2073672"/>
                  <a:pt x="1577578" y="2068712"/>
                </a:cubicBezTo>
                <a:close/>
                <a:moveTo>
                  <a:pt x="1562696" y="2068712"/>
                </a:moveTo>
                <a:lnTo>
                  <a:pt x="1562696" y="2076153"/>
                </a:lnTo>
                <a:cubicBezTo>
                  <a:pt x="1562696" y="2081114"/>
                  <a:pt x="1562696" y="2086075"/>
                  <a:pt x="1562696" y="2091036"/>
                </a:cubicBezTo>
                <a:lnTo>
                  <a:pt x="1555254" y="2091036"/>
                </a:lnTo>
                <a:close/>
                <a:moveTo>
                  <a:pt x="1365498" y="2068712"/>
                </a:moveTo>
                <a:cubicBezTo>
                  <a:pt x="1367979" y="2068712"/>
                  <a:pt x="1369219" y="2069952"/>
                  <a:pt x="1369219" y="2072432"/>
                </a:cubicBezTo>
                <a:cubicBezTo>
                  <a:pt x="1369219" y="2074913"/>
                  <a:pt x="1366739" y="2076153"/>
                  <a:pt x="1361778" y="2076153"/>
                </a:cubicBezTo>
                <a:cubicBezTo>
                  <a:pt x="1361778" y="2071192"/>
                  <a:pt x="1363018" y="2068712"/>
                  <a:pt x="1365498" y="2068712"/>
                </a:cubicBezTo>
                <a:close/>
                <a:moveTo>
                  <a:pt x="1339453" y="2068712"/>
                </a:moveTo>
                <a:cubicBezTo>
                  <a:pt x="1344414" y="2068712"/>
                  <a:pt x="1346895" y="2071192"/>
                  <a:pt x="1346895" y="2076153"/>
                </a:cubicBezTo>
                <a:cubicBezTo>
                  <a:pt x="1346895" y="2081114"/>
                  <a:pt x="1344414" y="2083594"/>
                  <a:pt x="1339453" y="2083594"/>
                </a:cubicBezTo>
                <a:close/>
                <a:moveTo>
                  <a:pt x="1324571" y="2068712"/>
                </a:moveTo>
                <a:lnTo>
                  <a:pt x="1332012" y="2076153"/>
                </a:lnTo>
                <a:lnTo>
                  <a:pt x="1324571" y="2083594"/>
                </a:lnTo>
                <a:cubicBezTo>
                  <a:pt x="1324571" y="2083594"/>
                  <a:pt x="1324571" y="2082354"/>
                  <a:pt x="1324571" y="2079874"/>
                </a:cubicBezTo>
                <a:cubicBezTo>
                  <a:pt x="1324571" y="2077393"/>
                  <a:pt x="1324571" y="2073672"/>
                  <a:pt x="1324571" y="2068712"/>
                </a:cubicBezTo>
                <a:close/>
                <a:moveTo>
                  <a:pt x="1183184" y="2068712"/>
                </a:moveTo>
                <a:lnTo>
                  <a:pt x="1190625" y="2068712"/>
                </a:lnTo>
                <a:cubicBezTo>
                  <a:pt x="1195586" y="2078634"/>
                  <a:pt x="1195586" y="2083594"/>
                  <a:pt x="1190625" y="2083594"/>
                </a:cubicBezTo>
                <a:cubicBezTo>
                  <a:pt x="1185664" y="2078634"/>
                  <a:pt x="1183184" y="2073672"/>
                  <a:pt x="1183184" y="2068712"/>
                </a:cubicBezTo>
                <a:close/>
                <a:moveTo>
                  <a:pt x="5945683" y="2061270"/>
                </a:moveTo>
                <a:cubicBezTo>
                  <a:pt x="5945683" y="2061270"/>
                  <a:pt x="5943203" y="2063751"/>
                  <a:pt x="5938242" y="2068712"/>
                </a:cubicBezTo>
                <a:lnTo>
                  <a:pt x="5930801" y="2068712"/>
                </a:lnTo>
                <a:close/>
                <a:moveTo>
                  <a:pt x="5551289" y="2061270"/>
                </a:moveTo>
                <a:cubicBezTo>
                  <a:pt x="5551289" y="2061270"/>
                  <a:pt x="5552529" y="2062510"/>
                  <a:pt x="5555010" y="2064991"/>
                </a:cubicBezTo>
                <a:cubicBezTo>
                  <a:pt x="5557490" y="2067471"/>
                  <a:pt x="5559971" y="2067471"/>
                  <a:pt x="5562451" y="2064991"/>
                </a:cubicBezTo>
                <a:cubicBezTo>
                  <a:pt x="5564931" y="2062510"/>
                  <a:pt x="5563692" y="2061270"/>
                  <a:pt x="5558730" y="2061270"/>
                </a:cubicBezTo>
                <a:close/>
                <a:moveTo>
                  <a:pt x="1718965" y="2061270"/>
                </a:moveTo>
                <a:cubicBezTo>
                  <a:pt x="1723926" y="2061270"/>
                  <a:pt x="1727647" y="2061270"/>
                  <a:pt x="1730127" y="2061270"/>
                </a:cubicBezTo>
                <a:cubicBezTo>
                  <a:pt x="1732608" y="2061270"/>
                  <a:pt x="1733848" y="2064991"/>
                  <a:pt x="1733848" y="2072432"/>
                </a:cubicBezTo>
                <a:cubicBezTo>
                  <a:pt x="1733848" y="2079874"/>
                  <a:pt x="1736328" y="2087315"/>
                  <a:pt x="1741289" y="2094756"/>
                </a:cubicBezTo>
                <a:cubicBezTo>
                  <a:pt x="1746250" y="2102198"/>
                  <a:pt x="1748731" y="2105919"/>
                  <a:pt x="1748731" y="2105919"/>
                </a:cubicBezTo>
                <a:lnTo>
                  <a:pt x="1741289" y="2105919"/>
                </a:lnTo>
                <a:cubicBezTo>
                  <a:pt x="1736328" y="2095997"/>
                  <a:pt x="1733848" y="2093516"/>
                  <a:pt x="1733848" y="2098477"/>
                </a:cubicBezTo>
                <a:lnTo>
                  <a:pt x="1726407" y="2091036"/>
                </a:lnTo>
                <a:cubicBezTo>
                  <a:pt x="1726407" y="2086075"/>
                  <a:pt x="1726407" y="2083594"/>
                  <a:pt x="1726407" y="2083594"/>
                </a:cubicBezTo>
                <a:cubicBezTo>
                  <a:pt x="1726407" y="2083594"/>
                  <a:pt x="1723926" y="2083594"/>
                  <a:pt x="1718965" y="2083594"/>
                </a:cubicBezTo>
                <a:cubicBezTo>
                  <a:pt x="1718965" y="2078634"/>
                  <a:pt x="1720205" y="2074913"/>
                  <a:pt x="1722686" y="2072432"/>
                </a:cubicBezTo>
                <a:cubicBezTo>
                  <a:pt x="1725166" y="2069952"/>
                  <a:pt x="1725166" y="2068712"/>
                  <a:pt x="1722686" y="2068712"/>
                </a:cubicBezTo>
                <a:cubicBezTo>
                  <a:pt x="1720205" y="2068712"/>
                  <a:pt x="1718965" y="2066231"/>
                  <a:pt x="1718965" y="2061270"/>
                </a:cubicBezTo>
                <a:close/>
                <a:moveTo>
                  <a:pt x="1592461" y="2061270"/>
                </a:moveTo>
                <a:cubicBezTo>
                  <a:pt x="1597422" y="2061270"/>
                  <a:pt x="1599902" y="2063751"/>
                  <a:pt x="1599902" y="2068712"/>
                </a:cubicBezTo>
                <a:cubicBezTo>
                  <a:pt x="1599902" y="2068712"/>
                  <a:pt x="1599902" y="2069952"/>
                  <a:pt x="1599902" y="2072432"/>
                </a:cubicBezTo>
                <a:cubicBezTo>
                  <a:pt x="1599902" y="2074913"/>
                  <a:pt x="1602383" y="2076153"/>
                  <a:pt x="1607344" y="2076153"/>
                </a:cubicBezTo>
                <a:cubicBezTo>
                  <a:pt x="1612305" y="2081114"/>
                  <a:pt x="1612305" y="2083594"/>
                  <a:pt x="1607344" y="2083594"/>
                </a:cubicBezTo>
                <a:cubicBezTo>
                  <a:pt x="1602383" y="2083594"/>
                  <a:pt x="1599902" y="2083594"/>
                  <a:pt x="1599902" y="2083594"/>
                </a:cubicBezTo>
                <a:cubicBezTo>
                  <a:pt x="1589981" y="2073672"/>
                  <a:pt x="1587500" y="2066231"/>
                  <a:pt x="1592461" y="2061270"/>
                </a:cubicBezTo>
                <a:close/>
                <a:moveTo>
                  <a:pt x="1540371" y="2061270"/>
                </a:moveTo>
                <a:cubicBezTo>
                  <a:pt x="1540371" y="2061270"/>
                  <a:pt x="1542852" y="2061270"/>
                  <a:pt x="1547813" y="2061270"/>
                </a:cubicBezTo>
                <a:cubicBezTo>
                  <a:pt x="1547813" y="2061270"/>
                  <a:pt x="1547813" y="2063751"/>
                  <a:pt x="1547813" y="2068712"/>
                </a:cubicBezTo>
                <a:cubicBezTo>
                  <a:pt x="1542852" y="2068712"/>
                  <a:pt x="1540371" y="2068712"/>
                  <a:pt x="1540371" y="2068712"/>
                </a:cubicBezTo>
                <a:cubicBezTo>
                  <a:pt x="1540371" y="2063751"/>
                  <a:pt x="1540371" y="2061270"/>
                  <a:pt x="1540371" y="2061270"/>
                </a:cubicBezTo>
                <a:close/>
                <a:moveTo>
                  <a:pt x="1421309" y="2061270"/>
                </a:moveTo>
                <a:cubicBezTo>
                  <a:pt x="1416348" y="2061270"/>
                  <a:pt x="1413867" y="2063751"/>
                  <a:pt x="1413867" y="2068712"/>
                </a:cubicBezTo>
                <a:cubicBezTo>
                  <a:pt x="1413867" y="2068712"/>
                  <a:pt x="1416348" y="2071192"/>
                  <a:pt x="1421309" y="2076153"/>
                </a:cubicBezTo>
                <a:close/>
                <a:moveTo>
                  <a:pt x="1387823" y="2061270"/>
                </a:moveTo>
                <a:cubicBezTo>
                  <a:pt x="1385342" y="2061270"/>
                  <a:pt x="1384102" y="2063751"/>
                  <a:pt x="1384102" y="2068712"/>
                </a:cubicBezTo>
                <a:cubicBezTo>
                  <a:pt x="1389063" y="2073672"/>
                  <a:pt x="1391543" y="2071192"/>
                  <a:pt x="1391543" y="2061270"/>
                </a:cubicBezTo>
                <a:cubicBezTo>
                  <a:pt x="1391543" y="2061270"/>
                  <a:pt x="1390303" y="2061270"/>
                  <a:pt x="1387823" y="2061270"/>
                </a:cubicBezTo>
                <a:close/>
                <a:moveTo>
                  <a:pt x="647403" y="2061270"/>
                </a:moveTo>
                <a:lnTo>
                  <a:pt x="654844" y="2061270"/>
                </a:lnTo>
                <a:cubicBezTo>
                  <a:pt x="659805" y="2086075"/>
                  <a:pt x="659805" y="2098477"/>
                  <a:pt x="654844" y="2098477"/>
                </a:cubicBezTo>
                <a:cubicBezTo>
                  <a:pt x="649883" y="2098477"/>
                  <a:pt x="647403" y="2094756"/>
                  <a:pt x="647403" y="2087315"/>
                </a:cubicBezTo>
                <a:cubicBezTo>
                  <a:pt x="647403" y="2079874"/>
                  <a:pt x="647403" y="2071192"/>
                  <a:pt x="647403" y="2061270"/>
                </a:cubicBezTo>
                <a:close/>
                <a:moveTo>
                  <a:pt x="6295429" y="2053829"/>
                </a:moveTo>
                <a:lnTo>
                  <a:pt x="6310312" y="2053829"/>
                </a:lnTo>
                <a:lnTo>
                  <a:pt x="6302871" y="2061270"/>
                </a:lnTo>
                <a:cubicBezTo>
                  <a:pt x="6297910" y="2061270"/>
                  <a:pt x="6295429" y="2063751"/>
                  <a:pt x="6295429" y="2068712"/>
                </a:cubicBezTo>
                <a:cubicBezTo>
                  <a:pt x="6295429" y="2068712"/>
                  <a:pt x="6292949" y="2069952"/>
                  <a:pt x="6287988" y="2072432"/>
                </a:cubicBezTo>
                <a:cubicBezTo>
                  <a:pt x="6283027" y="2074913"/>
                  <a:pt x="6279306" y="2076153"/>
                  <a:pt x="6276826" y="2076153"/>
                </a:cubicBezTo>
                <a:cubicBezTo>
                  <a:pt x="6274346" y="2076153"/>
                  <a:pt x="6271865" y="2077393"/>
                  <a:pt x="6269385" y="2079874"/>
                </a:cubicBezTo>
                <a:cubicBezTo>
                  <a:pt x="6266904" y="2082354"/>
                  <a:pt x="6265664" y="2084834"/>
                  <a:pt x="6265664" y="2087315"/>
                </a:cubicBezTo>
                <a:cubicBezTo>
                  <a:pt x="6265664" y="2089796"/>
                  <a:pt x="6265664" y="2091036"/>
                  <a:pt x="6265664" y="2091036"/>
                </a:cubicBezTo>
                <a:cubicBezTo>
                  <a:pt x="6260703" y="2091036"/>
                  <a:pt x="6256982" y="2091036"/>
                  <a:pt x="6254502" y="2091036"/>
                </a:cubicBezTo>
                <a:cubicBezTo>
                  <a:pt x="6252022" y="2091036"/>
                  <a:pt x="6250781" y="2093516"/>
                  <a:pt x="6250781" y="2098477"/>
                </a:cubicBezTo>
                <a:lnTo>
                  <a:pt x="6243340" y="2098477"/>
                </a:lnTo>
                <a:lnTo>
                  <a:pt x="6235898" y="2091036"/>
                </a:lnTo>
                <a:cubicBezTo>
                  <a:pt x="6230937" y="2095997"/>
                  <a:pt x="6228457" y="2095997"/>
                  <a:pt x="6228457" y="2091036"/>
                </a:cubicBezTo>
                <a:cubicBezTo>
                  <a:pt x="6233418" y="2091036"/>
                  <a:pt x="6238378" y="2088555"/>
                  <a:pt x="6243340" y="2083594"/>
                </a:cubicBezTo>
                <a:cubicBezTo>
                  <a:pt x="6248301" y="2078634"/>
                  <a:pt x="6250781" y="2073672"/>
                  <a:pt x="6250781" y="2068712"/>
                </a:cubicBezTo>
                <a:cubicBezTo>
                  <a:pt x="6255742" y="2068712"/>
                  <a:pt x="6261943" y="2067471"/>
                  <a:pt x="6269385" y="2064991"/>
                </a:cubicBezTo>
                <a:cubicBezTo>
                  <a:pt x="6276826" y="2062510"/>
                  <a:pt x="6281787" y="2060030"/>
                  <a:pt x="6284267" y="2057549"/>
                </a:cubicBezTo>
                <a:cubicBezTo>
                  <a:pt x="6286747" y="2055069"/>
                  <a:pt x="6290468" y="2053829"/>
                  <a:pt x="6295429" y="2053829"/>
                </a:cubicBezTo>
                <a:close/>
                <a:moveTo>
                  <a:pt x="5796855" y="2053829"/>
                </a:moveTo>
                <a:cubicBezTo>
                  <a:pt x="5786934" y="2058790"/>
                  <a:pt x="5779492" y="2060030"/>
                  <a:pt x="5774531" y="2057549"/>
                </a:cubicBezTo>
                <a:cubicBezTo>
                  <a:pt x="5769570" y="2055069"/>
                  <a:pt x="5767090" y="2056309"/>
                  <a:pt x="5767090" y="2061270"/>
                </a:cubicBezTo>
                <a:cubicBezTo>
                  <a:pt x="5772051" y="2061270"/>
                  <a:pt x="5774531" y="2062510"/>
                  <a:pt x="5774531" y="2064991"/>
                </a:cubicBezTo>
                <a:cubicBezTo>
                  <a:pt x="5774531" y="2067471"/>
                  <a:pt x="5777011" y="2071192"/>
                  <a:pt x="5781972" y="2076153"/>
                </a:cubicBezTo>
                <a:cubicBezTo>
                  <a:pt x="5781972" y="2081114"/>
                  <a:pt x="5784453" y="2081114"/>
                  <a:pt x="5789414" y="2076153"/>
                </a:cubicBezTo>
                <a:lnTo>
                  <a:pt x="5796855" y="2083594"/>
                </a:lnTo>
                <a:cubicBezTo>
                  <a:pt x="5796855" y="2088555"/>
                  <a:pt x="5796855" y="2091036"/>
                  <a:pt x="5796855" y="2091036"/>
                </a:cubicBezTo>
                <a:lnTo>
                  <a:pt x="5804297" y="2083594"/>
                </a:lnTo>
                <a:cubicBezTo>
                  <a:pt x="5804297" y="2078634"/>
                  <a:pt x="5804297" y="2074913"/>
                  <a:pt x="5804297" y="2072432"/>
                </a:cubicBezTo>
                <a:cubicBezTo>
                  <a:pt x="5804297" y="2069952"/>
                  <a:pt x="5806777" y="2068712"/>
                  <a:pt x="5811738" y="2068712"/>
                </a:cubicBezTo>
                <a:cubicBezTo>
                  <a:pt x="5816699" y="2068712"/>
                  <a:pt x="5819179" y="2066231"/>
                  <a:pt x="5819179" y="2061270"/>
                </a:cubicBezTo>
                <a:lnTo>
                  <a:pt x="5826621" y="2061270"/>
                </a:lnTo>
                <a:cubicBezTo>
                  <a:pt x="5826621" y="2056309"/>
                  <a:pt x="5824141" y="2053829"/>
                  <a:pt x="5819179" y="2053829"/>
                </a:cubicBezTo>
                <a:cubicBezTo>
                  <a:pt x="5819179" y="2053829"/>
                  <a:pt x="5816699" y="2053829"/>
                  <a:pt x="5811738" y="2053829"/>
                </a:cubicBezTo>
                <a:close/>
                <a:moveTo>
                  <a:pt x="2031504" y="2053829"/>
                </a:moveTo>
                <a:cubicBezTo>
                  <a:pt x="2036465" y="2053829"/>
                  <a:pt x="2038945" y="2053829"/>
                  <a:pt x="2038945" y="2053829"/>
                </a:cubicBezTo>
                <a:lnTo>
                  <a:pt x="2031504" y="2061270"/>
                </a:lnTo>
                <a:cubicBezTo>
                  <a:pt x="2031504" y="2061270"/>
                  <a:pt x="2031504" y="2058790"/>
                  <a:pt x="2031504" y="2053829"/>
                </a:cubicBezTo>
                <a:close/>
                <a:moveTo>
                  <a:pt x="2016621" y="2053829"/>
                </a:moveTo>
                <a:cubicBezTo>
                  <a:pt x="2021582" y="2053829"/>
                  <a:pt x="2024063" y="2053829"/>
                  <a:pt x="2024063" y="2053829"/>
                </a:cubicBezTo>
                <a:cubicBezTo>
                  <a:pt x="2029024" y="2053829"/>
                  <a:pt x="2029024" y="2056309"/>
                  <a:pt x="2024063" y="2061270"/>
                </a:cubicBezTo>
                <a:lnTo>
                  <a:pt x="2016621" y="2061270"/>
                </a:lnTo>
                <a:cubicBezTo>
                  <a:pt x="2016621" y="2066231"/>
                  <a:pt x="2014141" y="2068712"/>
                  <a:pt x="2009180" y="2068712"/>
                </a:cubicBezTo>
                <a:lnTo>
                  <a:pt x="2001739" y="2068712"/>
                </a:lnTo>
                <a:cubicBezTo>
                  <a:pt x="2001739" y="2058790"/>
                  <a:pt x="2004219" y="2056309"/>
                  <a:pt x="2009180" y="2061270"/>
                </a:cubicBezTo>
                <a:cubicBezTo>
                  <a:pt x="2014141" y="2061270"/>
                  <a:pt x="2016621" y="2058790"/>
                  <a:pt x="2016621" y="2053829"/>
                </a:cubicBezTo>
                <a:close/>
                <a:moveTo>
                  <a:pt x="1808262" y="2053829"/>
                </a:moveTo>
                <a:lnTo>
                  <a:pt x="1815703" y="2053829"/>
                </a:lnTo>
                <a:lnTo>
                  <a:pt x="1815703" y="2061270"/>
                </a:lnTo>
                <a:cubicBezTo>
                  <a:pt x="1810743" y="2061270"/>
                  <a:pt x="1808262" y="2058790"/>
                  <a:pt x="1808262" y="2053829"/>
                </a:cubicBezTo>
                <a:close/>
                <a:moveTo>
                  <a:pt x="1689199" y="2053829"/>
                </a:moveTo>
                <a:cubicBezTo>
                  <a:pt x="1694161" y="2053829"/>
                  <a:pt x="1696641" y="2053829"/>
                  <a:pt x="1696641" y="2053829"/>
                </a:cubicBezTo>
                <a:cubicBezTo>
                  <a:pt x="1696641" y="2053829"/>
                  <a:pt x="1694161" y="2056309"/>
                  <a:pt x="1689199" y="2061270"/>
                </a:cubicBezTo>
                <a:close/>
                <a:moveTo>
                  <a:pt x="1607344" y="2053829"/>
                </a:moveTo>
                <a:cubicBezTo>
                  <a:pt x="1612305" y="2053829"/>
                  <a:pt x="1614785" y="2053829"/>
                  <a:pt x="1614785" y="2053829"/>
                </a:cubicBezTo>
                <a:lnTo>
                  <a:pt x="1614785" y="2061270"/>
                </a:lnTo>
                <a:close/>
                <a:moveTo>
                  <a:pt x="5834062" y="2046387"/>
                </a:moveTo>
                <a:cubicBezTo>
                  <a:pt x="5834062" y="2051349"/>
                  <a:pt x="5835303" y="2053829"/>
                  <a:pt x="5837783" y="2053829"/>
                </a:cubicBezTo>
                <a:cubicBezTo>
                  <a:pt x="5840263" y="2053829"/>
                  <a:pt x="5841504" y="2052589"/>
                  <a:pt x="5841504" y="2050108"/>
                </a:cubicBezTo>
                <a:cubicBezTo>
                  <a:pt x="5841504" y="2047628"/>
                  <a:pt x="5839024" y="2046387"/>
                  <a:pt x="5834062" y="2046387"/>
                </a:cubicBezTo>
                <a:close/>
                <a:moveTo>
                  <a:pt x="5395019" y="2046387"/>
                </a:moveTo>
                <a:cubicBezTo>
                  <a:pt x="5390058" y="2046387"/>
                  <a:pt x="5387578" y="2048868"/>
                  <a:pt x="5387578" y="2053829"/>
                </a:cubicBezTo>
                <a:lnTo>
                  <a:pt x="5395019" y="2053829"/>
                </a:lnTo>
                <a:close/>
                <a:moveTo>
                  <a:pt x="5372695" y="2046387"/>
                </a:moveTo>
                <a:lnTo>
                  <a:pt x="5372695" y="2053829"/>
                </a:lnTo>
                <a:cubicBezTo>
                  <a:pt x="5377656" y="2053829"/>
                  <a:pt x="5380136" y="2052589"/>
                  <a:pt x="5380136" y="2050108"/>
                </a:cubicBezTo>
                <a:cubicBezTo>
                  <a:pt x="5380136" y="2047628"/>
                  <a:pt x="5377656" y="2046387"/>
                  <a:pt x="5372695" y="2046387"/>
                </a:cubicBezTo>
                <a:close/>
                <a:moveTo>
                  <a:pt x="1875235" y="2046387"/>
                </a:moveTo>
                <a:lnTo>
                  <a:pt x="1875235" y="2061270"/>
                </a:lnTo>
                <a:cubicBezTo>
                  <a:pt x="1875235" y="2063751"/>
                  <a:pt x="1875235" y="2065921"/>
                  <a:pt x="1875235" y="2067781"/>
                </a:cubicBezTo>
                <a:lnTo>
                  <a:pt x="1875235" y="2068712"/>
                </a:lnTo>
                <a:cubicBezTo>
                  <a:pt x="1870274" y="2068712"/>
                  <a:pt x="1867793" y="2063751"/>
                  <a:pt x="1867793" y="2053829"/>
                </a:cubicBezTo>
                <a:close/>
                <a:moveTo>
                  <a:pt x="1741289" y="2046387"/>
                </a:moveTo>
                <a:lnTo>
                  <a:pt x="1748731" y="2053829"/>
                </a:lnTo>
                <a:cubicBezTo>
                  <a:pt x="1743770" y="2053829"/>
                  <a:pt x="1741289" y="2052589"/>
                  <a:pt x="1741289" y="2050108"/>
                </a:cubicBezTo>
                <a:cubicBezTo>
                  <a:pt x="1741289" y="2047628"/>
                  <a:pt x="1741289" y="2046387"/>
                  <a:pt x="1741289" y="2046387"/>
                </a:cubicBezTo>
                <a:close/>
                <a:moveTo>
                  <a:pt x="1086446" y="2046387"/>
                </a:moveTo>
                <a:lnTo>
                  <a:pt x="1101328" y="2046387"/>
                </a:lnTo>
                <a:cubicBezTo>
                  <a:pt x="1101328" y="2046387"/>
                  <a:pt x="1103809" y="2051349"/>
                  <a:pt x="1108770" y="2061270"/>
                </a:cubicBezTo>
                <a:cubicBezTo>
                  <a:pt x="1113731" y="2071192"/>
                  <a:pt x="1113731" y="2077393"/>
                  <a:pt x="1108770" y="2079874"/>
                </a:cubicBezTo>
                <a:cubicBezTo>
                  <a:pt x="1103809" y="2082354"/>
                  <a:pt x="1098848" y="2078634"/>
                  <a:pt x="1093887" y="2068712"/>
                </a:cubicBezTo>
                <a:cubicBezTo>
                  <a:pt x="1088926" y="2058790"/>
                  <a:pt x="1086446" y="2051349"/>
                  <a:pt x="1086446" y="2046387"/>
                </a:cubicBezTo>
                <a:close/>
                <a:moveTo>
                  <a:pt x="5775461" y="2041736"/>
                </a:moveTo>
                <a:cubicBezTo>
                  <a:pt x="5774841" y="2042357"/>
                  <a:pt x="5774531" y="2043907"/>
                  <a:pt x="5774531" y="2046387"/>
                </a:cubicBezTo>
                <a:cubicBezTo>
                  <a:pt x="5779492" y="2046387"/>
                  <a:pt x="5780732" y="2045147"/>
                  <a:pt x="5778252" y="2042667"/>
                </a:cubicBezTo>
                <a:cubicBezTo>
                  <a:pt x="5777012" y="2041427"/>
                  <a:pt x="5776082" y="2041117"/>
                  <a:pt x="5775461" y="2041736"/>
                </a:cubicBezTo>
                <a:close/>
                <a:moveTo>
                  <a:pt x="6221015" y="2038946"/>
                </a:moveTo>
                <a:cubicBezTo>
                  <a:pt x="6206133" y="2053829"/>
                  <a:pt x="6198691" y="2058790"/>
                  <a:pt x="6198691" y="2053829"/>
                </a:cubicBezTo>
                <a:cubicBezTo>
                  <a:pt x="6198691" y="2053829"/>
                  <a:pt x="6198691" y="2052589"/>
                  <a:pt x="6198691" y="2050108"/>
                </a:cubicBezTo>
                <a:cubicBezTo>
                  <a:pt x="6198691" y="2047628"/>
                  <a:pt x="6201171" y="2046387"/>
                  <a:pt x="6206133" y="2046387"/>
                </a:cubicBezTo>
                <a:close/>
                <a:moveTo>
                  <a:pt x="6161484" y="2038946"/>
                </a:moveTo>
                <a:cubicBezTo>
                  <a:pt x="6161484" y="2043907"/>
                  <a:pt x="6163964" y="2043907"/>
                  <a:pt x="6168926" y="2038946"/>
                </a:cubicBezTo>
                <a:lnTo>
                  <a:pt x="6161484" y="2046387"/>
                </a:lnTo>
                <a:lnTo>
                  <a:pt x="6154043" y="2046387"/>
                </a:lnTo>
                <a:close/>
                <a:moveTo>
                  <a:pt x="1986856" y="2038946"/>
                </a:moveTo>
                <a:lnTo>
                  <a:pt x="1986856" y="2053829"/>
                </a:lnTo>
                <a:lnTo>
                  <a:pt x="1986856" y="2076153"/>
                </a:lnTo>
                <a:cubicBezTo>
                  <a:pt x="1986856" y="2081114"/>
                  <a:pt x="1985616" y="2083594"/>
                  <a:pt x="1983135" y="2083594"/>
                </a:cubicBezTo>
                <a:cubicBezTo>
                  <a:pt x="1980655" y="2083594"/>
                  <a:pt x="1979414" y="2081114"/>
                  <a:pt x="1979414" y="2076153"/>
                </a:cubicBezTo>
                <a:cubicBezTo>
                  <a:pt x="1979414" y="2071192"/>
                  <a:pt x="1979414" y="2063751"/>
                  <a:pt x="1979414" y="2053829"/>
                </a:cubicBezTo>
                <a:close/>
                <a:moveTo>
                  <a:pt x="1220391" y="2038946"/>
                </a:moveTo>
                <a:lnTo>
                  <a:pt x="1220391" y="2046387"/>
                </a:lnTo>
                <a:cubicBezTo>
                  <a:pt x="1215430" y="2051349"/>
                  <a:pt x="1212949" y="2053829"/>
                  <a:pt x="1212949" y="2053829"/>
                </a:cubicBezTo>
                <a:lnTo>
                  <a:pt x="1212949" y="2046387"/>
                </a:lnTo>
                <a:close/>
                <a:moveTo>
                  <a:pt x="2033365" y="2034295"/>
                </a:moveTo>
                <a:cubicBezTo>
                  <a:pt x="2034605" y="2034915"/>
                  <a:pt x="2036465" y="2036466"/>
                  <a:pt x="2038945" y="2038946"/>
                </a:cubicBezTo>
                <a:cubicBezTo>
                  <a:pt x="2038945" y="2043907"/>
                  <a:pt x="2038945" y="2046387"/>
                  <a:pt x="2038945" y="2046387"/>
                </a:cubicBezTo>
                <a:cubicBezTo>
                  <a:pt x="2033985" y="2046387"/>
                  <a:pt x="2031504" y="2045147"/>
                  <a:pt x="2031504" y="2042667"/>
                </a:cubicBezTo>
                <a:cubicBezTo>
                  <a:pt x="2031504" y="2040187"/>
                  <a:pt x="2031504" y="2037706"/>
                  <a:pt x="2031504" y="2035225"/>
                </a:cubicBezTo>
                <a:cubicBezTo>
                  <a:pt x="2031504" y="2033985"/>
                  <a:pt x="2032124" y="2033675"/>
                  <a:pt x="2033365" y="2034295"/>
                </a:cubicBezTo>
                <a:close/>
                <a:moveTo>
                  <a:pt x="5919638" y="2031505"/>
                </a:moveTo>
                <a:cubicBezTo>
                  <a:pt x="5917158" y="2031505"/>
                  <a:pt x="5915918" y="2033985"/>
                  <a:pt x="5915918" y="2038946"/>
                </a:cubicBezTo>
                <a:cubicBezTo>
                  <a:pt x="5915918" y="2043907"/>
                  <a:pt x="5914677" y="2047628"/>
                  <a:pt x="5912197" y="2050108"/>
                </a:cubicBezTo>
                <a:cubicBezTo>
                  <a:pt x="5909717" y="2052589"/>
                  <a:pt x="5910956" y="2053829"/>
                  <a:pt x="5915918" y="2053829"/>
                </a:cubicBezTo>
                <a:cubicBezTo>
                  <a:pt x="5920879" y="2053829"/>
                  <a:pt x="5923359" y="2050108"/>
                  <a:pt x="5923359" y="2042667"/>
                </a:cubicBezTo>
                <a:cubicBezTo>
                  <a:pt x="5923359" y="2035225"/>
                  <a:pt x="5922119" y="2031505"/>
                  <a:pt x="5919638" y="2031505"/>
                </a:cubicBezTo>
                <a:close/>
                <a:moveTo>
                  <a:pt x="2061270" y="2031505"/>
                </a:moveTo>
                <a:cubicBezTo>
                  <a:pt x="2066231" y="2031505"/>
                  <a:pt x="2068711" y="2031505"/>
                  <a:pt x="2068711" y="2031505"/>
                </a:cubicBezTo>
                <a:cubicBezTo>
                  <a:pt x="2068711" y="2031505"/>
                  <a:pt x="2068711" y="2032745"/>
                  <a:pt x="2068711" y="2035225"/>
                </a:cubicBezTo>
                <a:cubicBezTo>
                  <a:pt x="2068711" y="2037706"/>
                  <a:pt x="2066231" y="2038946"/>
                  <a:pt x="2061270" y="2038946"/>
                </a:cubicBezTo>
                <a:cubicBezTo>
                  <a:pt x="2056309" y="2038946"/>
                  <a:pt x="2053828" y="2037706"/>
                  <a:pt x="2053828" y="2035225"/>
                </a:cubicBezTo>
                <a:cubicBezTo>
                  <a:pt x="2053828" y="2032745"/>
                  <a:pt x="2056309" y="2031505"/>
                  <a:pt x="2061270" y="2031505"/>
                </a:cubicBezTo>
                <a:close/>
                <a:moveTo>
                  <a:pt x="1875235" y="2031505"/>
                </a:moveTo>
                <a:cubicBezTo>
                  <a:pt x="1880195" y="2031505"/>
                  <a:pt x="1882676" y="2032745"/>
                  <a:pt x="1882676" y="2035225"/>
                </a:cubicBezTo>
                <a:cubicBezTo>
                  <a:pt x="1882676" y="2037706"/>
                  <a:pt x="1882676" y="2038946"/>
                  <a:pt x="1882676" y="2038946"/>
                </a:cubicBezTo>
                <a:lnTo>
                  <a:pt x="1875235" y="2038946"/>
                </a:lnTo>
                <a:close/>
                <a:moveTo>
                  <a:pt x="1525489" y="2031505"/>
                </a:moveTo>
                <a:cubicBezTo>
                  <a:pt x="1525489" y="2031505"/>
                  <a:pt x="1525489" y="2033985"/>
                  <a:pt x="1525489" y="2038946"/>
                </a:cubicBezTo>
                <a:cubicBezTo>
                  <a:pt x="1525489" y="2038946"/>
                  <a:pt x="1524248" y="2037706"/>
                  <a:pt x="1521768" y="2035225"/>
                </a:cubicBezTo>
                <a:cubicBezTo>
                  <a:pt x="1519287" y="2032745"/>
                  <a:pt x="1520528" y="2031505"/>
                  <a:pt x="1525489" y="2031505"/>
                </a:cubicBezTo>
                <a:close/>
                <a:moveTo>
                  <a:pt x="1311315" y="2029179"/>
                </a:moveTo>
                <a:cubicBezTo>
                  <a:pt x="1312091" y="2029490"/>
                  <a:pt x="1312788" y="2030264"/>
                  <a:pt x="1313408" y="2031505"/>
                </a:cubicBezTo>
                <a:cubicBezTo>
                  <a:pt x="1315889" y="2036466"/>
                  <a:pt x="1315889" y="2041427"/>
                  <a:pt x="1313408" y="2046387"/>
                </a:cubicBezTo>
                <a:cubicBezTo>
                  <a:pt x="1310928" y="2051349"/>
                  <a:pt x="1307207" y="2051349"/>
                  <a:pt x="1302246" y="2046387"/>
                </a:cubicBezTo>
                <a:lnTo>
                  <a:pt x="1302246" y="2038946"/>
                </a:lnTo>
                <a:cubicBezTo>
                  <a:pt x="1305967" y="2031505"/>
                  <a:pt x="1308990" y="2028249"/>
                  <a:pt x="1311315" y="2029179"/>
                </a:cubicBezTo>
                <a:close/>
                <a:moveTo>
                  <a:pt x="6020097" y="2024063"/>
                </a:moveTo>
                <a:lnTo>
                  <a:pt x="6005215" y="2031505"/>
                </a:lnTo>
                <a:lnTo>
                  <a:pt x="5975449" y="2046387"/>
                </a:lnTo>
                <a:lnTo>
                  <a:pt x="5968008" y="2046387"/>
                </a:lnTo>
                <a:lnTo>
                  <a:pt x="5964287" y="2046387"/>
                </a:lnTo>
                <a:cubicBezTo>
                  <a:pt x="5961807" y="2046387"/>
                  <a:pt x="5960566" y="2048868"/>
                  <a:pt x="5960566" y="2053829"/>
                </a:cubicBezTo>
                <a:cubicBezTo>
                  <a:pt x="5955605" y="2053829"/>
                  <a:pt x="5948163" y="2051349"/>
                  <a:pt x="5938242" y="2046387"/>
                </a:cubicBezTo>
                <a:lnTo>
                  <a:pt x="5945683" y="2038946"/>
                </a:lnTo>
                <a:cubicBezTo>
                  <a:pt x="5945683" y="2033985"/>
                  <a:pt x="5941963" y="2032745"/>
                  <a:pt x="5934521" y="2035225"/>
                </a:cubicBezTo>
                <a:cubicBezTo>
                  <a:pt x="5927080" y="2037706"/>
                  <a:pt x="5924600" y="2041427"/>
                  <a:pt x="5927080" y="2046387"/>
                </a:cubicBezTo>
                <a:cubicBezTo>
                  <a:pt x="5929560" y="2051349"/>
                  <a:pt x="5928320" y="2056309"/>
                  <a:pt x="5923359" y="2061270"/>
                </a:cubicBezTo>
                <a:lnTo>
                  <a:pt x="5908476" y="2061270"/>
                </a:lnTo>
                <a:lnTo>
                  <a:pt x="5901035" y="2061270"/>
                </a:lnTo>
                <a:lnTo>
                  <a:pt x="5893594" y="2061270"/>
                </a:lnTo>
                <a:lnTo>
                  <a:pt x="5893594" y="2068712"/>
                </a:lnTo>
                <a:lnTo>
                  <a:pt x="5886152" y="2076153"/>
                </a:lnTo>
                <a:cubicBezTo>
                  <a:pt x="5881191" y="2076153"/>
                  <a:pt x="5877470" y="2077393"/>
                  <a:pt x="5874990" y="2079874"/>
                </a:cubicBezTo>
                <a:cubicBezTo>
                  <a:pt x="5872510" y="2082354"/>
                  <a:pt x="5871269" y="2083594"/>
                  <a:pt x="5871269" y="2083594"/>
                </a:cubicBezTo>
                <a:cubicBezTo>
                  <a:pt x="5876231" y="2088555"/>
                  <a:pt x="5876231" y="2091036"/>
                  <a:pt x="5871269" y="2091036"/>
                </a:cubicBezTo>
                <a:cubicBezTo>
                  <a:pt x="5866308" y="2091036"/>
                  <a:pt x="5865069" y="2092276"/>
                  <a:pt x="5867549" y="2094756"/>
                </a:cubicBezTo>
                <a:cubicBezTo>
                  <a:pt x="5870029" y="2097237"/>
                  <a:pt x="5873749" y="2098477"/>
                  <a:pt x="5878711" y="2098477"/>
                </a:cubicBezTo>
                <a:cubicBezTo>
                  <a:pt x="5883672" y="2098477"/>
                  <a:pt x="5886152" y="2097237"/>
                  <a:pt x="5886152" y="2094756"/>
                </a:cubicBezTo>
                <a:cubicBezTo>
                  <a:pt x="5886152" y="2092276"/>
                  <a:pt x="5888632" y="2088555"/>
                  <a:pt x="5893594" y="2083594"/>
                </a:cubicBezTo>
                <a:cubicBezTo>
                  <a:pt x="5898555" y="2078634"/>
                  <a:pt x="5902276" y="2076153"/>
                  <a:pt x="5904756" y="2076153"/>
                </a:cubicBezTo>
                <a:cubicBezTo>
                  <a:pt x="5907236" y="2076153"/>
                  <a:pt x="5908476" y="2073672"/>
                  <a:pt x="5908476" y="2068712"/>
                </a:cubicBezTo>
                <a:cubicBezTo>
                  <a:pt x="5913438" y="2068712"/>
                  <a:pt x="5915918" y="2068712"/>
                  <a:pt x="5915918" y="2068712"/>
                </a:cubicBezTo>
                <a:cubicBezTo>
                  <a:pt x="5920879" y="2063751"/>
                  <a:pt x="5924600" y="2062510"/>
                  <a:pt x="5927080" y="2064991"/>
                </a:cubicBezTo>
                <a:cubicBezTo>
                  <a:pt x="5929560" y="2067471"/>
                  <a:pt x="5929560" y="2069952"/>
                  <a:pt x="5927080" y="2072432"/>
                </a:cubicBezTo>
                <a:cubicBezTo>
                  <a:pt x="5924600" y="2074913"/>
                  <a:pt x="5920879" y="2076153"/>
                  <a:pt x="5915918" y="2076153"/>
                </a:cubicBezTo>
                <a:cubicBezTo>
                  <a:pt x="5915918" y="2076153"/>
                  <a:pt x="5915918" y="2078634"/>
                  <a:pt x="5915918" y="2083594"/>
                </a:cubicBezTo>
                <a:cubicBezTo>
                  <a:pt x="5910956" y="2083594"/>
                  <a:pt x="5905996" y="2086075"/>
                  <a:pt x="5901035" y="2091036"/>
                </a:cubicBezTo>
                <a:cubicBezTo>
                  <a:pt x="5925839" y="2081114"/>
                  <a:pt x="5939483" y="2076153"/>
                  <a:pt x="5941963" y="2076153"/>
                </a:cubicBezTo>
                <a:cubicBezTo>
                  <a:pt x="5944443" y="2076153"/>
                  <a:pt x="5948163" y="2072432"/>
                  <a:pt x="5953125" y="2064991"/>
                </a:cubicBezTo>
                <a:cubicBezTo>
                  <a:pt x="5958086" y="2057549"/>
                  <a:pt x="5960566" y="2053829"/>
                  <a:pt x="5960566" y="2053829"/>
                </a:cubicBezTo>
                <a:cubicBezTo>
                  <a:pt x="5960566" y="2053829"/>
                  <a:pt x="5963046" y="2051349"/>
                  <a:pt x="5968008" y="2046387"/>
                </a:cubicBezTo>
                <a:lnTo>
                  <a:pt x="5968008" y="2053829"/>
                </a:lnTo>
                <a:cubicBezTo>
                  <a:pt x="5968008" y="2053829"/>
                  <a:pt x="5970488" y="2053829"/>
                  <a:pt x="5975449" y="2053829"/>
                </a:cubicBezTo>
                <a:cubicBezTo>
                  <a:pt x="5980410" y="2053829"/>
                  <a:pt x="5985370" y="2055069"/>
                  <a:pt x="5990332" y="2057549"/>
                </a:cubicBezTo>
                <a:cubicBezTo>
                  <a:pt x="5995293" y="2060030"/>
                  <a:pt x="5995293" y="2058790"/>
                  <a:pt x="5990332" y="2053829"/>
                </a:cubicBezTo>
                <a:lnTo>
                  <a:pt x="5997773" y="2053829"/>
                </a:lnTo>
                <a:lnTo>
                  <a:pt x="6005215" y="2046387"/>
                </a:lnTo>
                <a:lnTo>
                  <a:pt x="6012656" y="2038946"/>
                </a:lnTo>
                <a:cubicBezTo>
                  <a:pt x="6012656" y="2033985"/>
                  <a:pt x="6013897" y="2030264"/>
                  <a:pt x="6016377" y="2027784"/>
                </a:cubicBezTo>
                <a:cubicBezTo>
                  <a:pt x="6018857" y="2025304"/>
                  <a:pt x="6020097" y="2024063"/>
                  <a:pt x="6020097" y="2024063"/>
                </a:cubicBezTo>
                <a:close/>
                <a:moveTo>
                  <a:pt x="5915918" y="2024063"/>
                </a:moveTo>
                <a:cubicBezTo>
                  <a:pt x="5915918" y="2029024"/>
                  <a:pt x="5915918" y="2031505"/>
                  <a:pt x="5915918" y="2031505"/>
                </a:cubicBezTo>
                <a:lnTo>
                  <a:pt x="5923359" y="2024063"/>
                </a:lnTo>
                <a:cubicBezTo>
                  <a:pt x="5923359" y="2024063"/>
                  <a:pt x="5920879" y="2024063"/>
                  <a:pt x="5915918" y="2024063"/>
                </a:cubicBezTo>
                <a:close/>
                <a:moveTo>
                  <a:pt x="1919883" y="2024063"/>
                </a:moveTo>
                <a:lnTo>
                  <a:pt x="1919883" y="2031505"/>
                </a:lnTo>
                <a:lnTo>
                  <a:pt x="1912442" y="2031505"/>
                </a:lnTo>
                <a:cubicBezTo>
                  <a:pt x="1917403" y="2026544"/>
                  <a:pt x="1919883" y="2024063"/>
                  <a:pt x="1919883" y="2024063"/>
                </a:cubicBezTo>
                <a:close/>
                <a:moveTo>
                  <a:pt x="6362402" y="2016622"/>
                </a:moveTo>
                <a:lnTo>
                  <a:pt x="6362402" y="2024063"/>
                </a:lnTo>
                <a:lnTo>
                  <a:pt x="6354961" y="2031505"/>
                </a:lnTo>
                <a:lnTo>
                  <a:pt x="6354961" y="2024063"/>
                </a:lnTo>
                <a:cubicBezTo>
                  <a:pt x="6359922" y="2019102"/>
                  <a:pt x="6362402" y="2016622"/>
                  <a:pt x="6362402" y="2016622"/>
                </a:cubicBezTo>
                <a:close/>
                <a:moveTo>
                  <a:pt x="6273105" y="2016622"/>
                </a:moveTo>
                <a:cubicBezTo>
                  <a:pt x="6273105" y="2016622"/>
                  <a:pt x="6269385" y="2019102"/>
                  <a:pt x="6261943" y="2024063"/>
                </a:cubicBezTo>
                <a:cubicBezTo>
                  <a:pt x="6254502" y="2029024"/>
                  <a:pt x="6248301" y="2031505"/>
                  <a:pt x="6243340" y="2031505"/>
                </a:cubicBezTo>
                <a:lnTo>
                  <a:pt x="6243340" y="2024063"/>
                </a:lnTo>
                <a:close/>
                <a:moveTo>
                  <a:pt x="5878711" y="2016622"/>
                </a:moveTo>
                <a:cubicBezTo>
                  <a:pt x="5873749" y="2016622"/>
                  <a:pt x="5871269" y="2017862"/>
                  <a:pt x="5871269" y="2020342"/>
                </a:cubicBezTo>
                <a:cubicBezTo>
                  <a:pt x="5871269" y="2022823"/>
                  <a:pt x="5872510" y="2024063"/>
                  <a:pt x="5874990" y="2024063"/>
                </a:cubicBezTo>
                <a:cubicBezTo>
                  <a:pt x="5877470" y="2024063"/>
                  <a:pt x="5878711" y="2021583"/>
                  <a:pt x="5878711" y="2016622"/>
                </a:cubicBezTo>
                <a:close/>
                <a:moveTo>
                  <a:pt x="5715000" y="2016622"/>
                </a:moveTo>
                <a:lnTo>
                  <a:pt x="5722441" y="2024063"/>
                </a:lnTo>
                <a:cubicBezTo>
                  <a:pt x="5727402" y="2024063"/>
                  <a:pt x="5729883" y="2021583"/>
                  <a:pt x="5729883" y="2016622"/>
                </a:cubicBezTo>
                <a:cubicBezTo>
                  <a:pt x="5719961" y="2016622"/>
                  <a:pt x="5715000" y="2016622"/>
                  <a:pt x="5715000" y="2016622"/>
                </a:cubicBezTo>
                <a:close/>
                <a:moveTo>
                  <a:pt x="5447109" y="2016622"/>
                </a:moveTo>
                <a:lnTo>
                  <a:pt x="5432226" y="2024063"/>
                </a:lnTo>
                <a:cubicBezTo>
                  <a:pt x="5437188" y="2024063"/>
                  <a:pt x="5440908" y="2024063"/>
                  <a:pt x="5443388" y="2024063"/>
                </a:cubicBezTo>
                <a:cubicBezTo>
                  <a:pt x="5445869" y="2024063"/>
                  <a:pt x="5447109" y="2021583"/>
                  <a:pt x="5447109" y="2016622"/>
                </a:cubicBezTo>
                <a:close/>
                <a:moveTo>
                  <a:pt x="2113360" y="2016622"/>
                </a:moveTo>
                <a:cubicBezTo>
                  <a:pt x="2108399" y="2016622"/>
                  <a:pt x="2105918" y="2019102"/>
                  <a:pt x="2105918" y="2024063"/>
                </a:cubicBezTo>
                <a:lnTo>
                  <a:pt x="2113360" y="2031505"/>
                </a:lnTo>
                <a:cubicBezTo>
                  <a:pt x="2113360" y="2026544"/>
                  <a:pt x="2113360" y="2022823"/>
                  <a:pt x="2113360" y="2020342"/>
                </a:cubicBezTo>
                <a:cubicBezTo>
                  <a:pt x="2113360" y="2017862"/>
                  <a:pt x="2113360" y="2016622"/>
                  <a:pt x="2113360" y="2016622"/>
                </a:cubicBezTo>
                <a:close/>
                <a:moveTo>
                  <a:pt x="1778496" y="2016622"/>
                </a:moveTo>
                <a:cubicBezTo>
                  <a:pt x="1778496" y="2016622"/>
                  <a:pt x="1780977" y="2016622"/>
                  <a:pt x="1785938" y="2016622"/>
                </a:cubicBezTo>
                <a:lnTo>
                  <a:pt x="1785938" y="2024063"/>
                </a:lnTo>
                <a:cubicBezTo>
                  <a:pt x="1780977" y="2024063"/>
                  <a:pt x="1778496" y="2021583"/>
                  <a:pt x="1778496" y="2016622"/>
                </a:cubicBezTo>
                <a:close/>
                <a:moveTo>
                  <a:pt x="1696641" y="2016622"/>
                </a:moveTo>
                <a:lnTo>
                  <a:pt x="1696641" y="2024063"/>
                </a:lnTo>
                <a:lnTo>
                  <a:pt x="1692389" y="2019811"/>
                </a:lnTo>
                <a:lnTo>
                  <a:pt x="1693385" y="2019412"/>
                </a:lnTo>
                <a:cubicBezTo>
                  <a:pt x="1694315" y="2018792"/>
                  <a:pt x="1695401" y="2017862"/>
                  <a:pt x="1696641" y="2016622"/>
                </a:cubicBezTo>
                <a:close/>
                <a:moveTo>
                  <a:pt x="1689199" y="2016622"/>
                </a:moveTo>
                <a:lnTo>
                  <a:pt x="1692389" y="2019811"/>
                </a:lnTo>
                <a:lnTo>
                  <a:pt x="1691060" y="2020343"/>
                </a:lnTo>
                <a:cubicBezTo>
                  <a:pt x="1689820" y="2020343"/>
                  <a:pt x="1689199" y="2019102"/>
                  <a:pt x="1689199" y="2016622"/>
                </a:cubicBezTo>
                <a:close/>
                <a:moveTo>
                  <a:pt x="1674317" y="2016622"/>
                </a:moveTo>
                <a:lnTo>
                  <a:pt x="1666875" y="2031505"/>
                </a:lnTo>
                <a:cubicBezTo>
                  <a:pt x="1666875" y="2026544"/>
                  <a:pt x="1666875" y="2022823"/>
                  <a:pt x="1666875" y="2020342"/>
                </a:cubicBezTo>
                <a:cubicBezTo>
                  <a:pt x="1666875" y="2017862"/>
                  <a:pt x="1669356" y="2016622"/>
                  <a:pt x="1674317" y="2016622"/>
                </a:cubicBezTo>
                <a:close/>
                <a:moveTo>
                  <a:pt x="5839024" y="2011661"/>
                </a:moveTo>
                <a:lnTo>
                  <a:pt x="5819179" y="2016622"/>
                </a:lnTo>
                <a:cubicBezTo>
                  <a:pt x="5799335" y="2026544"/>
                  <a:pt x="5789414" y="2033985"/>
                  <a:pt x="5789414" y="2038946"/>
                </a:cubicBezTo>
                <a:cubicBezTo>
                  <a:pt x="5794375" y="2038946"/>
                  <a:pt x="5796855" y="2038946"/>
                  <a:pt x="5796855" y="2038946"/>
                </a:cubicBezTo>
                <a:lnTo>
                  <a:pt x="5811738" y="2031505"/>
                </a:lnTo>
                <a:cubicBezTo>
                  <a:pt x="5826621" y="2031505"/>
                  <a:pt x="5836542" y="2035225"/>
                  <a:pt x="5841504" y="2042667"/>
                </a:cubicBezTo>
                <a:cubicBezTo>
                  <a:pt x="5846465" y="2050108"/>
                  <a:pt x="5848945" y="2051349"/>
                  <a:pt x="5848945" y="2046387"/>
                </a:cubicBezTo>
                <a:cubicBezTo>
                  <a:pt x="5858867" y="2041427"/>
                  <a:pt x="5866308" y="2036466"/>
                  <a:pt x="5871269" y="2031505"/>
                </a:cubicBezTo>
                <a:lnTo>
                  <a:pt x="5886152" y="2024063"/>
                </a:lnTo>
                <a:cubicBezTo>
                  <a:pt x="5876231" y="2024063"/>
                  <a:pt x="5870029" y="2026544"/>
                  <a:pt x="5867549" y="2031505"/>
                </a:cubicBezTo>
                <a:cubicBezTo>
                  <a:pt x="5865069" y="2036466"/>
                  <a:pt x="5861348" y="2038946"/>
                  <a:pt x="5856386" y="2038946"/>
                </a:cubicBezTo>
                <a:cubicBezTo>
                  <a:pt x="5851425" y="2038946"/>
                  <a:pt x="5848945" y="2036466"/>
                  <a:pt x="5848945" y="2031505"/>
                </a:cubicBezTo>
                <a:cubicBezTo>
                  <a:pt x="5843984" y="2026544"/>
                  <a:pt x="5839024" y="2024063"/>
                  <a:pt x="5834062" y="2024063"/>
                </a:cubicBezTo>
                <a:cubicBezTo>
                  <a:pt x="5829101" y="2024063"/>
                  <a:pt x="5829101" y="2021583"/>
                  <a:pt x="5834062" y="2016622"/>
                </a:cubicBezTo>
                <a:close/>
                <a:moveTo>
                  <a:pt x="6273105" y="2009180"/>
                </a:moveTo>
                <a:cubicBezTo>
                  <a:pt x="6278067" y="2009180"/>
                  <a:pt x="6280547" y="2009180"/>
                  <a:pt x="6280547" y="2009180"/>
                </a:cubicBezTo>
                <a:cubicBezTo>
                  <a:pt x="6280547" y="2014142"/>
                  <a:pt x="6280547" y="2016622"/>
                  <a:pt x="6280547" y="2016622"/>
                </a:cubicBezTo>
                <a:close/>
                <a:moveTo>
                  <a:pt x="6165205" y="2009180"/>
                </a:moveTo>
                <a:cubicBezTo>
                  <a:pt x="6167685" y="2009180"/>
                  <a:pt x="6168926" y="2011661"/>
                  <a:pt x="6168926" y="2016622"/>
                </a:cubicBezTo>
                <a:cubicBezTo>
                  <a:pt x="6168926" y="2021583"/>
                  <a:pt x="6166445" y="2024063"/>
                  <a:pt x="6161484" y="2024063"/>
                </a:cubicBezTo>
                <a:cubicBezTo>
                  <a:pt x="6156523" y="2024063"/>
                  <a:pt x="6152802" y="2022823"/>
                  <a:pt x="6150322" y="2020342"/>
                </a:cubicBezTo>
                <a:cubicBezTo>
                  <a:pt x="6147842" y="2017862"/>
                  <a:pt x="6149081" y="2016622"/>
                  <a:pt x="6154043" y="2016622"/>
                </a:cubicBezTo>
                <a:cubicBezTo>
                  <a:pt x="6159004" y="2016622"/>
                  <a:pt x="6161484" y="2016622"/>
                  <a:pt x="6161484" y="2016622"/>
                </a:cubicBezTo>
                <a:cubicBezTo>
                  <a:pt x="6161484" y="2011661"/>
                  <a:pt x="6162725" y="2009180"/>
                  <a:pt x="6165205" y="2009180"/>
                </a:cubicBezTo>
                <a:close/>
                <a:moveTo>
                  <a:pt x="5893594" y="2009180"/>
                </a:moveTo>
                <a:cubicBezTo>
                  <a:pt x="5893594" y="2009180"/>
                  <a:pt x="5893594" y="2011661"/>
                  <a:pt x="5893594" y="2016622"/>
                </a:cubicBezTo>
                <a:lnTo>
                  <a:pt x="5901035" y="2016622"/>
                </a:lnTo>
                <a:cubicBezTo>
                  <a:pt x="5905996" y="2016622"/>
                  <a:pt x="5908476" y="2014142"/>
                  <a:pt x="5908476" y="2009180"/>
                </a:cubicBezTo>
                <a:close/>
                <a:moveTo>
                  <a:pt x="1160859" y="2009180"/>
                </a:moveTo>
                <a:lnTo>
                  <a:pt x="1160859" y="2024063"/>
                </a:lnTo>
                <a:lnTo>
                  <a:pt x="1168301" y="2031505"/>
                </a:lnTo>
                <a:lnTo>
                  <a:pt x="1168301" y="2038946"/>
                </a:lnTo>
                <a:lnTo>
                  <a:pt x="1168301" y="2046387"/>
                </a:lnTo>
                <a:lnTo>
                  <a:pt x="1175742" y="2053829"/>
                </a:lnTo>
                <a:cubicBezTo>
                  <a:pt x="1175742" y="2058790"/>
                  <a:pt x="1175742" y="2061270"/>
                  <a:pt x="1175742" y="2061270"/>
                </a:cubicBezTo>
                <a:lnTo>
                  <a:pt x="1175742" y="2068712"/>
                </a:lnTo>
                <a:cubicBezTo>
                  <a:pt x="1175742" y="2083594"/>
                  <a:pt x="1173262" y="2094756"/>
                  <a:pt x="1168301" y="2102198"/>
                </a:cubicBezTo>
                <a:cubicBezTo>
                  <a:pt x="1163340" y="2109639"/>
                  <a:pt x="1158379" y="2110879"/>
                  <a:pt x="1153418" y="2105919"/>
                </a:cubicBezTo>
                <a:cubicBezTo>
                  <a:pt x="1138535" y="2095997"/>
                  <a:pt x="1136055" y="2086075"/>
                  <a:pt x="1145977" y="2076153"/>
                </a:cubicBezTo>
                <a:lnTo>
                  <a:pt x="1153418" y="2076153"/>
                </a:lnTo>
                <a:lnTo>
                  <a:pt x="1153418" y="2061270"/>
                </a:lnTo>
                <a:cubicBezTo>
                  <a:pt x="1158379" y="2051349"/>
                  <a:pt x="1159619" y="2045147"/>
                  <a:pt x="1157139" y="2042667"/>
                </a:cubicBezTo>
                <a:cubicBezTo>
                  <a:pt x="1154659" y="2040187"/>
                  <a:pt x="1153418" y="2033985"/>
                  <a:pt x="1153418" y="2024063"/>
                </a:cubicBezTo>
                <a:close/>
                <a:moveTo>
                  <a:pt x="5430366" y="2005460"/>
                </a:moveTo>
                <a:cubicBezTo>
                  <a:pt x="5429126" y="2005460"/>
                  <a:pt x="5427266" y="2006700"/>
                  <a:pt x="5424785" y="2009180"/>
                </a:cubicBezTo>
                <a:cubicBezTo>
                  <a:pt x="5429746" y="2014142"/>
                  <a:pt x="5432226" y="2014142"/>
                  <a:pt x="5432226" y="2009180"/>
                </a:cubicBezTo>
                <a:cubicBezTo>
                  <a:pt x="5432226" y="2006700"/>
                  <a:pt x="5431606" y="2005460"/>
                  <a:pt x="5430366" y="2005460"/>
                </a:cubicBezTo>
                <a:close/>
                <a:moveTo>
                  <a:pt x="6481465" y="2001739"/>
                </a:moveTo>
                <a:cubicBezTo>
                  <a:pt x="6481465" y="2001739"/>
                  <a:pt x="6483945" y="2001739"/>
                  <a:pt x="6488906" y="2001739"/>
                </a:cubicBezTo>
                <a:cubicBezTo>
                  <a:pt x="6493867" y="2001739"/>
                  <a:pt x="6495107" y="2002980"/>
                  <a:pt x="6492627" y="2005460"/>
                </a:cubicBezTo>
                <a:cubicBezTo>
                  <a:pt x="6490147" y="2007940"/>
                  <a:pt x="6487665" y="2009180"/>
                  <a:pt x="6485185" y="2009180"/>
                </a:cubicBezTo>
                <a:cubicBezTo>
                  <a:pt x="6482705" y="2009180"/>
                  <a:pt x="6477744" y="2011661"/>
                  <a:pt x="6470303" y="2016622"/>
                </a:cubicBezTo>
                <a:cubicBezTo>
                  <a:pt x="6462861" y="2021583"/>
                  <a:pt x="6459140" y="2024063"/>
                  <a:pt x="6459140" y="2024063"/>
                </a:cubicBezTo>
                <a:cubicBezTo>
                  <a:pt x="6454179" y="2024063"/>
                  <a:pt x="6451699" y="2024063"/>
                  <a:pt x="6451699" y="2024063"/>
                </a:cubicBezTo>
                <a:cubicBezTo>
                  <a:pt x="6451699" y="2029024"/>
                  <a:pt x="6446738" y="2033985"/>
                  <a:pt x="6436816" y="2038946"/>
                </a:cubicBezTo>
                <a:cubicBezTo>
                  <a:pt x="6426895" y="2043907"/>
                  <a:pt x="6412012" y="2053829"/>
                  <a:pt x="6392168" y="2068712"/>
                </a:cubicBezTo>
                <a:cubicBezTo>
                  <a:pt x="6387206" y="2068712"/>
                  <a:pt x="6383486" y="2069952"/>
                  <a:pt x="6381006" y="2072432"/>
                </a:cubicBezTo>
                <a:cubicBezTo>
                  <a:pt x="6378526" y="2074913"/>
                  <a:pt x="6377285" y="2076153"/>
                  <a:pt x="6377285" y="2076153"/>
                </a:cubicBezTo>
                <a:cubicBezTo>
                  <a:pt x="6367363" y="2081114"/>
                  <a:pt x="6362402" y="2083594"/>
                  <a:pt x="6362402" y="2083594"/>
                </a:cubicBezTo>
                <a:cubicBezTo>
                  <a:pt x="6362402" y="2083594"/>
                  <a:pt x="6362402" y="2082354"/>
                  <a:pt x="6362402" y="2079874"/>
                </a:cubicBezTo>
                <a:cubicBezTo>
                  <a:pt x="6362402" y="2077393"/>
                  <a:pt x="6364882" y="2073672"/>
                  <a:pt x="6369844" y="2068712"/>
                </a:cubicBezTo>
                <a:cubicBezTo>
                  <a:pt x="6394648" y="2053829"/>
                  <a:pt x="6412012" y="2043907"/>
                  <a:pt x="6421933" y="2038946"/>
                </a:cubicBezTo>
                <a:cubicBezTo>
                  <a:pt x="6426895" y="2033985"/>
                  <a:pt x="6431855" y="2031505"/>
                  <a:pt x="6436816" y="2031505"/>
                </a:cubicBezTo>
                <a:cubicBezTo>
                  <a:pt x="6441777" y="2031505"/>
                  <a:pt x="6444258" y="2029024"/>
                  <a:pt x="6444258" y="2024063"/>
                </a:cubicBezTo>
                <a:lnTo>
                  <a:pt x="6459140" y="2016622"/>
                </a:lnTo>
                <a:cubicBezTo>
                  <a:pt x="6464102" y="2011661"/>
                  <a:pt x="6469062" y="2009180"/>
                  <a:pt x="6474023" y="2009180"/>
                </a:cubicBezTo>
                <a:cubicBezTo>
                  <a:pt x="6474023" y="2004220"/>
                  <a:pt x="6476503" y="2001739"/>
                  <a:pt x="6481465" y="2001739"/>
                </a:cubicBezTo>
                <a:close/>
                <a:moveTo>
                  <a:pt x="6176367" y="2001739"/>
                </a:moveTo>
                <a:lnTo>
                  <a:pt x="6176367" y="2016622"/>
                </a:lnTo>
                <a:cubicBezTo>
                  <a:pt x="6171406" y="2016622"/>
                  <a:pt x="6170166" y="2015382"/>
                  <a:pt x="6172646" y="2012901"/>
                </a:cubicBezTo>
                <a:cubicBezTo>
                  <a:pt x="6175126" y="2010421"/>
                  <a:pt x="6176367" y="2006700"/>
                  <a:pt x="6176367" y="2001739"/>
                </a:cubicBezTo>
                <a:close/>
                <a:moveTo>
                  <a:pt x="892969" y="2001739"/>
                </a:moveTo>
                <a:cubicBezTo>
                  <a:pt x="897930" y="2031505"/>
                  <a:pt x="897930" y="2046387"/>
                  <a:pt x="892969" y="2046387"/>
                </a:cubicBezTo>
                <a:cubicBezTo>
                  <a:pt x="888008" y="2046387"/>
                  <a:pt x="884287" y="2042667"/>
                  <a:pt x="881807" y="2035225"/>
                </a:cubicBezTo>
                <a:cubicBezTo>
                  <a:pt x="879326" y="2027784"/>
                  <a:pt x="880567" y="2019102"/>
                  <a:pt x="885528" y="2009180"/>
                </a:cubicBezTo>
                <a:close/>
                <a:moveTo>
                  <a:pt x="6287988" y="1994297"/>
                </a:moveTo>
                <a:lnTo>
                  <a:pt x="6273105" y="2001739"/>
                </a:lnTo>
                <a:lnTo>
                  <a:pt x="6265664" y="2001739"/>
                </a:lnTo>
                <a:cubicBezTo>
                  <a:pt x="6265664" y="2001739"/>
                  <a:pt x="6269385" y="2000499"/>
                  <a:pt x="6276826" y="1998018"/>
                </a:cubicBezTo>
                <a:cubicBezTo>
                  <a:pt x="6284267" y="1995538"/>
                  <a:pt x="6287988" y="1994297"/>
                  <a:pt x="6287988" y="1994297"/>
                </a:cubicBezTo>
                <a:close/>
                <a:moveTo>
                  <a:pt x="6250781" y="1994297"/>
                </a:moveTo>
                <a:cubicBezTo>
                  <a:pt x="6250781" y="1994297"/>
                  <a:pt x="6250781" y="1996778"/>
                  <a:pt x="6250781" y="2001739"/>
                </a:cubicBezTo>
                <a:cubicBezTo>
                  <a:pt x="6250781" y="2001739"/>
                  <a:pt x="6248301" y="2001739"/>
                  <a:pt x="6243340" y="2001739"/>
                </a:cubicBezTo>
                <a:close/>
                <a:moveTo>
                  <a:pt x="5878711" y="1986856"/>
                </a:moveTo>
                <a:cubicBezTo>
                  <a:pt x="5873749" y="1991817"/>
                  <a:pt x="5871269" y="1994297"/>
                  <a:pt x="5871269" y="1994297"/>
                </a:cubicBezTo>
                <a:cubicBezTo>
                  <a:pt x="5861348" y="1989337"/>
                  <a:pt x="5856386" y="1989337"/>
                  <a:pt x="5856386" y="1994297"/>
                </a:cubicBezTo>
                <a:lnTo>
                  <a:pt x="5863828" y="2001739"/>
                </a:lnTo>
                <a:cubicBezTo>
                  <a:pt x="5873749" y="2006700"/>
                  <a:pt x="5878711" y="2006700"/>
                  <a:pt x="5878711" y="2001739"/>
                </a:cubicBezTo>
                <a:lnTo>
                  <a:pt x="5878711" y="1994297"/>
                </a:lnTo>
                <a:cubicBezTo>
                  <a:pt x="5883672" y="1994297"/>
                  <a:pt x="5886152" y="1993057"/>
                  <a:pt x="5886152" y="1990577"/>
                </a:cubicBezTo>
                <a:cubicBezTo>
                  <a:pt x="5886152" y="1988097"/>
                  <a:pt x="5886152" y="1986856"/>
                  <a:pt x="5886152" y="1986856"/>
                </a:cubicBezTo>
                <a:close/>
                <a:moveTo>
                  <a:pt x="5521523" y="1986856"/>
                </a:moveTo>
                <a:cubicBezTo>
                  <a:pt x="5516562" y="1986856"/>
                  <a:pt x="5515322" y="1989337"/>
                  <a:pt x="5517803" y="1994297"/>
                </a:cubicBezTo>
                <a:cubicBezTo>
                  <a:pt x="5520283" y="1999259"/>
                  <a:pt x="5521523" y="2001739"/>
                  <a:pt x="5521523" y="2001739"/>
                </a:cubicBezTo>
                <a:cubicBezTo>
                  <a:pt x="5521523" y="2001739"/>
                  <a:pt x="5521523" y="1999259"/>
                  <a:pt x="5521523" y="1994297"/>
                </a:cubicBezTo>
                <a:cubicBezTo>
                  <a:pt x="5521523" y="1989337"/>
                  <a:pt x="5524003" y="1986856"/>
                  <a:pt x="5528965" y="1986856"/>
                </a:cubicBezTo>
                <a:close/>
                <a:moveTo>
                  <a:pt x="5484316" y="1986856"/>
                </a:moveTo>
                <a:cubicBezTo>
                  <a:pt x="5484316" y="1991817"/>
                  <a:pt x="5484316" y="1994297"/>
                  <a:pt x="5484316" y="1994297"/>
                </a:cubicBezTo>
                <a:lnTo>
                  <a:pt x="5491758" y="1994297"/>
                </a:lnTo>
                <a:cubicBezTo>
                  <a:pt x="5491758" y="1989337"/>
                  <a:pt x="5489277" y="1986856"/>
                  <a:pt x="5484316" y="1986856"/>
                </a:cubicBezTo>
                <a:close/>
                <a:moveTo>
                  <a:pt x="2053828" y="1986856"/>
                </a:moveTo>
                <a:cubicBezTo>
                  <a:pt x="2053828" y="1991817"/>
                  <a:pt x="2053828" y="1994297"/>
                  <a:pt x="2053828" y="1994297"/>
                </a:cubicBezTo>
                <a:cubicBezTo>
                  <a:pt x="2053828" y="1994297"/>
                  <a:pt x="2053828" y="1996778"/>
                  <a:pt x="2053828" y="2001739"/>
                </a:cubicBezTo>
                <a:lnTo>
                  <a:pt x="2046387" y="1994297"/>
                </a:lnTo>
                <a:close/>
                <a:moveTo>
                  <a:pt x="1793379" y="1986856"/>
                </a:moveTo>
                <a:lnTo>
                  <a:pt x="1808262" y="1986856"/>
                </a:lnTo>
                <a:cubicBezTo>
                  <a:pt x="1808262" y="1991817"/>
                  <a:pt x="1809502" y="1994297"/>
                  <a:pt x="1811983" y="1994297"/>
                </a:cubicBezTo>
                <a:cubicBezTo>
                  <a:pt x="1814463" y="1994297"/>
                  <a:pt x="1815703" y="1994297"/>
                  <a:pt x="1815703" y="1994297"/>
                </a:cubicBezTo>
                <a:lnTo>
                  <a:pt x="1815703" y="2009180"/>
                </a:lnTo>
                <a:lnTo>
                  <a:pt x="1808262" y="2009180"/>
                </a:lnTo>
                <a:cubicBezTo>
                  <a:pt x="1808262" y="2004220"/>
                  <a:pt x="1805781" y="1999259"/>
                  <a:pt x="1800821" y="1994297"/>
                </a:cubicBezTo>
                <a:close/>
                <a:moveTo>
                  <a:pt x="1756172" y="1986856"/>
                </a:moveTo>
                <a:cubicBezTo>
                  <a:pt x="1761133" y="1986856"/>
                  <a:pt x="1763614" y="1989337"/>
                  <a:pt x="1763614" y="1994297"/>
                </a:cubicBezTo>
                <a:lnTo>
                  <a:pt x="1756172" y="1994297"/>
                </a:lnTo>
                <a:cubicBezTo>
                  <a:pt x="1756172" y="1994297"/>
                  <a:pt x="1756172" y="1991817"/>
                  <a:pt x="1756172" y="1986856"/>
                </a:cubicBezTo>
                <a:close/>
                <a:moveTo>
                  <a:pt x="1503164" y="1986856"/>
                </a:moveTo>
                <a:lnTo>
                  <a:pt x="1510606" y="1986856"/>
                </a:lnTo>
                <a:lnTo>
                  <a:pt x="1510606" y="1994297"/>
                </a:lnTo>
                <a:cubicBezTo>
                  <a:pt x="1505645" y="1989337"/>
                  <a:pt x="1503164" y="1986856"/>
                  <a:pt x="1503164" y="1986856"/>
                </a:cubicBezTo>
                <a:close/>
                <a:moveTo>
                  <a:pt x="1302246" y="1986856"/>
                </a:moveTo>
                <a:lnTo>
                  <a:pt x="1309688" y="1986856"/>
                </a:lnTo>
                <a:cubicBezTo>
                  <a:pt x="1309688" y="1986856"/>
                  <a:pt x="1309688" y="1989337"/>
                  <a:pt x="1309688" y="1994297"/>
                </a:cubicBezTo>
                <a:cubicBezTo>
                  <a:pt x="1304727" y="1994297"/>
                  <a:pt x="1302246" y="1991817"/>
                  <a:pt x="1302246" y="1986856"/>
                </a:cubicBezTo>
                <a:close/>
                <a:moveTo>
                  <a:pt x="1160859" y="1986856"/>
                </a:moveTo>
                <a:cubicBezTo>
                  <a:pt x="1160859" y="1991817"/>
                  <a:pt x="1160859" y="1994297"/>
                  <a:pt x="1160859" y="1994297"/>
                </a:cubicBezTo>
                <a:cubicBezTo>
                  <a:pt x="1160859" y="1994297"/>
                  <a:pt x="1160859" y="1996778"/>
                  <a:pt x="1160859" y="2001739"/>
                </a:cubicBezTo>
                <a:lnTo>
                  <a:pt x="1153418" y="1994297"/>
                </a:lnTo>
                <a:close/>
                <a:moveTo>
                  <a:pt x="6481465" y="1979415"/>
                </a:moveTo>
                <a:cubicBezTo>
                  <a:pt x="6481465" y="1984376"/>
                  <a:pt x="6478985" y="1989337"/>
                  <a:pt x="6474023" y="1994297"/>
                </a:cubicBezTo>
                <a:cubicBezTo>
                  <a:pt x="6459140" y="1999259"/>
                  <a:pt x="6451699" y="2001739"/>
                  <a:pt x="6451699" y="2001739"/>
                </a:cubicBezTo>
                <a:lnTo>
                  <a:pt x="6466582" y="1986856"/>
                </a:lnTo>
                <a:close/>
                <a:moveTo>
                  <a:pt x="6221015" y="1979415"/>
                </a:moveTo>
                <a:lnTo>
                  <a:pt x="6228457" y="1979415"/>
                </a:lnTo>
                <a:cubicBezTo>
                  <a:pt x="6228457" y="1984376"/>
                  <a:pt x="6225977" y="1986856"/>
                  <a:pt x="6221015" y="1986856"/>
                </a:cubicBezTo>
                <a:close/>
                <a:moveTo>
                  <a:pt x="6124277" y="1979415"/>
                </a:moveTo>
                <a:cubicBezTo>
                  <a:pt x="6124277" y="1979415"/>
                  <a:pt x="6121797" y="1981895"/>
                  <a:pt x="6116836" y="1986856"/>
                </a:cubicBezTo>
                <a:lnTo>
                  <a:pt x="6109394" y="1986856"/>
                </a:lnTo>
                <a:cubicBezTo>
                  <a:pt x="6119316" y="1981895"/>
                  <a:pt x="6124277" y="1979415"/>
                  <a:pt x="6124277" y="1979415"/>
                </a:cubicBezTo>
                <a:close/>
                <a:moveTo>
                  <a:pt x="5968008" y="1979415"/>
                </a:moveTo>
                <a:cubicBezTo>
                  <a:pt x="5948163" y="1979415"/>
                  <a:pt x="5933281" y="1986856"/>
                  <a:pt x="5923359" y="2001739"/>
                </a:cubicBezTo>
                <a:lnTo>
                  <a:pt x="5938242" y="2009180"/>
                </a:lnTo>
                <a:cubicBezTo>
                  <a:pt x="5953125" y="2009180"/>
                  <a:pt x="5960566" y="2007940"/>
                  <a:pt x="5960566" y="2005460"/>
                </a:cubicBezTo>
                <a:cubicBezTo>
                  <a:pt x="5960566" y="2002980"/>
                  <a:pt x="5960566" y="1999259"/>
                  <a:pt x="5960566" y="1994297"/>
                </a:cubicBezTo>
                <a:close/>
                <a:moveTo>
                  <a:pt x="5677793" y="1979415"/>
                </a:moveTo>
                <a:cubicBezTo>
                  <a:pt x="5677793" y="1979415"/>
                  <a:pt x="5677793" y="1981895"/>
                  <a:pt x="5677793" y="1986856"/>
                </a:cubicBezTo>
                <a:cubicBezTo>
                  <a:pt x="5672831" y="1986856"/>
                  <a:pt x="5667871" y="1989337"/>
                  <a:pt x="5662910" y="1994297"/>
                </a:cubicBezTo>
                <a:cubicBezTo>
                  <a:pt x="5657949" y="1999259"/>
                  <a:pt x="5652988" y="2001739"/>
                  <a:pt x="5648027" y="2001739"/>
                </a:cubicBezTo>
                <a:lnTo>
                  <a:pt x="5640586" y="2001739"/>
                </a:lnTo>
                <a:cubicBezTo>
                  <a:pt x="5640586" y="2006700"/>
                  <a:pt x="5636865" y="2010421"/>
                  <a:pt x="5629424" y="2012901"/>
                </a:cubicBezTo>
                <a:cubicBezTo>
                  <a:pt x="5621982" y="2015382"/>
                  <a:pt x="5615781" y="2016622"/>
                  <a:pt x="5610820" y="2016622"/>
                </a:cubicBezTo>
                <a:cubicBezTo>
                  <a:pt x="5610820" y="2016622"/>
                  <a:pt x="5608340" y="2019102"/>
                  <a:pt x="5603379" y="2024063"/>
                </a:cubicBezTo>
                <a:lnTo>
                  <a:pt x="5595937" y="2031505"/>
                </a:lnTo>
                <a:cubicBezTo>
                  <a:pt x="5600899" y="2031505"/>
                  <a:pt x="5603379" y="2031505"/>
                  <a:pt x="5603379" y="2031505"/>
                </a:cubicBezTo>
                <a:lnTo>
                  <a:pt x="5625703" y="2024063"/>
                </a:lnTo>
                <a:cubicBezTo>
                  <a:pt x="5640586" y="2014142"/>
                  <a:pt x="5650507" y="2011661"/>
                  <a:pt x="5655469" y="2016622"/>
                </a:cubicBezTo>
                <a:cubicBezTo>
                  <a:pt x="5655469" y="2016622"/>
                  <a:pt x="5656709" y="2015382"/>
                  <a:pt x="5659189" y="2012901"/>
                </a:cubicBezTo>
                <a:cubicBezTo>
                  <a:pt x="5661669" y="2010421"/>
                  <a:pt x="5665390" y="2009180"/>
                  <a:pt x="5670351" y="2009180"/>
                </a:cubicBezTo>
                <a:cubicBezTo>
                  <a:pt x="5675313" y="1999259"/>
                  <a:pt x="5680273" y="1994297"/>
                  <a:pt x="5685234" y="1994297"/>
                </a:cubicBezTo>
                <a:lnTo>
                  <a:pt x="5685234" y="1986856"/>
                </a:lnTo>
                <a:lnTo>
                  <a:pt x="5677793" y="1986856"/>
                </a:lnTo>
                <a:lnTo>
                  <a:pt x="5685234" y="1979415"/>
                </a:lnTo>
                <a:cubicBezTo>
                  <a:pt x="5680273" y="1979415"/>
                  <a:pt x="5677793" y="1979415"/>
                  <a:pt x="5677793" y="1979415"/>
                </a:cubicBezTo>
                <a:close/>
                <a:moveTo>
                  <a:pt x="5469433" y="1979415"/>
                </a:moveTo>
                <a:cubicBezTo>
                  <a:pt x="5469433" y="1979415"/>
                  <a:pt x="5469433" y="1981895"/>
                  <a:pt x="5469433" y="1986856"/>
                </a:cubicBezTo>
                <a:cubicBezTo>
                  <a:pt x="5469433" y="1986856"/>
                  <a:pt x="5466953" y="1986856"/>
                  <a:pt x="5461992" y="1986856"/>
                </a:cubicBezTo>
                <a:cubicBezTo>
                  <a:pt x="5466953" y="1981895"/>
                  <a:pt x="5469433" y="1979415"/>
                  <a:pt x="5469433" y="1979415"/>
                </a:cubicBezTo>
                <a:close/>
                <a:moveTo>
                  <a:pt x="2161729" y="1979415"/>
                </a:moveTo>
                <a:cubicBezTo>
                  <a:pt x="2164209" y="1979415"/>
                  <a:pt x="2165450" y="1981895"/>
                  <a:pt x="2165450" y="1986856"/>
                </a:cubicBezTo>
                <a:cubicBezTo>
                  <a:pt x="2160489" y="1986856"/>
                  <a:pt x="2158008" y="1985616"/>
                  <a:pt x="2158008" y="1983135"/>
                </a:cubicBezTo>
                <a:cubicBezTo>
                  <a:pt x="2158008" y="1980655"/>
                  <a:pt x="2159248" y="1979415"/>
                  <a:pt x="2161729" y="1979415"/>
                </a:cubicBezTo>
                <a:close/>
                <a:moveTo>
                  <a:pt x="1555254" y="1979415"/>
                </a:moveTo>
                <a:lnTo>
                  <a:pt x="1562696" y="1994297"/>
                </a:lnTo>
                <a:cubicBezTo>
                  <a:pt x="1562696" y="2004220"/>
                  <a:pt x="1565176" y="2009180"/>
                  <a:pt x="1570137" y="2009180"/>
                </a:cubicBezTo>
                <a:cubicBezTo>
                  <a:pt x="1575098" y="2009180"/>
                  <a:pt x="1577578" y="2014142"/>
                  <a:pt x="1577578" y="2024063"/>
                </a:cubicBezTo>
                <a:lnTo>
                  <a:pt x="1585020" y="2031505"/>
                </a:lnTo>
                <a:lnTo>
                  <a:pt x="1585020" y="2046387"/>
                </a:lnTo>
                <a:cubicBezTo>
                  <a:pt x="1585020" y="2056309"/>
                  <a:pt x="1583779" y="2061270"/>
                  <a:pt x="1581299" y="2061270"/>
                </a:cubicBezTo>
                <a:cubicBezTo>
                  <a:pt x="1578819" y="2061270"/>
                  <a:pt x="1575098" y="2053829"/>
                  <a:pt x="1570137" y="2038946"/>
                </a:cubicBezTo>
                <a:cubicBezTo>
                  <a:pt x="1565176" y="2033985"/>
                  <a:pt x="1561455" y="2027784"/>
                  <a:pt x="1558975" y="2020342"/>
                </a:cubicBezTo>
                <a:cubicBezTo>
                  <a:pt x="1556495" y="2012901"/>
                  <a:pt x="1555254" y="2006700"/>
                  <a:pt x="1555254" y="2001739"/>
                </a:cubicBezTo>
                <a:close/>
                <a:moveTo>
                  <a:pt x="885528" y="1979415"/>
                </a:moveTo>
                <a:lnTo>
                  <a:pt x="892969" y="1979415"/>
                </a:lnTo>
                <a:lnTo>
                  <a:pt x="892969" y="1986856"/>
                </a:lnTo>
                <a:close/>
                <a:moveTo>
                  <a:pt x="5712519" y="1974454"/>
                </a:moveTo>
                <a:lnTo>
                  <a:pt x="5707558" y="1979415"/>
                </a:lnTo>
                <a:lnTo>
                  <a:pt x="5715000" y="1979415"/>
                </a:lnTo>
                <a:close/>
                <a:moveTo>
                  <a:pt x="6049863" y="1973834"/>
                </a:moveTo>
                <a:lnTo>
                  <a:pt x="6049863" y="1979415"/>
                </a:lnTo>
                <a:cubicBezTo>
                  <a:pt x="6049863" y="1984376"/>
                  <a:pt x="6049863" y="1986856"/>
                  <a:pt x="6049863" y="1986856"/>
                </a:cubicBezTo>
                <a:cubicBezTo>
                  <a:pt x="6049863" y="1991817"/>
                  <a:pt x="6047383" y="1993057"/>
                  <a:pt x="6042422" y="1990577"/>
                </a:cubicBezTo>
                <a:cubicBezTo>
                  <a:pt x="6037460" y="1988097"/>
                  <a:pt x="6037460" y="1984376"/>
                  <a:pt x="6042422" y="1979415"/>
                </a:cubicBezTo>
                <a:close/>
                <a:moveTo>
                  <a:pt x="6049863" y="1971973"/>
                </a:moveTo>
                <a:lnTo>
                  <a:pt x="6050926" y="1973037"/>
                </a:lnTo>
                <a:lnTo>
                  <a:pt x="6049863" y="1973834"/>
                </a:lnTo>
                <a:cubicBezTo>
                  <a:pt x="6049863" y="1972594"/>
                  <a:pt x="6049863" y="1971973"/>
                  <a:pt x="6049863" y="1971973"/>
                </a:cubicBezTo>
                <a:close/>
                <a:moveTo>
                  <a:pt x="5901035" y="1971973"/>
                </a:moveTo>
                <a:cubicBezTo>
                  <a:pt x="5896074" y="1976935"/>
                  <a:pt x="5893594" y="1979415"/>
                  <a:pt x="5893594" y="1979415"/>
                </a:cubicBezTo>
                <a:cubicBezTo>
                  <a:pt x="5893594" y="1984376"/>
                  <a:pt x="5896074" y="1985616"/>
                  <a:pt x="5901035" y="1983135"/>
                </a:cubicBezTo>
                <a:cubicBezTo>
                  <a:pt x="5905996" y="1980655"/>
                  <a:pt x="5908476" y="1979415"/>
                  <a:pt x="5908476" y="1979415"/>
                </a:cubicBezTo>
                <a:cubicBezTo>
                  <a:pt x="5908476" y="1974454"/>
                  <a:pt x="5905996" y="1971973"/>
                  <a:pt x="5901035" y="1971973"/>
                </a:cubicBezTo>
                <a:close/>
                <a:moveTo>
                  <a:pt x="5811738" y="1971973"/>
                </a:moveTo>
                <a:cubicBezTo>
                  <a:pt x="5806777" y="1971973"/>
                  <a:pt x="5804297" y="1974454"/>
                  <a:pt x="5804297" y="1979415"/>
                </a:cubicBezTo>
                <a:lnTo>
                  <a:pt x="5781972" y="1986856"/>
                </a:lnTo>
                <a:cubicBezTo>
                  <a:pt x="5781972" y="1986856"/>
                  <a:pt x="5779492" y="1986856"/>
                  <a:pt x="5774531" y="1986856"/>
                </a:cubicBezTo>
                <a:lnTo>
                  <a:pt x="5774531" y="1994297"/>
                </a:lnTo>
                <a:lnTo>
                  <a:pt x="5774531" y="2001739"/>
                </a:lnTo>
                <a:lnTo>
                  <a:pt x="5774531" y="2009180"/>
                </a:lnTo>
                <a:lnTo>
                  <a:pt x="5781972" y="1994297"/>
                </a:lnTo>
                <a:cubicBezTo>
                  <a:pt x="5786934" y="1984376"/>
                  <a:pt x="5791894" y="1984376"/>
                  <a:pt x="5796855" y="1994297"/>
                </a:cubicBezTo>
                <a:lnTo>
                  <a:pt x="5804297" y="1986856"/>
                </a:lnTo>
                <a:close/>
                <a:moveTo>
                  <a:pt x="6513091" y="1968253"/>
                </a:moveTo>
                <a:cubicBezTo>
                  <a:pt x="6514331" y="1968253"/>
                  <a:pt x="6516191" y="1969493"/>
                  <a:pt x="6518672" y="1971973"/>
                </a:cubicBezTo>
                <a:lnTo>
                  <a:pt x="6517276" y="1971973"/>
                </a:lnTo>
                <a:cubicBezTo>
                  <a:pt x="6515726" y="1971973"/>
                  <a:pt x="6513710" y="1971973"/>
                  <a:pt x="6511230" y="1971973"/>
                </a:cubicBezTo>
                <a:cubicBezTo>
                  <a:pt x="6511230" y="1969493"/>
                  <a:pt x="6511850" y="1968253"/>
                  <a:pt x="6513091" y="1968253"/>
                </a:cubicBezTo>
                <a:close/>
                <a:moveTo>
                  <a:pt x="6058657" y="1967238"/>
                </a:moveTo>
                <a:lnTo>
                  <a:pt x="6057304" y="1971973"/>
                </a:lnTo>
                <a:lnTo>
                  <a:pt x="6057304" y="1979415"/>
                </a:lnTo>
                <a:cubicBezTo>
                  <a:pt x="6054824" y="1976935"/>
                  <a:pt x="6052963" y="1975074"/>
                  <a:pt x="6051723" y="1973834"/>
                </a:cubicBezTo>
                <a:lnTo>
                  <a:pt x="6050926" y="1973037"/>
                </a:lnTo>
                <a:close/>
                <a:moveTo>
                  <a:pt x="6340078" y="1964532"/>
                </a:moveTo>
                <a:lnTo>
                  <a:pt x="6347519" y="1964532"/>
                </a:lnTo>
                <a:cubicBezTo>
                  <a:pt x="6347519" y="1969493"/>
                  <a:pt x="6343799" y="1973214"/>
                  <a:pt x="6336357" y="1975694"/>
                </a:cubicBezTo>
                <a:cubicBezTo>
                  <a:pt x="6328916" y="1978175"/>
                  <a:pt x="6322715" y="1979415"/>
                  <a:pt x="6317754" y="1979415"/>
                </a:cubicBezTo>
                <a:lnTo>
                  <a:pt x="6310312" y="1986856"/>
                </a:lnTo>
                <a:cubicBezTo>
                  <a:pt x="6305351" y="1986856"/>
                  <a:pt x="6302871" y="1986856"/>
                  <a:pt x="6302871" y="1986856"/>
                </a:cubicBezTo>
                <a:cubicBezTo>
                  <a:pt x="6307832" y="1981895"/>
                  <a:pt x="6314033" y="1978175"/>
                  <a:pt x="6321474" y="1975694"/>
                </a:cubicBezTo>
                <a:cubicBezTo>
                  <a:pt x="6328916" y="1973214"/>
                  <a:pt x="6335117" y="1969493"/>
                  <a:pt x="6340078" y="1964532"/>
                </a:cubicBezTo>
                <a:close/>
                <a:moveTo>
                  <a:pt x="6221015" y="1964532"/>
                </a:moveTo>
                <a:lnTo>
                  <a:pt x="6235898" y="1964532"/>
                </a:lnTo>
                <a:lnTo>
                  <a:pt x="6228457" y="1971973"/>
                </a:lnTo>
                <a:cubicBezTo>
                  <a:pt x="6223495" y="1971973"/>
                  <a:pt x="6221015" y="1969493"/>
                  <a:pt x="6221015" y="1964532"/>
                </a:cubicBezTo>
                <a:close/>
                <a:moveTo>
                  <a:pt x="6154043" y="1964532"/>
                </a:moveTo>
                <a:cubicBezTo>
                  <a:pt x="6159004" y="1964532"/>
                  <a:pt x="6161484" y="1964532"/>
                  <a:pt x="6161484" y="1964532"/>
                </a:cubicBezTo>
                <a:lnTo>
                  <a:pt x="6154043" y="1971973"/>
                </a:lnTo>
                <a:cubicBezTo>
                  <a:pt x="6154043" y="1971973"/>
                  <a:pt x="6154043" y="1969493"/>
                  <a:pt x="6154043" y="1964532"/>
                </a:cubicBezTo>
                <a:close/>
                <a:moveTo>
                  <a:pt x="5722441" y="1964532"/>
                </a:moveTo>
                <a:cubicBezTo>
                  <a:pt x="5722441" y="1969493"/>
                  <a:pt x="5724921" y="1971973"/>
                  <a:pt x="5729883" y="1971973"/>
                </a:cubicBezTo>
                <a:lnTo>
                  <a:pt x="5737324" y="1979415"/>
                </a:lnTo>
                <a:cubicBezTo>
                  <a:pt x="5737324" y="1974454"/>
                  <a:pt x="5737324" y="1971973"/>
                  <a:pt x="5737324" y="1971973"/>
                </a:cubicBezTo>
                <a:close/>
                <a:moveTo>
                  <a:pt x="5707558" y="1964532"/>
                </a:moveTo>
                <a:lnTo>
                  <a:pt x="5707558" y="1971973"/>
                </a:lnTo>
                <a:lnTo>
                  <a:pt x="5711279" y="1971973"/>
                </a:lnTo>
                <a:close/>
                <a:moveTo>
                  <a:pt x="6366123" y="1957090"/>
                </a:moveTo>
                <a:cubicBezTo>
                  <a:pt x="6368603" y="1957090"/>
                  <a:pt x="6369844" y="1958331"/>
                  <a:pt x="6369844" y="1960811"/>
                </a:cubicBezTo>
                <a:cubicBezTo>
                  <a:pt x="6369844" y="1963292"/>
                  <a:pt x="6367363" y="1964532"/>
                  <a:pt x="6362402" y="1964532"/>
                </a:cubicBezTo>
                <a:cubicBezTo>
                  <a:pt x="6357441" y="1964532"/>
                  <a:pt x="6356201" y="1963292"/>
                  <a:pt x="6358681" y="1960811"/>
                </a:cubicBezTo>
                <a:cubicBezTo>
                  <a:pt x="6361161" y="1958331"/>
                  <a:pt x="6363643" y="1957090"/>
                  <a:pt x="6366123" y="1957090"/>
                </a:cubicBezTo>
                <a:close/>
                <a:moveTo>
                  <a:pt x="6072187" y="1957090"/>
                </a:moveTo>
                <a:lnTo>
                  <a:pt x="6058657" y="1967238"/>
                </a:lnTo>
                <a:lnTo>
                  <a:pt x="6059165" y="1965462"/>
                </a:lnTo>
                <a:cubicBezTo>
                  <a:pt x="6060405" y="1963602"/>
                  <a:pt x="6062265" y="1962052"/>
                  <a:pt x="6064746" y="1960811"/>
                </a:cubicBezTo>
                <a:cubicBezTo>
                  <a:pt x="6069707" y="1958331"/>
                  <a:pt x="6072187" y="1957090"/>
                  <a:pt x="6072187" y="1957090"/>
                </a:cubicBezTo>
                <a:close/>
                <a:moveTo>
                  <a:pt x="5737324" y="1957090"/>
                </a:moveTo>
                <a:cubicBezTo>
                  <a:pt x="5737324" y="1957090"/>
                  <a:pt x="5737324" y="1959571"/>
                  <a:pt x="5737324" y="1964532"/>
                </a:cubicBezTo>
                <a:cubicBezTo>
                  <a:pt x="5737324" y="1969493"/>
                  <a:pt x="5739804" y="1971973"/>
                  <a:pt x="5744765" y="1971973"/>
                </a:cubicBezTo>
                <a:cubicBezTo>
                  <a:pt x="5749727" y="1971973"/>
                  <a:pt x="5752207" y="1970733"/>
                  <a:pt x="5752207" y="1968253"/>
                </a:cubicBezTo>
                <a:cubicBezTo>
                  <a:pt x="5752207" y="1965772"/>
                  <a:pt x="5752207" y="1964532"/>
                  <a:pt x="5752207" y="1964532"/>
                </a:cubicBezTo>
                <a:cubicBezTo>
                  <a:pt x="5757168" y="1964532"/>
                  <a:pt x="5759648" y="1964532"/>
                  <a:pt x="5759648" y="1964532"/>
                </a:cubicBezTo>
                <a:close/>
                <a:moveTo>
                  <a:pt x="5499199" y="1957090"/>
                </a:moveTo>
                <a:cubicBezTo>
                  <a:pt x="5489277" y="1957090"/>
                  <a:pt x="5484316" y="1959571"/>
                  <a:pt x="5484316" y="1964532"/>
                </a:cubicBezTo>
                <a:lnTo>
                  <a:pt x="5469433" y="1971973"/>
                </a:lnTo>
                <a:cubicBezTo>
                  <a:pt x="5464472" y="1976935"/>
                  <a:pt x="5460751" y="1980655"/>
                  <a:pt x="5458271" y="1983135"/>
                </a:cubicBezTo>
                <a:cubicBezTo>
                  <a:pt x="5455791" y="1985616"/>
                  <a:pt x="5454551" y="1986856"/>
                  <a:pt x="5454551" y="1986856"/>
                </a:cubicBezTo>
                <a:cubicBezTo>
                  <a:pt x="5454551" y="1996778"/>
                  <a:pt x="5457031" y="1999259"/>
                  <a:pt x="5461992" y="1994297"/>
                </a:cubicBezTo>
                <a:cubicBezTo>
                  <a:pt x="5466953" y="1989337"/>
                  <a:pt x="5469433" y="1986856"/>
                  <a:pt x="5469433" y="1986856"/>
                </a:cubicBezTo>
                <a:lnTo>
                  <a:pt x="5484316" y="1971973"/>
                </a:lnTo>
                <a:cubicBezTo>
                  <a:pt x="5489277" y="1962052"/>
                  <a:pt x="5494238" y="1959571"/>
                  <a:pt x="5499199" y="1964532"/>
                </a:cubicBezTo>
                <a:cubicBezTo>
                  <a:pt x="5499199" y="1969493"/>
                  <a:pt x="5501679" y="1969493"/>
                  <a:pt x="5506640" y="1964532"/>
                </a:cubicBezTo>
                <a:close/>
                <a:moveTo>
                  <a:pt x="6295429" y="1949649"/>
                </a:moveTo>
                <a:lnTo>
                  <a:pt x="6310312" y="1949649"/>
                </a:lnTo>
                <a:cubicBezTo>
                  <a:pt x="6305351" y="1954610"/>
                  <a:pt x="6302871" y="1957090"/>
                  <a:pt x="6302871" y="1957090"/>
                </a:cubicBezTo>
                <a:cubicBezTo>
                  <a:pt x="6297910" y="1957090"/>
                  <a:pt x="6295429" y="1957090"/>
                  <a:pt x="6295429" y="1957090"/>
                </a:cubicBezTo>
                <a:cubicBezTo>
                  <a:pt x="6295429" y="1962052"/>
                  <a:pt x="6287988" y="1969493"/>
                  <a:pt x="6273105" y="1979415"/>
                </a:cubicBezTo>
                <a:cubicBezTo>
                  <a:pt x="6268144" y="1984376"/>
                  <a:pt x="6260703" y="1989337"/>
                  <a:pt x="6250781" y="1994297"/>
                </a:cubicBezTo>
                <a:cubicBezTo>
                  <a:pt x="6240860" y="1999259"/>
                  <a:pt x="6233418" y="2002980"/>
                  <a:pt x="6228457" y="2005460"/>
                </a:cubicBezTo>
                <a:cubicBezTo>
                  <a:pt x="6223495" y="2007940"/>
                  <a:pt x="6221015" y="2011661"/>
                  <a:pt x="6221015" y="2016622"/>
                </a:cubicBezTo>
                <a:cubicBezTo>
                  <a:pt x="6216054" y="2011661"/>
                  <a:pt x="6213574" y="2011661"/>
                  <a:pt x="6213574" y="2016622"/>
                </a:cubicBezTo>
                <a:cubicBezTo>
                  <a:pt x="6213574" y="2021583"/>
                  <a:pt x="6212333" y="2021583"/>
                  <a:pt x="6209853" y="2016622"/>
                </a:cubicBezTo>
                <a:cubicBezTo>
                  <a:pt x="6207373" y="2011661"/>
                  <a:pt x="6211094" y="2006700"/>
                  <a:pt x="6221015" y="2001739"/>
                </a:cubicBezTo>
                <a:cubicBezTo>
                  <a:pt x="6225977" y="1996778"/>
                  <a:pt x="6229697" y="1993057"/>
                  <a:pt x="6232178" y="1990577"/>
                </a:cubicBezTo>
                <a:cubicBezTo>
                  <a:pt x="6234658" y="1988097"/>
                  <a:pt x="6235898" y="1986856"/>
                  <a:pt x="6235898" y="1986856"/>
                </a:cubicBezTo>
                <a:cubicBezTo>
                  <a:pt x="6235898" y="1986856"/>
                  <a:pt x="6237139" y="1986856"/>
                  <a:pt x="6239619" y="1986856"/>
                </a:cubicBezTo>
                <a:cubicBezTo>
                  <a:pt x="6242099" y="1986856"/>
                  <a:pt x="6248301" y="1981895"/>
                  <a:pt x="6258222" y="1971973"/>
                </a:cubicBezTo>
                <a:lnTo>
                  <a:pt x="6273105" y="1964532"/>
                </a:lnTo>
                <a:cubicBezTo>
                  <a:pt x="6278067" y="1964532"/>
                  <a:pt x="6281787" y="1963292"/>
                  <a:pt x="6284267" y="1960811"/>
                </a:cubicBezTo>
                <a:cubicBezTo>
                  <a:pt x="6286747" y="1958331"/>
                  <a:pt x="6290468" y="1954610"/>
                  <a:pt x="6295429" y="1949649"/>
                </a:cubicBezTo>
                <a:close/>
                <a:moveTo>
                  <a:pt x="6034980" y="1949649"/>
                </a:moveTo>
                <a:lnTo>
                  <a:pt x="6034980" y="1964532"/>
                </a:lnTo>
                <a:lnTo>
                  <a:pt x="6034980" y="1971973"/>
                </a:lnTo>
                <a:cubicBezTo>
                  <a:pt x="6034980" y="1981895"/>
                  <a:pt x="6032500" y="1985616"/>
                  <a:pt x="6027539" y="1983135"/>
                </a:cubicBezTo>
                <a:cubicBezTo>
                  <a:pt x="6022578" y="1980655"/>
                  <a:pt x="6017617" y="1981895"/>
                  <a:pt x="6012656" y="1986856"/>
                </a:cubicBezTo>
                <a:lnTo>
                  <a:pt x="6005215" y="1979415"/>
                </a:lnTo>
                <a:cubicBezTo>
                  <a:pt x="6005215" y="1979415"/>
                  <a:pt x="6003974" y="1978175"/>
                  <a:pt x="6001494" y="1975694"/>
                </a:cubicBezTo>
                <a:cubicBezTo>
                  <a:pt x="5999014" y="1973214"/>
                  <a:pt x="5997773" y="1970733"/>
                  <a:pt x="5997773" y="1968253"/>
                </a:cubicBezTo>
                <a:cubicBezTo>
                  <a:pt x="5997773" y="1965772"/>
                  <a:pt x="5997773" y="1964532"/>
                  <a:pt x="5997773" y="1964532"/>
                </a:cubicBezTo>
                <a:cubicBezTo>
                  <a:pt x="5997773" y="1964532"/>
                  <a:pt x="6000253" y="1964532"/>
                  <a:pt x="6005215" y="1964532"/>
                </a:cubicBezTo>
                <a:cubicBezTo>
                  <a:pt x="6005215" y="1964532"/>
                  <a:pt x="6005215" y="1965772"/>
                  <a:pt x="6005215" y="1968253"/>
                </a:cubicBezTo>
                <a:cubicBezTo>
                  <a:pt x="6005215" y="1970733"/>
                  <a:pt x="6007695" y="1969493"/>
                  <a:pt x="6012656" y="1964532"/>
                </a:cubicBezTo>
                <a:lnTo>
                  <a:pt x="6012656" y="1971973"/>
                </a:lnTo>
                <a:cubicBezTo>
                  <a:pt x="6012656" y="1976935"/>
                  <a:pt x="6015136" y="1978175"/>
                  <a:pt x="6020097" y="1975694"/>
                </a:cubicBezTo>
                <a:cubicBezTo>
                  <a:pt x="6025059" y="1973214"/>
                  <a:pt x="6027539" y="1969493"/>
                  <a:pt x="6027539" y="1964532"/>
                </a:cubicBezTo>
                <a:lnTo>
                  <a:pt x="6027539" y="1957090"/>
                </a:lnTo>
                <a:close/>
                <a:moveTo>
                  <a:pt x="1309688" y="1949649"/>
                </a:moveTo>
                <a:lnTo>
                  <a:pt x="1309688" y="1957090"/>
                </a:lnTo>
                <a:lnTo>
                  <a:pt x="1302246" y="1957090"/>
                </a:lnTo>
                <a:cubicBezTo>
                  <a:pt x="1302246" y="1952130"/>
                  <a:pt x="1304727" y="1949649"/>
                  <a:pt x="1309688" y="1949649"/>
                </a:cubicBezTo>
                <a:close/>
                <a:moveTo>
                  <a:pt x="6243340" y="1942208"/>
                </a:moveTo>
                <a:lnTo>
                  <a:pt x="6250781" y="1942208"/>
                </a:lnTo>
                <a:cubicBezTo>
                  <a:pt x="6250781" y="1947169"/>
                  <a:pt x="6248301" y="1949649"/>
                  <a:pt x="6243340" y="1949649"/>
                </a:cubicBezTo>
                <a:close/>
                <a:moveTo>
                  <a:pt x="6064746" y="1942208"/>
                </a:moveTo>
                <a:lnTo>
                  <a:pt x="6072187" y="1942208"/>
                </a:lnTo>
                <a:cubicBezTo>
                  <a:pt x="6072187" y="1947169"/>
                  <a:pt x="6069707" y="1949649"/>
                  <a:pt x="6064746" y="1949649"/>
                </a:cubicBezTo>
                <a:close/>
                <a:moveTo>
                  <a:pt x="5804297" y="1942208"/>
                </a:moveTo>
                <a:lnTo>
                  <a:pt x="5804297" y="1949649"/>
                </a:lnTo>
                <a:cubicBezTo>
                  <a:pt x="5804297" y="1949649"/>
                  <a:pt x="5806777" y="1949649"/>
                  <a:pt x="5811738" y="1949649"/>
                </a:cubicBezTo>
                <a:close/>
                <a:moveTo>
                  <a:pt x="1897559" y="1942208"/>
                </a:moveTo>
                <a:cubicBezTo>
                  <a:pt x="1902520" y="1942208"/>
                  <a:pt x="1905000" y="1942208"/>
                  <a:pt x="1905000" y="1942208"/>
                </a:cubicBezTo>
                <a:cubicBezTo>
                  <a:pt x="1905000" y="1947169"/>
                  <a:pt x="1905000" y="1949649"/>
                  <a:pt x="1905000" y="1949649"/>
                </a:cubicBezTo>
                <a:close/>
                <a:moveTo>
                  <a:pt x="6548437" y="1934766"/>
                </a:moveTo>
                <a:lnTo>
                  <a:pt x="6563320" y="1934766"/>
                </a:lnTo>
                <a:cubicBezTo>
                  <a:pt x="6563320" y="1939728"/>
                  <a:pt x="6563320" y="1942208"/>
                  <a:pt x="6563320" y="1942208"/>
                </a:cubicBezTo>
                <a:lnTo>
                  <a:pt x="6548437" y="1942208"/>
                </a:lnTo>
                <a:lnTo>
                  <a:pt x="6540996" y="1949649"/>
                </a:lnTo>
                <a:cubicBezTo>
                  <a:pt x="6536035" y="1944688"/>
                  <a:pt x="6538516" y="1939728"/>
                  <a:pt x="6548437" y="1934766"/>
                </a:cubicBezTo>
                <a:close/>
                <a:moveTo>
                  <a:pt x="6057304" y="1934766"/>
                </a:moveTo>
                <a:lnTo>
                  <a:pt x="6064746" y="1934766"/>
                </a:lnTo>
                <a:cubicBezTo>
                  <a:pt x="6059785" y="1939728"/>
                  <a:pt x="6057304" y="1942208"/>
                  <a:pt x="6057304" y="1942208"/>
                </a:cubicBezTo>
                <a:cubicBezTo>
                  <a:pt x="6057304" y="1942208"/>
                  <a:pt x="6057304" y="1944688"/>
                  <a:pt x="6057304" y="1949649"/>
                </a:cubicBezTo>
                <a:lnTo>
                  <a:pt x="6049863" y="1957090"/>
                </a:lnTo>
                <a:cubicBezTo>
                  <a:pt x="6044902" y="1957090"/>
                  <a:pt x="6044902" y="1954610"/>
                  <a:pt x="6049863" y="1949649"/>
                </a:cubicBezTo>
                <a:lnTo>
                  <a:pt x="6049863" y="1942208"/>
                </a:lnTo>
                <a:cubicBezTo>
                  <a:pt x="6049863" y="1942208"/>
                  <a:pt x="6051104" y="1940968"/>
                  <a:pt x="6053584" y="1938487"/>
                </a:cubicBezTo>
                <a:cubicBezTo>
                  <a:pt x="6056064" y="1936007"/>
                  <a:pt x="6057304" y="1934766"/>
                  <a:pt x="6057304" y="1934766"/>
                </a:cubicBezTo>
                <a:close/>
                <a:moveTo>
                  <a:pt x="5755928" y="1934766"/>
                </a:moveTo>
                <a:cubicBezTo>
                  <a:pt x="5753447" y="1934766"/>
                  <a:pt x="5753447" y="1936007"/>
                  <a:pt x="5755928" y="1938487"/>
                </a:cubicBezTo>
                <a:cubicBezTo>
                  <a:pt x="5758408" y="1940968"/>
                  <a:pt x="5760889" y="1942208"/>
                  <a:pt x="5763369" y="1942208"/>
                </a:cubicBezTo>
                <a:cubicBezTo>
                  <a:pt x="5765849" y="1942208"/>
                  <a:pt x="5767090" y="1947169"/>
                  <a:pt x="5767090" y="1957090"/>
                </a:cubicBezTo>
                <a:cubicBezTo>
                  <a:pt x="5767090" y="1962052"/>
                  <a:pt x="5768330" y="1964532"/>
                  <a:pt x="5770810" y="1964532"/>
                </a:cubicBezTo>
                <a:cubicBezTo>
                  <a:pt x="5773290" y="1964532"/>
                  <a:pt x="5777011" y="1964532"/>
                  <a:pt x="5781972" y="1964532"/>
                </a:cubicBezTo>
                <a:lnTo>
                  <a:pt x="5781972" y="1949649"/>
                </a:lnTo>
                <a:cubicBezTo>
                  <a:pt x="5772051" y="1949649"/>
                  <a:pt x="5769570" y="1947169"/>
                  <a:pt x="5774531" y="1942208"/>
                </a:cubicBezTo>
                <a:cubicBezTo>
                  <a:pt x="5774531" y="1942208"/>
                  <a:pt x="5772051" y="1940968"/>
                  <a:pt x="5767090" y="1938487"/>
                </a:cubicBezTo>
                <a:cubicBezTo>
                  <a:pt x="5762128" y="1936007"/>
                  <a:pt x="5758408" y="1934766"/>
                  <a:pt x="5755928" y="1934766"/>
                </a:cubicBezTo>
                <a:close/>
                <a:moveTo>
                  <a:pt x="5588496" y="1934766"/>
                </a:moveTo>
                <a:cubicBezTo>
                  <a:pt x="5583535" y="1934766"/>
                  <a:pt x="5578574" y="1936007"/>
                  <a:pt x="5573613" y="1938487"/>
                </a:cubicBezTo>
                <a:cubicBezTo>
                  <a:pt x="5568652" y="1940968"/>
                  <a:pt x="5566172" y="1942208"/>
                  <a:pt x="5566172" y="1942208"/>
                </a:cubicBezTo>
                <a:lnTo>
                  <a:pt x="5581054" y="1942208"/>
                </a:lnTo>
                <a:cubicBezTo>
                  <a:pt x="5586016" y="1937247"/>
                  <a:pt x="5588496" y="1936007"/>
                  <a:pt x="5588496" y="1938487"/>
                </a:cubicBezTo>
                <a:cubicBezTo>
                  <a:pt x="5588496" y="1940968"/>
                  <a:pt x="5593457" y="1939728"/>
                  <a:pt x="5603379" y="1934766"/>
                </a:cubicBezTo>
                <a:close/>
                <a:moveTo>
                  <a:pt x="1912442" y="1934766"/>
                </a:moveTo>
                <a:lnTo>
                  <a:pt x="1919883" y="1942208"/>
                </a:lnTo>
                <a:cubicBezTo>
                  <a:pt x="1924844" y="1952130"/>
                  <a:pt x="1927325" y="1962052"/>
                  <a:pt x="1927325" y="1971973"/>
                </a:cubicBezTo>
                <a:lnTo>
                  <a:pt x="1934766" y="1994297"/>
                </a:lnTo>
                <a:lnTo>
                  <a:pt x="1934766" y="2001739"/>
                </a:lnTo>
                <a:cubicBezTo>
                  <a:pt x="1934766" y="2011661"/>
                  <a:pt x="1932285" y="2014142"/>
                  <a:pt x="1927325" y="2009180"/>
                </a:cubicBezTo>
                <a:cubicBezTo>
                  <a:pt x="1927325" y="1999259"/>
                  <a:pt x="1924844" y="1991817"/>
                  <a:pt x="1919883" y="1986856"/>
                </a:cubicBezTo>
                <a:cubicBezTo>
                  <a:pt x="1914922" y="1967013"/>
                  <a:pt x="1912442" y="1954610"/>
                  <a:pt x="1912442" y="1949649"/>
                </a:cubicBezTo>
                <a:close/>
                <a:moveTo>
                  <a:pt x="6336357" y="1932441"/>
                </a:moveTo>
                <a:cubicBezTo>
                  <a:pt x="6337597" y="1932751"/>
                  <a:pt x="6338838" y="1933526"/>
                  <a:pt x="6340078" y="1934766"/>
                </a:cubicBezTo>
                <a:lnTo>
                  <a:pt x="6325195" y="1949649"/>
                </a:lnTo>
                <a:lnTo>
                  <a:pt x="6317754" y="1942208"/>
                </a:lnTo>
                <a:lnTo>
                  <a:pt x="6325195" y="1942208"/>
                </a:lnTo>
                <a:cubicBezTo>
                  <a:pt x="6328916" y="1934766"/>
                  <a:pt x="6332636" y="1931511"/>
                  <a:pt x="6336357" y="1932441"/>
                </a:cubicBezTo>
                <a:close/>
                <a:moveTo>
                  <a:pt x="5839643" y="1931046"/>
                </a:moveTo>
                <a:cubicBezTo>
                  <a:pt x="5835922" y="1931046"/>
                  <a:pt x="5831582" y="1932286"/>
                  <a:pt x="5826621" y="1934766"/>
                </a:cubicBezTo>
                <a:lnTo>
                  <a:pt x="5848945" y="1934766"/>
                </a:lnTo>
                <a:cubicBezTo>
                  <a:pt x="5846464" y="1932286"/>
                  <a:pt x="5843364" y="1931046"/>
                  <a:pt x="5839643" y="1931046"/>
                </a:cubicBezTo>
                <a:close/>
                <a:moveTo>
                  <a:pt x="6497278" y="1930115"/>
                </a:moveTo>
                <a:cubicBezTo>
                  <a:pt x="6497898" y="1929496"/>
                  <a:pt x="6498828" y="1929805"/>
                  <a:pt x="6500068" y="1931046"/>
                </a:cubicBezTo>
                <a:cubicBezTo>
                  <a:pt x="6502548" y="1933526"/>
                  <a:pt x="6501309" y="1934766"/>
                  <a:pt x="6496347" y="1934766"/>
                </a:cubicBezTo>
                <a:cubicBezTo>
                  <a:pt x="6496347" y="1932286"/>
                  <a:pt x="6496658" y="1930736"/>
                  <a:pt x="6497278" y="1930115"/>
                </a:cubicBezTo>
                <a:close/>
                <a:moveTo>
                  <a:pt x="5893594" y="1927325"/>
                </a:moveTo>
                <a:lnTo>
                  <a:pt x="5893594" y="1942208"/>
                </a:lnTo>
                <a:cubicBezTo>
                  <a:pt x="5893594" y="1942208"/>
                  <a:pt x="5896074" y="1939728"/>
                  <a:pt x="5901035" y="1934766"/>
                </a:cubicBezTo>
                <a:cubicBezTo>
                  <a:pt x="5901035" y="1934766"/>
                  <a:pt x="5901035" y="1933526"/>
                  <a:pt x="5901035" y="1931046"/>
                </a:cubicBezTo>
                <a:cubicBezTo>
                  <a:pt x="5901035" y="1928565"/>
                  <a:pt x="5898555" y="1927325"/>
                  <a:pt x="5893594" y="1927325"/>
                </a:cubicBezTo>
                <a:close/>
                <a:moveTo>
                  <a:pt x="5648027" y="1927325"/>
                </a:moveTo>
                <a:lnTo>
                  <a:pt x="5655469" y="1934766"/>
                </a:lnTo>
                <a:cubicBezTo>
                  <a:pt x="5650507" y="1939728"/>
                  <a:pt x="5648027" y="1939728"/>
                  <a:pt x="5648027" y="1934766"/>
                </a:cubicBezTo>
                <a:cubicBezTo>
                  <a:pt x="5648027" y="1929805"/>
                  <a:pt x="5648027" y="1927325"/>
                  <a:pt x="5648027" y="1927325"/>
                </a:cubicBezTo>
                <a:close/>
                <a:moveTo>
                  <a:pt x="5547568" y="1927325"/>
                </a:moveTo>
                <a:cubicBezTo>
                  <a:pt x="5545088" y="1927325"/>
                  <a:pt x="5543847" y="1929805"/>
                  <a:pt x="5543847" y="1934766"/>
                </a:cubicBezTo>
                <a:cubicBezTo>
                  <a:pt x="5548809" y="1934766"/>
                  <a:pt x="5551289" y="1933526"/>
                  <a:pt x="5551289" y="1931046"/>
                </a:cubicBezTo>
                <a:cubicBezTo>
                  <a:pt x="5551289" y="1928565"/>
                  <a:pt x="5550048" y="1927325"/>
                  <a:pt x="5547568" y="1927325"/>
                </a:cubicBezTo>
                <a:close/>
                <a:moveTo>
                  <a:pt x="5510361" y="1927325"/>
                </a:moveTo>
                <a:cubicBezTo>
                  <a:pt x="5507881" y="1927325"/>
                  <a:pt x="5506640" y="1929805"/>
                  <a:pt x="5506640" y="1934766"/>
                </a:cubicBezTo>
                <a:cubicBezTo>
                  <a:pt x="5511602" y="1934766"/>
                  <a:pt x="5514082" y="1933526"/>
                  <a:pt x="5514082" y="1931046"/>
                </a:cubicBezTo>
                <a:cubicBezTo>
                  <a:pt x="5514082" y="1928565"/>
                  <a:pt x="5512841" y="1927325"/>
                  <a:pt x="5510361" y="1927325"/>
                </a:cubicBezTo>
                <a:close/>
                <a:moveTo>
                  <a:pt x="2262187" y="1927325"/>
                </a:moveTo>
                <a:lnTo>
                  <a:pt x="2269629" y="1927325"/>
                </a:lnTo>
                <a:lnTo>
                  <a:pt x="2277070" y="1942208"/>
                </a:lnTo>
                <a:lnTo>
                  <a:pt x="2277070" y="1949649"/>
                </a:lnTo>
                <a:cubicBezTo>
                  <a:pt x="2277070" y="1944688"/>
                  <a:pt x="2269629" y="1942208"/>
                  <a:pt x="2254746" y="1942208"/>
                </a:cubicBezTo>
                <a:lnTo>
                  <a:pt x="2247305" y="1942208"/>
                </a:lnTo>
                <a:cubicBezTo>
                  <a:pt x="2247305" y="1937247"/>
                  <a:pt x="2249785" y="1934766"/>
                  <a:pt x="2254746" y="1934766"/>
                </a:cubicBezTo>
                <a:cubicBezTo>
                  <a:pt x="2254746" y="1934766"/>
                  <a:pt x="2255986" y="1933526"/>
                  <a:pt x="2258467" y="1931046"/>
                </a:cubicBezTo>
                <a:cubicBezTo>
                  <a:pt x="2260948" y="1928565"/>
                  <a:pt x="2262187" y="1927325"/>
                  <a:pt x="2262187" y="1927325"/>
                </a:cubicBezTo>
                <a:close/>
                <a:moveTo>
                  <a:pt x="1927325" y="1927325"/>
                </a:moveTo>
                <a:lnTo>
                  <a:pt x="1927325" y="1934766"/>
                </a:lnTo>
                <a:lnTo>
                  <a:pt x="1919883" y="1934766"/>
                </a:lnTo>
                <a:cubicBezTo>
                  <a:pt x="1924844" y="1929805"/>
                  <a:pt x="1927325" y="1927325"/>
                  <a:pt x="1927325" y="1927325"/>
                </a:cubicBezTo>
                <a:close/>
                <a:moveTo>
                  <a:pt x="1651992" y="1927325"/>
                </a:moveTo>
                <a:lnTo>
                  <a:pt x="1651992" y="1942208"/>
                </a:lnTo>
                <a:lnTo>
                  <a:pt x="1651992" y="1949649"/>
                </a:lnTo>
                <a:cubicBezTo>
                  <a:pt x="1647031" y="1934766"/>
                  <a:pt x="1647031" y="1927325"/>
                  <a:pt x="1651992" y="1927325"/>
                </a:cubicBezTo>
                <a:close/>
                <a:moveTo>
                  <a:pt x="1227832" y="1927325"/>
                </a:moveTo>
                <a:lnTo>
                  <a:pt x="1235274" y="1927325"/>
                </a:lnTo>
                <a:cubicBezTo>
                  <a:pt x="1235274" y="1932286"/>
                  <a:pt x="1232793" y="1934766"/>
                  <a:pt x="1227832" y="1934766"/>
                </a:cubicBezTo>
                <a:cubicBezTo>
                  <a:pt x="1227832" y="1929805"/>
                  <a:pt x="1227832" y="1927325"/>
                  <a:pt x="1227832" y="1927325"/>
                </a:cubicBezTo>
                <a:close/>
                <a:moveTo>
                  <a:pt x="6377285" y="1919883"/>
                </a:moveTo>
                <a:lnTo>
                  <a:pt x="6384726" y="1927325"/>
                </a:lnTo>
                <a:cubicBezTo>
                  <a:pt x="6384726" y="1927325"/>
                  <a:pt x="6382246" y="1927325"/>
                  <a:pt x="6377285" y="1927325"/>
                </a:cubicBezTo>
                <a:cubicBezTo>
                  <a:pt x="6377285" y="1922364"/>
                  <a:pt x="6377285" y="1919883"/>
                  <a:pt x="6377285" y="1919883"/>
                </a:cubicBezTo>
                <a:close/>
                <a:moveTo>
                  <a:pt x="6109394" y="1919883"/>
                </a:moveTo>
                <a:lnTo>
                  <a:pt x="6101953" y="1927325"/>
                </a:lnTo>
                <a:lnTo>
                  <a:pt x="6087070" y="1934766"/>
                </a:lnTo>
                <a:cubicBezTo>
                  <a:pt x="6087070" y="1934766"/>
                  <a:pt x="6089550" y="1932286"/>
                  <a:pt x="6094511" y="1927325"/>
                </a:cubicBezTo>
                <a:close/>
                <a:moveTo>
                  <a:pt x="5789414" y="1919883"/>
                </a:moveTo>
                <a:lnTo>
                  <a:pt x="5789414" y="1927325"/>
                </a:lnTo>
                <a:cubicBezTo>
                  <a:pt x="5789414" y="1932286"/>
                  <a:pt x="5789414" y="1934766"/>
                  <a:pt x="5789414" y="1934766"/>
                </a:cubicBezTo>
                <a:cubicBezTo>
                  <a:pt x="5789414" y="1934766"/>
                  <a:pt x="5791894" y="1932286"/>
                  <a:pt x="5796855" y="1927325"/>
                </a:cubicBezTo>
                <a:close/>
                <a:moveTo>
                  <a:pt x="5618261" y="1919883"/>
                </a:moveTo>
                <a:cubicBezTo>
                  <a:pt x="5618261" y="1919883"/>
                  <a:pt x="5615781" y="1922364"/>
                  <a:pt x="5610820" y="1927325"/>
                </a:cubicBezTo>
                <a:lnTo>
                  <a:pt x="5618261" y="1927325"/>
                </a:lnTo>
                <a:close/>
                <a:moveTo>
                  <a:pt x="5201543" y="1919883"/>
                </a:moveTo>
                <a:lnTo>
                  <a:pt x="5201543" y="1927325"/>
                </a:lnTo>
                <a:lnTo>
                  <a:pt x="5208984" y="1919883"/>
                </a:lnTo>
                <a:close/>
                <a:moveTo>
                  <a:pt x="1867793" y="1919883"/>
                </a:moveTo>
                <a:lnTo>
                  <a:pt x="1875235" y="1934766"/>
                </a:lnTo>
                <a:cubicBezTo>
                  <a:pt x="1875235" y="1939728"/>
                  <a:pt x="1876475" y="1944688"/>
                  <a:pt x="1878955" y="1949649"/>
                </a:cubicBezTo>
                <a:cubicBezTo>
                  <a:pt x="1881436" y="1954610"/>
                  <a:pt x="1882676" y="1957090"/>
                  <a:pt x="1882676" y="1957090"/>
                </a:cubicBezTo>
                <a:cubicBezTo>
                  <a:pt x="1882676" y="1957090"/>
                  <a:pt x="1882676" y="1959571"/>
                  <a:pt x="1882676" y="1964532"/>
                </a:cubicBezTo>
                <a:cubicBezTo>
                  <a:pt x="1882676" y="1969493"/>
                  <a:pt x="1880195" y="1974454"/>
                  <a:pt x="1875235" y="1979415"/>
                </a:cubicBezTo>
                <a:lnTo>
                  <a:pt x="1875235" y="1964532"/>
                </a:lnTo>
                <a:cubicBezTo>
                  <a:pt x="1875235" y="1949649"/>
                  <a:pt x="1873994" y="1940968"/>
                  <a:pt x="1871514" y="1938487"/>
                </a:cubicBezTo>
                <a:cubicBezTo>
                  <a:pt x="1869033" y="1936007"/>
                  <a:pt x="1867793" y="1929805"/>
                  <a:pt x="1867793" y="1919883"/>
                </a:cubicBezTo>
                <a:close/>
                <a:moveTo>
                  <a:pt x="1614785" y="1919883"/>
                </a:moveTo>
                <a:cubicBezTo>
                  <a:pt x="1619746" y="1919883"/>
                  <a:pt x="1622227" y="1919883"/>
                  <a:pt x="1622227" y="1919883"/>
                </a:cubicBezTo>
                <a:cubicBezTo>
                  <a:pt x="1622227" y="1919883"/>
                  <a:pt x="1624707" y="1919883"/>
                  <a:pt x="1629668" y="1919883"/>
                </a:cubicBezTo>
                <a:lnTo>
                  <a:pt x="1637109" y="1927325"/>
                </a:lnTo>
                <a:cubicBezTo>
                  <a:pt x="1642071" y="1932286"/>
                  <a:pt x="1644551" y="1934766"/>
                  <a:pt x="1644551" y="1934766"/>
                </a:cubicBezTo>
                <a:cubicBezTo>
                  <a:pt x="1644551" y="1934766"/>
                  <a:pt x="1642071" y="1937247"/>
                  <a:pt x="1637109" y="1942208"/>
                </a:cubicBezTo>
                <a:cubicBezTo>
                  <a:pt x="1632148" y="1942208"/>
                  <a:pt x="1629668" y="1947169"/>
                  <a:pt x="1629668" y="1957090"/>
                </a:cubicBezTo>
                <a:lnTo>
                  <a:pt x="1629668" y="1949649"/>
                </a:lnTo>
                <a:cubicBezTo>
                  <a:pt x="1629668" y="1944688"/>
                  <a:pt x="1629668" y="1940968"/>
                  <a:pt x="1629668" y="1938487"/>
                </a:cubicBezTo>
                <a:cubicBezTo>
                  <a:pt x="1629668" y="1936007"/>
                  <a:pt x="1628428" y="1933526"/>
                  <a:pt x="1625947" y="1931046"/>
                </a:cubicBezTo>
                <a:cubicBezTo>
                  <a:pt x="1623467" y="1928565"/>
                  <a:pt x="1619746" y="1927325"/>
                  <a:pt x="1614785" y="1927325"/>
                </a:cubicBezTo>
                <a:close/>
                <a:moveTo>
                  <a:pt x="1406426" y="1919883"/>
                </a:moveTo>
                <a:cubicBezTo>
                  <a:pt x="1411387" y="1919883"/>
                  <a:pt x="1413867" y="1922364"/>
                  <a:pt x="1413867" y="1927325"/>
                </a:cubicBezTo>
                <a:lnTo>
                  <a:pt x="1406426" y="1934766"/>
                </a:lnTo>
                <a:lnTo>
                  <a:pt x="1406426" y="1927325"/>
                </a:lnTo>
                <a:close/>
                <a:moveTo>
                  <a:pt x="6518672" y="1912442"/>
                </a:moveTo>
                <a:lnTo>
                  <a:pt x="6533554" y="1912442"/>
                </a:lnTo>
                <a:lnTo>
                  <a:pt x="6503789" y="1927325"/>
                </a:lnTo>
                <a:close/>
                <a:moveTo>
                  <a:pt x="5804297" y="1912442"/>
                </a:moveTo>
                <a:lnTo>
                  <a:pt x="5804297" y="1919883"/>
                </a:lnTo>
                <a:cubicBezTo>
                  <a:pt x="5809258" y="1919883"/>
                  <a:pt x="5811738" y="1917403"/>
                  <a:pt x="5811738" y="1912442"/>
                </a:cubicBezTo>
                <a:close/>
                <a:moveTo>
                  <a:pt x="5677793" y="1912442"/>
                </a:moveTo>
                <a:lnTo>
                  <a:pt x="5685234" y="1919883"/>
                </a:lnTo>
                <a:cubicBezTo>
                  <a:pt x="5685234" y="1919883"/>
                  <a:pt x="5682754" y="1919883"/>
                  <a:pt x="5677793" y="1919883"/>
                </a:cubicBezTo>
                <a:cubicBezTo>
                  <a:pt x="5672831" y="1914923"/>
                  <a:pt x="5672831" y="1912442"/>
                  <a:pt x="5677793" y="1912442"/>
                </a:cubicBezTo>
                <a:close/>
                <a:moveTo>
                  <a:pt x="2262187" y="1912442"/>
                </a:moveTo>
                <a:lnTo>
                  <a:pt x="2269629" y="1912442"/>
                </a:lnTo>
                <a:cubicBezTo>
                  <a:pt x="2274590" y="1917403"/>
                  <a:pt x="2274590" y="1919883"/>
                  <a:pt x="2269629" y="1919883"/>
                </a:cubicBezTo>
                <a:lnTo>
                  <a:pt x="2269629" y="1927325"/>
                </a:lnTo>
                <a:cubicBezTo>
                  <a:pt x="2269629" y="1927325"/>
                  <a:pt x="2267148" y="1922364"/>
                  <a:pt x="2262187" y="1912442"/>
                </a:cubicBezTo>
                <a:close/>
                <a:moveTo>
                  <a:pt x="6124277" y="1908721"/>
                </a:moveTo>
                <a:cubicBezTo>
                  <a:pt x="6126758" y="1908721"/>
                  <a:pt x="6129238" y="1909962"/>
                  <a:pt x="6131719" y="1912442"/>
                </a:cubicBezTo>
                <a:lnTo>
                  <a:pt x="6116836" y="1919883"/>
                </a:lnTo>
                <a:cubicBezTo>
                  <a:pt x="6111874" y="1914923"/>
                  <a:pt x="6111874" y="1912442"/>
                  <a:pt x="6116836" y="1912442"/>
                </a:cubicBezTo>
                <a:cubicBezTo>
                  <a:pt x="6119316" y="1909962"/>
                  <a:pt x="6121797" y="1908721"/>
                  <a:pt x="6124277" y="1908721"/>
                </a:cubicBezTo>
                <a:close/>
                <a:moveTo>
                  <a:pt x="6563320" y="1905001"/>
                </a:moveTo>
                <a:lnTo>
                  <a:pt x="6555879" y="1912442"/>
                </a:lnTo>
                <a:lnTo>
                  <a:pt x="6540996" y="1919883"/>
                </a:lnTo>
                <a:close/>
                <a:moveTo>
                  <a:pt x="6042422" y="1905001"/>
                </a:moveTo>
                <a:lnTo>
                  <a:pt x="6027539" y="1912442"/>
                </a:lnTo>
                <a:cubicBezTo>
                  <a:pt x="6032500" y="1912442"/>
                  <a:pt x="6034980" y="1912442"/>
                  <a:pt x="6034980" y="1912442"/>
                </a:cubicBezTo>
                <a:cubicBezTo>
                  <a:pt x="6034980" y="1912442"/>
                  <a:pt x="6037460" y="1912442"/>
                  <a:pt x="6042422" y="1912442"/>
                </a:cubicBezTo>
                <a:cubicBezTo>
                  <a:pt x="6042422" y="1912442"/>
                  <a:pt x="6042422" y="1909962"/>
                  <a:pt x="6042422" y="1905001"/>
                </a:cubicBezTo>
                <a:close/>
                <a:moveTo>
                  <a:pt x="5603379" y="1905001"/>
                </a:moveTo>
                <a:cubicBezTo>
                  <a:pt x="5598417" y="1909962"/>
                  <a:pt x="5593457" y="1912442"/>
                  <a:pt x="5588496" y="1912442"/>
                </a:cubicBezTo>
                <a:cubicBezTo>
                  <a:pt x="5583535" y="1912442"/>
                  <a:pt x="5581054" y="1912442"/>
                  <a:pt x="5581054" y="1912442"/>
                </a:cubicBezTo>
                <a:lnTo>
                  <a:pt x="5588496" y="1919883"/>
                </a:lnTo>
                <a:close/>
                <a:moveTo>
                  <a:pt x="5253633" y="1905001"/>
                </a:moveTo>
                <a:cubicBezTo>
                  <a:pt x="5248671" y="1905001"/>
                  <a:pt x="5246191" y="1907481"/>
                  <a:pt x="5246191" y="1912442"/>
                </a:cubicBezTo>
                <a:cubicBezTo>
                  <a:pt x="5246191" y="1917403"/>
                  <a:pt x="5246191" y="1919883"/>
                  <a:pt x="5246191" y="1919883"/>
                </a:cubicBezTo>
                <a:cubicBezTo>
                  <a:pt x="5251152" y="1914923"/>
                  <a:pt x="5253633" y="1912442"/>
                  <a:pt x="5253633" y="1912442"/>
                </a:cubicBezTo>
                <a:cubicBezTo>
                  <a:pt x="5253633" y="1912442"/>
                  <a:pt x="5253633" y="1909962"/>
                  <a:pt x="5253633" y="1905001"/>
                </a:cubicBezTo>
                <a:close/>
                <a:moveTo>
                  <a:pt x="2381250" y="1905001"/>
                </a:moveTo>
                <a:cubicBezTo>
                  <a:pt x="2381250" y="1905001"/>
                  <a:pt x="2381250" y="1907481"/>
                  <a:pt x="2381250" y="1912442"/>
                </a:cubicBezTo>
                <a:cubicBezTo>
                  <a:pt x="2381250" y="1912442"/>
                  <a:pt x="2381250" y="1913683"/>
                  <a:pt x="2381250" y="1916163"/>
                </a:cubicBezTo>
                <a:cubicBezTo>
                  <a:pt x="2381250" y="1918643"/>
                  <a:pt x="2383731" y="1919883"/>
                  <a:pt x="2388691" y="1919883"/>
                </a:cubicBezTo>
                <a:lnTo>
                  <a:pt x="2388691" y="1912442"/>
                </a:lnTo>
                <a:close/>
                <a:moveTo>
                  <a:pt x="2284512" y="1905001"/>
                </a:moveTo>
                <a:cubicBezTo>
                  <a:pt x="2289473" y="1905001"/>
                  <a:pt x="2291953" y="1912442"/>
                  <a:pt x="2291953" y="1927325"/>
                </a:cubicBezTo>
                <a:lnTo>
                  <a:pt x="2284512" y="1927325"/>
                </a:lnTo>
                <a:cubicBezTo>
                  <a:pt x="2284512" y="1927325"/>
                  <a:pt x="2282031" y="1927325"/>
                  <a:pt x="2277070" y="1927325"/>
                </a:cubicBezTo>
                <a:lnTo>
                  <a:pt x="2277070" y="1919883"/>
                </a:lnTo>
                <a:cubicBezTo>
                  <a:pt x="2282031" y="1914923"/>
                  <a:pt x="2284512" y="1912442"/>
                  <a:pt x="2284512" y="1912442"/>
                </a:cubicBezTo>
                <a:close/>
                <a:moveTo>
                  <a:pt x="1034356" y="1897560"/>
                </a:moveTo>
                <a:lnTo>
                  <a:pt x="1034356" y="1934766"/>
                </a:lnTo>
                <a:lnTo>
                  <a:pt x="1026914" y="1927325"/>
                </a:lnTo>
                <a:close/>
                <a:moveTo>
                  <a:pt x="6049863" y="1897559"/>
                </a:moveTo>
                <a:lnTo>
                  <a:pt x="6049863" y="1905001"/>
                </a:lnTo>
                <a:lnTo>
                  <a:pt x="6057304" y="1897559"/>
                </a:lnTo>
                <a:cubicBezTo>
                  <a:pt x="6057304" y="1897559"/>
                  <a:pt x="6054824" y="1897559"/>
                  <a:pt x="6049863" y="1897559"/>
                </a:cubicBezTo>
                <a:close/>
                <a:moveTo>
                  <a:pt x="5997773" y="1897559"/>
                </a:moveTo>
                <a:cubicBezTo>
                  <a:pt x="5997773" y="1897559"/>
                  <a:pt x="6000253" y="1897559"/>
                  <a:pt x="6005215" y="1897559"/>
                </a:cubicBezTo>
                <a:cubicBezTo>
                  <a:pt x="6005215" y="1902521"/>
                  <a:pt x="6002735" y="1905001"/>
                  <a:pt x="5997773" y="1905001"/>
                </a:cubicBezTo>
                <a:close/>
                <a:moveTo>
                  <a:pt x="5610820" y="1897559"/>
                </a:moveTo>
                <a:cubicBezTo>
                  <a:pt x="5615781" y="1902521"/>
                  <a:pt x="5618261" y="1905001"/>
                  <a:pt x="5618261" y="1905001"/>
                </a:cubicBezTo>
                <a:cubicBezTo>
                  <a:pt x="5618261" y="1905001"/>
                  <a:pt x="5618261" y="1902521"/>
                  <a:pt x="5618261" y="1897559"/>
                </a:cubicBezTo>
                <a:close/>
                <a:moveTo>
                  <a:pt x="1912442" y="1897559"/>
                </a:moveTo>
                <a:lnTo>
                  <a:pt x="1919883" y="1905001"/>
                </a:lnTo>
                <a:cubicBezTo>
                  <a:pt x="1919883" y="1905001"/>
                  <a:pt x="1917403" y="1905001"/>
                  <a:pt x="1912442" y="1905001"/>
                </a:cubicBezTo>
                <a:cubicBezTo>
                  <a:pt x="1912442" y="1900040"/>
                  <a:pt x="1912442" y="1897559"/>
                  <a:pt x="1912442" y="1897559"/>
                </a:cubicBezTo>
                <a:close/>
                <a:moveTo>
                  <a:pt x="1540371" y="1897559"/>
                </a:moveTo>
                <a:lnTo>
                  <a:pt x="1540371" y="1905001"/>
                </a:lnTo>
                <a:cubicBezTo>
                  <a:pt x="1540371" y="1909962"/>
                  <a:pt x="1540371" y="1918643"/>
                  <a:pt x="1540371" y="1931046"/>
                </a:cubicBezTo>
                <a:cubicBezTo>
                  <a:pt x="1540371" y="1943448"/>
                  <a:pt x="1540371" y="1954610"/>
                  <a:pt x="1540371" y="1964532"/>
                </a:cubicBezTo>
                <a:lnTo>
                  <a:pt x="1540371" y="1979415"/>
                </a:lnTo>
                <a:cubicBezTo>
                  <a:pt x="1535410" y="1929805"/>
                  <a:pt x="1535410" y="1902521"/>
                  <a:pt x="1540371" y="1897559"/>
                </a:cubicBezTo>
                <a:close/>
                <a:moveTo>
                  <a:pt x="1168301" y="1897559"/>
                </a:moveTo>
                <a:cubicBezTo>
                  <a:pt x="1168301" y="1902521"/>
                  <a:pt x="1168301" y="1905001"/>
                  <a:pt x="1168301" y="1905001"/>
                </a:cubicBezTo>
                <a:cubicBezTo>
                  <a:pt x="1163340" y="1905001"/>
                  <a:pt x="1160859" y="1905001"/>
                  <a:pt x="1160859" y="1905001"/>
                </a:cubicBezTo>
                <a:close/>
                <a:moveTo>
                  <a:pt x="6414492" y="1890118"/>
                </a:moveTo>
                <a:lnTo>
                  <a:pt x="6421933" y="1897559"/>
                </a:lnTo>
                <a:cubicBezTo>
                  <a:pt x="6416972" y="1902521"/>
                  <a:pt x="6412012" y="1902521"/>
                  <a:pt x="6407051" y="1897559"/>
                </a:cubicBezTo>
                <a:close/>
                <a:moveTo>
                  <a:pt x="6347519" y="1890118"/>
                </a:moveTo>
                <a:lnTo>
                  <a:pt x="6340078" y="1897559"/>
                </a:lnTo>
                <a:lnTo>
                  <a:pt x="6332636" y="1897559"/>
                </a:lnTo>
                <a:cubicBezTo>
                  <a:pt x="6337598" y="1892598"/>
                  <a:pt x="6342558" y="1890118"/>
                  <a:pt x="6347519" y="1890118"/>
                </a:cubicBezTo>
                <a:close/>
                <a:moveTo>
                  <a:pt x="2306836" y="1890118"/>
                </a:moveTo>
                <a:lnTo>
                  <a:pt x="2314278" y="1890118"/>
                </a:lnTo>
                <a:lnTo>
                  <a:pt x="2314278" y="1897559"/>
                </a:lnTo>
                <a:cubicBezTo>
                  <a:pt x="2314278" y="1897559"/>
                  <a:pt x="2311797" y="1895079"/>
                  <a:pt x="2306836" y="1890118"/>
                </a:cubicBezTo>
                <a:close/>
                <a:moveTo>
                  <a:pt x="1994297" y="1890118"/>
                </a:moveTo>
                <a:lnTo>
                  <a:pt x="2009180" y="1905001"/>
                </a:lnTo>
                <a:lnTo>
                  <a:pt x="2001739" y="1905001"/>
                </a:lnTo>
                <a:cubicBezTo>
                  <a:pt x="1996778" y="1900040"/>
                  <a:pt x="1994297" y="1895079"/>
                  <a:pt x="1994297" y="1890118"/>
                </a:cubicBezTo>
                <a:close/>
                <a:moveTo>
                  <a:pt x="5835923" y="1884537"/>
                </a:moveTo>
                <a:cubicBezTo>
                  <a:pt x="5832202" y="1883297"/>
                  <a:pt x="5826621" y="1885157"/>
                  <a:pt x="5819179" y="1890118"/>
                </a:cubicBezTo>
                <a:lnTo>
                  <a:pt x="5819179" y="1897559"/>
                </a:lnTo>
                <a:cubicBezTo>
                  <a:pt x="5819179" y="1897559"/>
                  <a:pt x="5821660" y="1897559"/>
                  <a:pt x="5826621" y="1897559"/>
                </a:cubicBezTo>
                <a:cubicBezTo>
                  <a:pt x="5831582" y="1897559"/>
                  <a:pt x="5834062" y="1900040"/>
                  <a:pt x="5834062" y="1905001"/>
                </a:cubicBezTo>
                <a:cubicBezTo>
                  <a:pt x="5839024" y="1905001"/>
                  <a:pt x="5841504" y="1902521"/>
                  <a:pt x="5841504" y="1897559"/>
                </a:cubicBezTo>
                <a:cubicBezTo>
                  <a:pt x="5841504" y="1890118"/>
                  <a:pt x="5839643" y="1885777"/>
                  <a:pt x="5835923" y="1884537"/>
                </a:cubicBezTo>
                <a:close/>
                <a:moveTo>
                  <a:pt x="2358926" y="1882676"/>
                </a:moveTo>
                <a:cubicBezTo>
                  <a:pt x="2363887" y="1882676"/>
                  <a:pt x="2366367" y="1882676"/>
                  <a:pt x="2366367" y="1882676"/>
                </a:cubicBezTo>
                <a:cubicBezTo>
                  <a:pt x="2366367" y="1882676"/>
                  <a:pt x="2366367" y="1885157"/>
                  <a:pt x="2366367" y="1890118"/>
                </a:cubicBezTo>
                <a:cubicBezTo>
                  <a:pt x="2366367" y="1890118"/>
                  <a:pt x="2363887" y="1890118"/>
                  <a:pt x="2358926" y="1890118"/>
                </a:cubicBezTo>
                <a:close/>
                <a:moveTo>
                  <a:pt x="2109639" y="1882676"/>
                </a:moveTo>
                <a:cubicBezTo>
                  <a:pt x="2112119" y="1882676"/>
                  <a:pt x="2113360" y="1882676"/>
                  <a:pt x="2113360" y="1882676"/>
                </a:cubicBezTo>
                <a:lnTo>
                  <a:pt x="2105918" y="1890118"/>
                </a:lnTo>
                <a:cubicBezTo>
                  <a:pt x="2105918" y="1885157"/>
                  <a:pt x="2107158" y="1882676"/>
                  <a:pt x="2109639" y="1882676"/>
                </a:cubicBezTo>
                <a:close/>
                <a:moveTo>
                  <a:pt x="6606573" y="1880351"/>
                </a:moveTo>
                <a:cubicBezTo>
                  <a:pt x="6607503" y="1880661"/>
                  <a:pt x="6607969" y="1881436"/>
                  <a:pt x="6607969" y="1882676"/>
                </a:cubicBezTo>
                <a:lnTo>
                  <a:pt x="6578203" y="1897559"/>
                </a:lnTo>
                <a:lnTo>
                  <a:pt x="6585644" y="1890118"/>
                </a:lnTo>
                <a:cubicBezTo>
                  <a:pt x="6596806" y="1882677"/>
                  <a:pt x="6603783" y="1879421"/>
                  <a:pt x="6606573" y="1880351"/>
                </a:cubicBezTo>
                <a:close/>
                <a:moveTo>
                  <a:pt x="6734472" y="1875235"/>
                </a:moveTo>
                <a:lnTo>
                  <a:pt x="6741913" y="1875235"/>
                </a:lnTo>
                <a:cubicBezTo>
                  <a:pt x="6741913" y="1875235"/>
                  <a:pt x="6739433" y="1877716"/>
                  <a:pt x="6734472" y="1882676"/>
                </a:cubicBezTo>
                <a:cubicBezTo>
                  <a:pt x="6734472" y="1882676"/>
                  <a:pt x="6731992" y="1882676"/>
                  <a:pt x="6727031" y="1882676"/>
                </a:cubicBezTo>
                <a:cubicBezTo>
                  <a:pt x="6727031" y="1877716"/>
                  <a:pt x="6729511" y="1875235"/>
                  <a:pt x="6734472" y="1875235"/>
                </a:cubicBezTo>
                <a:close/>
                <a:moveTo>
                  <a:pt x="6228457" y="1875235"/>
                </a:moveTo>
                <a:lnTo>
                  <a:pt x="6235898" y="1875235"/>
                </a:lnTo>
                <a:lnTo>
                  <a:pt x="6235898" y="1882676"/>
                </a:lnTo>
                <a:cubicBezTo>
                  <a:pt x="6235898" y="1882676"/>
                  <a:pt x="6233418" y="1880196"/>
                  <a:pt x="6228457" y="1875235"/>
                </a:cubicBezTo>
                <a:close/>
                <a:moveTo>
                  <a:pt x="6198691" y="1875235"/>
                </a:moveTo>
                <a:lnTo>
                  <a:pt x="6206133" y="1875235"/>
                </a:lnTo>
                <a:lnTo>
                  <a:pt x="6206133" y="1882676"/>
                </a:lnTo>
                <a:cubicBezTo>
                  <a:pt x="6201171" y="1882676"/>
                  <a:pt x="6198691" y="1880196"/>
                  <a:pt x="6198691" y="1875235"/>
                </a:cubicBezTo>
                <a:close/>
                <a:moveTo>
                  <a:pt x="6083349" y="1875235"/>
                </a:moveTo>
                <a:cubicBezTo>
                  <a:pt x="6085829" y="1875235"/>
                  <a:pt x="6089550" y="1875235"/>
                  <a:pt x="6094511" y="1875235"/>
                </a:cubicBezTo>
                <a:lnTo>
                  <a:pt x="6109394" y="1882676"/>
                </a:lnTo>
                <a:lnTo>
                  <a:pt x="6087070" y="1890118"/>
                </a:lnTo>
                <a:cubicBezTo>
                  <a:pt x="6082109" y="1890118"/>
                  <a:pt x="6079629" y="1887638"/>
                  <a:pt x="6079629" y="1882676"/>
                </a:cubicBezTo>
                <a:cubicBezTo>
                  <a:pt x="6079629" y="1877716"/>
                  <a:pt x="6080869" y="1875235"/>
                  <a:pt x="6083349" y="1875235"/>
                </a:cubicBezTo>
                <a:close/>
                <a:moveTo>
                  <a:pt x="6042422" y="1875235"/>
                </a:moveTo>
                <a:cubicBezTo>
                  <a:pt x="6042422" y="1875235"/>
                  <a:pt x="6039942" y="1877716"/>
                  <a:pt x="6034980" y="1882676"/>
                </a:cubicBezTo>
                <a:cubicBezTo>
                  <a:pt x="6034980" y="1882676"/>
                  <a:pt x="6033740" y="1883917"/>
                  <a:pt x="6031260" y="1886397"/>
                </a:cubicBezTo>
                <a:cubicBezTo>
                  <a:pt x="6028779" y="1888878"/>
                  <a:pt x="6027539" y="1890118"/>
                  <a:pt x="6027539" y="1890118"/>
                </a:cubicBezTo>
                <a:lnTo>
                  <a:pt x="6012656" y="1890118"/>
                </a:lnTo>
                <a:cubicBezTo>
                  <a:pt x="6012656" y="1890118"/>
                  <a:pt x="6010176" y="1890118"/>
                  <a:pt x="6005215" y="1890118"/>
                </a:cubicBezTo>
                <a:lnTo>
                  <a:pt x="6020097" y="1882676"/>
                </a:lnTo>
                <a:cubicBezTo>
                  <a:pt x="6025059" y="1882676"/>
                  <a:pt x="6032500" y="1880196"/>
                  <a:pt x="6042422" y="1875235"/>
                </a:cubicBezTo>
                <a:close/>
                <a:moveTo>
                  <a:pt x="5387578" y="1875235"/>
                </a:moveTo>
                <a:lnTo>
                  <a:pt x="5380136" y="1882676"/>
                </a:lnTo>
                <a:cubicBezTo>
                  <a:pt x="5380136" y="1882676"/>
                  <a:pt x="5382617" y="1882676"/>
                  <a:pt x="5387578" y="1882676"/>
                </a:cubicBezTo>
                <a:close/>
                <a:moveTo>
                  <a:pt x="5309443" y="1875235"/>
                </a:moveTo>
                <a:cubicBezTo>
                  <a:pt x="5306963" y="1875235"/>
                  <a:pt x="5305722" y="1876476"/>
                  <a:pt x="5305722" y="1878956"/>
                </a:cubicBezTo>
                <a:cubicBezTo>
                  <a:pt x="5305722" y="1881436"/>
                  <a:pt x="5308203" y="1882676"/>
                  <a:pt x="5313164" y="1882676"/>
                </a:cubicBezTo>
                <a:cubicBezTo>
                  <a:pt x="5313164" y="1877716"/>
                  <a:pt x="5311923" y="1875235"/>
                  <a:pt x="5309443" y="1875235"/>
                </a:cubicBezTo>
                <a:close/>
                <a:moveTo>
                  <a:pt x="2172891" y="1875235"/>
                </a:moveTo>
                <a:lnTo>
                  <a:pt x="2180332" y="1890118"/>
                </a:lnTo>
                <a:cubicBezTo>
                  <a:pt x="2180332" y="1900040"/>
                  <a:pt x="2180332" y="1907481"/>
                  <a:pt x="2180332" y="1912442"/>
                </a:cubicBezTo>
                <a:cubicBezTo>
                  <a:pt x="2175371" y="1912442"/>
                  <a:pt x="2172891" y="1909962"/>
                  <a:pt x="2172891" y="1905001"/>
                </a:cubicBezTo>
                <a:cubicBezTo>
                  <a:pt x="2172891" y="1900040"/>
                  <a:pt x="2172891" y="1895079"/>
                  <a:pt x="2172891" y="1890118"/>
                </a:cubicBezTo>
                <a:close/>
                <a:moveTo>
                  <a:pt x="2150567" y="1875235"/>
                </a:moveTo>
                <a:lnTo>
                  <a:pt x="2158008" y="1890118"/>
                </a:lnTo>
                <a:cubicBezTo>
                  <a:pt x="2162969" y="1895079"/>
                  <a:pt x="2165450" y="1905001"/>
                  <a:pt x="2165450" y="1919883"/>
                </a:cubicBezTo>
                <a:cubicBezTo>
                  <a:pt x="2165450" y="1929805"/>
                  <a:pt x="2165450" y="1936007"/>
                  <a:pt x="2165450" y="1938487"/>
                </a:cubicBezTo>
                <a:cubicBezTo>
                  <a:pt x="2165450" y="1940968"/>
                  <a:pt x="2167930" y="1939728"/>
                  <a:pt x="2172891" y="1934766"/>
                </a:cubicBezTo>
                <a:cubicBezTo>
                  <a:pt x="2177852" y="1934766"/>
                  <a:pt x="2180332" y="1937247"/>
                  <a:pt x="2180332" y="1942208"/>
                </a:cubicBezTo>
                <a:lnTo>
                  <a:pt x="2172891" y="1949649"/>
                </a:lnTo>
                <a:cubicBezTo>
                  <a:pt x="2172891" y="1954610"/>
                  <a:pt x="2171651" y="1957090"/>
                  <a:pt x="2169170" y="1957090"/>
                </a:cubicBezTo>
                <a:cubicBezTo>
                  <a:pt x="2166690" y="1957090"/>
                  <a:pt x="2165450" y="1957090"/>
                  <a:pt x="2165450" y="1957090"/>
                </a:cubicBezTo>
                <a:cubicBezTo>
                  <a:pt x="2165450" y="1957090"/>
                  <a:pt x="2162969" y="1949649"/>
                  <a:pt x="2158008" y="1934766"/>
                </a:cubicBezTo>
                <a:cubicBezTo>
                  <a:pt x="2158008" y="1929805"/>
                  <a:pt x="2156768" y="1923604"/>
                  <a:pt x="2154287" y="1916163"/>
                </a:cubicBezTo>
                <a:cubicBezTo>
                  <a:pt x="2151807" y="1908721"/>
                  <a:pt x="2150567" y="1902521"/>
                  <a:pt x="2150567" y="1897559"/>
                </a:cubicBezTo>
                <a:close/>
                <a:moveTo>
                  <a:pt x="1793379" y="1875235"/>
                </a:moveTo>
                <a:lnTo>
                  <a:pt x="1800821" y="1875235"/>
                </a:lnTo>
                <a:lnTo>
                  <a:pt x="1800821" y="1882676"/>
                </a:lnTo>
                <a:cubicBezTo>
                  <a:pt x="1800821" y="1882676"/>
                  <a:pt x="1798340" y="1880196"/>
                  <a:pt x="1793379" y="1875235"/>
                </a:cubicBezTo>
                <a:close/>
                <a:moveTo>
                  <a:pt x="2536590" y="1870584"/>
                </a:moveTo>
                <a:cubicBezTo>
                  <a:pt x="2535970" y="1869964"/>
                  <a:pt x="2535039" y="1870274"/>
                  <a:pt x="2533799" y="1871514"/>
                </a:cubicBezTo>
                <a:cubicBezTo>
                  <a:pt x="2531318" y="1873995"/>
                  <a:pt x="2532559" y="1875235"/>
                  <a:pt x="2537519" y="1875235"/>
                </a:cubicBezTo>
                <a:cubicBezTo>
                  <a:pt x="2537519" y="1872755"/>
                  <a:pt x="2537210" y="1871204"/>
                  <a:pt x="2536590" y="1870584"/>
                </a:cubicBezTo>
                <a:close/>
                <a:moveTo>
                  <a:pt x="6540996" y="1867794"/>
                </a:moveTo>
                <a:cubicBezTo>
                  <a:pt x="6540996" y="1872755"/>
                  <a:pt x="6540996" y="1875235"/>
                  <a:pt x="6540996" y="1875235"/>
                </a:cubicBezTo>
                <a:cubicBezTo>
                  <a:pt x="6536035" y="1875235"/>
                  <a:pt x="6533554" y="1875235"/>
                  <a:pt x="6533554" y="1875235"/>
                </a:cubicBezTo>
                <a:close/>
                <a:moveTo>
                  <a:pt x="6154043" y="1867794"/>
                </a:moveTo>
                <a:cubicBezTo>
                  <a:pt x="6149081" y="1872755"/>
                  <a:pt x="6146601" y="1875235"/>
                  <a:pt x="6146601" y="1875235"/>
                </a:cubicBezTo>
                <a:lnTo>
                  <a:pt x="6154043" y="1875235"/>
                </a:lnTo>
                <a:close/>
                <a:moveTo>
                  <a:pt x="5655469" y="1867794"/>
                </a:moveTo>
                <a:cubicBezTo>
                  <a:pt x="5650507" y="1867794"/>
                  <a:pt x="5648027" y="1870274"/>
                  <a:pt x="5648027" y="1875235"/>
                </a:cubicBezTo>
                <a:lnTo>
                  <a:pt x="5640586" y="1882676"/>
                </a:lnTo>
                <a:cubicBezTo>
                  <a:pt x="5635624" y="1882676"/>
                  <a:pt x="5633144" y="1882676"/>
                  <a:pt x="5633144" y="1882676"/>
                </a:cubicBezTo>
                <a:lnTo>
                  <a:pt x="5633144" y="1890118"/>
                </a:lnTo>
                <a:lnTo>
                  <a:pt x="5640586" y="1890118"/>
                </a:lnTo>
                <a:cubicBezTo>
                  <a:pt x="5640586" y="1890118"/>
                  <a:pt x="5643066" y="1890118"/>
                  <a:pt x="5648027" y="1890118"/>
                </a:cubicBezTo>
                <a:cubicBezTo>
                  <a:pt x="5648027" y="1885157"/>
                  <a:pt x="5650507" y="1882676"/>
                  <a:pt x="5655469" y="1882676"/>
                </a:cubicBezTo>
                <a:cubicBezTo>
                  <a:pt x="5655469" y="1882676"/>
                  <a:pt x="5655469" y="1880196"/>
                  <a:pt x="5655469" y="1875235"/>
                </a:cubicBezTo>
                <a:cubicBezTo>
                  <a:pt x="5660430" y="1870274"/>
                  <a:pt x="5660430" y="1867794"/>
                  <a:pt x="5655469" y="1867794"/>
                </a:cubicBezTo>
                <a:close/>
                <a:moveTo>
                  <a:pt x="2552403" y="1867794"/>
                </a:moveTo>
                <a:cubicBezTo>
                  <a:pt x="2547442" y="1867794"/>
                  <a:pt x="2544962" y="1869034"/>
                  <a:pt x="2544962" y="1871514"/>
                </a:cubicBezTo>
                <a:cubicBezTo>
                  <a:pt x="2544962" y="1873995"/>
                  <a:pt x="2544962" y="1876476"/>
                  <a:pt x="2544962" y="1878956"/>
                </a:cubicBezTo>
                <a:cubicBezTo>
                  <a:pt x="2544962" y="1881436"/>
                  <a:pt x="2547442" y="1881436"/>
                  <a:pt x="2552403" y="1878956"/>
                </a:cubicBezTo>
                <a:cubicBezTo>
                  <a:pt x="2557364" y="1876476"/>
                  <a:pt x="2559844" y="1873995"/>
                  <a:pt x="2559844" y="1871514"/>
                </a:cubicBezTo>
                <a:cubicBezTo>
                  <a:pt x="2559844" y="1869034"/>
                  <a:pt x="2557364" y="1867794"/>
                  <a:pt x="2552403" y="1867794"/>
                </a:cubicBezTo>
                <a:close/>
                <a:moveTo>
                  <a:pt x="1986856" y="1867794"/>
                </a:moveTo>
                <a:lnTo>
                  <a:pt x="1994297" y="1867794"/>
                </a:lnTo>
                <a:cubicBezTo>
                  <a:pt x="1994297" y="1872755"/>
                  <a:pt x="1994297" y="1875235"/>
                  <a:pt x="1994297" y="1875235"/>
                </a:cubicBezTo>
                <a:cubicBezTo>
                  <a:pt x="1989336" y="1875235"/>
                  <a:pt x="1986856" y="1872755"/>
                  <a:pt x="1986856" y="1867794"/>
                </a:cubicBezTo>
                <a:close/>
                <a:moveTo>
                  <a:pt x="1041797" y="1867794"/>
                </a:moveTo>
                <a:lnTo>
                  <a:pt x="1034356" y="1897560"/>
                </a:lnTo>
                <a:lnTo>
                  <a:pt x="1034356" y="1897559"/>
                </a:lnTo>
                <a:cubicBezTo>
                  <a:pt x="1034356" y="1887638"/>
                  <a:pt x="1035596" y="1880196"/>
                  <a:pt x="1038076" y="1875235"/>
                </a:cubicBezTo>
                <a:cubicBezTo>
                  <a:pt x="1040557" y="1870274"/>
                  <a:pt x="1041797" y="1867794"/>
                  <a:pt x="1041797" y="1867794"/>
                </a:cubicBezTo>
                <a:close/>
                <a:moveTo>
                  <a:pt x="2007320" y="1863143"/>
                </a:moveTo>
                <a:cubicBezTo>
                  <a:pt x="2008560" y="1862523"/>
                  <a:pt x="2009180" y="1862833"/>
                  <a:pt x="2009180" y="1864073"/>
                </a:cubicBezTo>
                <a:cubicBezTo>
                  <a:pt x="2009180" y="1866554"/>
                  <a:pt x="2009180" y="1867794"/>
                  <a:pt x="2009180" y="1867794"/>
                </a:cubicBezTo>
                <a:lnTo>
                  <a:pt x="2001739" y="1867794"/>
                </a:lnTo>
                <a:cubicBezTo>
                  <a:pt x="2004219" y="1865313"/>
                  <a:pt x="2006079" y="1863763"/>
                  <a:pt x="2007320" y="1863143"/>
                </a:cubicBezTo>
                <a:close/>
                <a:moveTo>
                  <a:pt x="6250781" y="1860352"/>
                </a:moveTo>
                <a:lnTo>
                  <a:pt x="6258222" y="1867794"/>
                </a:lnTo>
                <a:cubicBezTo>
                  <a:pt x="6258222" y="1867794"/>
                  <a:pt x="6255742" y="1867794"/>
                  <a:pt x="6250781" y="1867794"/>
                </a:cubicBezTo>
                <a:cubicBezTo>
                  <a:pt x="6250781" y="1867794"/>
                  <a:pt x="6250781" y="1865313"/>
                  <a:pt x="6250781" y="1860352"/>
                </a:cubicBezTo>
                <a:close/>
                <a:moveTo>
                  <a:pt x="5413623" y="1860352"/>
                </a:moveTo>
                <a:cubicBezTo>
                  <a:pt x="5411143" y="1860352"/>
                  <a:pt x="5409902" y="1861593"/>
                  <a:pt x="5409902" y="1864073"/>
                </a:cubicBezTo>
                <a:cubicBezTo>
                  <a:pt x="5409902" y="1866554"/>
                  <a:pt x="5409902" y="1867794"/>
                  <a:pt x="5409902" y="1867794"/>
                </a:cubicBezTo>
                <a:cubicBezTo>
                  <a:pt x="5409902" y="1867794"/>
                  <a:pt x="5411143" y="1866554"/>
                  <a:pt x="5413623" y="1864073"/>
                </a:cubicBezTo>
                <a:cubicBezTo>
                  <a:pt x="5416103" y="1861593"/>
                  <a:pt x="5417344" y="1860352"/>
                  <a:pt x="5417344" y="1860352"/>
                </a:cubicBezTo>
                <a:cubicBezTo>
                  <a:pt x="5417344" y="1860352"/>
                  <a:pt x="5416103" y="1860352"/>
                  <a:pt x="5413623" y="1860352"/>
                </a:cubicBezTo>
                <a:close/>
                <a:moveTo>
                  <a:pt x="5365254" y="1860352"/>
                </a:moveTo>
                <a:cubicBezTo>
                  <a:pt x="5365254" y="1860352"/>
                  <a:pt x="5365254" y="1861593"/>
                  <a:pt x="5365254" y="1864073"/>
                </a:cubicBezTo>
                <a:cubicBezTo>
                  <a:pt x="5365254" y="1866554"/>
                  <a:pt x="5366494" y="1867794"/>
                  <a:pt x="5368974" y="1867794"/>
                </a:cubicBezTo>
                <a:cubicBezTo>
                  <a:pt x="5371454" y="1867794"/>
                  <a:pt x="5371454" y="1866554"/>
                  <a:pt x="5368974" y="1864073"/>
                </a:cubicBezTo>
                <a:cubicBezTo>
                  <a:pt x="5366494" y="1861593"/>
                  <a:pt x="5365254" y="1860352"/>
                  <a:pt x="5365254" y="1860352"/>
                </a:cubicBezTo>
                <a:close/>
                <a:moveTo>
                  <a:pt x="5328047" y="1860352"/>
                </a:moveTo>
                <a:lnTo>
                  <a:pt x="5328047" y="1867794"/>
                </a:lnTo>
                <a:lnTo>
                  <a:pt x="5328047" y="1875235"/>
                </a:lnTo>
                <a:lnTo>
                  <a:pt x="5320605" y="1882676"/>
                </a:lnTo>
                <a:cubicBezTo>
                  <a:pt x="5325567" y="1882676"/>
                  <a:pt x="5330527" y="1880196"/>
                  <a:pt x="5335488" y="1875235"/>
                </a:cubicBezTo>
                <a:close/>
                <a:moveTo>
                  <a:pt x="2418457" y="1860352"/>
                </a:moveTo>
                <a:cubicBezTo>
                  <a:pt x="2423418" y="1860352"/>
                  <a:pt x="2423418" y="1862833"/>
                  <a:pt x="2418457" y="1867794"/>
                </a:cubicBezTo>
                <a:lnTo>
                  <a:pt x="2411016" y="1875235"/>
                </a:lnTo>
                <a:cubicBezTo>
                  <a:pt x="2411016" y="1870274"/>
                  <a:pt x="2412256" y="1866554"/>
                  <a:pt x="2414736" y="1864073"/>
                </a:cubicBezTo>
                <a:cubicBezTo>
                  <a:pt x="2417217" y="1861593"/>
                  <a:pt x="2418457" y="1860352"/>
                  <a:pt x="2418457" y="1860352"/>
                </a:cubicBezTo>
                <a:close/>
                <a:moveTo>
                  <a:pt x="2358926" y="1860352"/>
                </a:moveTo>
                <a:lnTo>
                  <a:pt x="2366367" y="1860352"/>
                </a:lnTo>
                <a:lnTo>
                  <a:pt x="2366367" y="1867794"/>
                </a:lnTo>
                <a:cubicBezTo>
                  <a:pt x="2366367" y="1867794"/>
                  <a:pt x="2363887" y="1865313"/>
                  <a:pt x="2358926" y="1860352"/>
                </a:cubicBezTo>
                <a:close/>
                <a:moveTo>
                  <a:pt x="1971973" y="1860352"/>
                </a:moveTo>
                <a:lnTo>
                  <a:pt x="1971973" y="1867794"/>
                </a:lnTo>
                <a:cubicBezTo>
                  <a:pt x="1971973" y="1867794"/>
                  <a:pt x="1971973" y="1873995"/>
                  <a:pt x="1971973" y="1886397"/>
                </a:cubicBezTo>
                <a:cubicBezTo>
                  <a:pt x="1971973" y="1898800"/>
                  <a:pt x="1971973" y="1905001"/>
                  <a:pt x="1971973" y="1905001"/>
                </a:cubicBezTo>
                <a:cubicBezTo>
                  <a:pt x="1967012" y="1900040"/>
                  <a:pt x="1964532" y="1892598"/>
                  <a:pt x="1964532" y="1882676"/>
                </a:cubicBezTo>
                <a:cubicBezTo>
                  <a:pt x="1964532" y="1877716"/>
                  <a:pt x="1962051" y="1875235"/>
                  <a:pt x="1957090" y="1875235"/>
                </a:cubicBezTo>
                <a:lnTo>
                  <a:pt x="1949649" y="1875235"/>
                </a:lnTo>
                <a:lnTo>
                  <a:pt x="1957090" y="1867794"/>
                </a:lnTo>
                <a:cubicBezTo>
                  <a:pt x="1962051" y="1862833"/>
                  <a:pt x="1967012" y="1860352"/>
                  <a:pt x="1971973" y="1860352"/>
                </a:cubicBezTo>
                <a:close/>
                <a:moveTo>
                  <a:pt x="1852910" y="1860352"/>
                </a:moveTo>
                <a:cubicBezTo>
                  <a:pt x="1857871" y="1860352"/>
                  <a:pt x="1860352" y="1862833"/>
                  <a:pt x="1860352" y="1867794"/>
                </a:cubicBezTo>
                <a:lnTo>
                  <a:pt x="1867793" y="1860352"/>
                </a:lnTo>
                <a:cubicBezTo>
                  <a:pt x="1867793" y="1870274"/>
                  <a:pt x="1869033" y="1875235"/>
                  <a:pt x="1871514" y="1875235"/>
                </a:cubicBezTo>
                <a:cubicBezTo>
                  <a:pt x="1873994" y="1875235"/>
                  <a:pt x="1873994" y="1878956"/>
                  <a:pt x="1871514" y="1886397"/>
                </a:cubicBezTo>
                <a:cubicBezTo>
                  <a:pt x="1869033" y="1893838"/>
                  <a:pt x="1870274" y="1900040"/>
                  <a:pt x="1875235" y="1905001"/>
                </a:cubicBezTo>
                <a:lnTo>
                  <a:pt x="1867793" y="1905001"/>
                </a:lnTo>
                <a:lnTo>
                  <a:pt x="1867793" y="1890118"/>
                </a:lnTo>
                <a:cubicBezTo>
                  <a:pt x="1867793" y="1885157"/>
                  <a:pt x="1862832" y="1880196"/>
                  <a:pt x="1852910" y="1875235"/>
                </a:cubicBezTo>
                <a:close/>
                <a:moveTo>
                  <a:pt x="1823145" y="1860352"/>
                </a:moveTo>
                <a:cubicBezTo>
                  <a:pt x="1823145" y="1860352"/>
                  <a:pt x="1823145" y="1862833"/>
                  <a:pt x="1823145" y="1867794"/>
                </a:cubicBezTo>
                <a:cubicBezTo>
                  <a:pt x="1823145" y="1867794"/>
                  <a:pt x="1820664" y="1867794"/>
                  <a:pt x="1815703" y="1867794"/>
                </a:cubicBezTo>
                <a:close/>
                <a:moveTo>
                  <a:pt x="6429375" y="1852911"/>
                </a:moveTo>
                <a:cubicBezTo>
                  <a:pt x="6419453" y="1857872"/>
                  <a:pt x="6412012" y="1861593"/>
                  <a:pt x="6407051" y="1864073"/>
                </a:cubicBezTo>
                <a:cubicBezTo>
                  <a:pt x="6402089" y="1866554"/>
                  <a:pt x="6399609" y="1870274"/>
                  <a:pt x="6399609" y="1875235"/>
                </a:cubicBezTo>
                <a:lnTo>
                  <a:pt x="6354961" y="1890118"/>
                </a:lnTo>
                <a:cubicBezTo>
                  <a:pt x="6354961" y="1865313"/>
                  <a:pt x="6379765" y="1852911"/>
                  <a:pt x="6429375" y="1852911"/>
                </a:cubicBezTo>
                <a:close/>
                <a:moveTo>
                  <a:pt x="6280547" y="1852911"/>
                </a:moveTo>
                <a:cubicBezTo>
                  <a:pt x="6285508" y="1852911"/>
                  <a:pt x="6287988" y="1855391"/>
                  <a:pt x="6287988" y="1860352"/>
                </a:cubicBezTo>
                <a:cubicBezTo>
                  <a:pt x="6287988" y="1860352"/>
                  <a:pt x="6285508" y="1860352"/>
                  <a:pt x="6280547" y="1860352"/>
                </a:cubicBezTo>
                <a:cubicBezTo>
                  <a:pt x="6280547" y="1855391"/>
                  <a:pt x="6280547" y="1852911"/>
                  <a:pt x="6280547" y="1852911"/>
                </a:cubicBezTo>
                <a:close/>
                <a:moveTo>
                  <a:pt x="6235898" y="1852911"/>
                </a:moveTo>
                <a:lnTo>
                  <a:pt x="6243340" y="1860352"/>
                </a:lnTo>
                <a:lnTo>
                  <a:pt x="6228457" y="1860352"/>
                </a:lnTo>
                <a:cubicBezTo>
                  <a:pt x="6228457" y="1855391"/>
                  <a:pt x="6230937" y="1852911"/>
                  <a:pt x="6235898" y="1852911"/>
                </a:cubicBezTo>
                <a:close/>
                <a:moveTo>
                  <a:pt x="5811738" y="1852911"/>
                </a:moveTo>
                <a:cubicBezTo>
                  <a:pt x="5816699" y="1852911"/>
                  <a:pt x="5819179" y="1852911"/>
                  <a:pt x="5819179" y="1852911"/>
                </a:cubicBezTo>
                <a:lnTo>
                  <a:pt x="5819179" y="1860352"/>
                </a:lnTo>
                <a:cubicBezTo>
                  <a:pt x="5819179" y="1860352"/>
                  <a:pt x="5816699" y="1857872"/>
                  <a:pt x="5811738" y="1852911"/>
                </a:cubicBezTo>
                <a:close/>
                <a:moveTo>
                  <a:pt x="2388691" y="1852911"/>
                </a:moveTo>
                <a:lnTo>
                  <a:pt x="2396133" y="1852911"/>
                </a:lnTo>
                <a:lnTo>
                  <a:pt x="2396133" y="1860352"/>
                </a:lnTo>
                <a:lnTo>
                  <a:pt x="2396133" y="1867794"/>
                </a:lnTo>
                <a:lnTo>
                  <a:pt x="2381250" y="1875235"/>
                </a:lnTo>
                <a:cubicBezTo>
                  <a:pt x="2376289" y="1880196"/>
                  <a:pt x="2373809" y="1880196"/>
                  <a:pt x="2373809" y="1875235"/>
                </a:cubicBezTo>
                <a:lnTo>
                  <a:pt x="2381250" y="1867794"/>
                </a:lnTo>
                <a:close/>
                <a:moveTo>
                  <a:pt x="6518672" y="1845469"/>
                </a:moveTo>
                <a:lnTo>
                  <a:pt x="6481465" y="1867794"/>
                </a:lnTo>
                <a:cubicBezTo>
                  <a:pt x="6481465" y="1867794"/>
                  <a:pt x="6482705" y="1866554"/>
                  <a:pt x="6485185" y="1864073"/>
                </a:cubicBezTo>
                <a:cubicBezTo>
                  <a:pt x="6487665" y="1861593"/>
                  <a:pt x="6491386" y="1857872"/>
                  <a:pt x="6496347" y="1852911"/>
                </a:cubicBezTo>
                <a:cubicBezTo>
                  <a:pt x="6511230" y="1847950"/>
                  <a:pt x="6518672" y="1845469"/>
                  <a:pt x="6518672" y="1845469"/>
                </a:cubicBezTo>
                <a:close/>
                <a:moveTo>
                  <a:pt x="6369844" y="1845469"/>
                </a:moveTo>
                <a:lnTo>
                  <a:pt x="6377285" y="1845469"/>
                </a:lnTo>
                <a:cubicBezTo>
                  <a:pt x="6377285" y="1850431"/>
                  <a:pt x="6374805" y="1852911"/>
                  <a:pt x="6369844" y="1852911"/>
                </a:cubicBezTo>
                <a:cubicBezTo>
                  <a:pt x="6369844" y="1847950"/>
                  <a:pt x="6369844" y="1845469"/>
                  <a:pt x="6369844" y="1845469"/>
                </a:cubicBezTo>
                <a:close/>
                <a:moveTo>
                  <a:pt x="5904756" y="1845469"/>
                </a:moveTo>
                <a:cubicBezTo>
                  <a:pt x="5907236" y="1845469"/>
                  <a:pt x="5907236" y="1846710"/>
                  <a:pt x="5904756" y="1849190"/>
                </a:cubicBezTo>
                <a:cubicBezTo>
                  <a:pt x="5902276" y="1851671"/>
                  <a:pt x="5901035" y="1852911"/>
                  <a:pt x="5901035" y="1852911"/>
                </a:cubicBezTo>
                <a:cubicBezTo>
                  <a:pt x="5901035" y="1847950"/>
                  <a:pt x="5902276" y="1845469"/>
                  <a:pt x="5904756" y="1845469"/>
                </a:cubicBezTo>
                <a:close/>
                <a:moveTo>
                  <a:pt x="5826621" y="1845469"/>
                </a:moveTo>
                <a:cubicBezTo>
                  <a:pt x="5831582" y="1845469"/>
                  <a:pt x="5834062" y="1847950"/>
                  <a:pt x="5834062" y="1852911"/>
                </a:cubicBezTo>
                <a:cubicBezTo>
                  <a:pt x="5834062" y="1852911"/>
                  <a:pt x="5832822" y="1854151"/>
                  <a:pt x="5830342" y="1856631"/>
                </a:cubicBezTo>
                <a:cubicBezTo>
                  <a:pt x="5827861" y="1859112"/>
                  <a:pt x="5826621" y="1860352"/>
                  <a:pt x="5826621" y="1860352"/>
                </a:cubicBezTo>
                <a:lnTo>
                  <a:pt x="5826621" y="1852911"/>
                </a:lnTo>
                <a:close/>
                <a:moveTo>
                  <a:pt x="5447109" y="1845469"/>
                </a:moveTo>
                <a:lnTo>
                  <a:pt x="5447109" y="1852911"/>
                </a:lnTo>
                <a:lnTo>
                  <a:pt x="5454551" y="1852911"/>
                </a:lnTo>
                <a:close/>
                <a:moveTo>
                  <a:pt x="5357812" y="1845469"/>
                </a:moveTo>
                <a:cubicBezTo>
                  <a:pt x="5347891" y="1850431"/>
                  <a:pt x="5344170" y="1855391"/>
                  <a:pt x="5346650" y="1860352"/>
                </a:cubicBezTo>
                <a:cubicBezTo>
                  <a:pt x="5349130" y="1865313"/>
                  <a:pt x="5347891" y="1867794"/>
                  <a:pt x="5342929" y="1867794"/>
                </a:cubicBezTo>
                <a:cubicBezTo>
                  <a:pt x="5333008" y="1872755"/>
                  <a:pt x="5333008" y="1875235"/>
                  <a:pt x="5342929" y="1875235"/>
                </a:cubicBezTo>
                <a:cubicBezTo>
                  <a:pt x="5347891" y="1875235"/>
                  <a:pt x="5355332" y="1875235"/>
                  <a:pt x="5365254" y="1875235"/>
                </a:cubicBezTo>
                <a:lnTo>
                  <a:pt x="5365254" y="1867794"/>
                </a:lnTo>
                <a:cubicBezTo>
                  <a:pt x="5360292" y="1867794"/>
                  <a:pt x="5357812" y="1867794"/>
                  <a:pt x="5357812" y="1867794"/>
                </a:cubicBezTo>
                <a:lnTo>
                  <a:pt x="5350371" y="1860352"/>
                </a:lnTo>
                <a:close/>
                <a:moveTo>
                  <a:pt x="2418457" y="1845469"/>
                </a:moveTo>
                <a:lnTo>
                  <a:pt x="2418457" y="1852911"/>
                </a:lnTo>
                <a:cubicBezTo>
                  <a:pt x="2418457" y="1852911"/>
                  <a:pt x="2415976" y="1852911"/>
                  <a:pt x="2411016" y="1852911"/>
                </a:cubicBezTo>
                <a:cubicBezTo>
                  <a:pt x="2411016" y="1847950"/>
                  <a:pt x="2413496" y="1845469"/>
                  <a:pt x="2418457" y="1845469"/>
                </a:cubicBezTo>
                <a:close/>
                <a:moveTo>
                  <a:pt x="2351485" y="1845469"/>
                </a:moveTo>
                <a:lnTo>
                  <a:pt x="2358926" y="1845469"/>
                </a:lnTo>
                <a:cubicBezTo>
                  <a:pt x="2358926" y="1845469"/>
                  <a:pt x="2358926" y="1847950"/>
                  <a:pt x="2358926" y="1852911"/>
                </a:cubicBezTo>
                <a:close/>
                <a:moveTo>
                  <a:pt x="6443328" y="1839889"/>
                </a:moveTo>
                <a:cubicBezTo>
                  <a:pt x="6445188" y="1839889"/>
                  <a:pt x="6446738" y="1840509"/>
                  <a:pt x="6447978" y="1841749"/>
                </a:cubicBezTo>
                <a:cubicBezTo>
                  <a:pt x="6450458" y="1844229"/>
                  <a:pt x="6444258" y="1847950"/>
                  <a:pt x="6429375" y="1852911"/>
                </a:cubicBezTo>
                <a:cubicBezTo>
                  <a:pt x="6429375" y="1847950"/>
                  <a:pt x="6429375" y="1845469"/>
                  <a:pt x="6429375" y="1845469"/>
                </a:cubicBezTo>
                <a:cubicBezTo>
                  <a:pt x="6429375" y="1845469"/>
                  <a:pt x="6431855" y="1844229"/>
                  <a:pt x="6436816" y="1841749"/>
                </a:cubicBezTo>
                <a:cubicBezTo>
                  <a:pt x="6439297" y="1840509"/>
                  <a:pt x="6441468" y="1839889"/>
                  <a:pt x="6443328" y="1839889"/>
                </a:cubicBezTo>
                <a:close/>
                <a:moveTo>
                  <a:pt x="6526113" y="1838028"/>
                </a:moveTo>
                <a:lnTo>
                  <a:pt x="6533554" y="1838028"/>
                </a:lnTo>
                <a:lnTo>
                  <a:pt x="6526113" y="1845469"/>
                </a:lnTo>
                <a:cubicBezTo>
                  <a:pt x="6526113" y="1845469"/>
                  <a:pt x="6526113" y="1842989"/>
                  <a:pt x="6526113" y="1838028"/>
                </a:cubicBezTo>
                <a:close/>
                <a:moveTo>
                  <a:pt x="6310312" y="1838028"/>
                </a:moveTo>
                <a:lnTo>
                  <a:pt x="6310312" y="1845469"/>
                </a:lnTo>
                <a:lnTo>
                  <a:pt x="6302871" y="1852911"/>
                </a:lnTo>
                <a:cubicBezTo>
                  <a:pt x="6302871" y="1847950"/>
                  <a:pt x="6305351" y="1842989"/>
                  <a:pt x="6310312" y="1838028"/>
                </a:cubicBezTo>
                <a:close/>
                <a:moveTo>
                  <a:pt x="2425898" y="1838028"/>
                </a:moveTo>
                <a:lnTo>
                  <a:pt x="2433340" y="1845469"/>
                </a:lnTo>
                <a:cubicBezTo>
                  <a:pt x="2428379" y="1845469"/>
                  <a:pt x="2425898" y="1845469"/>
                  <a:pt x="2425898" y="1845469"/>
                </a:cubicBezTo>
                <a:cubicBezTo>
                  <a:pt x="2425898" y="1840509"/>
                  <a:pt x="2425898" y="1838028"/>
                  <a:pt x="2425898" y="1838028"/>
                </a:cubicBezTo>
                <a:close/>
                <a:moveTo>
                  <a:pt x="1183184" y="1838028"/>
                </a:moveTo>
                <a:cubicBezTo>
                  <a:pt x="1183184" y="1838028"/>
                  <a:pt x="1184424" y="1845469"/>
                  <a:pt x="1186904" y="1860352"/>
                </a:cubicBezTo>
                <a:cubicBezTo>
                  <a:pt x="1189385" y="1875235"/>
                  <a:pt x="1188145" y="1882676"/>
                  <a:pt x="1183184" y="1882676"/>
                </a:cubicBezTo>
                <a:lnTo>
                  <a:pt x="1183184" y="1860352"/>
                </a:lnTo>
                <a:cubicBezTo>
                  <a:pt x="1183184" y="1845469"/>
                  <a:pt x="1183184" y="1838028"/>
                  <a:pt x="1183184" y="1838028"/>
                </a:cubicBezTo>
                <a:close/>
                <a:moveTo>
                  <a:pt x="5856386" y="1830587"/>
                </a:moveTo>
                <a:cubicBezTo>
                  <a:pt x="5866308" y="1830587"/>
                  <a:pt x="5866308" y="1835548"/>
                  <a:pt x="5856386" y="1845469"/>
                </a:cubicBezTo>
                <a:lnTo>
                  <a:pt x="5848945" y="1845469"/>
                </a:lnTo>
                <a:cubicBezTo>
                  <a:pt x="5848945" y="1840509"/>
                  <a:pt x="5850186" y="1838028"/>
                  <a:pt x="5852666" y="1838028"/>
                </a:cubicBezTo>
                <a:cubicBezTo>
                  <a:pt x="5855146" y="1838028"/>
                  <a:pt x="5855146" y="1836788"/>
                  <a:pt x="5852666" y="1834307"/>
                </a:cubicBezTo>
                <a:cubicBezTo>
                  <a:pt x="5850186" y="1831827"/>
                  <a:pt x="5851425" y="1830587"/>
                  <a:pt x="5856386" y="1830587"/>
                </a:cubicBezTo>
                <a:close/>
                <a:moveTo>
                  <a:pt x="5402461" y="1830587"/>
                </a:moveTo>
                <a:cubicBezTo>
                  <a:pt x="5397499" y="1835548"/>
                  <a:pt x="5395019" y="1838028"/>
                  <a:pt x="5395019" y="1838028"/>
                </a:cubicBezTo>
                <a:cubicBezTo>
                  <a:pt x="5395019" y="1842989"/>
                  <a:pt x="5397499" y="1842989"/>
                  <a:pt x="5402461" y="1838028"/>
                </a:cubicBezTo>
                <a:close/>
                <a:moveTo>
                  <a:pt x="2448223" y="1830587"/>
                </a:moveTo>
                <a:lnTo>
                  <a:pt x="2448223" y="1838028"/>
                </a:lnTo>
                <a:cubicBezTo>
                  <a:pt x="2448223" y="1838028"/>
                  <a:pt x="2445742" y="1838028"/>
                  <a:pt x="2440781" y="1838028"/>
                </a:cubicBezTo>
                <a:cubicBezTo>
                  <a:pt x="2440781" y="1833067"/>
                  <a:pt x="2443262" y="1830587"/>
                  <a:pt x="2448223" y="1830587"/>
                </a:cubicBezTo>
                <a:close/>
                <a:moveTo>
                  <a:pt x="2291953" y="1830587"/>
                </a:moveTo>
                <a:cubicBezTo>
                  <a:pt x="2296914" y="1830587"/>
                  <a:pt x="2296914" y="1833067"/>
                  <a:pt x="2291953" y="1838028"/>
                </a:cubicBezTo>
                <a:cubicBezTo>
                  <a:pt x="2291953" y="1838028"/>
                  <a:pt x="2289473" y="1838028"/>
                  <a:pt x="2284512" y="1838028"/>
                </a:cubicBezTo>
                <a:close/>
                <a:moveTo>
                  <a:pt x="6227527" y="1825936"/>
                </a:moveTo>
                <a:cubicBezTo>
                  <a:pt x="6229387" y="1825316"/>
                  <a:pt x="6230937" y="1825626"/>
                  <a:pt x="6232178" y="1826866"/>
                </a:cubicBezTo>
                <a:cubicBezTo>
                  <a:pt x="6234658" y="1829346"/>
                  <a:pt x="6233418" y="1830587"/>
                  <a:pt x="6228457" y="1830587"/>
                </a:cubicBezTo>
                <a:lnTo>
                  <a:pt x="6221015" y="1830587"/>
                </a:lnTo>
                <a:cubicBezTo>
                  <a:pt x="6223496" y="1828106"/>
                  <a:pt x="6225666" y="1826556"/>
                  <a:pt x="6227527" y="1825936"/>
                </a:cubicBezTo>
                <a:close/>
                <a:moveTo>
                  <a:pt x="6325195" y="1823145"/>
                </a:moveTo>
                <a:lnTo>
                  <a:pt x="6332636" y="1830587"/>
                </a:lnTo>
                <a:cubicBezTo>
                  <a:pt x="6327675" y="1835548"/>
                  <a:pt x="6322715" y="1835548"/>
                  <a:pt x="6317754" y="1830587"/>
                </a:cubicBezTo>
                <a:cubicBezTo>
                  <a:pt x="6317754" y="1830587"/>
                  <a:pt x="6317754" y="1829346"/>
                  <a:pt x="6317754" y="1826866"/>
                </a:cubicBezTo>
                <a:cubicBezTo>
                  <a:pt x="6317754" y="1824386"/>
                  <a:pt x="6320234" y="1823145"/>
                  <a:pt x="6325195" y="1823145"/>
                </a:cubicBezTo>
                <a:close/>
                <a:moveTo>
                  <a:pt x="6273105" y="1823145"/>
                </a:moveTo>
                <a:cubicBezTo>
                  <a:pt x="6278067" y="1823145"/>
                  <a:pt x="6280547" y="1825626"/>
                  <a:pt x="6280547" y="1830587"/>
                </a:cubicBezTo>
                <a:cubicBezTo>
                  <a:pt x="6280547" y="1835548"/>
                  <a:pt x="6279306" y="1836788"/>
                  <a:pt x="6276826" y="1834307"/>
                </a:cubicBezTo>
                <a:cubicBezTo>
                  <a:pt x="6274346" y="1831827"/>
                  <a:pt x="6270625" y="1831827"/>
                  <a:pt x="6265664" y="1834307"/>
                </a:cubicBezTo>
                <a:cubicBezTo>
                  <a:pt x="6260703" y="1836788"/>
                  <a:pt x="6253261" y="1840509"/>
                  <a:pt x="6243340" y="1845469"/>
                </a:cubicBezTo>
                <a:lnTo>
                  <a:pt x="6228457" y="1845469"/>
                </a:lnTo>
                <a:cubicBezTo>
                  <a:pt x="6208613" y="1865313"/>
                  <a:pt x="6196211" y="1872755"/>
                  <a:pt x="6191250" y="1867794"/>
                </a:cubicBezTo>
                <a:cubicBezTo>
                  <a:pt x="6191250" y="1872755"/>
                  <a:pt x="6183808" y="1875235"/>
                  <a:pt x="6168926" y="1875235"/>
                </a:cubicBezTo>
                <a:cubicBezTo>
                  <a:pt x="6168926" y="1880196"/>
                  <a:pt x="6163964" y="1883917"/>
                  <a:pt x="6154043" y="1886397"/>
                </a:cubicBezTo>
                <a:cubicBezTo>
                  <a:pt x="6144121" y="1888878"/>
                  <a:pt x="6134199" y="1895079"/>
                  <a:pt x="6124277" y="1905001"/>
                </a:cubicBezTo>
                <a:lnTo>
                  <a:pt x="6101953" y="1919883"/>
                </a:lnTo>
                <a:cubicBezTo>
                  <a:pt x="6096992" y="1919883"/>
                  <a:pt x="6092031" y="1922364"/>
                  <a:pt x="6087070" y="1927325"/>
                </a:cubicBezTo>
                <a:lnTo>
                  <a:pt x="6087070" y="1919883"/>
                </a:lnTo>
                <a:cubicBezTo>
                  <a:pt x="6101953" y="1909962"/>
                  <a:pt x="6108154" y="1903761"/>
                  <a:pt x="6105674" y="1901280"/>
                </a:cubicBezTo>
                <a:cubicBezTo>
                  <a:pt x="6103194" y="1898800"/>
                  <a:pt x="6104433" y="1895079"/>
                  <a:pt x="6109394" y="1890118"/>
                </a:cubicBezTo>
                <a:lnTo>
                  <a:pt x="6116836" y="1890118"/>
                </a:lnTo>
                <a:lnTo>
                  <a:pt x="6116836" y="1882676"/>
                </a:lnTo>
                <a:lnTo>
                  <a:pt x="6131719" y="1875235"/>
                </a:lnTo>
                <a:cubicBezTo>
                  <a:pt x="6136680" y="1870274"/>
                  <a:pt x="6139160" y="1867794"/>
                  <a:pt x="6139160" y="1867794"/>
                </a:cubicBezTo>
                <a:cubicBezTo>
                  <a:pt x="6139160" y="1867794"/>
                  <a:pt x="6140401" y="1866554"/>
                  <a:pt x="6142881" y="1864073"/>
                </a:cubicBezTo>
                <a:cubicBezTo>
                  <a:pt x="6145361" y="1861593"/>
                  <a:pt x="6146601" y="1860352"/>
                  <a:pt x="6146601" y="1860352"/>
                </a:cubicBezTo>
                <a:lnTo>
                  <a:pt x="6168926" y="1852911"/>
                </a:lnTo>
                <a:lnTo>
                  <a:pt x="6183808" y="1852911"/>
                </a:lnTo>
                <a:cubicBezTo>
                  <a:pt x="6183808" y="1857872"/>
                  <a:pt x="6186288" y="1857872"/>
                  <a:pt x="6191250" y="1852911"/>
                </a:cubicBezTo>
                <a:cubicBezTo>
                  <a:pt x="6191250" y="1852911"/>
                  <a:pt x="6192490" y="1851671"/>
                  <a:pt x="6194970" y="1849190"/>
                </a:cubicBezTo>
                <a:cubicBezTo>
                  <a:pt x="6197451" y="1846710"/>
                  <a:pt x="6198691" y="1845469"/>
                  <a:pt x="6198691" y="1845469"/>
                </a:cubicBezTo>
                <a:lnTo>
                  <a:pt x="6213574" y="1845469"/>
                </a:lnTo>
                <a:cubicBezTo>
                  <a:pt x="6213574" y="1850431"/>
                  <a:pt x="6214815" y="1852911"/>
                  <a:pt x="6217295" y="1852911"/>
                </a:cubicBezTo>
                <a:cubicBezTo>
                  <a:pt x="6219775" y="1852911"/>
                  <a:pt x="6221015" y="1850431"/>
                  <a:pt x="6221015" y="1845469"/>
                </a:cubicBezTo>
                <a:cubicBezTo>
                  <a:pt x="6221015" y="1840509"/>
                  <a:pt x="6223495" y="1836788"/>
                  <a:pt x="6228457" y="1834307"/>
                </a:cubicBezTo>
                <a:cubicBezTo>
                  <a:pt x="6233418" y="1831827"/>
                  <a:pt x="6240860" y="1830587"/>
                  <a:pt x="6250781" y="1830587"/>
                </a:cubicBezTo>
                <a:cubicBezTo>
                  <a:pt x="6255742" y="1830587"/>
                  <a:pt x="6259463" y="1830587"/>
                  <a:pt x="6261943" y="1830587"/>
                </a:cubicBezTo>
                <a:cubicBezTo>
                  <a:pt x="6264423" y="1830587"/>
                  <a:pt x="6268144" y="1828106"/>
                  <a:pt x="6273105" y="1823145"/>
                </a:cubicBezTo>
                <a:close/>
                <a:moveTo>
                  <a:pt x="5874990" y="1823145"/>
                </a:moveTo>
                <a:cubicBezTo>
                  <a:pt x="5877470" y="1823145"/>
                  <a:pt x="5881191" y="1823145"/>
                  <a:pt x="5886152" y="1823145"/>
                </a:cubicBezTo>
                <a:lnTo>
                  <a:pt x="5886152" y="1830587"/>
                </a:lnTo>
                <a:lnTo>
                  <a:pt x="5878711" y="1830587"/>
                </a:lnTo>
                <a:lnTo>
                  <a:pt x="5871269" y="1830587"/>
                </a:lnTo>
                <a:cubicBezTo>
                  <a:pt x="5871269" y="1825626"/>
                  <a:pt x="5872510" y="1823145"/>
                  <a:pt x="5874990" y="1823145"/>
                </a:cubicBezTo>
                <a:close/>
                <a:moveTo>
                  <a:pt x="5752207" y="1823145"/>
                </a:moveTo>
                <a:lnTo>
                  <a:pt x="5729883" y="1838028"/>
                </a:lnTo>
                <a:lnTo>
                  <a:pt x="5707558" y="1838028"/>
                </a:lnTo>
                <a:lnTo>
                  <a:pt x="5700117" y="1838028"/>
                </a:lnTo>
                <a:lnTo>
                  <a:pt x="5692676" y="1845469"/>
                </a:lnTo>
                <a:cubicBezTo>
                  <a:pt x="5692676" y="1850431"/>
                  <a:pt x="5690195" y="1855391"/>
                  <a:pt x="5685234" y="1860352"/>
                </a:cubicBezTo>
                <a:lnTo>
                  <a:pt x="5677793" y="1860352"/>
                </a:lnTo>
                <a:cubicBezTo>
                  <a:pt x="5677793" y="1865313"/>
                  <a:pt x="5675313" y="1866554"/>
                  <a:pt x="5670351" y="1864073"/>
                </a:cubicBezTo>
                <a:cubicBezTo>
                  <a:pt x="5665390" y="1861593"/>
                  <a:pt x="5662910" y="1860352"/>
                  <a:pt x="5662910" y="1860352"/>
                </a:cubicBezTo>
                <a:cubicBezTo>
                  <a:pt x="5662910" y="1860352"/>
                  <a:pt x="5665390" y="1862833"/>
                  <a:pt x="5670351" y="1867794"/>
                </a:cubicBezTo>
                <a:lnTo>
                  <a:pt x="5677793" y="1867794"/>
                </a:lnTo>
                <a:cubicBezTo>
                  <a:pt x="5677793" y="1867794"/>
                  <a:pt x="5680273" y="1867794"/>
                  <a:pt x="5685234" y="1867794"/>
                </a:cubicBezTo>
                <a:lnTo>
                  <a:pt x="5700117" y="1867794"/>
                </a:lnTo>
                <a:cubicBezTo>
                  <a:pt x="5705078" y="1862833"/>
                  <a:pt x="5707558" y="1862833"/>
                  <a:pt x="5707558" y="1867794"/>
                </a:cubicBezTo>
                <a:cubicBezTo>
                  <a:pt x="5707558" y="1887638"/>
                  <a:pt x="5700117" y="1892598"/>
                  <a:pt x="5685234" y="1882676"/>
                </a:cubicBezTo>
                <a:lnTo>
                  <a:pt x="5677793" y="1890118"/>
                </a:lnTo>
                <a:cubicBezTo>
                  <a:pt x="5677793" y="1890118"/>
                  <a:pt x="5675313" y="1892598"/>
                  <a:pt x="5670351" y="1897559"/>
                </a:cubicBezTo>
                <a:cubicBezTo>
                  <a:pt x="5660430" y="1897559"/>
                  <a:pt x="5650507" y="1900040"/>
                  <a:pt x="5640586" y="1905001"/>
                </a:cubicBezTo>
                <a:lnTo>
                  <a:pt x="5633144" y="1919883"/>
                </a:lnTo>
                <a:cubicBezTo>
                  <a:pt x="5648027" y="1924845"/>
                  <a:pt x="5645547" y="1932286"/>
                  <a:pt x="5625703" y="1942208"/>
                </a:cubicBezTo>
                <a:cubicBezTo>
                  <a:pt x="5610820" y="1947169"/>
                  <a:pt x="5603379" y="1949649"/>
                  <a:pt x="5603379" y="1949649"/>
                </a:cubicBezTo>
                <a:cubicBezTo>
                  <a:pt x="5598417" y="1949649"/>
                  <a:pt x="5595937" y="1952130"/>
                  <a:pt x="5595937" y="1957090"/>
                </a:cubicBezTo>
                <a:cubicBezTo>
                  <a:pt x="5595937" y="1962052"/>
                  <a:pt x="5594697" y="1964532"/>
                  <a:pt x="5592217" y="1964532"/>
                </a:cubicBezTo>
                <a:cubicBezTo>
                  <a:pt x="5589736" y="1964532"/>
                  <a:pt x="5587255" y="1962052"/>
                  <a:pt x="5584775" y="1957090"/>
                </a:cubicBezTo>
                <a:cubicBezTo>
                  <a:pt x="5582295" y="1952130"/>
                  <a:pt x="5578574" y="1952130"/>
                  <a:pt x="5573613" y="1957090"/>
                </a:cubicBezTo>
                <a:lnTo>
                  <a:pt x="5566172" y="1964532"/>
                </a:lnTo>
                <a:lnTo>
                  <a:pt x="5551289" y="1971973"/>
                </a:lnTo>
                <a:lnTo>
                  <a:pt x="5536406" y="1964532"/>
                </a:lnTo>
                <a:lnTo>
                  <a:pt x="5543847" y="1971973"/>
                </a:lnTo>
                <a:cubicBezTo>
                  <a:pt x="5548809" y="1976935"/>
                  <a:pt x="5551289" y="1981895"/>
                  <a:pt x="5551289" y="1986856"/>
                </a:cubicBezTo>
                <a:lnTo>
                  <a:pt x="5558730" y="1986856"/>
                </a:lnTo>
                <a:lnTo>
                  <a:pt x="5566172" y="1979415"/>
                </a:lnTo>
                <a:cubicBezTo>
                  <a:pt x="5576093" y="1974454"/>
                  <a:pt x="5581054" y="1974454"/>
                  <a:pt x="5581054" y="1979415"/>
                </a:cubicBezTo>
                <a:lnTo>
                  <a:pt x="5581054" y="1971973"/>
                </a:lnTo>
                <a:cubicBezTo>
                  <a:pt x="5581054" y="1967013"/>
                  <a:pt x="5586016" y="1967013"/>
                  <a:pt x="5595937" y="1971973"/>
                </a:cubicBezTo>
                <a:lnTo>
                  <a:pt x="5603379" y="1964532"/>
                </a:lnTo>
                <a:cubicBezTo>
                  <a:pt x="5603379" y="1964532"/>
                  <a:pt x="5604619" y="1963292"/>
                  <a:pt x="5607099" y="1960811"/>
                </a:cubicBezTo>
                <a:cubicBezTo>
                  <a:pt x="5609579" y="1958331"/>
                  <a:pt x="5615781" y="1957090"/>
                  <a:pt x="5625703" y="1957090"/>
                </a:cubicBezTo>
                <a:lnTo>
                  <a:pt x="5640586" y="1957090"/>
                </a:lnTo>
                <a:cubicBezTo>
                  <a:pt x="5645547" y="1957090"/>
                  <a:pt x="5648027" y="1957090"/>
                  <a:pt x="5648027" y="1957090"/>
                </a:cubicBezTo>
                <a:cubicBezTo>
                  <a:pt x="5648027" y="1952130"/>
                  <a:pt x="5649268" y="1949649"/>
                  <a:pt x="5651748" y="1949649"/>
                </a:cubicBezTo>
                <a:cubicBezTo>
                  <a:pt x="5654228" y="1949649"/>
                  <a:pt x="5655469" y="1947169"/>
                  <a:pt x="5655469" y="1942208"/>
                </a:cubicBezTo>
                <a:lnTo>
                  <a:pt x="5662910" y="1942208"/>
                </a:lnTo>
                <a:cubicBezTo>
                  <a:pt x="5662910" y="1937247"/>
                  <a:pt x="5665390" y="1934766"/>
                  <a:pt x="5670351" y="1934766"/>
                </a:cubicBezTo>
                <a:cubicBezTo>
                  <a:pt x="5675313" y="1934766"/>
                  <a:pt x="5682754" y="1932286"/>
                  <a:pt x="5692676" y="1927325"/>
                </a:cubicBezTo>
                <a:cubicBezTo>
                  <a:pt x="5702597" y="1922364"/>
                  <a:pt x="5707558" y="1919883"/>
                  <a:pt x="5707558" y="1919883"/>
                </a:cubicBezTo>
                <a:lnTo>
                  <a:pt x="5722441" y="1905001"/>
                </a:lnTo>
                <a:lnTo>
                  <a:pt x="5707558" y="1905001"/>
                </a:lnTo>
                <a:cubicBezTo>
                  <a:pt x="5707558" y="1909962"/>
                  <a:pt x="5706318" y="1912442"/>
                  <a:pt x="5703838" y="1912442"/>
                </a:cubicBezTo>
                <a:cubicBezTo>
                  <a:pt x="5701358" y="1912442"/>
                  <a:pt x="5700117" y="1909962"/>
                  <a:pt x="5700117" y="1905001"/>
                </a:cubicBezTo>
                <a:cubicBezTo>
                  <a:pt x="5695156" y="1900040"/>
                  <a:pt x="5695156" y="1897559"/>
                  <a:pt x="5700117" y="1897559"/>
                </a:cubicBezTo>
                <a:cubicBezTo>
                  <a:pt x="5705078" y="1897559"/>
                  <a:pt x="5711279" y="1896319"/>
                  <a:pt x="5718720" y="1893838"/>
                </a:cubicBezTo>
                <a:cubicBezTo>
                  <a:pt x="5726162" y="1891358"/>
                  <a:pt x="5729883" y="1892598"/>
                  <a:pt x="5729883" y="1897559"/>
                </a:cubicBezTo>
                <a:lnTo>
                  <a:pt x="5729883" y="1905001"/>
                </a:lnTo>
                <a:lnTo>
                  <a:pt x="5737324" y="1897559"/>
                </a:lnTo>
                <a:cubicBezTo>
                  <a:pt x="5742285" y="1897559"/>
                  <a:pt x="5746006" y="1896319"/>
                  <a:pt x="5748486" y="1893838"/>
                </a:cubicBezTo>
                <a:cubicBezTo>
                  <a:pt x="5750966" y="1891358"/>
                  <a:pt x="5753447" y="1886397"/>
                  <a:pt x="5755928" y="1878956"/>
                </a:cubicBezTo>
                <a:cubicBezTo>
                  <a:pt x="5758408" y="1871514"/>
                  <a:pt x="5759648" y="1867794"/>
                  <a:pt x="5759648" y="1867794"/>
                </a:cubicBezTo>
                <a:cubicBezTo>
                  <a:pt x="5759648" y="1867794"/>
                  <a:pt x="5758408" y="1867794"/>
                  <a:pt x="5755928" y="1867794"/>
                </a:cubicBezTo>
                <a:cubicBezTo>
                  <a:pt x="5753447" y="1867794"/>
                  <a:pt x="5749727" y="1870274"/>
                  <a:pt x="5744765" y="1875235"/>
                </a:cubicBezTo>
                <a:lnTo>
                  <a:pt x="5729883" y="1882676"/>
                </a:lnTo>
                <a:lnTo>
                  <a:pt x="5722441" y="1867794"/>
                </a:lnTo>
                <a:cubicBezTo>
                  <a:pt x="5717480" y="1867794"/>
                  <a:pt x="5713759" y="1866554"/>
                  <a:pt x="5711279" y="1864073"/>
                </a:cubicBezTo>
                <a:cubicBezTo>
                  <a:pt x="5708799" y="1861593"/>
                  <a:pt x="5707558" y="1860352"/>
                  <a:pt x="5707558" y="1860352"/>
                </a:cubicBezTo>
                <a:cubicBezTo>
                  <a:pt x="5707558" y="1845469"/>
                  <a:pt x="5722441" y="1838028"/>
                  <a:pt x="5752207" y="1838028"/>
                </a:cubicBezTo>
                <a:cubicBezTo>
                  <a:pt x="5752207" y="1838028"/>
                  <a:pt x="5754687" y="1836788"/>
                  <a:pt x="5759648" y="1834307"/>
                </a:cubicBezTo>
                <a:cubicBezTo>
                  <a:pt x="5764610" y="1831827"/>
                  <a:pt x="5767090" y="1828106"/>
                  <a:pt x="5767090" y="1823145"/>
                </a:cubicBezTo>
                <a:close/>
                <a:moveTo>
                  <a:pt x="1815703" y="1823145"/>
                </a:moveTo>
                <a:lnTo>
                  <a:pt x="1830586" y="1838028"/>
                </a:lnTo>
                <a:lnTo>
                  <a:pt x="1823145" y="1838028"/>
                </a:lnTo>
                <a:cubicBezTo>
                  <a:pt x="1818184" y="1833067"/>
                  <a:pt x="1815703" y="1828106"/>
                  <a:pt x="1815703" y="1823145"/>
                </a:cubicBezTo>
                <a:close/>
                <a:moveTo>
                  <a:pt x="6065676" y="1818494"/>
                </a:moveTo>
                <a:cubicBezTo>
                  <a:pt x="6066296" y="1817875"/>
                  <a:pt x="6067227" y="1818184"/>
                  <a:pt x="6068467" y="1819424"/>
                </a:cubicBezTo>
                <a:cubicBezTo>
                  <a:pt x="6070947" y="1821905"/>
                  <a:pt x="6072187" y="1823145"/>
                  <a:pt x="6072187" y="1823145"/>
                </a:cubicBezTo>
                <a:lnTo>
                  <a:pt x="6064746" y="1823145"/>
                </a:lnTo>
                <a:cubicBezTo>
                  <a:pt x="6064746" y="1820665"/>
                  <a:pt x="6065056" y="1819115"/>
                  <a:pt x="6065676" y="1818494"/>
                </a:cubicBezTo>
                <a:close/>
                <a:moveTo>
                  <a:pt x="6258222" y="1815704"/>
                </a:moveTo>
                <a:cubicBezTo>
                  <a:pt x="6258222" y="1815704"/>
                  <a:pt x="6260703" y="1815704"/>
                  <a:pt x="6265664" y="1815704"/>
                </a:cubicBezTo>
                <a:lnTo>
                  <a:pt x="6265664" y="1823145"/>
                </a:lnTo>
                <a:cubicBezTo>
                  <a:pt x="6260703" y="1818184"/>
                  <a:pt x="6258222" y="1815704"/>
                  <a:pt x="6258222" y="1815704"/>
                </a:cubicBezTo>
                <a:close/>
                <a:moveTo>
                  <a:pt x="6183808" y="1815704"/>
                </a:moveTo>
                <a:lnTo>
                  <a:pt x="6183808" y="1823145"/>
                </a:lnTo>
                <a:lnTo>
                  <a:pt x="6161484" y="1838028"/>
                </a:lnTo>
                <a:lnTo>
                  <a:pt x="6154043" y="1830587"/>
                </a:lnTo>
                <a:cubicBezTo>
                  <a:pt x="6154043" y="1830587"/>
                  <a:pt x="6156523" y="1830587"/>
                  <a:pt x="6161484" y="1830587"/>
                </a:cubicBezTo>
                <a:cubicBezTo>
                  <a:pt x="6161484" y="1830587"/>
                  <a:pt x="6161484" y="1828106"/>
                  <a:pt x="6161484" y="1823145"/>
                </a:cubicBezTo>
                <a:cubicBezTo>
                  <a:pt x="6166445" y="1823145"/>
                  <a:pt x="6170166" y="1823145"/>
                  <a:pt x="6172646" y="1823145"/>
                </a:cubicBezTo>
                <a:cubicBezTo>
                  <a:pt x="6175126" y="1823145"/>
                  <a:pt x="6178847" y="1820665"/>
                  <a:pt x="6183808" y="1815704"/>
                </a:cubicBezTo>
                <a:close/>
                <a:moveTo>
                  <a:pt x="5848945" y="1815704"/>
                </a:moveTo>
                <a:cubicBezTo>
                  <a:pt x="5858867" y="1815704"/>
                  <a:pt x="5861348" y="1818184"/>
                  <a:pt x="5856386" y="1823145"/>
                </a:cubicBezTo>
                <a:lnTo>
                  <a:pt x="5839643" y="1828726"/>
                </a:lnTo>
                <a:lnTo>
                  <a:pt x="5841504" y="1823145"/>
                </a:lnTo>
                <a:close/>
                <a:moveTo>
                  <a:pt x="2314278" y="1815704"/>
                </a:moveTo>
                <a:lnTo>
                  <a:pt x="2329160" y="1845469"/>
                </a:lnTo>
                <a:lnTo>
                  <a:pt x="2329160" y="1867794"/>
                </a:lnTo>
                <a:cubicBezTo>
                  <a:pt x="2319238" y="1852911"/>
                  <a:pt x="2314278" y="1835548"/>
                  <a:pt x="2314278" y="1815704"/>
                </a:cubicBezTo>
                <a:close/>
                <a:moveTo>
                  <a:pt x="2262187" y="1815704"/>
                </a:moveTo>
                <a:lnTo>
                  <a:pt x="2269629" y="1815704"/>
                </a:lnTo>
                <a:cubicBezTo>
                  <a:pt x="2269629" y="1820665"/>
                  <a:pt x="2269629" y="1825626"/>
                  <a:pt x="2269629" y="1830587"/>
                </a:cubicBezTo>
                <a:cubicBezTo>
                  <a:pt x="2269629" y="1825626"/>
                  <a:pt x="2267148" y="1820665"/>
                  <a:pt x="2262187" y="1815704"/>
                </a:cubicBezTo>
                <a:close/>
                <a:moveTo>
                  <a:pt x="2016621" y="1815704"/>
                </a:moveTo>
                <a:cubicBezTo>
                  <a:pt x="2021582" y="1815704"/>
                  <a:pt x="2024063" y="1818184"/>
                  <a:pt x="2024063" y="1823145"/>
                </a:cubicBezTo>
                <a:cubicBezTo>
                  <a:pt x="2024063" y="1828106"/>
                  <a:pt x="2021582" y="1830587"/>
                  <a:pt x="2016621" y="1830587"/>
                </a:cubicBezTo>
                <a:lnTo>
                  <a:pt x="2016621" y="1823145"/>
                </a:lnTo>
                <a:cubicBezTo>
                  <a:pt x="2016621" y="1823145"/>
                  <a:pt x="2016621" y="1820665"/>
                  <a:pt x="2016621" y="1815704"/>
                </a:cubicBezTo>
                <a:close/>
                <a:moveTo>
                  <a:pt x="6273105" y="1808262"/>
                </a:moveTo>
                <a:cubicBezTo>
                  <a:pt x="6273105" y="1808262"/>
                  <a:pt x="6275585" y="1808262"/>
                  <a:pt x="6280547" y="1808262"/>
                </a:cubicBezTo>
                <a:cubicBezTo>
                  <a:pt x="6280547" y="1808262"/>
                  <a:pt x="6283027" y="1808262"/>
                  <a:pt x="6287988" y="1808262"/>
                </a:cubicBezTo>
                <a:lnTo>
                  <a:pt x="6273105" y="1815704"/>
                </a:lnTo>
                <a:cubicBezTo>
                  <a:pt x="6273105" y="1810743"/>
                  <a:pt x="6273105" y="1808262"/>
                  <a:pt x="6273105" y="1808262"/>
                </a:cubicBezTo>
                <a:close/>
                <a:moveTo>
                  <a:pt x="5915918" y="1808262"/>
                </a:moveTo>
                <a:lnTo>
                  <a:pt x="5930801" y="1808262"/>
                </a:lnTo>
                <a:cubicBezTo>
                  <a:pt x="5925839" y="1813224"/>
                  <a:pt x="5922119" y="1815704"/>
                  <a:pt x="5919638" y="1815704"/>
                </a:cubicBezTo>
                <a:cubicBezTo>
                  <a:pt x="5917158" y="1815704"/>
                  <a:pt x="5915918" y="1813224"/>
                  <a:pt x="5915918" y="1808262"/>
                </a:cubicBezTo>
                <a:close/>
                <a:moveTo>
                  <a:pt x="5871269" y="1808262"/>
                </a:moveTo>
                <a:lnTo>
                  <a:pt x="5871269" y="1815704"/>
                </a:lnTo>
                <a:cubicBezTo>
                  <a:pt x="5866308" y="1815704"/>
                  <a:pt x="5863828" y="1815704"/>
                  <a:pt x="5863828" y="1815704"/>
                </a:cubicBezTo>
                <a:cubicBezTo>
                  <a:pt x="5863828" y="1810743"/>
                  <a:pt x="5866308" y="1808262"/>
                  <a:pt x="5871269" y="1808262"/>
                </a:cubicBezTo>
                <a:close/>
                <a:moveTo>
                  <a:pt x="5789414" y="1808262"/>
                </a:moveTo>
                <a:cubicBezTo>
                  <a:pt x="5789414" y="1813224"/>
                  <a:pt x="5789414" y="1815704"/>
                  <a:pt x="5789414" y="1815704"/>
                </a:cubicBezTo>
                <a:cubicBezTo>
                  <a:pt x="5789414" y="1815704"/>
                  <a:pt x="5791894" y="1815704"/>
                  <a:pt x="5796855" y="1815704"/>
                </a:cubicBezTo>
                <a:cubicBezTo>
                  <a:pt x="5796855" y="1815704"/>
                  <a:pt x="5796855" y="1813224"/>
                  <a:pt x="5796855" y="1808262"/>
                </a:cubicBezTo>
                <a:close/>
                <a:moveTo>
                  <a:pt x="2344043" y="1808262"/>
                </a:moveTo>
                <a:lnTo>
                  <a:pt x="2351485" y="1815704"/>
                </a:lnTo>
                <a:lnTo>
                  <a:pt x="2344043" y="1823145"/>
                </a:lnTo>
                <a:cubicBezTo>
                  <a:pt x="2344043" y="1818184"/>
                  <a:pt x="2344043" y="1813224"/>
                  <a:pt x="2344043" y="1808262"/>
                </a:cubicBezTo>
                <a:close/>
                <a:moveTo>
                  <a:pt x="1994297" y="1808262"/>
                </a:moveTo>
                <a:cubicBezTo>
                  <a:pt x="1999258" y="1808262"/>
                  <a:pt x="2001739" y="1811983"/>
                  <a:pt x="2001739" y="1819424"/>
                </a:cubicBezTo>
                <a:cubicBezTo>
                  <a:pt x="2001739" y="1826866"/>
                  <a:pt x="2001739" y="1830587"/>
                  <a:pt x="2001739" y="1830587"/>
                </a:cubicBezTo>
                <a:lnTo>
                  <a:pt x="1994297" y="1815704"/>
                </a:lnTo>
                <a:cubicBezTo>
                  <a:pt x="1994297" y="1815704"/>
                  <a:pt x="1994297" y="1813224"/>
                  <a:pt x="1994297" y="1808262"/>
                </a:cubicBezTo>
                <a:close/>
                <a:moveTo>
                  <a:pt x="6488906" y="1800821"/>
                </a:moveTo>
                <a:lnTo>
                  <a:pt x="6496347" y="1800821"/>
                </a:lnTo>
                <a:cubicBezTo>
                  <a:pt x="6496347" y="1805782"/>
                  <a:pt x="6493867" y="1809503"/>
                  <a:pt x="6488906" y="1811983"/>
                </a:cubicBezTo>
                <a:cubicBezTo>
                  <a:pt x="6483945" y="1814464"/>
                  <a:pt x="6478985" y="1813224"/>
                  <a:pt x="6474023" y="1808262"/>
                </a:cubicBezTo>
                <a:lnTo>
                  <a:pt x="6481465" y="1808262"/>
                </a:lnTo>
                <a:close/>
                <a:moveTo>
                  <a:pt x="6302871" y="1800821"/>
                </a:moveTo>
                <a:cubicBezTo>
                  <a:pt x="6302871" y="1800821"/>
                  <a:pt x="6305351" y="1800821"/>
                  <a:pt x="6310312" y="1800821"/>
                </a:cubicBezTo>
                <a:cubicBezTo>
                  <a:pt x="6310312" y="1805782"/>
                  <a:pt x="6310312" y="1808262"/>
                  <a:pt x="6310312" y="1808262"/>
                </a:cubicBezTo>
                <a:cubicBezTo>
                  <a:pt x="6310312" y="1808262"/>
                  <a:pt x="6310312" y="1810743"/>
                  <a:pt x="6310312" y="1815704"/>
                </a:cubicBezTo>
                <a:cubicBezTo>
                  <a:pt x="6305351" y="1820665"/>
                  <a:pt x="6302871" y="1823145"/>
                  <a:pt x="6302871" y="1823145"/>
                </a:cubicBezTo>
                <a:lnTo>
                  <a:pt x="6295429" y="1823145"/>
                </a:lnTo>
                <a:lnTo>
                  <a:pt x="6295429" y="1815704"/>
                </a:lnTo>
                <a:cubicBezTo>
                  <a:pt x="6300391" y="1810743"/>
                  <a:pt x="6302871" y="1810743"/>
                  <a:pt x="6302871" y="1815704"/>
                </a:cubicBezTo>
                <a:lnTo>
                  <a:pt x="6302871" y="1808262"/>
                </a:lnTo>
                <a:close/>
                <a:moveTo>
                  <a:pt x="6176367" y="1800821"/>
                </a:moveTo>
                <a:cubicBezTo>
                  <a:pt x="6176367" y="1805782"/>
                  <a:pt x="6176367" y="1808262"/>
                  <a:pt x="6176367" y="1808262"/>
                </a:cubicBezTo>
                <a:cubicBezTo>
                  <a:pt x="6171406" y="1808262"/>
                  <a:pt x="6168926" y="1808262"/>
                  <a:pt x="6168926" y="1808262"/>
                </a:cubicBezTo>
                <a:close/>
                <a:moveTo>
                  <a:pt x="5595937" y="1800821"/>
                </a:moveTo>
                <a:lnTo>
                  <a:pt x="5595937" y="1815704"/>
                </a:lnTo>
                <a:cubicBezTo>
                  <a:pt x="5595937" y="1810743"/>
                  <a:pt x="5598417" y="1808262"/>
                  <a:pt x="5603379" y="1808262"/>
                </a:cubicBezTo>
                <a:lnTo>
                  <a:pt x="5603379" y="1800821"/>
                </a:lnTo>
                <a:cubicBezTo>
                  <a:pt x="5603379" y="1800821"/>
                  <a:pt x="5600899" y="1800821"/>
                  <a:pt x="5595937" y="1800821"/>
                </a:cubicBezTo>
                <a:close/>
                <a:moveTo>
                  <a:pt x="5439668" y="1800821"/>
                </a:moveTo>
                <a:cubicBezTo>
                  <a:pt x="5439668" y="1805782"/>
                  <a:pt x="5437188" y="1808262"/>
                  <a:pt x="5432226" y="1808262"/>
                </a:cubicBezTo>
                <a:cubicBezTo>
                  <a:pt x="5432226" y="1813224"/>
                  <a:pt x="5429746" y="1816944"/>
                  <a:pt x="5424785" y="1819424"/>
                </a:cubicBezTo>
                <a:cubicBezTo>
                  <a:pt x="5419824" y="1821905"/>
                  <a:pt x="5417344" y="1821905"/>
                  <a:pt x="5417344" y="1819424"/>
                </a:cubicBezTo>
                <a:cubicBezTo>
                  <a:pt x="5417344" y="1816944"/>
                  <a:pt x="5417344" y="1815704"/>
                  <a:pt x="5417344" y="1815704"/>
                </a:cubicBezTo>
                <a:lnTo>
                  <a:pt x="5409902" y="1808262"/>
                </a:lnTo>
                <a:cubicBezTo>
                  <a:pt x="5409902" y="1813224"/>
                  <a:pt x="5411143" y="1818184"/>
                  <a:pt x="5413623" y="1823145"/>
                </a:cubicBezTo>
                <a:cubicBezTo>
                  <a:pt x="5416103" y="1828106"/>
                  <a:pt x="5419824" y="1830587"/>
                  <a:pt x="5424785" y="1830587"/>
                </a:cubicBezTo>
                <a:cubicBezTo>
                  <a:pt x="5424785" y="1830587"/>
                  <a:pt x="5422305" y="1833067"/>
                  <a:pt x="5417344" y="1838028"/>
                </a:cubicBezTo>
                <a:lnTo>
                  <a:pt x="5432226" y="1838028"/>
                </a:lnTo>
                <a:cubicBezTo>
                  <a:pt x="5437188" y="1838028"/>
                  <a:pt x="5442148" y="1835548"/>
                  <a:pt x="5447109" y="1830587"/>
                </a:cubicBezTo>
                <a:cubicBezTo>
                  <a:pt x="5452070" y="1830587"/>
                  <a:pt x="5454551" y="1828106"/>
                  <a:pt x="5454551" y="1823145"/>
                </a:cubicBezTo>
                <a:cubicBezTo>
                  <a:pt x="5454551" y="1828106"/>
                  <a:pt x="5461992" y="1828106"/>
                  <a:pt x="5476875" y="1823145"/>
                </a:cubicBezTo>
                <a:cubicBezTo>
                  <a:pt x="5481836" y="1818184"/>
                  <a:pt x="5486796" y="1818184"/>
                  <a:pt x="5491758" y="1823145"/>
                </a:cubicBezTo>
                <a:lnTo>
                  <a:pt x="5491758" y="1815704"/>
                </a:lnTo>
                <a:cubicBezTo>
                  <a:pt x="5486796" y="1810743"/>
                  <a:pt x="5484316" y="1808262"/>
                  <a:pt x="5484316" y="1808262"/>
                </a:cubicBezTo>
                <a:cubicBezTo>
                  <a:pt x="5484316" y="1808262"/>
                  <a:pt x="5479355" y="1810743"/>
                  <a:pt x="5469433" y="1815704"/>
                </a:cubicBezTo>
                <a:cubicBezTo>
                  <a:pt x="5459512" y="1820665"/>
                  <a:pt x="5454551" y="1823145"/>
                  <a:pt x="5454551" y="1823145"/>
                </a:cubicBezTo>
                <a:cubicBezTo>
                  <a:pt x="5454551" y="1818184"/>
                  <a:pt x="5457031" y="1813224"/>
                  <a:pt x="5461992" y="1808262"/>
                </a:cubicBezTo>
                <a:lnTo>
                  <a:pt x="5476875" y="1808262"/>
                </a:lnTo>
                <a:lnTo>
                  <a:pt x="5461992" y="1800821"/>
                </a:lnTo>
                <a:lnTo>
                  <a:pt x="5454551" y="1808262"/>
                </a:lnTo>
                <a:cubicBezTo>
                  <a:pt x="5449589" y="1813224"/>
                  <a:pt x="5445869" y="1815704"/>
                  <a:pt x="5443388" y="1815704"/>
                </a:cubicBezTo>
                <a:cubicBezTo>
                  <a:pt x="5440908" y="1815704"/>
                  <a:pt x="5439668" y="1813224"/>
                  <a:pt x="5439668" y="1808262"/>
                </a:cubicBezTo>
                <a:close/>
                <a:moveTo>
                  <a:pt x="2098477" y="1800821"/>
                </a:moveTo>
                <a:lnTo>
                  <a:pt x="2105918" y="1852911"/>
                </a:lnTo>
                <a:cubicBezTo>
                  <a:pt x="2105918" y="1852911"/>
                  <a:pt x="2103438" y="1850431"/>
                  <a:pt x="2098477" y="1845469"/>
                </a:cubicBezTo>
                <a:close/>
                <a:moveTo>
                  <a:pt x="2046387" y="1800821"/>
                </a:moveTo>
                <a:cubicBezTo>
                  <a:pt x="2051348" y="1800821"/>
                  <a:pt x="2053828" y="1800821"/>
                  <a:pt x="2053828" y="1800821"/>
                </a:cubicBezTo>
                <a:cubicBezTo>
                  <a:pt x="2053828" y="1805782"/>
                  <a:pt x="2051348" y="1808262"/>
                  <a:pt x="2046387" y="1808262"/>
                </a:cubicBezTo>
                <a:cubicBezTo>
                  <a:pt x="2046387" y="1808262"/>
                  <a:pt x="2046387" y="1805782"/>
                  <a:pt x="2046387" y="1800821"/>
                </a:cubicBezTo>
                <a:close/>
                <a:moveTo>
                  <a:pt x="1808262" y="1800821"/>
                </a:moveTo>
                <a:cubicBezTo>
                  <a:pt x="1808262" y="1800821"/>
                  <a:pt x="1809502" y="1800821"/>
                  <a:pt x="1811983" y="1800821"/>
                </a:cubicBezTo>
                <a:cubicBezTo>
                  <a:pt x="1814463" y="1800821"/>
                  <a:pt x="1815703" y="1803302"/>
                  <a:pt x="1815703" y="1808262"/>
                </a:cubicBezTo>
                <a:cubicBezTo>
                  <a:pt x="1810743" y="1808262"/>
                  <a:pt x="1808262" y="1808262"/>
                  <a:pt x="1808262" y="1808262"/>
                </a:cubicBezTo>
                <a:cubicBezTo>
                  <a:pt x="1808262" y="1808262"/>
                  <a:pt x="1808262" y="1805782"/>
                  <a:pt x="1808262" y="1800821"/>
                </a:cubicBezTo>
                <a:close/>
                <a:moveTo>
                  <a:pt x="6377285" y="1793380"/>
                </a:moveTo>
                <a:cubicBezTo>
                  <a:pt x="6382246" y="1793380"/>
                  <a:pt x="6387206" y="1793380"/>
                  <a:pt x="6392168" y="1793380"/>
                </a:cubicBezTo>
                <a:cubicBezTo>
                  <a:pt x="6397129" y="1793380"/>
                  <a:pt x="6398369" y="1794620"/>
                  <a:pt x="6395888" y="1797100"/>
                </a:cubicBezTo>
                <a:cubicBezTo>
                  <a:pt x="6393408" y="1799581"/>
                  <a:pt x="6389688" y="1800821"/>
                  <a:pt x="6384726" y="1800821"/>
                </a:cubicBezTo>
                <a:cubicBezTo>
                  <a:pt x="6379765" y="1800821"/>
                  <a:pt x="6377285" y="1800821"/>
                  <a:pt x="6377285" y="1800821"/>
                </a:cubicBezTo>
                <a:cubicBezTo>
                  <a:pt x="6377285" y="1815704"/>
                  <a:pt x="6367363" y="1823145"/>
                  <a:pt x="6347519" y="1823145"/>
                </a:cubicBezTo>
                <a:lnTo>
                  <a:pt x="6347519" y="1815704"/>
                </a:lnTo>
                <a:cubicBezTo>
                  <a:pt x="6352481" y="1815704"/>
                  <a:pt x="6357441" y="1813224"/>
                  <a:pt x="6362402" y="1808262"/>
                </a:cubicBezTo>
                <a:close/>
                <a:moveTo>
                  <a:pt x="5848945" y="1793380"/>
                </a:moveTo>
                <a:lnTo>
                  <a:pt x="5848945" y="1800821"/>
                </a:lnTo>
                <a:cubicBezTo>
                  <a:pt x="5848945" y="1800821"/>
                  <a:pt x="5851425" y="1798341"/>
                  <a:pt x="5856386" y="1793380"/>
                </a:cubicBezTo>
                <a:cubicBezTo>
                  <a:pt x="5851425" y="1793380"/>
                  <a:pt x="5848945" y="1793380"/>
                  <a:pt x="5848945" y="1793380"/>
                </a:cubicBezTo>
                <a:close/>
                <a:moveTo>
                  <a:pt x="6234038" y="1789659"/>
                </a:moveTo>
                <a:cubicBezTo>
                  <a:pt x="6235278" y="1789659"/>
                  <a:pt x="6235898" y="1790899"/>
                  <a:pt x="6235898" y="1793380"/>
                </a:cubicBezTo>
                <a:lnTo>
                  <a:pt x="6228457" y="1793380"/>
                </a:lnTo>
                <a:cubicBezTo>
                  <a:pt x="6230937" y="1790899"/>
                  <a:pt x="6232798" y="1789659"/>
                  <a:pt x="6234038" y="1789659"/>
                </a:cubicBezTo>
                <a:close/>
                <a:moveTo>
                  <a:pt x="6526113" y="1785938"/>
                </a:moveTo>
                <a:lnTo>
                  <a:pt x="6533554" y="1793380"/>
                </a:lnTo>
                <a:cubicBezTo>
                  <a:pt x="6533554" y="1793380"/>
                  <a:pt x="6531074" y="1793380"/>
                  <a:pt x="6526113" y="1793380"/>
                </a:cubicBezTo>
                <a:cubicBezTo>
                  <a:pt x="6526113" y="1788419"/>
                  <a:pt x="6526113" y="1785938"/>
                  <a:pt x="6526113" y="1785938"/>
                </a:cubicBezTo>
                <a:close/>
                <a:moveTo>
                  <a:pt x="5789414" y="1785938"/>
                </a:moveTo>
                <a:lnTo>
                  <a:pt x="5789414" y="1793380"/>
                </a:lnTo>
                <a:cubicBezTo>
                  <a:pt x="5794375" y="1788419"/>
                  <a:pt x="5795615" y="1785938"/>
                  <a:pt x="5793135" y="1785938"/>
                </a:cubicBezTo>
                <a:cubicBezTo>
                  <a:pt x="5790654" y="1785938"/>
                  <a:pt x="5789414" y="1785938"/>
                  <a:pt x="5789414" y="1785938"/>
                </a:cubicBezTo>
                <a:close/>
                <a:moveTo>
                  <a:pt x="2701230" y="1785938"/>
                </a:moveTo>
                <a:cubicBezTo>
                  <a:pt x="2696270" y="1790899"/>
                  <a:pt x="2693789" y="1795860"/>
                  <a:pt x="2693789" y="1800821"/>
                </a:cubicBezTo>
                <a:lnTo>
                  <a:pt x="2701230" y="1800821"/>
                </a:lnTo>
                <a:cubicBezTo>
                  <a:pt x="2701230" y="1795860"/>
                  <a:pt x="2701230" y="1793380"/>
                  <a:pt x="2701230" y="1793380"/>
                </a:cubicBezTo>
                <a:close/>
                <a:moveTo>
                  <a:pt x="6168926" y="1778497"/>
                </a:moveTo>
                <a:cubicBezTo>
                  <a:pt x="6163964" y="1783458"/>
                  <a:pt x="6161484" y="1785938"/>
                  <a:pt x="6161484" y="1785938"/>
                </a:cubicBezTo>
                <a:lnTo>
                  <a:pt x="6154043" y="1785938"/>
                </a:lnTo>
                <a:cubicBezTo>
                  <a:pt x="6154043" y="1785938"/>
                  <a:pt x="6155283" y="1784698"/>
                  <a:pt x="6157763" y="1782217"/>
                </a:cubicBezTo>
                <a:cubicBezTo>
                  <a:pt x="6160244" y="1779737"/>
                  <a:pt x="6163964" y="1778497"/>
                  <a:pt x="6168926" y="1778497"/>
                </a:cubicBezTo>
                <a:close/>
                <a:moveTo>
                  <a:pt x="6020097" y="1778497"/>
                </a:moveTo>
                <a:lnTo>
                  <a:pt x="6020097" y="1785938"/>
                </a:lnTo>
                <a:cubicBezTo>
                  <a:pt x="6015136" y="1790899"/>
                  <a:pt x="6012656" y="1790899"/>
                  <a:pt x="6012656" y="1785938"/>
                </a:cubicBezTo>
                <a:cubicBezTo>
                  <a:pt x="6012656" y="1785938"/>
                  <a:pt x="6012656" y="1784698"/>
                  <a:pt x="6012656" y="1782217"/>
                </a:cubicBezTo>
                <a:cubicBezTo>
                  <a:pt x="6012656" y="1779737"/>
                  <a:pt x="6015136" y="1778497"/>
                  <a:pt x="6020097" y="1778497"/>
                </a:cubicBezTo>
                <a:close/>
                <a:moveTo>
                  <a:pt x="5320605" y="1778497"/>
                </a:moveTo>
                <a:cubicBezTo>
                  <a:pt x="5320605" y="1778497"/>
                  <a:pt x="5320605" y="1783458"/>
                  <a:pt x="5320605" y="1793380"/>
                </a:cubicBezTo>
                <a:lnTo>
                  <a:pt x="5328047" y="1800821"/>
                </a:lnTo>
                <a:close/>
                <a:moveTo>
                  <a:pt x="2768204" y="1778497"/>
                </a:moveTo>
                <a:lnTo>
                  <a:pt x="2768204" y="1785938"/>
                </a:lnTo>
                <a:cubicBezTo>
                  <a:pt x="2773165" y="1785938"/>
                  <a:pt x="2775645" y="1783458"/>
                  <a:pt x="2775645" y="1778497"/>
                </a:cubicBezTo>
                <a:close/>
                <a:moveTo>
                  <a:pt x="2492871" y="1778497"/>
                </a:moveTo>
                <a:cubicBezTo>
                  <a:pt x="2492871" y="1778497"/>
                  <a:pt x="2492871" y="1780977"/>
                  <a:pt x="2492871" y="1785938"/>
                </a:cubicBezTo>
                <a:lnTo>
                  <a:pt x="2485430" y="1785938"/>
                </a:lnTo>
                <a:close/>
                <a:moveTo>
                  <a:pt x="2239863" y="1778497"/>
                </a:moveTo>
                <a:lnTo>
                  <a:pt x="2247305" y="1808262"/>
                </a:lnTo>
                <a:cubicBezTo>
                  <a:pt x="2252266" y="1823145"/>
                  <a:pt x="2254746" y="1833067"/>
                  <a:pt x="2254746" y="1838028"/>
                </a:cubicBezTo>
                <a:lnTo>
                  <a:pt x="2254746" y="1845469"/>
                </a:lnTo>
                <a:cubicBezTo>
                  <a:pt x="2249785" y="1845469"/>
                  <a:pt x="2247305" y="1845469"/>
                  <a:pt x="2247305" y="1845469"/>
                </a:cubicBezTo>
                <a:cubicBezTo>
                  <a:pt x="2242344" y="1850431"/>
                  <a:pt x="2237383" y="1855391"/>
                  <a:pt x="2232422" y="1860352"/>
                </a:cubicBezTo>
                <a:lnTo>
                  <a:pt x="2232422" y="1852911"/>
                </a:lnTo>
                <a:cubicBezTo>
                  <a:pt x="2232422" y="1852911"/>
                  <a:pt x="2232422" y="1850431"/>
                  <a:pt x="2232422" y="1845469"/>
                </a:cubicBezTo>
                <a:cubicBezTo>
                  <a:pt x="2227461" y="1845469"/>
                  <a:pt x="2224981" y="1842989"/>
                  <a:pt x="2224981" y="1838028"/>
                </a:cubicBezTo>
                <a:cubicBezTo>
                  <a:pt x="2220020" y="1833067"/>
                  <a:pt x="2220020" y="1830587"/>
                  <a:pt x="2224981" y="1830587"/>
                </a:cubicBezTo>
                <a:lnTo>
                  <a:pt x="2232422" y="1830587"/>
                </a:lnTo>
                <a:cubicBezTo>
                  <a:pt x="2227461" y="1825626"/>
                  <a:pt x="2227461" y="1823145"/>
                  <a:pt x="2232422" y="1823145"/>
                </a:cubicBezTo>
                <a:cubicBezTo>
                  <a:pt x="2232422" y="1823145"/>
                  <a:pt x="2232422" y="1820665"/>
                  <a:pt x="2232422" y="1815704"/>
                </a:cubicBezTo>
                <a:cubicBezTo>
                  <a:pt x="2232422" y="1810743"/>
                  <a:pt x="2234902" y="1803302"/>
                  <a:pt x="2239863" y="1793380"/>
                </a:cubicBezTo>
                <a:cubicBezTo>
                  <a:pt x="2239863" y="1788419"/>
                  <a:pt x="2239863" y="1783458"/>
                  <a:pt x="2239863" y="1778497"/>
                </a:cubicBezTo>
                <a:close/>
                <a:moveTo>
                  <a:pt x="2172891" y="1778497"/>
                </a:moveTo>
                <a:lnTo>
                  <a:pt x="2180332" y="1793380"/>
                </a:lnTo>
                <a:cubicBezTo>
                  <a:pt x="2180332" y="1798341"/>
                  <a:pt x="2182813" y="1804542"/>
                  <a:pt x="2187774" y="1811983"/>
                </a:cubicBezTo>
                <a:cubicBezTo>
                  <a:pt x="2192735" y="1819424"/>
                  <a:pt x="2192735" y="1823145"/>
                  <a:pt x="2187774" y="1823145"/>
                </a:cubicBezTo>
                <a:lnTo>
                  <a:pt x="2172891" y="1815704"/>
                </a:lnTo>
                <a:cubicBezTo>
                  <a:pt x="2167930" y="1805782"/>
                  <a:pt x="2167930" y="1798341"/>
                  <a:pt x="2172891" y="1793380"/>
                </a:cubicBezTo>
                <a:close/>
                <a:moveTo>
                  <a:pt x="6429375" y="1771055"/>
                </a:moveTo>
                <a:lnTo>
                  <a:pt x="6421933" y="1778497"/>
                </a:lnTo>
                <a:lnTo>
                  <a:pt x="6421933" y="1785938"/>
                </a:lnTo>
                <a:cubicBezTo>
                  <a:pt x="6416972" y="1780977"/>
                  <a:pt x="6412012" y="1780977"/>
                  <a:pt x="6407051" y="1785938"/>
                </a:cubicBezTo>
                <a:lnTo>
                  <a:pt x="6399609" y="1785938"/>
                </a:lnTo>
                <a:close/>
                <a:moveTo>
                  <a:pt x="6183808" y="1771055"/>
                </a:moveTo>
                <a:cubicBezTo>
                  <a:pt x="6183808" y="1771055"/>
                  <a:pt x="6183808" y="1773536"/>
                  <a:pt x="6183808" y="1778497"/>
                </a:cubicBezTo>
                <a:lnTo>
                  <a:pt x="6176367" y="1778497"/>
                </a:lnTo>
                <a:cubicBezTo>
                  <a:pt x="6176367" y="1778497"/>
                  <a:pt x="6178847" y="1776017"/>
                  <a:pt x="6183808" y="1771055"/>
                </a:cubicBezTo>
                <a:close/>
                <a:moveTo>
                  <a:pt x="5945683" y="1771055"/>
                </a:moveTo>
                <a:cubicBezTo>
                  <a:pt x="5950645" y="1776017"/>
                  <a:pt x="5953125" y="1778497"/>
                  <a:pt x="5953125" y="1778497"/>
                </a:cubicBezTo>
                <a:cubicBezTo>
                  <a:pt x="5953125" y="1783458"/>
                  <a:pt x="5950645" y="1783458"/>
                  <a:pt x="5945683" y="1778497"/>
                </a:cubicBezTo>
                <a:close/>
                <a:moveTo>
                  <a:pt x="5923359" y="1771055"/>
                </a:moveTo>
                <a:lnTo>
                  <a:pt x="5923359" y="1778497"/>
                </a:lnTo>
                <a:lnTo>
                  <a:pt x="5915918" y="1778497"/>
                </a:lnTo>
                <a:cubicBezTo>
                  <a:pt x="5915918" y="1778497"/>
                  <a:pt x="5918398" y="1776017"/>
                  <a:pt x="5923359" y="1771055"/>
                </a:cubicBezTo>
                <a:close/>
                <a:moveTo>
                  <a:pt x="5856386" y="1771055"/>
                </a:moveTo>
                <a:cubicBezTo>
                  <a:pt x="5851425" y="1771055"/>
                  <a:pt x="5848945" y="1773536"/>
                  <a:pt x="5848945" y="1778497"/>
                </a:cubicBezTo>
                <a:cubicBezTo>
                  <a:pt x="5848945" y="1778497"/>
                  <a:pt x="5853906" y="1778497"/>
                  <a:pt x="5863828" y="1778497"/>
                </a:cubicBezTo>
                <a:cubicBezTo>
                  <a:pt x="5863828" y="1773536"/>
                  <a:pt x="5861348" y="1771055"/>
                  <a:pt x="5856386" y="1771055"/>
                </a:cubicBezTo>
                <a:close/>
                <a:moveTo>
                  <a:pt x="5781972" y="1771055"/>
                </a:moveTo>
                <a:lnTo>
                  <a:pt x="5767090" y="1778497"/>
                </a:lnTo>
                <a:lnTo>
                  <a:pt x="5774531" y="1778497"/>
                </a:lnTo>
                <a:cubicBezTo>
                  <a:pt x="5779492" y="1778497"/>
                  <a:pt x="5781972" y="1776017"/>
                  <a:pt x="5781972" y="1771055"/>
                </a:cubicBezTo>
                <a:close/>
                <a:moveTo>
                  <a:pt x="5543847" y="1771055"/>
                </a:moveTo>
                <a:cubicBezTo>
                  <a:pt x="5538886" y="1776017"/>
                  <a:pt x="5533926" y="1778497"/>
                  <a:pt x="5528965" y="1778497"/>
                </a:cubicBezTo>
                <a:cubicBezTo>
                  <a:pt x="5528965" y="1783458"/>
                  <a:pt x="5527724" y="1785938"/>
                  <a:pt x="5525244" y="1785938"/>
                </a:cubicBezTo>
                <a:cubicBezTo>
                  <a:pt x="5522764" y="1785938"/>
                  <a:pt x="5519043" y="1785938"/>
                  <a:pt x="5514082" y="1785938"/>
                </a:cubicBezTo>
                <a:cubicBezTo>
                  <a:pt x="5504160" y="1785938"/>
                  <a:pt x="5499199" y="1787179"/>
                  <a:pt x="5499199" y="1789659"/>
                </a:cubicBezTo>
                <a:cubicBezTo>
                  <a:pt x="5499199" y="1792139"/>
                  <a:pt x="5499199" y="1795860"/>
                  <a:pt x="5499199" y="1800821"/>
                </a:cubicBezTo>
                <a:lnTo>
                  <a:pt x="5499199" y="1815704"/>
                </a:lnTo>
                <a:cubicBezTo>
                  <a:pt x="5499199" y="1815704"/>
                  <a:pt x="5501679" y="1813224"/>
                  <a:pt x="5506640" y="1808262"/>
                </a:cubicBezTo>
                <a:cubicBezTo>
                  <a:pt x="5511602" y="1803302"/>
                  <a:pt x="5515322" y="1802062"/>
                  <a:pt x="5517803" y="1804542"/>
                </a:cubicBezTo>
                <a:cubicBezTo>
                  <a:pt x="5520283" y="1807022"/>
                  <a:pt x="5520283" y="1808262"/>
                  <a:pt x="5517803" y="1808262"/>
                </a:cubicBezTo>
                <a:cubicBezTo>
                  <a:pt x="5515322" y="1808262"/>
                  <a:pt x="5514082" y="1810743"/>
                  <a:pt x="5514082" y="1815704"/>
                </a:cubicBezTo>
                <a:lnTo>
                  <a:pt x="5521523" y="1808262"/>
                </a:lnTo>
                <a:lnTo>
                  <a:pt x="5536406" y="1800821"/>
                </a:lnTo>
                <a:cubicBezTo>
                  <a:pt x="5536406" y="1800821"/>
                  <a:pt x="5533926" y="1800821"/>
                  <a:pt x="5528965" y="1800821"/>
                </a:cubicBezTo>
                <a:cubicBezTo>
                  <a:pt x="5524003" y="1800821"/>
                  <a:pt x="5524003" y="1798341"/>
                  <a:pt x="5528965" y="1793380"/>
                </a:cubicBezTo>
                <a:cubicBezTo>
                  <a:pt x="5533926" y="1788419"/>
                  <a:pt x="5537647" y="1785938"/>
                  <a:pt x="5540127" y="1785938"/>
                </a:cubicBezTo>
                <a:cubicBezTo>
                  <a:pt x="5542607" y="1785938"/>
                  <a:pt x="5548809" y="1783458"/>
                  <a:pt x="5558730" y="1778497"/>
                </a:cubicBezTo>
                <a:lnTo>
                  <a:pt x="5558730" y="1771055"/>
                </a:lnTo>
                <a:cubicBezTo>
                  <a:pt x="5553769" y="1771055"/>
                  <a:pt x="5551289" y="1771055"/>
                  <a:pt x="5551289" y="1771055"/>
                </a:cubicBezTo>
                <a:close/>
                <a:moveTo>
                  <a:pt x="5368974" y="1771055"/>
                </a:moveTo>
                <a:cubicBezTo>
                  <a:pt x="5366494" y="1771055"/>
                  <a:pt x="5365254" y="1773536"/>
                  <a:pt x="5365254" y="1778497"/>
                </a:cubicBezTo>
                <a:lnTo>
                  <a:pt x="5380136" y="1771055"/>
                </a:lnTo>
                <a:cubicBezTo>
                  <a:pt x="5375175" y="1771055"/>
                  <a:pt x="5371454" y="1771055"/>
                  <a:pt x="5368974" y="1771055"/>
                </a:cubicBezTo>
                <a:close/>
                <a:moveTo>
                  <a:pt x="2053828" y="1771055"/>
                </a:moveTo>
                <a:lnTo>
                  <a:pt x="2061270" y="1778497"/>
                </a:lnTo>
                <a:lnTo>
                  <a:pt x="2076153" y="1800821"/>
                </a:lnTo>
                <a:lnTo>
                  <a:pt x="2068711" y="1793380"/>
                </a:lnTo>
                <a:cubicBezTo>
                  <a:pt x="2068711" y="1793380"/>
                  <a:pt x="2066231" y="1793380"/>
                  <a:pt x="2061270" y="1793380"/>
                </a:cubicBezTo>
                <a:cubicBezTo>
                  <a:pt x="2061270" y="1788419"/>
                  <a:pt x="2060029" y="1783458"/>
                  <a:pt x="2057549" y="1778497"/>
                </a:cubicBezTo>
                <a:cubicBezTo>
                  <a:pt x="2055068" y="1773536"/>
                  <a:pt x="2053828" y="1771055"/>
                  <a:pt x="2053828" y="1771055"/>
                </a:cubicBezTo>
                <a:close/>
                <a:moveTo>
                  <a:pt x="6496347" y="1763614"/>
                </a:moveTo>
                <a:lnTo>
                  <a:pt x="6488906" y="1771055"/>
                </a:lnTo>
                <a:lnTo>
                  <a:pt x="6474023" y="1778497"/>
                </a:lnTo>
                <a:cubicBezTo>
                  <a:pt x="6474023" y="1778497"/>
                  <a:pt x="6477744" y="1776017"/>
                  <a:pt x="6485185" y="1771055"/>
                </a:cubicBezTo>
                <a:cubicBezTo>
                  <a:pt x="6492627" y="1766095"/>
                  <a:pt x="6496347" y="1763614"/>
                  <a:pt x="6496347" y="1763614"/>
                </a:cubicBezTo>
                <a:close/>
                <a:moveTo>
                  <a:pt x="6332636" y="1763614"/>
                </a:moveTo>
                <a:lnTo>
                  <a:pt x="6337952" y="1763614"/>
                </a:lnTo>
                <a:lnTo>
                  <a:pt x="6325195" y="1771055"/>
                </a:lnTo>
                <a:cubicBezTo>
                  <a:pt x="6320234" y="1776017"/>
                  <a:pt x="6317754" y="1778497"/>
                  <a:pt x="6317754" y="1778497"/>
                </a:cubicBezTo>
                <a:lnTo>
                  <a:pt x="6310312" y="1778497"/>
                </a:lnTo>
                <a:cubicBezTo>
                  <a:pt x="6310312" y="1778497"/>
                  <a:pt x="6312792" y="1776017"/>
                  <a:pt x="6317754" y="1771055"/>
                </a:cubicBezTo>
                <a:cubicBezTo>
                  <a:pt x="6317754" y="1771055"/>
                  <a:pt x="6322715" y="1768575"/>
                  <a:pt x="6332636" y="1763614"/>
                </a:cubicBezTo>
                <a:close/>
                <a:moveTo>
                  <a:pt x="5655469" y="1763614"/>
                </a:moveTo>
                <a:lnTo>
                  <a:pt x="5640586" y="1771055"/>
                </a:lnTo>
                <a:lnTo>
                  <a:pt x="5633144" y="1771055"/>
                </a:lnTo>
                <a:lnTo>
                  <a:pt x="5640586" y="1778497"/>
                </a:lnTo>
                <a:cubicBezTo>
                  <a:pt x="5650507" y="1783458"/>
                  <a:pt x="5656709" y="1785938"/>
                  <a:pt x="5659189" y="1785938"/>
                </a:cubicBezTo>
                <a:cubicBezTo>
                  <a:pt x="5661669" y="1785938"/>
                  <a:pt x="5665390" y="1783458"/>
                  <a:pt x="5670351" y="1778497"/>
                </a:cubicBezTo>
                <a:cubicBezTo>
                  <a:pt x="5670351" y="1773536"/>
                  <a:pt x="5670351" y="1769815"/>
                  <a:pt x="5670351" y="1767335"/>
                </a:cubicBezTo>
                <a:cubicBezTo>
                  <a:pt x="5670351" y="1764855"/>
                  <a:pt x="5667871" y="1763614"/>
                  <a:pt x="5662910" y="1763614"/>
                </a:cubicBezTo>
                <a:cubicBezTo>
                  <a:pt x="5657949" y="1768575"/>
                  <a:pt x="5655469" y="1768575"/>
                  <a:pt x="5655469" y="1763614"/>
                </a:cubicBezTo>
                <a:close/>
                <a:moveTo>
                  <a:pt x="6342940" y="1760752"/>
                </a:moveTo>
                <a:lnTo>
                  <a:pt x="6340078" y="1763614"/>
                </a:lnTo>
                <a:lnTo>
                  <a:pt x="6337952" y="1763614"/>
                </a:lnTo>
                <a:lnTo>
                  <a:pt x="6341938" y="1761288"/>
                </a:lnTo>
                <a:close/>
                <a:moveTo>
                  <a:pt x="6451699" y="1756172"/>
                </a:moveTo>
                <a:lnTo>
                  <a:pt x="6459140" y="1763614"/>
                </a:lnTo>
                <a:cubicBezTo>
                  <a:pt x="6449219" y="1768575"/>
                  <a:pt x="6444258" y="1768575"/>
                  <a:pt x="6444258" y="1763614"/>
                </a:cubicBezTo>
                <a:cubicBezTo>
                  <a:pt x="6444258" y="1758653"/>
                  <a:pt x="6446738" y="1756172"/>
                  <a:pt x="6451699" y="1756172"/>
                </a:cubicBezTo>
                <a:close/>
                <a:moveTo>
                  <a:pt x="6273105" y="1756172"/>
                </a:moveTo>
                <a:cubicBezTo>
                  <a:pt x="6278067" y="1756172"/>
                  <a:pt x="6280547" y="1757413"/>
                  <a:pt x="6280547" y="1759893"/>
                </a:cubicBezTo>
                <a:cubicBezTo>
                  <a:pt x="6280547" y="1762374"/>
                  <a:pt x="6279306" y="1763614"/>
                  <a:pt x="6276826" y="1763614"/>
                </a:cubicBezTo>
                <a:cubicBezTo>
                  <a:pt x="6274346" y="1763614"/>
                  <a:pt x="6273105" y="1761134"/>
                  <a:pt x="6273105" y="1756172"/>
                </a:cubicBezTo>
                <a:close/>
                <a:moveTo>
                  <a:pt x="5886152" y="1756172"/>
                </a:moveTo>
                <a:lnTo>
                  <a:pt x="5886152" y="1763614"/>
                </a:lnTo>
                <a:cubicBezTo>
                  <a:pt x="5896074" y="1758653"/>
                  <a:pt x="5899794" y="1756172"/>
                  <a:pt x="5897314" y="1756172"/>
                </a:cubicBezTo>
                <a:cubicBezTo>
                  <a:pt x="5894834" y="1756172"/>
                  <a:pt x="5891113" y="1756172"/>
                  <a:pt x="5886152" y="1756172"/>
                </a:cubicBezTo>
                <a:close/>
                <a:moveTo>
                  <a:pt x="5599658" y="1756172"/>
                </a:moveTo>
                <a:cubicBezTo>
                  <a:pt x="5602138" y="1756172"/>
                  <a:pt x="5605859" y="1758653"/>
                  <a:pt x="5610820" y="1763614"/>
                </a:cubicBezTo>
                <a:lnTo>
                  <a:pt x="5618261" y="1763614"/>
                </a:lnTo>
                <a:cubicBezTo>
                  <a:pt x="5618261" y="1763614"/>
                  <a:pt x="5615781" y="1761134"/>
                  <a:pt x="5610820" y="1756172"/>
                </a:cubicBezTo>
                <a:close/>
                <a:moveTo>
                  <a:pt x="5573613" y="1756172"/>
                </a:moveTo>
                <a:lnTo>
                  <a:pt x="5573613" y="1763614"/>
                </a:lnTo>
                <a:cubicBezTo>
                  <a:pt x="5573613" y="1768575"/>
                  <a:pt x="5576093" y="1768575"/>
                  <a:pt x="5581054" y="1763614"/>
                </a:cubicBezTo>
                <a:cubicBezTo>
                  <a:pt x="5586016" y="1763614"/>
                  <a:pt x="5588496" y="1761134"/>
                  <a:pt x="5588496" y="1756172"/>
                </a:cubicBezTo>
                <a:cubicBezTo>
                  <a:pt x="5583535" y="1761134"/>
                  <a:pt x="5578574" y="1761134"/>
                  <a:pt x="5573613" y="1756172"/>
                </a:cubicBezTo>
                <a:close/>
                <a:moveTo>
                  <a:pt x="5499199" y="1756172"/>
                </a:moveTo>
                <a:cubicBezTo>
                  <a:pt x="5494238" y="1756172"/>
                  <a:pt x="5491758" y="1758653"/>
                  <a:pt x="5491758" y="1763614"/>
                </a:cubicBezTo>
                <a:cubicBezTo>
                  <a:pt x="5486796" y="1763614"/>
                  <a:pt x="5484316" y="1763614"/>
                  <a:pt x="5484316" y="1763614"/>
                </a:cubicBezTo>
                <a:lnTo>
                  <a:pt x="5484316" y="1771055"/>
                </a:lnTo>
                <a:cubicBezTo>
                  <a:pt x="5489277" y="1771055"/>
                  <a:pt x="5491758" y="1768575"/>
                  <a:pt x="5491758" y="1763614"/>
                </a:cubicBezTo>
                <a:cubicBezTo>
                  <a:pt x="5491758" y="1768575"/>
                  <a:pt x="5496719" y="1771055"/>
                  <a:pt x="5506640" y="1771055"/>
                </a:cubicBezTo>
                <a:cubicBezTo>
                  <a:pt x="5511602" y="1771055"/>
                  <a:pt x="5514082" y="1768575"/>
                  <a:pt x="5514082" y="1763614"/>
                </a:cubicBezTo>
                <a:lnTo>
                  <a:pt x="5521523" y="1763614"/>
                </a:lnTo>
                <a:cubicBezTo>
                  <a:pt x="5521523" y="1763614"/>
                  <a:pt x="5524003" y="1763614"/>
                  <a:pt x="5528965" y="1763614"/>
                </a:cubicBezTo>
                <a:lnTo>
                  <a:pt x="5514082" y="1756172"/>
                </a:lnTo>
                <a:cubicBezTo>
                  <a:pt x="5514082" y="1756172"/>
                  <a:pt x="5511602" y="1756172"/>
                  <a:pt x="5506640" y="1756172"/>
                </a:cubicBezTo>
                <a:cubicBezTo>
                  <a:pt x="5501679" y="1756172"/>
                  <a:pt x="5499199" y="1756172"/>
                  <a:pt x="5499199" y="1756172"/>
                </a:cubicBezTo>
                <a:close/>
                <a:moveTo>
                  <a:pt x="5395019" y="1756172"/>
                </a:moveTo>
                <a:lnTo>
                  <a:pt x="5402461" y="1763614"/>
                </a:lnTo>
                <a:lnTo>
                  <a:pt x="5417344" y="1756172"/>
                </a:lnTo>
                <a:cubicBezTo>
                  <a:pt x="5412382" y="1756172"/>
                  <a:pt x="5407422" y="1756172"/>
                  <a:pt x="5402461" y="1756172"/>
                </a:cubicBezTo>
                <a:cubicBezTo>
                  <a:pt x="5397499" y="1756172"/>
                  <a:pt x="5395019" y="1756172"/>
                  <a:pt x="5395019" y="1756172"/>
                </a:cubicBezTo>
                <a:close/>
                <a:moveTo>
                  <a:pt x="2619375" y="1756172"/>
                </a:moveTo>
                <a:lnTo>
                  <a:pt x="2626816" y="1756172"/>
                </a:lnTo>
                <a:cubicBezTo>
                  <a:pt x="2626816" y="1756172"/>
                  <a:pt x="2626816" y="1758653"/>
                  <a:pt x="2626816" y="1763614"/>
                </a:cubicBezTo>
                <a:close/>
                <a:moveTo>
                  <a:pt x="1897559" y="1756172"/>
                </a:moveTo>
                <a:cubicBezTo>
                  <a:pt x="1902520" y="1766095"/>
                  <a:pt x="1905000" y="1773536"/>
                  <a:pt x="1905000" y="1778497"/>
                </a:cubicBezTo>
                <a:lnTo>
                  <a:pt x="1897559" y="1771055"/>
                </a:lnTo>
                <a:close/>
                <a:moveTo>
                  <a:pt x="6579691" y="1754684"/>
                </a:moveTo>
                <a:lnTo>
                  <a:pt x="6578203" y="1756172"/>
                </a:lnTo>
                <a:cubicBezTo>
                  <a:pt x="6568281" y="1766095"/>
                  <a:pt x="6560840" y="1768575"/>
                  <a:pt x="6555879" y="1763614"/>
                </a:cubicBezTo>
                <a:lnTo>
                  <a:pt x="6570761" y="1756172"/>
                </a:lnTo>
                <a:close/>
                <a:moveTo>
                  <a:pt x="6585644" y="1748731"/>
                </a:moveTo>
                <a:cubicBezTo>
                  <a:pt x="6585644" y="1751212"/>
                  <a:pt x="6584403" y="1753072"/>
                  <a:pt x="6581923" y="1754312"/>
                </a:cubicBezTo>
                <a:lnTo>
                  <a:pt x="6579691" y="1754684"/>
                </a:lnTo>
                <a:close/>
                <a:moveTo>
                  <a:pt x="6414492" y="1748731"/>
                </a:moveTo>
                <a:lnTo>
                  <a:pt x="6421933" y="1748731"/>
                </a:lnTo>
                <a:cubicBezTo>
                  <a:pt x="6421933" y="1753692"/>
                  <a:pt x="6419453" y="1756172"/>
                  <a:pt x="6414492" y="1756172"/>
                </a:cubicBezTo>
                <a:close/>
                <a:moveTo>
                  <a:pt x="6243340" y="1748731"/>
                </a:moveTo>
                <a:lnTo>
                  <a:pt x="6243340" y="1756172"/>
                </a:lnTo>
                <a:lnTo>
                  <a:pt x="6250781" y="1756172"/>
                </a:lnTo>
                <a:cubicBezTo>
                  <a:pt x="6255742" y="1756172"/>
                  <a:pt x="6258222" y="1757413"/>
                  <a:pt x="6258222" y="1759893"/>
                </a:cubicBezTo>
                <a:cubicBezTo>
                  <a:pt x="6258222" y="1762374"/>
                  <a:pt x="6255742" y="1763614"/>
                  <a:pt x="6250781" y="1763614"/>
                </a:cubicBezTo>
                <a:cubicBezTo>
                  <a:pt x="6245820" y="1763614"/>
                  <a:pt x="6243340" y="1763614"/>
                  <a:pt x="6243340" y="1763614"/>
                </a:cubicBezTo>
                <a:cubicBezTo>
                  <a:pt x="6233418" y="1773536"/>
                  <a:pt x="6228457" y="1776017"/>
                  <a:pt x="6228457" y="1771055"/>
                </a:cubicBezTo>
                <a:lnTo>
                  <a:pt x="6228457" y="1763614"/>
                </a:lnTo>
                <a:cubicBezTo>
                  <a:pt x="6233418" y="1763614"/>
                  <a:pt x="6235898" y="1761134"/>
                  <a:pt x="6235898" y="1756172"/>
                </a:cubicBezTo>
                <a:cubicBezTo>
                  <a:pt x="6240860" y="1751211"/>
                  <a:pt x="6243340" y="1748731"/>
                  <a:pt x="6243340" y="1748731"/>
                </a:cubicBezTo>
                <a:close/>
                <a:moveTo>
                  <a:pt x="2850059" y="1748731"/>
                </a:moveTo>
                <a:lnTo>
                  <a:pt x="2842617" y="1756172"/>
                </a:lnTo>
                <a:lnTo>
                  <a:pt x="2850059" y="1756172"/>
                </a:lnTo>
                <a:close/>
                <a:moveTo>
                  <a:pt x="2291953" y="1748731"/>
                </a:moveTo>
                <a:lnTo>
                  <a:pt x="2299395" y="1763614"/>
                </a:lnTo>
                <a:cubicBezTo>
                  <a:pt x="2304356" y="1773536"/>
                  <a:pt x="2306836" y="1782217"/>
                  <a:pt x="2306836" y="1789659"/>
                </a:cubicBezTo>
                <a:cubicBezTo>
                  <a:pt x="2306836" y="1797100"/>
                  <a:pt x="2309317" y="1800821"/>
                  <a:pt x="2314278" y="1800821"/>
                </a:cubicBezTo>
                <a:cubicBezTo>
                  <a:pt x="2314278" y="1805782"/>
                  <a:pt x="2314278" y="1808262"/>
                  <a:pt x="2314278" y="1808262"/>
                </a:cubicBezTo>
                <a:lnTo>
                  <a:pt x="2306836" y="1815704"/>
                </a:lnTo>
                <a:lnTo>
                  <a:pt x="2314278" y="1838028"/>
                </a:lnTo>
                <a:lnTo>
                  <a:pt x="2306836" y="1838028"/>
                </a:lnTo>
                <a:cubicBezTo>
                  <a:pt x="2296914" y="1813224"/>
                  <a:pt x="2291953" y="1793380"/>
                  <a:pt x="2291953" y="1778497"/>
                </a:cubicBezTo>
                <a:close/>
                <a:moveTo>
                  <a:pt x="2172891" y="1748731"/>
                </a:moveTo>
                <a:lnTo>
                  <a:pt x="2172891" y="1756172"/>
                </a:lnTo>
                <a:lnTo>
                  <a:pt x="2165450" y="1756172"/>
                </a:lnTo>
                <a:cubicBezTo>
                  <a:pt x="2170410" y="1751211"/>
                  <a:pt x="2172891" y="1748731"/>
                  <a:pt x="2172891" y="1748731"/>
                </a:cubicBezTo>
                <a:close/>
                <a:moveTo>
                  <a:pt x="1990577" y="1744080"/>
                </a:moveTo>
                <a:cubicBezTo>
                  <a:pt x="1990577" y="1743460"/>
                  <a:pt x="1991817" y="1743770"/>
                  <a:pt x="1994297" y="1745010"/>
                </a:cubicBezTo>
                <a:cubicBezTo>
                  <a:pt x="1999258" y="1747491"/>
                  <a:pt x="2005459" y="1751211"/>
                  <a:pt x="2012901" y="1756172"/>
                </a:cubicBezTo>
                <a:cubicBezTo>
                  <a:pt x="2020342" y="1761134"/>
                  <a:pt x="2024063" y="1766095"/>
                  <a:pt x="2024063" y="1771055"/>
                </a:cubicBezTo>
                <a:lnTo>
                  <a:pt x="2024063" y="1778497"/>
                </a:lnTo>
                <a:cubicBezTo>
                  <a:pt x="2024063" y="1778497"/>
                  <a:pt x="2021582" y="1778497"/>
                  <a:pt x="2016621" y="1778497"/>
                </a:cubicBezTo>
                <a:cubicBezTo>
                  <a:pt x="2001739" y="1773536"/>
                  <a:pt x="1994297" y="1763614"/>
                  <a:pt x="1994297" y="1748731"/>
                </a:cubicBezTo>
                <a:cubicBezTo>
                  <a:pt x="1991817" y="1746251"/>
                  <a:pt x="1990577" y="1744701"/>
                  <a:pt x="1990577" y="1744080"/>
                </a:cubicBezTo>
                <a:close/>
                <a:moveTo>
                  <a:pt x="5692676" y="1743150"/>
                </a:moveTo>
                <a:cubicBezTo>
                  <a:pt x="5691436" y="1743150"/>
                  <a:pt x="5690195" y="1743770"/>
                  <a:pt x="5688955" y="1745010"/>
                </a:cubicBezTo>
                <a:cubicBezTo>
                  <a:pt x="5686475" y="1747491"/>
                  <a:pt x="5685234" y="1751211"/>
                  <a:pt x="5685234" y="1756172"/>
                </a:cubicBezTo>
                <a:cubicBezTo>
                  <a:pt x="5685234" y="1756172"/>
                  <a:pt x="5686475" y="1754932"/>
                  <a:pt x="5688955" y="1752452"/>
                </a:cubicBezTo>
                <a:cubicBezTo>
                  <a:pt x="5691435" y="1749971"/>
                  <a:pt x="5695156" y="1748731"/>
                  <a:pt x="5700117" y="1748731"/>
                </a:cubicBezTo>
                <a:cubicBezTo>
                  <a:pt x="5700117" y="1748731"/>
                  <a:pt x="5698876" y="1747491"/>
                  <a:pt x="5696396" y="1745010"/>
                </a:cubicBezTo>
                <a:cubicBezTo>
                  <a:pt x="5695156" y="1743770"/>
                  <a:pt x="5693916" y="1743150"/>
                  <a:pt x="5692676" y="1743150"/>
                </a:cubicBezTo>
                <a:close/>
                <a:moveTo>
                  <a:pt x="6466582" y="1741290"/>
                </a:moveTo>
                <a:lnTo>
                  <a:pt x="6474023" y="1748731"/>
                </a:lnTo>
                <a:cubicBezTo>
                  <a:pt x="6474023" y="1748731"/>
                  <a:pt x="6471543" y="1748731"/>
                  <a:pt x="6466582" y="1748731"/>
                </a:cubicBezTo>
                <a:cubicBezTo>
                  <a:pt x="6466582" y="1743770"/>
                  <a:pt x="6466582" y="1741290"/>
                  <a:pt x="6466582" y="1741290"/>
                </a:cubicBezTo>
                <a:close/>
                <a:moveTo>
                  <a:pt x="2835176" y="1741290"/>
                </a:moveTo>
                <a:cubicBezTo>
                  <a:pt x="2830215" y="1741290"/>
                  <a:pt x="2827734" y="1743770"/>
                  <a:pt x="2827734" y="1748731"/>
                </a:cubicBezTo>
                <a:lnTo>
                  <a:pt x="2835176" y="1748731"/>
                </a:lnTo>
                <a:close/>
                <a:moveTo>
                  <a:pt x="2091035" y="1741290"/>
                </a:moveTo>
                <a:cubicBezTo>
                  <a:pt x="2095996" y="1741290"/>
                  <a:pt x="2098477" y="1741290"/>
                  <a:pt x="2098477" y="1741290"/>
                </a:cubicBezTo>
                <a:lnTo>
                  <a:pt x="2091035" y="1748731"/>
                </a:lnTo>
                <a:cubicBezTo>
                  <a:pt x="2091035" y="1748731"/>
                  <a:pt x="2091035" y="1746251"/>
                  <a:pt x="2091035" y="1741290"/>
                </a:cubicBezTo>
                <a:close/>
                <a:moveTo>
                  <a:pt x="6369844" y="1737569"/>
                </a:moveTo>
                <a:cubicBezTo>
                  <a:pt x="6372324" y="1737569"/>
                  <a:pt x="6374804" y="1738809"/>
                  <a:pt x="6377285" y="1741290"/>
                </a:cubicBezTo>
                <a:lnTo>
                  <a:pt x="6369844" y="1748731"/>
                </a:lnTo>
                <a:cubicBezTo>
                  <a:pt x="6367363" y="1748731"/>
                  <a:pt x="6362402" y="1750591"/>
                  <a:pt x="6354961" y="1754312"/>
                </a:cubicBezTo>
                <a:lnTo>
                  <a:pt x="6342940" y="1760752"/>
                </a:lnTo>
                <a:lnTo>
                  <a:pt x="6353100" y="1750591"/>
                </a:lnTo>
                <a:cubicBezTo>
                  <a:pt x="6356820" y="1746871"/>
                  <a:pt x="6359921" y="1743770"/>
                  <a:pt x="6362402" y="1741290"/>
                </a:cubicBezTo>
                <a:cubicBezTo>
                  <a:pt x="6364883" y="1738809"/>
                  <a:pt x="6367363" y="1737569"/>
                  <a:pt x="6369844" y="1737569"/>
                </a:cubicBezTo>
                <a:close/>
                <a:moveTo>
                  <a:pt x="6663779" y="1733848"/>
                </a:moveTo>
                <a:cubicBezTo>
                  <a:pt x="6666259" y="1733848"/>
                  <a:pt x="6667499" y="1733848"/>
                  <a:pt x="6667499" y="1733848"/>
                </a:cubicBezTo>
                <a:cubicBezTo>
                  <a:pt x="6672461" y="1733848"/>
                  <a:pt x="6674941" y="1735089"/>
                  <a:pt x="6674941" y="1737569"/>
                </a:cubicBezTo>
                <a:cubicBezTo>
                  <a:pt x="6674941" y="1740049"/>
                  <a:pt x="6672461" y="1741290"/>
                  <a:pt x="6667499" y="1741290"/>
                </a:cubicBezTo>
                <a:cubicBezTo>
                  <a:pt x="6667499" y="1741290"/>
                  <a:pt x="6665019" y="1741290"/>
                  <a:pt x="6660058" y="1741290"/>
                </a:cubicBezTo>
                <a:cubicBezTo>
                  <a:pt x="6660058" y="1736329"/>
                  <a:pt x="6661299" y="1733848"/>
                  <a:pt x="6663779" y="1733848"/>
                </a:cubicBezTo>
                <a:close/>
                <a:moveTo>
                  <a:pt x="6503789" y="1733848"/>
                </a:moveTo>
                <a:cubicBezTo>
                  <a:pt x="6503789" y="1733848"/>
                  <a:pt x="6501309" y="1736329"/>
                  <a:pt x="6496347" y="1741290"/>
                </a:cubicBezTo>
                <a:lnTo>
                  <a:pt x="6488906" y="1741290"/>
                </a:lnTo>
                <a:close/>
                <a:moveTo>
                  <a:pt x="6392168" y="1733848"/>
                </a:moveTo>
                <a:cubicBezTo>
                  <a:pt x="6397129" y="1733848"/>
                  <a:pt x="6399609" y="1733848"/>
                  <a:pt x="6399609" y="1733848"/>
                </a:cubicBezTo>
                <a:lnTo>
                  <a:pt x="6392168" y="1741290"/>
                </a:lnTo>
                <a:cubicBezTo>
                  <a:pt x="6392168" y="1736329"/>
                  <a:pt x="6392168" y="1733848"/>
                  <a:pt x="6392168" y="1733848"/>
                </a:cubicBezTo>
                <a:close/>
                <a:moveTo>
                  <a:pt x="6250781" y="1733848"/>
                </a:moveTo>
                <a:cubicBezTo>
                  <a:pt x="6255742" y="1733848"/>
                  <a:pt x="6258222" y="1733848"/>
                  <a:pt x="6258222" y="1733848"/>
                </a:cubicBezTo>
                <a:cubicBezTo>
                  <a:pt x="6253261" y="1733848"/>
                  <a:pt x="6249540" y="1736329"/>
                  <a:pt x="6247060" y="1741290"/>
                </a:cubicBezTo>
                <a:cubicBezTo>
                  <a:pt x="6244580" y="1746251"/>
                  <a:pt x="6240860" y="1746251"/>
                  <a:pt x="6235898" y="1741290"/>
                </a:cubicBezTo>
                <a:cubicBezTo>
                  <a:pt x="6240860" y="1741290"/>
                  <a:pt x="6244580" y="1740049"/>
                  <a:pt x="6247060" y="1737569"/>
                </a:cubicBezTo>
                <a:cubicBezTo>
                  <a:pt x="6249540" y="1735089"/>
                  <a:pt x="6250781" y="1733848"/>
                  <a:pt x="6250781" y="1733848"/>
                </a:cubicBezTo>
                <a:close/>
                <a:moveTo>
                  <a:pt x="6049863" y="1733848"/>
                </a:moveTo>
                <a:cubicBezTo>
                  <a:pt x="6049863" y="1738809"/>
                  <a:pt x="6052343" y="1738809"/>
                  <a:pt x="6057304" y="1733848"/>
                </a:cubicBezTo>
                <a:cubicBezTo>
                  <a:pt x="6062266" y="1733848"/>
                  <a:pt x="6067226" y="1733848"/>
                  <a:pt x="6072187" y="1733848"/>
                </a:cubicBezTo>
                <a:lnTo>
                  <a:pt x="6034980" y="1756172"/>
                </a:lnTo>
                <a:cubicBezTo>
                  <a:pt x="6020097" y="1766095"/>
                  <a:pt x="6011415" y="1771055"/>
                  <a:pt x="6008935" y="1771055"/>
                </a:cubicBezTo>
                <a:cubicBezTo>
                  <a:pt x="6006455" y="1771055"/>
                  <a:pt x="6000253" y="1776017"/>
                  <a:pt x="5990332" y="1785938"/>
                </a:cubicBezTo>
                <a:lnTo>
                  <a:pt x="5975449" y="1785938"/>
                </a:lnTo>
                <a:cubicBezTo>
                  <a:pt x="5975449" y="1785938"/>
                  <a:pt x="5975449" y="1783458"/>
                  <a:pt x="5975449" y="1778497"/>
                </a:cubicBezTo>
                <a:lnTo>
                  <a:pt x="5982890" y="1778497"/>
                </a:lnTo>
                <a:cubicBezTo>
                  <a:pt x="5982890" y="1778497"/>
                  <a:pt x="5984131" y="1777257"/>
                  <a:pt x="5986611" y="1774776"/>
                </a:cubicBezTo>
                <a:cubicBezTo>
                  <a:pt x="5989091" y="1772296"/>
                  <a:pt x="5992812" y="1771055"/>
                  <a:pt x="5997773" y="1771055"/>
                </a:cubicBezTo>
                <a:cubicBezTo>
                  <a:pt x="6012656" y="1756172"/>
                  <a:pt x="6022578" y="1748731"/>
                  <a:pt x="6027539" y="1748731"/>
                </a:cubicBezTo>
                <a:cubicBezTo>
                  <a:pt x="6027539" y="1753692"/>
                  <a:pt x="6030019" y="1751211"/>
                  <a:pt x="6034980" y="1741290"/>
                </a:cubicBezTo>
                <a:close/>
                <a:moveTo>
                  <a:pt x="5796855" y="1733848"/>
                </a:moveTo>
                <a:lnTo>
                  <a:pt x="5789414" y="1741290"/>
                </a:lnTo>
                <a:lnTo>
                  <a:pt x="5796855" y="1741290"/>
                </a:lnTo>
                <a:cubicBezTo>
                  <a:pt x="5801817" y="1736329"/>
                  <a:pt x="5804297" y="1733848"/>
                  <a:pt x="5804297" y="1733848"/>
                </a:cubicBezTo>
                <a:cubicBezTo>
                  <a:pt x="5804297" y="1733848"/>
                  <a:pt x="5801817" y="1733848"/>
                  <a:pt x="5796855" y="1733848"/>
                </a:cubicBezTo>
                <a:close/>
                <a:moveTo>
                  <a:pt x="5454551" y="1733848"/>
                </a:moveTo>
                <a:cubicBezTo>
                  <a:pt x="5449589" y="1738809"/>
                  <a:pt x="5448350" y="1741290"/>
                  <a:pt x="5450830" y="1741290"/>
                </a:cubicBezTo>
                <a:cubicBezTo>
                  <a:pt x="5453310" y="1741290"/>
                  <a:pt x="5457031" y="1741290"/>
                  <a:pt x="5461992" y="1741290"/>
                </a:cubicBezTo>
                <a:cubicBezTo>
                  <a:pt x="5461992" y="1736329"/>
                  <a:pt x="5464472" y="1733848"/>
                  <a:pt x="5469433" y="1733848"/>
                </a:cubicBezTo>
                <a:close/>
                <a:moveTo>
                  <a:pt x="2686348" y="1733848"/>
                </a:moveTo>
                <a:lnTo>
                  <a:pt x="2693789" y="1733848"/>
                </a:lnTo>
                <a:cubicBezTo>
                  <a:pt x="2688828" y="1738809"/>
                  <a:pt x="2683867" y="1741290"/>
                  <a:pt x="2678906" y="1741290"/>
                </a:cubicBezTo>
                <a:close/>
                <a:moveTo>
                  <a:pt x="6301011" y="1726407"/>
                </a:moveTo>
                <a:cubicBezTo>
                  <a:pt x="6307211" y="1726407"/>
                  <a:pt x="6310312" y="1728888"/>
                  <a:pt x="6310312" y="1733848"/>
                </a:cubicBezTo>
                <a:cubicBezTo>
                  <a:pt x="6310312" y="1733848"/>
                  <a:pt x="6307832" y="1733848"/>
                  <a:pt x="6302871" y="1733848"/>
                </a:cubicBezTo>
                <a:cubicBezTo>
                  <a:pt x="6297910" y="1733848"/>
                  <a:pt x="6292949" y="1736329"/>
                  <a:pt x="6287988" y="1741290"/>
                </a:cubicBezTo>
                <a:cubicBezTo>
                  <a:pt x="6268144" y="1751211"/>
                  <a:pt x="6258222" y="1753692"/>
                  <a:pt x="6258222" y="1748731"/>
                </a:cubicBezTo>
                <a:lnTo>
                  <a:pt x="6273105" y="1733848"/>
                </a:lnTo>
                <a:cubicBezTo>
                  <a:pt x="6285507" y="1728888"/>
                  <a:pt x="6294809" y="1726407"/>
                  <a:pt x="6301011" y="1726407"/>
                </a:cubicBezTo>
                <a:close/>
                <a:moveTo>
                  <a:pt x="2738437" y="1726407"/>
                </a:moveTo>
                <a:lnTo>
                  <a:pt x="2738437" y="1733848"/>
                </a:lnTo>
                <a:lnTo>
                  <a:pt x="2730996" y="1733848"/>
                </a:lnTo>
                <a:cubicBezTo>
                  <a:pt x="2730996" y="1728887"/>
                  <a:pt x="2733477" y="1726407"/>
                  <a:pt x="2738437" y="1726407"/>
                </a:cubicBezTo>
                <a:close/>
                <a:moveTo>
                  <a:pt x="2716113" y="1726407"/>
                </a:moveTo>
                <a:cubicBezTo>
                  <a:pt x="2716113" y="1731368"/>
                  <a:pt x="2713633" y="1733848"/>
                  <a:pt x="2708672" y="1733848"/>
                </a:cubicBezTo>
                <a:lnTo>
                  <a:pt x="2701230" y="1733848"/>
                </a:lnTo>
                <a:close/>
                <a:moveTo>
                  <a:pt x="2113360" y="1726407"/>
                </a:moveTo>
                <a:cubicBezTo>
                  <a:pt x="2118320" y="1726407"/>
                  <a:pt x="2120801" y="1727647"/>
                  <a:pt x="2120801" y="1730128"/>
                </a:cubicBezTo>
                <a:cubicBezTo>
                  <a:pt x="2120801" y="1732608"/>
                  <a:pt x="2119561" y="1733848"/>
                  <a:pt x="2117080" y="1733848"/>
                </a:cubicBezTo>
                <a:cubicBezTo>
                  <a:pt x="2114600" y="1733848"/>
                  <a:pt x="2113360" y="1731368"/>
                  <a:pt x="2113360" y="1726407"/>
                </a:cubicBezTo>
                <a:close/>
                <a:moveTo>
                  <a:pt x="5578928" y="1719320"/>
                </a:moveTo>
                <a:lnTo>
                  <a:pt x="5573613" y="1726407"/>
                </a:lnTo>
                <a:cubicBezTo>
                  <a:pt x="5573613" y="1726407"/>
                  <a:pt x="5573613" y="1725167"/>
                  <a:pt x="5573613" y="1722686"/>
                </a:cubicBezTo>
                <a:cubicBezTo>
                  <a:pt x="5573613" y="1721446"/>
                  <a:pt x="5574233" y="1720516"/>
                  <a:pt x="5575473" y="1719896"/>
                </a:cubicBezTo>
                <a:close/>
                <a:moveTo>
                  <a:pt x="6470303" y="1718965"/>
                </a:moveTo>
                <a:cubicBezTo>
                  <a:pt x="6472783" y="1718965"/>
                  <a:pt x="6474023" y="1721446"/>
                  <a:pt x="6474023" y="1726407"/>
                </a:cubicBezTo>
                <a:lnTo>
                  <a:pt x="6474023" y="1733848"/>
                </a:lnTo>
                <a:lnTo>
                  <a:pt x="6466582" y="1726407"/>
                </a:lnTo>
                <a:cubicBezTo>
                  <a:pt x="6466582" y="1721446"/>
                  <a:pt x="6467822" y="1718965"/>
                  <a:pt x="6470303" y="1718965"/>
                </a:cubicBezTo>
                <a:close/>
                <a:moveTo>
                  <a:pt x="6429375" y="1718965"/>
                </a:moveTo>
                <a:lnTo>
                  <a:pt x="6429375" y="1726407"/>
                </a:lnTo>
                <a:cubicBezTo>
                  <a:pt x="6429375" y="1726407"/>
                  <a:pt x="6426895" y="1728887"/>
                  <a:pt x="6421933" y="1733848"/>
                </a:cubicBezTo>
                <a:lnTo>
                  <a:pt x="6414492" y="1733848"/>
                </a:lnTo>
                <a:cubicBezTo>
                  <a:pt x="6414492" y="1723926"/>
                  <a:pt x="6419453" y="1718965"/>
                  <a:pt x="6429375" y="1718965"/>
                </a:cubicBezTo>
                <a:close/>
                <a:moveTo>
                  <a:pt x="6221015" y="1718965"/>
                </a:moveTo>
                <a:cubicBezTo>
                  <a:pt x="6225977" y="1718965"/>
                  <a:pt x="6228457" y="1718965"/>
                  <a:pt x="6228457" y="1718965"/>
                </a:cubicBezTo>
                <a:cubicBezTo>
                  <a:pt x="6228457" y="1723926"/>
                  <a:pt x="6228457" y="1726407"/>
                  <a:pt x="6228457" y="1726407"/>
                </a:cubicBezTo>
                <a:close/>
                <a:moveTo>
                  <a:pt x="6087070" y="1718965"/>
                </a:moveTo>
                <a:cubicBezTo>
                  <a:pt x="6092031" y="1718965"/>
                  <a:pt x="6094511" y="1720206"/>
                  <a:pt x="6094511" y="1722686"/>
                </a:cubicBezTo>
                <a:cubicBezTo>
                  <a:pt x="6094511" y="1725167"/>
                  <a:pt x="6094511" y="1726407"/>
                  <a:pt x="6094511" y="1726407"/>
                </a:cubicBezTo>
                <a:lnTo>
                  <a:pt x="6079629" y="1726407"/>
                </a:lnTo>
                <a:cubicBezTo>
                  <a:pt x="6079629" y="1726407"/>
                  <a:pt x="6082109" y="1723926"/>
                  <a:pt x="6087070" y="1718965"/>
                </a:cubicBezTo>
                <a:close/>
                <a:moveTo>
                  <a:pt x="5588496" y="1718965"/>
                </a:moveTo>
                <a:cubicBezTo>
                  <a:pt x="5593457" y="1718965"/>
                  <a:pt x="5595937" y="1718965"/>
                  <a:pt x="5595937" y="1718965"/>
                </a:cubicBezTo>
                <a:lnTo>
                  <a:pt x="5588496" y="1726407"/>
                </a:lnTo>
                <a:cubicBezTo>
                  <a:pt x="5588496" y="1726407"/>
                  <a:pt x="5588496" y="1723926"/>
                  <a:pt x="5588496" y="1718965"/>
                </a:cubicBezTo>
                <a:close/>
                <a:moveTo>
                  <a:pt x="5579194" y="1718965"/>
                </a:moveTo>
                <a:lnTo>
                  <a:pt x="5581054" y="1718965"/>
                </a:lnTo>
                <a:lnTo>
                  <a:pt x="5578928" y="1719320"/>
                </a:lnTo>
                <a:close/>
                <a:moveTo>
                  <a:pt x="5536406" y="1718965"/>
                </a:moveTo>
                <a:cubicBezTo>
                  <a:pt x="5531445" y="1723926"/>
                  <a:pt x="5527724" y="1727647"/>
                  <a:pt x="5525244" y="1730128"/>
                </a:cubicBezTo>
                <a:cubicBezTo>
                  <a:pt x="5522764" y="1732608"/>
                  <a:pt x="5521523" y="1733848"/>
                  <a:pt x="5521523" y="1733848"/>
                </a:cubicBezTo>
                <a:cubicBezTo>
                  <a:pt x="5516562" y="1733848"/>
                  <a:pt x="5514082" y="1733848"/>
                  <a:pt x="5514082" y="1733848"/>
                </a:cubicBezTo>
                <a:cubicBezTo>
                  <a:pt x="5514082" y="1738809"/>
                  <a:pt x="5511602" y="1741290"/>
                  <a:pt x="5506640" y="1741290"/>
                </a:cubicBezTo>
                <a:lnTo>
                  <a:pt x="5521523" y="1741290"/>
                </a:lnTo>
                <a:cubicBezTo>
                  <a:pt x="5521523" y="1741290"/>
                  <a:pt x="5524003" y="1741290"/>
                  <a:pt x="5528965" y="1741290"/>
                </a:cubicBezTo>
                <a:cubicBezTo>
                  <a:pt x="5533926" y="1741290"/>
                  <a:pt x="5536406" y="1741290"/>
                  <a:pt x="5536406" y="1741290"/>
                </a:cubicBezTo>
                <a:lnTo>
                  <a:pt x="5543847" y="1733848"/>
                </a:lnTo>
                <a:lnTo>
                  <a:pt x="5551289" y="1726407"/>
                </a:lnTo>
                <a:cubicBezTo>
                  <a:pt x="5546328" y="1726407"/>
                  <a:pt x="5543847" y="1723926"/>
                  <a:pt x="5543847" y="1718965"/>
                </a:cubicBezTo>
                <a:cubicBezTo>
                  <a:pt x="5543847" y="1718965"/>
                  <a:pt x="5541367" y="1718965"/>
                  <a:pt x="5536406" y="1718965"/>
                </a:cubicBezTo>
                <a:close/>
                <a:moveTo>
                  <a:pt x="3296543" y="1718965"/>
                </a:moveTo>
                <a:cubicBezTo>
                  <a:pt x="3291582" y="1718965"/>
                  <a:pt x="3291582" y="1721446"/>
                  <a:pt x="3296543" y="1726407"/>
                </a:cubicBezTo>
                <a:cubicBezTo>
                  <a:pt x="3301504" y="1726407"/>
                  <a:pt x="3305225" y="1725167"/>
                  <a:pt x="3307705" y="1722686"/>
                </a:cubicBezTo>
                <a:cubicBezTo>
                  <a:pt x="3310186" y="1720206"/>
                  <a:pt x="3311426" y="1721446"/>
                  <a:pt x="3311426" y="1726407"/>
                </a:cubicBezTo>
                <a:lnTo>
                  <a:pt x="3311426" y="1718965"/>
                </a:lnTo>
                <a:lnTo>
                  <a:pt x="3303984" y="1718965"/>
                </a:lnTo>
                <a:cubicBezTo>
                  <a:pt x="3299024" y="1718965"/>
                  <a:pt x="3296543" y="1718965"/>
                  <a:pt x="3296543" y="1718965"/>
                </a:cubicBezTo>
                <a:close/>
                <a:moveTo>
                  <a:pt x="2797969" y="1718965"/>
                </a:moveTo>
                <a:cubicBezTo>
                  <a:pt x="2797969" y="1718965"/>
                  <a:pt x="2800450" y="1718965"/>
                  <a:pt x="2805410" y="1718965"/>
                </a:cubicBezTo>
                <a:cubicBezTo>
                  <a:pt x="2800450" y="1723926"/>
                  <a:pt x="2797969" y="1726407"/>
                  <a:pt x="2797969" y="1726407"/>
                </a:cubicBezTo>
                <a:close/>
                <a:moveTo>
                  <a:pt x="2693789" y="1718965"/>
                </a:moveTo>
                <a:cubicBezTo>
                  <a:pt x="2693789" y="1723926"/>
                  <a:pt x="2693789" y="1726407"/>
                  <a:pt x="2693789" y="1726407"/>
                </a:cubicBezTo>
                <a:lnTo>
                  <a:pt x="2686348" y="1726407"/>
                </a:lnTo>
                <a:cubicBezTo>
                  <a:pt x="2686348" y="1721446"/>
                  <a:pt x="2688828" y="1718965"/>
                  <a:pt x="2693789" y="1718965"/>
                </a:cubicBezTo>
                <a:close/>
                <a:moveTo>
                  <a:pt x="5558730" y="1713385"/>
                </a:moveTo>
                <a:cubicBezTo>
                  <a:pt x="5557490" y="1713384"/>
                  <a:pt x="5556250" y="1714005"/>
                  <a:pt x="5555010" y="1715245"/>
                </a:cubicBezTo>
                <a:cubicBezTo>
                  <a:pt x="5552529" y="1717725"/>
                  <a:pt x="5551289" y="1718965"/>
                  <a:pt x="5551289" y="1718965"/>
                </a:cubicBezTo>
                <a:lnTo>
                  <a:pt x="5558730" y="1718965"/>
                </a:lnTo>
                <a:cubicBezTo>
                  <a:pt x="5563692" y="1718965"/>
                  <a:pt x="5564931" y="1717725"/>
                  <a:pt x="5562451" y="1715245"/>
                </a:cubicBezTo>
                <a:cubicBezTo>
                  <a:pt x="5561211" y="1714005"/>
                  <a:pt x="5559971" y="1713384"/>
                  <a:pt x="5558730" y="1713385"/>
                </a:cubicBezTo>
                <a:close/>
                <a:moveTo>
                  <a:pt x="6354961" y="1711524"/>
                </a:moveTo>
                <a:lnTo>
                  <a:pt x="6354961" y="1718965"/>
                </a:lnTo>
                <a:lnTo>
                  <a:pt x="6347519" y="1718965"/>
                </a:lnTo>
                <a:cubicBezTo>
                  <a:pt x="6347519" y="1714004"/>
                  <a:pt x="6349999" y="1711524"/>
                  <a:pt x="6354961" y="1711524"/>
                </a:cubicBezTo>
                <a:close/>
                <a:moveTo>
                  <a:pt x="6191250" y="1711524"/>
                </a:moveTo>
                <a:lnTo>
                  <a:pt x="6191250" y="1718965"/>
                </a:lnTo>
                <a:cubicBezTo>
                  <a:pt x="6191250" y="1718965"/>
                  <a:pt x="6188770" y="1721446"/>
                  <a:pt x="6183808" y="1726407"/>
                </a:cubicBezTo>
                <a:cubicBezTo>
                  <a:pt x="6178847" y="1731368"/>
                  <a:pt x="6173887" y="1731368"/>
                  <a:pt x="6168926" y="1726407"/>
                </a:cubicBezTo>
                <a:cubicBezTo>
                  <a:pt x="6163964" y="1721446"/>
                  <a:pt x="6166445" y="1718965"/>
                  <a:pt x="6176367" y="1718965"/>
                </a:cubicBezTo>
                <a:cubicBezTo>
                  <a:pt x="6176367" y="1718965"/>
                  <a:pt x="6177608" y="1717725"/>
                  <a:pt x="6180088" y="1715245"/>
                </a:cubicBezTo>
                <a:cubicBezTo>
                  <a:pt x="6182568" y="1712764"/>
                  <a:pt x="6186288" y="1711524"/>
                  <a:pt x="6191250" y="1711524"/>
                </a:cubicBezTo>
                <a:close/>
                <a:moveTo>
                  <a:pt x="2738437" y="1711524"/>
                </a:moveTo>
                <a:lnTo>
                  <a:pt x="2745879" y="1718965"/>
                </a:lnTo>
                <a:lnTo>
                  <a:pt x="2730996" y="1718965"/>
                </a:lnTo>
                <a:close/>
                <a:moveTo>
                  <a:pt x="1986856" y="1711524"/>
                </a:moveTo>
                <a:lnTo>
                  <a:pt x="1994297" y="1711524"/>
                </a:lnTo>
                <a:cubicBezTo>
                  <a:pt x="1994297" y="1716485"/>
                  <a:pt x="1991817" y="1718965"/>
                  <a:pt x="1986856" y="1718965"/>
                </a:cubicBezTo>
                <a:close/>
                <a:moveTo>
                  <a:pt x="6109394" y="1707803"/>
                </a:moveTo>
                <a:cubicBezTo>
                  <a:pt x="6111874" y="1707803"/>
                  <a:pt x="6114355" y="1709044"/>
                  <a:pt x="6116836" y="1711524"/>
                </a:cubicBezTo>
                <a:lnTo>
                  <a:pt x="6116836" y="1718965"/>
                </a:lnTo>
                <a:cubicBezTo>
                  <a:pt x="6111874" y="1718965"/>
                  <a:pt x="6109394" y="1718965"/>
                  <a:pt x="6109394" y="1718965"/>
                </a:cubicBezTo>
                <a:lnTo>
                  <a:pt x="6101953" y="1718965"/>
                </a:lnTo>
                <a:cubicBezTo>
                  <a:pt x="6096992" y="1718965"/>
                  <a:pt x="6096992" y="1716485"/>
                  <a:pt x="6101953" y="1711524"/>
                </a:cubicBezTo>
                <a:cubicBezTo>
                  <a:pt x="6104434" y="1709044"/>
                  <a:pt x="6106914" y="1707803"/>
                  <a:pt x="6109394" y="1707803"/>
                </a:cubicBezTo>
                <a:close/>
                <a:moveTo>
                  <a:pt x="6607969" y="1704083"/>
                </a:moveTo>
                <a:lnTo>
                  <a:pt x="6622851" y="1704083"/>
                </a:lnTo>
                <a:cubicBezTo>
                  <a:pt x="6617890" y="1709044"/>
                  <a:pt x="6615409" y="1711524"/>
                  <a:pt x="6615409" y="1711524"/>
                </a:cubicBezTo>
                <a:cubicBezTo>
                  <a:pt x="6610449" y="1711524"/>
                  <a:pt x="6607969" y="1711524"/>
                  <a:pt x="6607969" y="1711524"/>
                </a:cubicBezTo>
                <a:cubicBezTo>
                  <a:pt x="6607969" y="1716485"/>
                  <a:pt x="6588124" y="1731368"/>
                  <a:pt x="6548437" y="1756172"/>
                </a:cubicBezTo>
                <a:cubicBezTo>
                  <a:pt x="6543476" y="1756172"/>
                  <a:pt x="6537275" y="1758653"/>
                  <a:pt x="6529834" y="1763614"/>
                </a:cubicBezTo>
                <a:cubicBezTo>
                  <a:pt x="6522392" y="1768575"/>
                  <a:pt x="6518672" y="1771055"/>
                  <a:pt x="6518672" y="1771055"/>
                </a:cubicBezTo>
                <a:cubicBezTo>
                  <a:pt x="6518672" y="1771055"/>
                  <a:pt x="6518672" y="1768575"/>
                  <a:pt x="6518672" y="1763614"/>
                </a:cubicBezTo>
                <a:lnTo>
                  <a:pt x="6518672" y="1756172"/>
                </a:lnTo>
                <a:cubicBezTo>
                  <a:pt x="6508750" y="1761134"/>
                  <a:pt x="6503789" y="1761134"/>
                  <a:pt x="6503789" y="1756172"/>
                </a:cubicBezTo>
                <a:cubicBezTo>
                  <a:pt x="6508750" y="1756172"/>
                  <a:pt x="6511230" y="1753692"/>
                  <a:pt x="6511230" y="1748731"/>
                </a:cubicBezTo>
                <a:cubicBezTo>
                  <a:pt x="6516192" y="1748731"/>
                  <a:pt x="6518672" y="1748731"/>
                  <a:pt x="6518672" y="1748731"/>
                </a:cubicBezTo>
                <a:cubicBezTo>
                  <a:pt x="6518672" y="1748731"/>
                  <a:pt x="6522392" y="1746251"/>
                  <a:pt x="6529834" y="1741290"/>
                </a:cubicBezTo>
                <a:cubicBezTo>
                  <a:pt x="6537275" y="1736329"/>
                  <a:pt x="6543476" y="1733848"/>
                  <a:pt x="6548437" y="1733848"/>
                </a:cubicBezTo>
                <a:lnTo>
                  <a:pt x="6540996" y="1741290"/>
                </a:lnTo>
                <a:lnTo>
                  <a:pt x="6540996" y="1748731"/>
                </a:lnTo>
                <a:cubicBezTo>
                  <a:pt x="6545957" y="1748731"/>
                  <a:pt x="6548437" y="1747491"/>
                  <a:pt x="6548437" y="1745010"/>
                </a:cubicBezTo>
                <a:cubicBezTo>
                  <a:pt x="6548437" y="1742530"/>
                  <a:pt x="6549678" y="1741290"/>
                  <a:pt x="6552158" y="1741290"/>
                </a:cubicBezTo>
                <a:cubicBezTo>
                  <a:pt x="6554638" y="1741290"/>
                  <a:pt x="6560840" y="1736329"/>
                  <a:pt x="6570761" y="1726407"/>
                </a:cubicBezTo>
                <a:lnTo>
                  <a:pt x="6585644" y="1718965"/>
                </a:lnTo>
                <a:cubicBezTo>
                  <a:pt x="6590605" y="1718965"/>
                  <a:pt x="6598047" y="1714004"/>
                  <a:pt x="6607969" y="1704083"/>
                </a:cubicBezTo>
                <a:close/>
                <a:moveTo>
                  <a:pt x="6459140" y="1704083"/>
                </a:moveTo>
                <a:cubicBezTo>
                  <a:pt x="6459140" y="1704083"/>
                  <a:pt x="6459140" y="1706563"/>
                  <a:pt x="6459140" y="1711524"/>
                </a:cubicBezTo>
                <a:cubicBezTo>
                  <a:pt x="6459140" y="1711524"/>
                  <a:pt x="6457900" y="1711524"/>
                  <a:pt x="6455420" y="1711524"/>
                </a:cubicBezTo>
                <a:cubicBezTo>
                  <a:pt x="6452940" y="1711524"/>
                  <a:pt x="6451699" y="1711524"/>
                  <a:pt x="6451699" y="1711524"/>
                </a:cubicBezTo>
                <a:cubicBezTo>
                  <a:pt x="6456660" y="1706563"/>
                  <a:pt x="6459140" y="1704083"/>
                  <a:pt x="6459140" y="1704083"/>
                </a:cubicBezTo>
                <a:close/>
                <a:moveTo>
                  <a:pt x="6206133" y="1704083"/>
                </a:moveTo>
                <a:lnTo>
                  <a:pt x="6206133" y="1711524"/>
                </a:lnTo>
                <a:cubicBezTo>
                  <a:pt x="6206133" y="1716485"/>
                  <a:pt x="6206133" y="1718965"/>
                  <a:pt x="6206133" y="1718965"/>
                </a:cubicBezTo>
                <a:cubicBezTo>
                  <a:pt x="6201171" y="1718965"/>
                  <a:pt x="6198691" y="1716485"/>
                  <a:pt x="6198691" y="1711524"/>
                </a:cubicBezTo>
                <a:close/>
                <a:moveTo>
                  <a:pt x="6161484" y="1704083"/>
                </a:moveTo>
                <a:cubicBezTo>
                  <a:pt x="6161484" y="1714004"/>
                  <a:pt x="6151563" y="1718965"/>
                  <a:pt x="6131719" y="1718965"/>
                </a:cubicBezTo>
                <a:lnTo>
                  <a:pt x="6146601" y="1711524"/>
                </a:lnTo>
                <a:close/>
                <a:moveTo>
                  <a:pt x="5774531" y="1704083"/>
                </a:moveTo>
                <a:cubicBezTo>
                  <a:pt x="5774531" y="1704083"/>
                  <a:pt x="5770810" y="1705323"/>
                  <a:pt x="5763369" y="1707803"/>
                </a:cubicBezTo>
                <a:cubicBezTo>
                  <a:pt x="5755928" y="1710284"/>
                  <a:pt x="5752207" y="1714004"/>
                  <a:pt x="5752207" y="1718965"/>
                </a:cubicBezTo>
                <a:cubicBezTo>
                  <a:pt x="5747245" y="1723926"/>
                  <a:pt x="5744765" y="1726407"/>
                  <a:pt x="5744765" y="1726407"/>
                </a:cubicBezTo>
                <a:lnTo>
                  <a:pt x="5722441" y="1741290"/>
                </a:lnTo>
                <a:lnTo>
                  <a:pt x="5715000" y="1741290"/>
                </a:lnTo>
                <a:lnTo>
                  <a:pt x="5715000" y="1748731"/>
                </a:lnTo>
                <a:cubicBezTo>
                  <a:pt x="5719961" y="1753692"/>
                  <a:pt x="5722441" y="1753692"/>
                  <a:pt x="5722441" y="1748731"/>
                </a:cubicBezTo>
                <a:cubicBezTo>
                  <a:pt x="5722441" y="1743770"/>
                  <a:pt x="5727402" y="1741290"/>
                  <a:pt x="5737324" y="1741290"/>
                </a:cubicBezTo>
                <a:lnTo>
                  <a:pt x="5744765" y="1741290"/>
                </a:lnTo>
                <a:lnTo>
                  <a:pt x="5752207" y="1726407"/>
                </a:lnTo>
                <a:lnTo>
                  <a:pt x="5767090" y="1718965"/>
                </a:lnTo>
                <a:cubicBezTo>
                  <a:pt x="5777011" y="1714004"/>
                  <a:pt x="5779492" y="1709044"/>
                  <a:pt x="5774531" y="1704083"/>
                </a:cubicBezTo>
                <a:close/>
                <a:moveTo>
                  <a:pt x="5729883" y="1704083"/>
                </a:moveTo>
                <a:lnTo>
                  <a:pt x="5700117" y="1711524"/>
                </a:lnTo>
                <a:cubicBezTo>
                  <a:pt x="5695156" y="1711524"/>
                  <a:pt x="5692676" y="1711524"/>
                  <a:pt x="5692676" y="1711524"/>
                </a:cubicBezTo>
                <a:lnTo>
                  <a:pt x="5685234" y="1711524"/>
                </a:lnTo>
                <a:cubicBezTo>
                  <a:pt x="5685234" y="1711524"/>
                  <a:pt x="5685234" y="1714004"/>
                  <a:pt x="5685234" y="1718965"/>
                </a:cubicBezTo>
                <a:lnTo>
                  <a:pt x="5685234" y="1726407"/>
                </a:lnTo>
                <a:cubicBezTo>
                  <a:pt x="5690195" y="1721446"/>
                  <a:pt x="5697637" y="1718965"/>
                  <a:pt x="5707558" y="1718965"/>
                </a:cubicBezTo>
                <a:cubicBezTo>
                  <a:pt x="5722441" y="1709044"/>
                  <a:pt x="5729883" y="1704083"/>
                  <a:pt x="5729883" y="1704083"/>
                </a:cubicBezTo>
                <a:close/>
                <a:moveTo>
                  <a:pt x="5648027" y="1704083"/>
                </a:moveTo>
                <a:cubicBezTo>
                  <a:pt x="5652988" y="1704083"/>
                  <a:pt x="5656709" y="1706563"/>
                  <a:pt x="5659189" y="1711524"/>
                </a:cubicBezTo>
                <a:cubicBezTo>
                  <a:pt x="5661669" y="1716485"/>
                  <a:pt x="5662910" y="1718965"/>
                  <a:pt x="5662910" y="1718965"/>
                </a:cubicBezTo>
                <a:lnTo>
                  <a:pt x="5655469" y="1711524"/>
                </a:lnTo>
                <a:close/>
                <a:moveTo>
                  <a:pt x="2924473" y="1704083"/>
                </a:moveTo>
                <a:lnTo>
                  <a:pt x="2931914" y="1711524"/>
                </a:lnTo>
                <a:cubicBezTo>
                  <a:pt x="2931914" y="1716485"/>
                  <a:pt x="2934395" y="1716485"/>
                  <a:pt x="2939355" y="1711524"/>
                </a:cubicBezTo>
                <a:lnTo>
                  <a:pt x="2946797" y="1704083"/>
                </a:lnTo>
                <a:lnTo>
                  <a:pt x="2931914" y="1704083"/>
                </a:lnTo>
                <a:close/>
                <a:moveTo>
                  <a:pt x="2716113" y="1704083"/>
                </a:moveTo>
                <a:lnTo>
                  <a:pt x="2716113" y="1711524"/>
                </a:lnTo>
                <a:lnTo>
                  <a:pt x="2708672" y="1718965"/>
                </a:lnTo>
                <a:cubicBezTo>
                  <a:pt x="2708672" y="1714004"/>
                  <a:pt x="2708672" y="1710284"/>
                  <a:pt x="2708672" y="1707803"/>
                </a:cubicBezTo>
                <a:cubicBezTo>
                  <a:pt x="2708672" y="1705323"/>
                  <a:pt x="2711152" y="1704083"/>
                  <a:pt x="2716113" y="1704083"/>
                </a:cubicBezTo>
                <a:close/>
                <a:moveTo>
                  <a:pt x="2552403" y="1704083"/>
                </a:moveTo>
                <a:lnTo>
                  <a:pt x="2559844" y="1711524"/>
                </a:lnTo>
                <a:cubicBezTo>
                  <a:pt x="2559844" y="1716485"/>
                  <a:pt x="2558604" y="1720206"/>
                  <a:pt x="2556124" y="1722686"/>
                </a:cubicBezTo>
                <a:cubicBezTo>
                  <a:pt x="2553643" y="1725167"/>
                  <a:pt x="2552403" y="1726407"/>
                  <a:pt x="2552403" y="1726407"/>
                </a:cubicBezTo>
                <a:lnTo>
                  <a:pt x="2552403" y="1718965"/>
                </a:lnTo>
                <a:cubicBezTo>
                  <a:pt x="2552403" y="1709044"/>
                  <a:pt x="2552403" y="1704083"/>
                  <a:pt x="2552403" y="1704083"/>
                </a:cubicBezTo>
                <a:close/>
                <a:moveTo>
                  <a:pt x="6384726" y="1696641"/>
                </a:moveTo>
                <a:lnTo>
                  <a:pt x="6384726" y="1704083"/>
                </a:lnTo>
                <a:lnTo>
                  <a:pt x="6369844" y="1704083"/>
                </a:lnTo>
                <a:cubicBezTo>
                  <a:pt x="6369844" y="1704083"/>
                  <a:pt x="6371084" y="1702842"/>
                  <a:pt x="6373564" y="1700362"/>
                </a:cubicBezTo>
                <a:cubicBezTo>
                  <a:pt x="6376044" y="1697882"/>
                  <a:pt x="6379765" y="1696641"/>
                  <a:pt x="6384726" y="1696641"/>
                </a:cubicBezTo>
                <a:close/>
                <a:moveTo>
                  <a:pt x="6221015" y="1696641"/>
                </a:moveTo>
                <a:cubicBezTo>
                  <a:pt x="6221015" y="1701602"/>
                  <a:pt x="6222256" y="1704083"/>
                  <a:pt x="6224736" y="1704083"/>
                </a:cubicBezTo>
                <a:lnTo>
                  <a:pt x="6213574" y="1704083"/>
                </a:lnTo>
                <a:cubicBezTo>
                  <a:pt x="6213574" y="1699122"/>
                  <a:pt x="6216054" y="1696641"/>
                  <a:pt x="6221015" y="1696641"/>
                </a:cubicBezTo>
                <a:close/>
                <a:moveTo>
                  <a:pt x="5826621" y="1696641"/>
                </a:moveTo>
                <a:cubicBezTo>
                  <a:pt x="5821660" y="1696641"/>
                  <a:pt x="5819179" y="1699122"/>
                  <a:pt x="5819179" y="1704083"/>
                </a:cubicBezTo>
                <a:cubicBezTo>
                  <a:pt x="5824141" y="1704083"/>
                  <a:pt x="5826621" y="1704083"/>
                  <a:pt x="5826621" y="1704083"/>
                </a:cubicBezTo>
                <a:close/>
                <a:moveTo>
                  <a:pt x="5640586" y="1696641"/>
                </a:moveTo>
                <a:lnTo>
                  <a:pt x="5648027" y="1704083"/>
                </a:lnTo>
                <a:lnTo>
                  <a:pt x="5640586" y="1704083"/>
                </a:lnTo>
                <a:close/>
                <a:moveTo>
                  <a:pt x="5514082" y="1696641"/>
                </a:moveTo>
                <a:lnTo>
                  <a:pt x="5514082" y="1704083"/>
                </a:lnTo>
                <a:lnTo>
                  <a:pt x="5521523" y="1704083"/>
                </a:lnTo>
                <a:cubicBezTo>
                  <a:pt x="5521523" y="1704083"/>
                  <a:pt x="5521523" y="1702842"/>
                  <a:pt x="5521523" y="1700362"/>
                </a:cubicBezTo>
                <a:cubicBezTo>
                  <a:pt x="5521523" y="1697882"/>
                  <a:pt x="5524003" y="1696641"/>
                  <a:pt x="5528965" y="1696641"/>
                </a:cubicBezTo>
                <a:cubicBezTo>
                  <a:pt x="5524003" y="1696641"/>
                  <a:pt x="5519043" y="1696641"/>
                  <a:pt x="5514082" y="1696641"/>
                </a:cubicBezTo>
                <a:close/>
                <a:moveTo>
                  <a:pt x="5424785" y="1696641"/>
                </a:moveTo>
                <a:cubicBezTo>
                  <a:pt x="5424785" y="1701602"/>
                  <a:pt x="5424785" y="1704083"/>
                  <a:pt x="5424785" y="1704083"/>
                </a:cubicBezTo>
                <a:cubicBezTo>
                  <a:pt x="5429746" y="1709044"/>
                  <a:pt x="5432226" y="1711524"/>
                  <a:pt x="5432226" y="1711524"/>
                </a:cubicBezTo>
                <a:cubicBezTo>
                  <a:pt x="5432226" y="1711524"/>
                  <a:pt x="5432226" y="1709044"/>
                  <a:pt x="5432226" y="1704083"/>
                </a:cubicBezTo>
                <a:cubicBezTo>
                  <a:pt x="5432226" y="1699122"/>
                  <a:pt x="5429746" y="1696641"/>
                  <a:pt x="5424785" y="1696641"/>
                </a:cubicBezTo>
                <a:close/>
                <a:moveTo>
                  <a:pt x="3274219" y="1696641"/>
                </a:moveTo>
                <a:lnTo>
                  <a:pt x="3259336" y="1704083"/>
                </a:lnTo>
                <a:lnTo>
                  <a:pt x="3289101" y="1704083"/>
                </a:lnTo>
                <a:lnTo>
                  <a:pt x="3289101" y="1696641"/>
                </a:lnTo>
                <a:cubicBezTo>
                  <a:pt x="3284141" y="1696641"/>
                  <a:pt x="3281660" y="1697882"/>
                  <a:pt x="3281660" y="1700362"/>
                </a:cubicBezTo>
                <a:cubicBezTo>
                  <a:pt x="3281660" y="1702842"/>
                  <a:pt x="3279179" y="1701602"/>
                  <a:pt x="3274219" y="1696641"/>
                </a:cubicBezTo>
                <a:close/>
                <a:moveTo>
                  <a:pt x="3050976" y="1696641"/>
                </a:moveTo>
                <a:cubicBezTo>
                  <a:pt x="3050976" y="1696641"/>
                  <a:pt x="3050976" y="1699122"/>
                  <a:pt x="3050976" y="1704083"/>
                </a:cubicBezTo>
                <a:lnTo>
                  <a:pt x="3058418" y="1696641"/>
                </a:lnTo>
                <a:close/>
                <a:moveTo>
                  <a:pt x="2805410" y="1696641"/>
                </a:moveTo>
                <a:lnTo>
                  <a:pt x="2805410" y="1704083"/>
                </a:lnTo>
                <a:cubicBezTo>
                  <a:pt x="2790528" y="1714004"/>
                  <a:pt x="2783087" y="1716485"/>
                  <a:pt x="2783087" y="1711524"/>
                </a:cubicBezTo>
                <a:cubicBezTo>
                  <a:pt x="2783087" y="1706563"/>
                  <a:pt x="2790528" y="1701602"/>
                  <a:pt x="2805410" y="1696641"/>
                </a:cubicBezTo>
                <a:close/>
                <a:moveTo>
                  <a:pt x="6637734" y="1689200"/>
                </a:moveTo>
                <a:lnTo>
                  <a:pt x="6652617" y="1689200"/>
                </a:lnTo>
                <a:cubicBezTo>
                  <a:pt x="6652617" y="1694161"/>
                  <a:pt x="6651376" y="1696641"/>
                  <a:pt x="6648896" y="1696641"/>
                </a:cubicBezTo>
                <a:cubicBezTo>
                  <a:pt x="6646416" y="1696641"/>
                  <a:pt x="6642695" y="1696641"/>
                  <a:pt x="6637734" y="1696641"/>
                </a:cubicBezTo>
                <a:cubicBezTo>
                  <a:pt x="6632773" y="1696641"/>
                  <a:pt x="6632773" y="1694161"/>
                  <a:pt x="6637734" y="1689200"/>
                </a:cubicBezTo>
                <a:close/>
                <a:moveTo>
                  <a:pt x="6474023" y="1689200"/>
                </a:moveTo>
                <a:lnTo>
                  <a:pt x="6481465" y="1696641"/>
                </a:lnTo>
                <a:cubicBezTo>
                  <a:pt x="6481465" y="1696641"/>
                  <a:pt x="6478985" y="1696641"/>
                  <a:pt x="6474023" y="1696641"/>
                </a:cubicBezTo>
                <a:cubicBezTo>
                  <a:pt x="6474023" y="1696641"/>
                  <a:pt x="6474023" y="1694161"/>
                  <a:pt x="6474023" y="1689200"/>
                </a:cubicBezTo>
                <a:close/>
                <a:moveTo>
                  <a:pt x="6172646" y="1689200"/>
                </a:moveTo>
                <a:cubicBezTo>
                  <a:pt x="6175126" y="1689200"/>
                  <a:pt x="6176367" y="1691680"/>
                  <a:pt x="6176367" y="1696641"/>
                </a:cubicBezTo>
                <a:cubicBezTo>
                  <a:pt x="6171406" y="1696641"/>
                  <a:pt x="6168926" y="1695401"/>
                  <a:pt x="6168926" y="1692921"/>
                </a:cubicBezTo>
                <a:cubicBezTo>
                  <a:pt x="6168926" y="1690440"/>
                  <a:pt x="6170166" y="1689200"/>
                  <a:pt x="6172646" y="1689200"/>
                </a:cubicBezTo>
                <a:close/>
                <a:moveTo>
                  <a:pt x="6101953" y="1689200"/>
                </a:moveTo>
                <a:lnTo>
                  <a:pt x="6101953" y="1696641"/>
                </a:lnTo>
                <a:lnTo>
                  <a:pt x="6094511" y="1696641"/>
                </a:lnTo>
                <a:cubicBezTo>
                  <a:pt x="6099473" y="1691680"/>
                  <a:pt x="6101953" y="1689200"/>
                  <a:pt x="6101953" y="1689200"/>
                </a:cubicBezTo>
                <a:close/>
                <a:moveTo>
                  <a:pt x="5908476" y="1689200"/>
                </a:moveTo>
                <a:lnTo>
                  <a:pt x="5901035" y="1704083"/>
                </a:lnTo>
                <a:cubicBezTo>
                  <a:pt x="5901035" y="1699122"/>
                  <a:pt x="5905996" y="1696641"/>
                  <a:pt x="5915918" y="1696641"/>
                </a:cubicBezTo>
                <a:lnTo>
                  <a:pt x="5915918" y="1689200"/>
                </a:lnTo>
                <a:close/>
                <a:moveTo>
                  <a:pt x="2768204" y="1689200"/>
                </a:moveTo>
                <a:cubicBezTo>
                  <a:pt x="2768204" y="1689200"/>
                  <a:pt x="2770684" y="1689200"/>
                  <a:pt x="2775645" y="1689200"/>
                </a:cubicBezTo>
                <a:cubicBezTo>
                  <a:pt x="2790528" y="1689200"/>
                  <a:pt x="2788047" y="1694161"/>
                  <a:pt x="2768204" y="1704083"/>
                </a:cubicBezTo>
                <a:lnTo>
                  <a:pt x="2760763" y="1711524"/>
                </a:lnTo>
                <a:lnTo>
                  <a:pt x="2768204" y="1718965"/>
                </a:lnTo>
                <a:cubicBezTo>
                  <a:pt x="2763243" y="1718965"/>
                  <a:pt x="2759522" y="1716485"/>
                  <a:pt x="2757042" y="1711524"/>
                </a:cubicBezTo>
                <a:cubicBezTo>
                  <a:pt x="2754560" y="1706563"/>
                  <a:pt x="2755802" y="1701602"/>
                  <a:pt x="2760763" y="1696641"/>
                </a:cubicBezTo>
                <a:cubicBezTo>
                  <a:pt x="2760763" y="1696641"/>
                  <a:pt x="2762002" y="1695401"/>
                  <a:pt x="2764483" y="1692921"/>
                </a:cubicBezTo>
                <a:cubicBezTo>
                  <a:pt x="2766964" y="1690440"/>
                  <a:pt x="2768204" y="1689200"/>
                  <a:pt x="2768204" y="1689200"/>
                </a:cubicBezTo>
                <a:close/>
                <a:moveTo>
                  <a:pt x="6258222" y="1681758"/>
                </a:moveTo>
                <a:cubicBezTo>
                  <a:pt x="6263184" y="1681758"/>
                  <a:pt x="6265664" y="1684239"/>
                  <a:pt x="6265664" y="1689200"/>
                </a:cubicBezTo>
                <a:lnTo>
                  <a:pt x="6258222" y="1689200"/>
                </a:lnTo>
                <a:close/>
                <a:moveTo>
                  <a:pt x="6235898" y="1681758"/>
                </a:moveTo>
                <a:lnTo>
                  <a:pt x="6235898" y="1689200"/>
                </a:lnTo>
                <a:cubicBezTo>
                  <a:pt x="6235898" y="1694161"/>
                  <a:pt x="6234658" y="1695401"/>
                  <a:pt x="6232178" y="1692921"/>
                </a:cubicBezTo>
                <a:cubicBezTo>
                  <a:pt x="6229697" y="1690440"/>
                  <a:pt x="6230937" y="1686719"/>
                  <a:pt x="6235898" y="1681758"/>
                </a:cubicBezTo>
                <a:close/>
                <a:moveTo>
                  <a:pt x="6198691" y="1681758"/>
                </a:moveTo>
                <a:lnTo>
                  <a:pt x="6198691" y="1689200"/>
                </a:lnTo>
                <a:cubicBezTo>
                  <a:pt x="6193730" y="1694161"/>
                  <a:pt x="6191250" y="1696641"/>
                  <a:pt x="6191250" y="1696641"/>
                </a:cubicBezTo>
                <a:lnTo>
                  <a:pt x="6191250" y="1689200"/>
                </a:lnTo>
                <a:cubicBezTo>
                  <a:pt x="6196211" y="1684239"/>
                  <a:pt x="6198691" y="1681758"/>
                  <a:pt x="6198691" y="1681758"/>
                </a:cubicBezTo>
                <a:close/>
                <a:moveTo>
                  <a:pt x="5893594" y="1681758"/>
                </a:moveTo>
                <a:cubicBezTo>
                  <a:pt x="5883672" y="1681758"/>
                  <a:pt x="5878711" y="1686719"/>
                  <a:pt x="5878711" y="1696641"/>
                </a:cubicBezTo>
                <a:lnTo>
                  <a:pt x="5886152" y="1696641"/>
                </a:lnTo>
                <a:lnTo>
                  <a:pt x="5893594" y="1689200"/>
                </a:lnTo>
                <a:cubicBezTo>
                  <a:pt x="5893594" y="1684239"/>
                  <a:pt x="5893594" y="1681758"/>
                  <a:pt x="5893594" y="1681758"/>
                </a:cubicBezTo>
                <a:close/>
                <a:moveTo>
                  <a:pt x="5469433" y="1681758"/>
                </a:moveTo>
                <a:lnTo>
                  <a:pt x="5476875" y="1689200"/>
                </a:lnTo>
                <a:cubicBezTo>
                  <a:pt x="5476875" y="1684239"/>
                  <a:pt x="5476875" y="1681758"/>
                  <a:pt x="5476875" y="1681758"/>
                </a:cubicBezTo>
                <a:close/>
                <a:moveTo>
                  <a:pt x="5447109" y="1681758"/>
                </a:moveTo>
                <a:lnTo>
                  <a:pt x="5447109" y="1689200"/>
                </a:lnTo>
                <a:cubicBezTo>
                  <a:pt x="5447109" y="1689200"/>
                  <a:pt x="5449589" y="1686719"/>
                  <a:pt x="5454551" y="1681758"/>
                </a:cubicBezTo>
                <a:close/>
                <a:moveTo>
                  <a:pt x="3307705" y="1681758"/>
                </a:moveTo>
                <a:cubicBezTo>
                  <a:pt x="3305225" y="1681758"/>
                  <a:pt x="3303984" y="1684239"/>
                  <a:pt x="3303984" y="1689200"/>
                </a:cubicBezTo>
                <a:cubicBezTo>
                  <a:pt x="3303984" y="1694161"/>
                  <a:pt x="3306465" y="1694161"/>
                  <a:pt x="3311426" y="1689200"/>
                </a:cubicBezTo>
                <a:cubicBezTo>
                  <a:pt x="3311426" y="1684239"/>
                  <a:pt x="3310186" y="1681758"/>
                  <a:pt x="3307705" y="1681758"/>
                </a:cubicBezTo>
                <a:close/>
                <a:moveTo>
                  <a:pt x="2068711" y="1681758"/>
                </a:moveTo>
                <a:cubicBezTo>
                  <a:pt x="2068711" y="1681758"/>
                  <a:pt x="2068711" y="1684239"/>
                  <a:pt x="2068711" y="1689200"/>
                </a:cubicBezTo>
                <a:cubicBezTo>
                  <a:pt x="2068711" y="1689200"/>
                  <a:pt x="2066231" y="1689200"/>
                  <a:pt x="2061270" y="1689200"/>
                </a:cubicBezTo>
                <a:close/>
                <a:moveTo>
                  <a:pt x="1994297" y="1681758"/>
                </a:moveTo>
                <a:lnTo>
                  <a:pt x="1994297" y="1689200"/>
                </a:lnTo>
                <a:lnTo>
                  <a:pt x="1986856" y="1689200"/>
                </a:lnTo>
                <a:cubicBezTo>
                  <a:pt x="1991817" y="1684239"/>
                  <a:pt x="1994297" y="1681758"/>
                  <a:pt x="1994297" y="1681758"/>
                </a:cubicBezTo>
                <a:close/>
                <a:moveTo>
                  <a:pt x="5623843" y="1679433"/>
                </a:moveTo>
                <a:cubicBezTo>
                  <a:pt x="5620122" y="1678503"/>
                  <a:pt x="5610820" y="1681759"/>
                  <a:pt x="5595937" y="1689200"/>
                </a:cubicBezTo>
                <a:cubicBezTo>
                  <a:pt x="5586016" y="1694161"/>
                  <a:pt x="5581054" y="1701602"/>
                  <a:pt x="5581054" y="1711524"/>
                </a:cubicBezTo>
                <a:cubicBezTo>
                  <a:pt x="5581054" y="1714005"/>
                  <a:pt x="5580434" y="1716485"/>
                  <a:pt x="5579194" y="1718965"/>
                </a:cubicBezTo>
                <a:lnTo>
                  <a:pt x="5573613" y="1718965"/>
                </a:lnTo>
                <a:cubicBezTo>
                  <a:pt x="5568652" y="1718965"/>
                  <a:pt x="5566172" y="1718965"/>
                  <a:pt x="5566172" y="1718965"/>
                </a:cubicBezTo>
                <a:lnTo>
                  <a:pt x="5566172" y="1733848"/>
                </a:lnTo>
                <a:cubicBezTo>
                  <a:pt x="5566172" y="1738809"/>
                  <a:pt x="5563692" y="1741290"/>
                  <a:pt x="5558730" y="1741290"/>
                </a:cubicBezTo>
                <a:cubicBezTo>
                  <a:pt x="5538886" y="1741290"/>
                  <a:pt x="5528965" y="1746251"/>
                  <a:pt x="5528965" y="1756172"/>
                </a:cubicBezTo>
                <a:lnTo>
                  <a:pt x="5543847" y="1748731"/>
                </a:lnTo>
                <a:lnTo>
                  <a:pt x="5558730" y="1741290"/>
                </a:lnTo>
                <a:cubicBezTo>
                  <a:pt x="5578574" y="1741290"/>
                  <a:pt x="5589736" y="1738809"/>
                  <a:pt x="5592217" y="1733848"/>
                </a:cubicBezTo>
                <a:cubicBezTo>
                  <a:pt x="5594697" y="1728887"/>
                  <a:pt x="5598417" y="1728887"/>
                  <a:pt x="5603379" y="1733848"/>
                </a:cubicBezTo>
                <a:cubicBezTo>
                  <a:pt x="5608340" y="1733848"/>
                  <a:pt x="5610820" y="1732608"/>
                  <a:pt x="5610820" y="1730128"/>
                </a:cubicBezTo>
                <a:cubicBezTo>
                  <a:pt x="5610820" y="1727647"/>
                  <a:pt x="5613300" y="1726407"/>
                  <a:pt x="5618261" y="1726407"/>
                </a:cubicBezTo>
                <a:cubicBezTo>
                  <a:pt x="5618261" y="1716485"/>
                  <a:pt x="5614541" y="1712764"/>
                  <a:pt x="5607099" y="1715245"/>
                </a:cubicBezTo>
                <a:cubicBezTo>
                  <a:pt x="5599658" y="1717725"/>
                  <a:pt x="5598417" y="1716485"/>
                  <a:pt x="5603379" y="1711524"/>
                </a:cubicBezTo>
                <a:lnTo>
                  <a:pt x="5610820" y="1696641"/>
                </a:lnTo>
                <a:lnTo>
                  <a:pt x="5610820" y="1689200"/>
                </a:lnTo>
                <a:cubicBezTo>
                  <a:pt x="5610820" y="1689200"/>
                  <a:pt x="5612061" y="1689200"/>
                  <a:pt x="5614541" y="1689200"/>
                </a:cubicBezTo>
                <a:cubicBezTo>
                  <a:pt x="5617021" y="1689200"/>
                  <a:pt x="5620742" y="1689200"/>
                  <a:pt x="5625703" y="1689200"/>
                </a:cubicBezTo>
                <a:lnTo>
                  <a:pt x="5625703" y="1681758"/>
                </a:lnTo>
                <a:cubicBezTo>
                  <a:pt x="5625703" y="1680518"/>
                  <a:pt x="5625083" y="1679743"/>
                  <a:pt x="5623843" y="1679433"/>
                </a:cubicBezTo>
                <a:close/>
                <a:moveTo>
                  <a:pt x="2864941" y="1674317"/>
                </a:moveTo>
                <a:cubicBezTo>
                  <a:pt x="2869902" y="1674317"/>
                  <a:pt x="2872383" y="1675557"/>
                  <a:pt x="2872383" y="1678038"/>
                </a:cubicBezTo>
                <a:cubicBezTo>
                  <a:pt x="2872383" y="1680518"/>
                  <a:pt x="2869902" y="1681758"/>
                  <a:pt x="2864941" y="1681758"/>
                </a:cubicBezTo>
                <a:close/>
                <a:moveTo>
                  <a:pt x="2801690" y="1674317"/>
                </a:moveTo>
                <a:cubicBezTo>
                  <a:pt x="2804171" y="1674317"/>
                  <a:pt x="2805410" y="1675557"/>
                  <a:pt x="2805410" y="1678038"/>
                </a:cubicBezTo>
                <a:cubicBezTo>
                  <a:pt x="2805410" y="1680518"/>
                  <a:pt x="2802930" y="1681758"/>
                  <a:pt x="2797969" y="1681758"/>
                </a:cubicBezTo>
                <a:cubicBezTo>
                  <a:pt x="2797969" y="1676797"/>
                  <a:pt x="2799209" y="1674317"/>
                  <a:pt x="2801690" y="1674317"/>
                </a:cubicBezTo>
                <a:close/>
                <a:moveTo>
                  <a:pt x="2716113" y="1674317"/>
                </a:moveTo>
                <a:cubicBezTo>
                  <a:pt x="2721074" y="1674317"/>
                  <a:pt x="2723555" y="1674317"/>
                  <a:pt x="2723555" y="1674317"/>
                </a:cubicBezTo>
                <a:lnTo>
                  <a:pt x="2723555" y="1681758"/>
                </a:lnTo>
                <a:cubicBezTo>
                  <a:pt x="2718594" y="1681758"/>
                  <a:pt x="2716113" y="1679278"/>
                  <a:pt x="2716113" y="1674317"/>
                </a:cubicBezTo>
                <a:close/>
                <a:moveTo>
                  <a:pt x="2366367" y="1674317"/>
                </a:moveTo>
                <a:lnTo>
                  <a:pt x="2373809" y="1674317"/>
                </a:lnTo>
                <a:cubicBezTo>
                  <a:pt x="2373809" y="1679278"/>
                  <a:pt x="2373809" y="1681758"/>
                  <a:pt x="2373809" y="1681758"/>
                </a:cubicBezTo>
                <a:close/>
                <a:moveTo>
                  <a:pt x="2247305" y="1674317"/>
                </a:moveTo>
                <a:cubicBezTo>
                  <a:pt x="2247305" y="1674317"/>
                  <a:pt x="2248545" y="1680518"/>
                  <a:pt x="2251025" y="1692921"/>
                </a:cubicBezTo>
                <a:cubicBezTo>
                  <a:pt x="2253506" y="1705323"/>
                  <a:pt x="2254746" y="1716485"/>
                  <a:pt x="2254746" y="1726407"/>
                </a:cubicBezTo>
                <a:lnTo>
                  <a:pt x="2262187" y="1748731"/>
                </a:lnTo>
                <a:cubicBezTo>
                  <a:pt x="2267148" y="1748731"/>
                  <a:pt x="2269629" y="1747491"/>
                  <a:pt x="2269629" y="1745010"/>
                </a:cubicBezTo>
                <a:cubicBezTo>
                  <a:pt x="2269629" y="1742530"/>
                  <a:pt x="2274590" y="1741290"/>
                  <a:pt x="2284512" y="1741290"/>
                </a:cubicBezTo>
                <a:cubicBezTo>
                  <a:pt x="2289473" y="1736329"/>
                  <a:pt x="2291953" y="1735089"/>
                  <a:pt x="2291953" y="1737569"/>
                </a:cubicBezTo>
                <a:cubicBezTo>
                  <a:pt x="2291953" y="1740049"/>
                  <a:pt x="2291953" y="1741290"/>
                  <a:pt x="2291953" y="1741290"/>
                </a:cubicBezTo>
                <a:cubicBezTo>
                  <a:pt x="2291953" y="1746251"/>
                  <a:pt x="2291953" y="1748731"/>
                  <a:pt x="2291953" y="1748731"/>
                </a:cubicBezTo>
                <a:cubicBezTo>
                  <a:pt x="2291953" y="1748731"/>
                  <a:pt x="2289473" y="1748731"/>
                  <a:pt x="2284512" y="1748731"/>
                </a:cubicBezTo>
                <a:cubicBezTo>
                  <a:pt x="2279551" y="1748731"/>
                  <a:pt x="2274590" y="1751211"/>
                  <a:pt x="2269629" y="1756172"/>
                </a:cubicBezTo>
                <a:cubicBezTo>
                  <a:pt x="2259707" y="1761134"/>
                  <a:pt x="2255986" y="1767335"/>
                  <a:pt x="2258467" y="1774776"/>
                </a:cubicBezTo>
                <a:cubicBezTo>
                  <a:pt x="2260948" y="1782217"/>
                  <a:pt x="2260948" y="1785938"/>
                  <a:pt x="2258467" y="1785938"/>
                </a:cubicBezTo>
                <a:cubicBezTo>
                  <a:pt x="2255986" y="1785938"/>
                  <a:pt x="2253506" y="1782217"/>
                  <a:pt x="2251025" y="1774776"/>
                </a:cubicBezTo>
                <a:cubicBezTo>
                  <a:pt x="2248545" y="1767335"/>
                  <a:pt x="2244824" y="1763614"/>
                  <a:pt x="2239863" y="1763614"/>
                </a:cubicBezTo>
                <a:cubicBezTo>
                  <a:pt x="2244824" y="1758653"/>
                  <a:pt x="2247305" y="1742530"/>
                  <a:pt x="2247305" y="1715245"/>
                </a:cubicBezTo>
                <a:cubicBezTo>
                  <a:pt x="2247305" y="1687959"/>
                  <a:pt x="2247305" y="1674317"/>
                  <a:pt x="2247305" y="1674317"/>
                </a:cubicBezTo>
                <a:close/>
                <a:moveTo>
                  <a:pt x="6437879" y="1673786"/>
                </a:moveTo>
                <a:lnTo>
                  <a:pt x="6421933" y="1681758"/>
                </a:lnTo>
                <a:cubicBezTo>
                  <a:pt x="6421933" y="1676797"/>
                  <a:pt x="6425654" y="1674317"/>
                  <a:pt x="6433095" y="1674317"/>
                </a:cubicBezTo>
                <a:close/>
                <a:moveTo>
                  <a:pt x="6444258" y="1670596"/>
                </a:moveTo>
                <a:lnTo>
                  <a:pt x="6441467" y="1673387"/>
                </a:lnTo>
                <a:lnTo>
                  <a:pt x="6437879" y="1673786"/>
                </a:lnTo>
                <a:close/>
                <a:moveTo>
                  <a:pt x="6518672" y="1666876"/>
                </a:moveTo>
                <a:cubicBezTo>
                  <a:pt x="6523633" y="1666876"/>
                  <a:pt x="6526113" y="1668116"/>
                  <a:pt x="6526113" y="1670596"/>
                </a:cubicBezTo>
                <a:cubicBezTo>
                  <a:pt x="6526113" y="1673077"/>
                  <a:pt x="6521152" y="1676797"/>
                  <a:pt x="6511230" y="1681758"/>
                </a:cubicBezTo>
                <a:cubicBezTo>
                  <a:pt x="6501309" y="1686719"/>
                  <a:pt x="6496347" y="1689200"/>
                  <a:pt x="6496347" y="1689200"/>
                </a:cubicBezTo>
                <a:lnTo>
                  <a:pt x="6503789" y="1681758"/>
                </a:lnTo>
                <a:cubicBezTo>
                  <a:pt x="6508750" y="1676797"/>
                  <a:pt x="6511230" y="1673077"/>
                  <a:pt x="6511230" y="1670596"/>
                </a:cubicBezTo>
                <a:cubicBezTo>
                  <a:pt x="6511230" y="1668116"/>
                  <a:pt x="6513710" y="1666876"/>
                  <a:pt x="6518672" y="1666876"/>
                </a:cubicBezTo>
                <a:close/>
                <a:moveTo>
                  <a:pt x="6276826" y="1666876"/>
                </a:moveTo>
                <a:cubicBezTo>
                  <a:pt x="6279306" y="1666876"/>
                  <a:pt x="6280547" y="1668116"/>
                  <a:pt x="6280547" y="1670596"/>
                </a:cubicBezTo>
                <a:cubicBezTo>
                  <a:pt x="6280547" y="1673077"/>
                  <a:pt x="6278067" y="1674317"/>
                  <a:pt x="6273105" y="1674317"/>
                </a:cubicBezTo>
                <a:cubicBezTo>
                  <a:pt x="6268144" y="1674317"/>
                  <a:pt x="6266904" y="1673077"/>
                  <a:pt x="6269385" y="1670596"/>
                </a:cubicBezTo>
                <a:cubicBezTo>
                  <a:pt x="6271865" y="1668116"/>
                  <a:pt x="6274346" y="1666876"/>
                  <a:pt x="6276826" y="1666876"/>
                </a:cubicBezTo>
                <a:close/>
                <a:moveTo>
                  <a:pt x="6049863" y="1666876"/>
                </a:moveTo>
                <a:lnTo>
                  <a:pt x="6049863" y="1674317"/>
                </a:lnTo>
                <a:lnTo>
                  <a:pt x="6042422" y="1681758"/>
                </a:lnTo>
                <a:cubicBezTo>
                  <a:pt x="6042422" y="1676797"/>
                  <a:pt x="6042422" y="1674317"/>
                  <a:pt x="6042422" y="1674317"/>
                </a:cubicBezTo>
                <a:close/>
                <a:moveTo>
                  <a:pt x="5945683" y="1666876"/>
                </a:moveTo>
                <a:lnTo>
                  <a:pt x="5938242" y="1674317"/>
                </a:lnTo>
                <a:cubicBezTo>
                  <a:pt x="5943203" y="1674317"/>
                  <a:pt x="5943203" y="1676797"/>
                  <a:pt x="5938242" y="1681758"/>
                </a:cubicBezTo>
                <a:lnTo>
                  <a:pt x="5945683" y="1681758"/>
                </a:lnTo>
                <a:cubicBezTo>
                  <a:pt x="5950645" y="1676797"/>
                  <a:pt x="5950645" y="1674317"/>
                  <a:pt x="5945683" y="1674317"/>
                </a:cubicBezTo>
                <a:close/>
                <a:moveTo>
                  <a:pt x="5915918" y="1666876"/>
                </a:moveTo>
                <a:lnTo>
                  <a:pt x="5923359" y="1674317"/>
                </a:lnTo>
                <a:lnTo>
                  <a:pt x="5930801" y="1666876"/>
                </a:lnTo>
                <a:close/>
                <a:moveTo>
                  <a:pt x="5811738" y="1666876"/>
                </a:moveTo>
                <a:cubicBezTo>
                  <a:pt x="5821660" y="1676797"/>
                  <a:pt x="5821660" y="1684239"/>
                  <a:pt x="5811738" y="1689200"/>
                </a:cubicBezTo>
                <a:cubicBezTo>
                  <a:pt x="5806777" y="1689200"/>
                  <a:pt x="5804297" y="1687959"/>
                  <a:pt x="5804297" y="1685479"/>
                </a:cubicBezTo>
                <a:cubicBezTo>
                  <a:pt x="5804297" y="1682999"/>
                  <a:pt x="5806777" y="1676797"/>
                  <a:pt x="5811738" y="1666876"/>
                </a:cubicBezTo>
                <a:close/>
                <a:moveTo>
                  <a:pt x="5648027" y="1666876"/>
                </a:moveTo>
                <a:lnTo>
                  <a:pt x="5648027" y="1674317"/>
                </a:lnTo>
                <a:cubicBezTo>
                  <a:pt x="5652988" y="1669356"/>
                  <a:pt x="5655469" y="1666876"/>
                  <a:pt x="5655469" y="1666876"/>
                </a:cubicBezTo>
                <a:close/>
                <a:moveTo>
                  <a:pt x="3237012" y="1666876"/>
                </a:moveTo>
                <a:cubicBezTo>
                  <a:pt x="3237012" y="1671837"/>
                  <a:pt x="3237012" y="1674317"/>
                  <a:pt x="3237012" y="1674317"/>
                </a:cubicBezTo>
                <a:lnTo>
                  <a:pt x="3244453" y="1666876"/>
                </a:lnTo>
                <a:close/>
                <a:moveTo>
                  <a:pt x="2626816" y="1666876"/>
                </a:moveTo>
                <a:cubicBezTo>
                  <a:pt x="2631777" y="1666876"/>
                  <a:pt x="2636738" y="1666876"/>
                  <a:pt x="2641699" y="1666876"/>
                </a:cubicBezTo>
                <a:lnTo>
                  <a:pt x="2634258" y="1674317"/>
                </a:lnTo>
                <a:cubicBezTo>
                  <a:pt x="2629297" y="1679278"/>
                  <a:pt x="2625576" y="1684239"/>
                  <a:pt x="2623096" y="1689200"/>
                </a:cubicBezTo>
                <a:cubicBezTo>
                  <a:pt x="2620615" y="1694161"/>
                  <a:pt x="2619375" y="1699122"/>
                  <a:pt x="2619375" y="1704083"/>
                </a:cubicBezTo>
                <a:cubicBezTo>
                  <a:pt x="2619375" y="1706563"/>
                  <a:pt x="2619375" y="1708734"/>
                  <a:pt x="2619375" y="1710594"/>
                </a:cubicBezTo>
                <a:lnTo>
                  <a:pt x="2619375" y="1711524"/>
                </a:lnTo>
                <a:cubicBezTo>
                  <a:pt x="2619375" y="1706563"/>
                  <a:pt x="2618135" y="1701602"/>
                  <a:pt x="2615654" y="1696641"/>
                </a:cubicBezTo>
                <a:cubicBezTo>
                  <a:pt x="2613174" y="1691680"/>
                  <a:pt x="2614414" y="1684239"/>
                  <a:pt x="2619375" y="1674317"/>
                </a:cubicBezTo>
                <a:close/>
                <a:moveTo>
                  <a:pt x="2061270" y="1666876"/>
                </a:moveTo>
                <a:lnTo>
                  <a:pt x="2061270" y="1674317"/>
                </a:lnTo>
                <a:lnTo>
                  <a:pt x="2053828" y="1674317"/>
                </a:lnTo>
                <a:close/>
                <a:moveTo>
                  <a:pt x="5489897" y="1663155"/>
                </a:moveTo>
                <a:cubicBezTo>
                  <a:pt x="5488657" y="1663155"/>
                  <a:pt x="5486797" y="1664395"/>
                  <a:pt x="5484316" y="1666876"/>
                </a:cubicBezTo>
                <a:lnTo>
                  <a:pt x="5491758" y="1666876"/>
                </a:lnTo>
                <a:cubicBezTo>
                  <a:pt x="5491758" y="1664395"/>
                  <a:pt x="5491138" y="1663155"/>
                  <a:pt x="5489897" y="1663155"/>
                </a:cubicBezTo>
                <a:close/>
                <a:moveTo>
                  <a:pt x="6474023" y="1659434"/>
                </a:moveTo>
                <a:lnTo>
                  <a:pt x="6488906" y="1659434"/>
                </a:lnTo>
                <a:cubicBezTo>
                  <a:pt x="6483945" y="1664395"/>
                  <a:pt x="6481465" y="1666876"/>
                  <a:pt x="6481465" y="1666876"/>
                </a:cubicBezTo>
                <a:lnTo>
                  <a:pt x="6474023" y="1666876"/>
                </a:lnTo>
                <a:cubicBezTo>
                  <a:pt x="6474023" y="1671837"/>
                  <a:pt x="6464102" y="1679278"/>
                  <a:pt x="6444258" y="1689200"/>
                </a:cubicBezTo>
                <a:cubicBezTo>
                  <a:pt x="6419453" y="1704083"/>
                  <a:pt x="6404570" y="1714004"/>
                  <a:pt x="6399609" y="1718965"/>
                </a:cubicBezTo>
                <a:lnTo>
                  <a:pt x="6384726" y="1726407"/>
                </a:lnTo>
                <a:cubicBezTo>
                  <a:pt x="6384726" y="1716485"/>
                  <a:pt x="6389688" y="1711524"/>
                  <a:pt x="6399609" y="1711524"/>
                </a:cubicBezTo>
                <a:cubicBezTo>
                  <a:pt x="6399609" y="1711524"/>
                  <a:pt x="6404570" y="1707803"/>
                  <a:pt x="6414492" y="1700362"/>
                </a:cubicBezTo>
                <a:cubicBezTo>
                  <a:pt x="6424413" y="1692921"/>
                  <a:pt x="6431855" y="1687959"/>
                  <a:pt x="6436816" y="1685479"/>
                </a:cubicBezTo>
                <a:cubicBezTo>
                  <a:pt x="6441777" y="1682999"/>
                  <a:pt x="6447978" y="1679278"/>
                  <a:pt x="6455420" y="1674317"/>
                </a:cubicBezTo>
                <a:cubicBezTo>
                  <a:pt x="6462861" y="1669356"/>
                  <a:pt x="6469062" y="1664395"/>
                  <a:pt x="6474023" y="1659434"/>
                </a:cubicBezTo>
                <a:close/>
                <a:moveTo>
                  <a:pt x="2924473" y="1659434"/>
                </a:moveTo>
                <a:lnTo>
                  <a:pt x="2931914" y="1659434"/>
                </a:lnTo>
                <a:cubicBezTo>
                  <a:pt x="2931914" y="1659434"/>
                  <a:pt x="2929433" y="1661915"/>
                  <a:pt x="2924473" y="1666876"/>
                </a:cubicBezTo>
                <a:lnTo>
                  <a:pt x="2917031" y="1666876"/>
                </a:lnTo>
                <a:close/>
                <a:moveTo>
                  <a:pt x="6073117" y="1654783"/>
                </a:moveTo>
                <a:cubicBezTo>
                  <a:pt x="6073738" y="1654163"/>
                  <a:pt x="6074668" y="1654473"/>
                  <a:pt x="6075908" y="1655713"/>
                </a:cubicBezTo>
                <a:cubicBezTo>
                  <a:pt x="6078388" y="1658194"/>
                  <a:pt x="6078388" y="1660675"/>
                  <a:pt x="6075908" y="1663155"/>
                </a:cubicBezTo>
                <a:cubicBezTo>
                  <a:pt x="6073428" y="1665635"/>
                  <a:pt x="6069707" y="1666876"/>
                  <a:pt x="6064746" y="1666876"/>
                </a:cubicBezTo>
                <a:cubicBezTo>
                  <a:pt x="6064746" y="1661915"/>
                  <a:pt x="6064746" y="1659434"/>
                  <a:pt x="6064746" y="1659434"/>
                </a:cubicBezTo>
                <a:cubicBezTo>
                  <a:pt x="6064746" y="1659434"/>
                  <a:pt x="6067226" y="1659434"/>
                  <a:pt x="6072187" y="1659434"/>
                </a:cubicBezTo>
                <a:cubicBezTo>
                  <a:pt x="6072187" y="1656954"/>
                  <a:pt x="6072497" y="1655404"/>
                  <a:pt x="6073117" y="1654783"/>
                </a:cubicBezTo>
                <a:close/>
                <a:moveTo>
                  <a:pt x="6235898" y="1651993"/>
                </a:moveTo>
                <a:lnTo>
                  <a:pt x="6250781" y="1651993"/>
                </a:lnTo>
                <a:lnTo>
                  <a:pt x="6235898" y="1659434"/>
                </a:lnTo>
                <a:cubicBezTo>
                  <a:pt x="6235898" y="1664395"/>
                  <a:pt x="6233418" y="1666876"/>
                  <a:pt x="6228457" y="1666876"/>
                </a:cubicBezTo>
                <a:cubicBezTo>
                  <a:pt x="6223495" y="1666876"/>
                  <a:pt x="6221015" y="1666876"/>
                  <a:pt x="6221015" y="1666876"/>
                </a:cubicBezTo>
                <a:cubicBezTo>
                  <a:pt x="6221015" y="1666876"/>
                  <a:pt x="6218535" y="1666876"/>
                  <a:pt x="6213574" y="1666876"/>
                </a:cubicBezTo>
                <a:lnTo>
                  <a:pt x="6206133" y="1666876"/>
                </a:lnTo>
                <a:cubicBezTo>
                  <a:pt x="6211094" y="1661915"/>
                  <a:pt x="6213574" y="1659434"/>
                  <a:pt x="6213574" y="1659434"/>
                </a:cubicBezTo>
                <a:lnTo>
                  <a:pt x="6221015" y="1659434"/>
                </a:lnTo>
                <a:cubicBezTo>
                  <a:pt x="6221015" y="1654473"/>
                  <a:pt x="6225977" y="1651993"/>
                  <a:pt x="6235898" y="1651993"/>
                </a:cubicBezTo>
                <a:close/>
                <a:moveTo>
                  <a:pt x="6079629" y="1651993"/>
                </a:moveTo>
                <a:cubicBezTo>
                  <a:pt x="6079629" y="1651993"/>
                  <a:pt x="6082109" y="1651993"/>
                  <a:pt x="6087070" y="1651993"/>
                </a:cubicBezTo>
                <a:cubicBezTo>
                  <a:pt x="6092031" y="1651993"/>
                  <a:pt x="6094511" y="1654473"/>
                  <a:pt x="6094511" y="1659434"/>
                </a:cubicBezTo>
                <a:cubicBezTo>
                  <a:pt x="6094511" y="1664395"/>
                  <a:pt x="6092031" y="1664395"/>
                  <a:pt x="6087070" y="1659434"/>
                </a:cubicBezTo>
                <a:cubicBezTo>
                  <a:pt x="6082109" y="1654473"/>
                  <a:pt x="6079629" y="1651993"/>
                  <a:pt x="6079629" y="1651993"/>
                </a:cubicBezTo>
                <a:close/>
                <a:moveTo>
                  <a:pt x="5841504" y="1651993"/>
                </a:moveTo>
                <a:lnTo>
                  <a:pt x="5848945" y="1651993"/>
                </a:lnTo>
                <a:lnTo>
                  <a:pt x="5841504" y="1659434"/>
                </a:lnTo>
                <a:close/>
                <a:moveTo>
                  <a:pt x="5670351" y="1651993"/>
                </a:moveTo>
                <a:cubicBezTo>
                  <a:pt x="5670351" y="1651993"/>
                  <a:pt x="5667871" y="1654473"/>
                  <a:pt x="5662910" y="1659434"/>
                </a:cubicBezTo>
                <a:lnTo>
                  <a:pt x="5670351" y="1666876"/>
                </a:lnTo>
                <a:cubicBezTo>
                  <a:pt x="5670351" y="1666876"/>
                  <a:pt x="5672831" y="1664395"/>
                  <a:pt x="5677793" y="1659434"/>
                </a:cubicBezTo>
                <a:lnTo>
                  <a:pt x="5685234" y="1651993"/>
                </a:lnTo>
                <a:close/>
                <a:moveTo>
                  <a:pt x="5573613" y="1651993"/>
                </a:moveTo>
                <a:cubicBezTo>
                  <a:pt x="5568652" y="1651993"/>
                  <a:pt x="5566172" y="1653233"/>
                  <a:pt x="5566172" y="1655713"/>
                </a:cubicBezTo>
                <a:cubicBezTo>
                  <a:pt x="5566172" y="1658194"/>
                  <a:pt x="5566172" y="1659434"/>
                  <a:pt x="5566172" y="1659434"/>
                </a:cubicBezTo>
                <a:cubicBezTo>
                  <a:pt x="5566172" y="1659434"/>
                  <a:pt x="5568652" y="1659434"/>
                  <a:pt x="5573613" y="1659434"/>
                </a:cubicBezTo>
                <a:close/>
                <a:moveTo>
                  <a:pt x="5506640" y="1651993"/>
                </a:moveTo>
                <a:cubicBezTo>
                  <a:pt x="5506640" y="1656954"/>
                  <a:pt x="5509120" y="1659434"/>
                  <a:pt x="5514082" y="1659434"/>
                </a:cubicBezTo>
                <a:lnTo>
                  <a:pt x="5514082" y="1651993"/>
                </a:lnTo>
                <a:close/>
                <a:moveTo>
                  <a:pt x="3162598" y="1651993"/>
                </a:moveTo>
                <a:lnTo>
                  <a:pt x="3170039" y="1659434"/>
                </a:lnTo>
                <a:cubicBezTo>
                  <a:pt x="3170039" y="1659434"/>
                  <a:pt x="3170039" y="1656954"/>
                  <a:pt x="3170039" y="1651993"/>
                </a:cubicBezTo>
                <a:cubicBezTo>
                  <a:pt x="3170039" y="1651993"/>
                  <a:pt x="3168799" y="1651993"/>
                  <a:pt x="3166318" y="1651993"/>
                </a:cubicBezTo>
                <a:cubicBezTo>
                  <a:pt x="3163838" y="1651993"/>
                  <a:pt x="3162598" y="1651993"/>
                  <a:pt x="3162598" y="1651993"/>
                </a:cubicBezTo>
                <a:close/>
                <a:moveTo>
                  <a:pt x="2165450" y="1651993"/>
                </a:moveTo>
                <a:lnTo>
                  <a:pt x="2172891" y="1666876"/>
                </a:lnTo>
                <a:lnTo>
                  <a:pt x="2165450" y="1666876"/>
                </a:lnTo>
                <a:close/>
                <a:moveTo>
                  <a:pt x="6475456" y="1650560"/>
                </a:moveTo>
                <a:lnTo>
                  <a:pt x="6466582" y="1659434"/>
                </a:lnTo>
                <a:lnTo>
                  <a:pt x="6474023" y="1651993"/>
                </a:lnTo>
                <a:close/>
                <a:moveTo>
                  <a:pt x="2655652" y="1647342"/>
                </a:moveTo>
                <a:cubicBezTo>
                  <a:pt x="2656272" y="1647962"/>
                  <a:pt x="2656582" y="1649512"/>
                  <a:pt x="2656582" y="1651993"/>
                </a:cubicBezTo>
                <a:lnTo>
                  <a:pt x="2656582" y="1659434"/>
                </a:lnTo>
                <a:cubicBezTo>
                  <a:pt x="2656582" y="1659434"/>
                  <a:pt x="2655342" y="1658194"/>
                  <a:pt x="2652861" y="1655713"/>
                </a:cubicBezTo>
                <a:cubicBezTo>
                  <a:pt x="2650381" y="1653233"/>
                  <a:pt x="2650381" y="1650752"/>
                  <a:pt x="2652861" y="1648272"/>
                </a:cubicBezTo>
                <a:cubicBezTo>
                  <a:pt x="2654102" y="1647032"/>
                  <a:pt x="2655032" y="1646722"/>
                  <a:pt x="2655652" y="1647342"/>
                </a:cubicBezTo>
                <a:close/>
                <a:moveTo>
                  <a:pt x="6503789" y="1644551"/>
                </a:moveTo>
                <a:cubicBezTo>
                  <a:pt x="6508750" y="1644551"/>
                  <a:pt x="6513710" y="1644551"/>
                  <a:pt x="6518672" y="1644551"/>
                </a:cubicBezTo>
                <a:cubicBezTo>
                  <a:pt x="6513710" y="1649512"/>
                  <a:pt x="6506269" y="1651993"/>
                  <a:pt x="6496347" y="1651993"/>
                </a:cubicBezTo>
                <a:cubicBezTo>
                  <a:pt x="6496347" y="1647032"/>
                  <a:pt x="6498828" y="1644551"/>
                  <a:pt x="6503789" y="1644551"/>
                </a:cubicBezTo>
                <a:close/>
                <a:moveTo>
                  <a:pt x="6481465" y="1644551"/>
                </a:moveTo>
                <a:cubicBezTo>
                  <a:pt x="6481465" y="1644551"/>
                  <a:pt x="6480845" y="1645171"/>
                  <a:pt x="6479604" y="1646412"/>
                </a:cubicBezTo>
                <a:lnTo>
                  <a:pt x="6475456" y="1650560"/>
                </a:lnTo>
                <a:close/>
                <a:moveTo>
                  <a:pt x="6332636" y="1644551"/>
                </a:moveTo>
                <a:lnTo>
                  <a:pt x="6340078" y="1644551"/>
                </a:lnTo>
                <a:cubicBezTo>
                  <a:pt x="6340078" y="1649512"/>
                  <a:pt x="6338837" y="1651993"/>
                  <a:pt x="6336357" y="1651993"/>
                </a:cubicBezTo>
                <a:cubicBezTo>
                  <a:pt x="6333877" y="1651993"/>
                  <a:pt x="6332636" y="1649512"/>
                  <a:pt x="6332636" y="1644551"/>
                </a:cubicBezTo>
                <a:close/>
                <a:moveTo>
                  <a:pt x="6317754" y="1644551"/>
                </a:moveTo>
                <a:lnTo>
                  <a:pt x="6317754" y="1651993"/>
                </a:lnTo>
                <a:lnTo>
                  <a:pt x="6310312" y="1651993"/>
                </a:lnTo>
                <a:cubicBezTo>
                  <a:pt x="6310312" y="1647032"/>
                  <a:pt x="6312792" y="1644551"/>
                  <a:pt x="6317754" y="1644551"/>
                </a:cubicBezTo>
                <a:close/>
                <a:moveTo>
                  <a:pt x="5819179" y="1644551"/>
                </a:moveTo>
                <a:cubicBezTo>
                  <a:pt x="5824141" y="1644551"/>
                  <a:pt x="5826621" y="1645792"/>
                  <a:pt x="5826621" y="1648272"/>
                </a:cubicBezTo>
                <a:cubicBezTo>
                  <a:pt x="5826621" y="1650752"/>
                  <a:pt x="5826621" y="1651993"/>
                  <a:pt x="5826621" y="1651993"/>
                </a:cubicBezTo>
                <a:close/>
                <a:moveTo>
                  <a:pt x="3125391" y="1644551"/>
                </a:moveTo>
                <a:lnTo>
                  <a:pt x="3117949" y="1659434"/>
                </a:lnTo>
                <a:lnTo>
                  <a:pt x="3125391" y="1651993"/>
                </a:lnTo>
                <a:cubicBezTo>
                  <a:pt x="3125391" y="1651993"/>
                  <a:pt x="3127871" y="1651993"/>
                  <a:pt x="3132832" y="1651993"/>
                </a:cubicBezTo>
                <a:lnTo>
                  <a:pt x="3132832" y="1644551"/>
                </a:lnTo>
                <a:cubicBezTo>
                  <a:pt x="3127871" y="1644551"/>
                  <a:pt x="3125391" y="1644551"/>
                  <a:pt x="3125391" y="1644551"/>
                </a:cubicBezTo>
                <a:close/>
                <a:moveTo>
                  <a:pt x="3069347" y="1639668"/>
                </a:moveTo>
                <a:lnTo>
                  <a:pt x="3069580" y="1640831"/>
                </a:lnTo>
                <a:cubicBezTo>
                  <a:pt x="3069580" y="1643311"/>
                  <a:pt x="3068340" y="1644551"/>
                  <a:pt x="3065859" y="1644551"/>
                </a:cubicBezTo>
                <a:close/>
                <a:moveTo>
                  <a:pt x="6280547" y="1637110"/>
                </a:moveTo>
                <a:cubicBezTo>
                  <a:pt x="6280547" y="1637110"/>
                  <a:pt x="6283027" y="1637110"/>
                  <a:pt x="6287988" y="1637110"/>
                </a:cubicBezTo>
                <a:cubicBezTo>
                  <a:pt x="6287988" y="1642071"/>
                  <a:pt x="6285508" y="1644551"/>
                  <a:pt x="6280547" y="1644551"/>
                </a:cubicBezTo>
                <a:close/>
                <a:moveTo>
                  <a:pt x="6109394" y="1637110"/>
                </a:moveTo>
                <a:cubicBezTo>
                  <a:pt x="6114356" y="1637110"/>
                  <a:pt x="6116836" y="1638350"/>
                  <a:pt x="6116836" y="1640831"/>
                </a:cubicBezTo>
                <a:cubicBezTo>
                  <a:pt x="6116836" y="1643311"/>
                  <a:pt x="6116836" y="1644551"/>
                  <a:pt x="6116836" y="1644551"/>
                </a:cubicBezTo>
                <a:cubicBezTo>
                  <a:pt x="6111874" y="1649512"/>
                  <a:pt x="6109394" y="1651993"/>
                  <a:pt x="6109394" y="1651993"/>
                </a:cubicBezTo>
                <a:lnTo>
                  <a:pt x="6101953" y="1644551"/>
                </a:lnTo>
                <a:cubicBezTo>
                  <a:pt x="6101953" y="1644551"/>
                  <a:pt x="6101953" y="1643311"/>
                  <a:pt x="6101953" y="1640831"/>
                </a:cubicBezTo>
                <a:cubicBezTo>
                  <a:pt x="6101953" y="1638350"/>
                  <a:pt x="6104433" y="1637110"/>
                  <a:pt x="6109394" y="1637110"/>
                </a:cubicBezTo>
                <a:close/>
                <a:moveTo>
                  <a:pt x="5573613" y="1637110"/>
                </a:moveTo>
                <a:cubicBezTo>
                  <a:pt x="5568652" y="1637110"/>
                  <a:pt x="5566172" y="1639590"/>
                  <a:pt x="5566172" y="1644551"/>
                </a:cubicBezTo>
                <a:lnTo>
                  <a:pt x="5573613" y="1644551"/>
                </a:lnTo>
                <a:close/>
                <a:moveTo>
                  <a:pt x="5528965" y="1637110"/>
                </a:moveTo>
                <a:lnTo>
                  <a:pt x="5528965" y="1651993"/>
                </a:lnTo>
                <a:cubicBezTo>
                  <a:pt x="5528965" y="1651993"/>
                  <a:pt x="5527724" y="1650752"/>
                  <a:pt x="5525244" y="1648272"/>
                </a:cubicBezTo>
                <a:cubicBezTo>
                  <a:pt x="5522764" y="1645792"/>
                  <a:pt x="5521523" y="1644551"/>
                  <a:pt x="5521523" y="1644551"/>
                </a:cubicBezTo>
                <a:cubicBezTo>
                  <a:pt x="5521523" y="1639590"/>
                  <a:pt x="5524003" y="1637110"/>
                  <a:pt x="5528965" y="1637110"/>
                </a:cubicBezTo>
                <a:close/>
                <a:moveTo>
                  <a:pt x="2113360" y="1637110"/>
                </a:moveTo>
                <a:cubicBezTo>
                  <a:pt x="2123282" y="1666876"/>
                  <a:pt x="2125762" y="1681758"/>
                  <a:pt x="2120801" y="1681758"/>
                </a:cubicBezTo>
                <a:cubicBezTo>
                  <a:pt x="2115840" y="1681758"/>
                  <a:pt x="2112119" y="1676797"/>
                  <a:pt x="2109639" y="1666876"/>
                </a:cubicBezTo>
                <a:cubicBezTo>
                  <a:pt x="2107158" y="1656954"/>
                  <a:pt x="2108399" y="1649512"/>
                  <a:pt x="2113360" y="1644551"/>
                </a:cubicBezTo>
                <a:close/>
                <a:moveTo>
                  <a:pt x="3067255" y="1632924"/>
                </a:moveTo>
                <a:lnTo>
                  <a:pt x="3069580" y="1633389"/>
                </a:lnTo>
                <a:cubicBezTo>
                  <a:pt x="3070820" y="1634630"/>
                  <a:pt x="3071131" y="1636180"/>
                  <a:pt x="3070510" y="1638040"/>
                </a:cubicBezTo>
                <a:lnTo>
                  <a:pt x="3069347" y="1639668"/>
                </a:lnTo>
                <a:lnTo>
                  <a:pt x="3068651" y="1636180"/>
                </a:lnTo>
                <a:close/>
                <a:moveTo>
                  <a:pt x="6243340" y="1629669"/>
                </a:moveTo>
                <a:cubicBezTo>
                  <a:pt x="6243340" y="1634630"/>
                  <a:pt x="6235898" y="1639590"/>
                  <a:pt x="6221015" y="1644551"/>
                </a:cubicBezTo>
                <a:cubicBezTo>
                  <a:pt x="6201171" y="1654473"/>
                  <a:pt x="6188770" y="1661915"/>
                  <a:pt x="6183808" y="1666876"/>
                </a:cubicBezTo>
                <a:lnTo>
                  <a:pt x="6176367" y="1666876"/>
                </a:lnTo>
                <a:cubicBezTo>
                  <a:pt x="6176367" y="1661915"/>
                  <a:pt x="6183808" y="1656954"/>
                  <a:pt x="6198691" y="1651993"/>
                </a:cubicBezTo>
                <a:lnTo>
                  <a:pt x="6228457" y="1637110"/>
                </a:lnTo>
                <a:close/>
                <a:moveTo>
                  <a:pt x="6027539" y="1629669"/>
                </a:moveTo>
                <a:lnTo>
                  <a:pt x="6034980" y="1629669"/>
                </a:lnTo>
                <a:cubicBezTo>
                  <a:pt x="6034980" y="1629669"/>
                  <a:pt x="6032500" y="1632149"/>
                  <a:pt x="6027539" y="1637110"/>
                </a:cubicBezTo>
                <a:close/>
                <a:moveTo>
                  <a:pt x="5941963" y="1629669"/>
                </a:moveTo>
                <a:cubicBezTo>
                  <a:pt x="5944443" y="1629669"/>
                  <a:pt x="5945683" y="1630909"/>
                  <a:pt x="5945683" y="1633389"/>
                </a:cubicBezTo>
                <a:cubicBezTo>
                  <a:pt x="5945683" y="1635870"/>
                  <a:pt x="5943203" y="1637110"/>
                  <a:pt x="5938242" y="1637110"/>
                </a:cubicBezTo>
                <a:cubicBezTo>
                  <a:pt x="5938242" y="1632149"/>
                  <a:pt x="5939483" y="1629669"/>
                  <a:pt x="5941963" y="1629669"/>
                </a:cubicBezTo>
                <a:close/>
                <a:moveTo>
                  <a:pt x="5729883" y="1629669"/>
                </a:moveTo>
                <a:lnTo>
                  <a:pt x="5692676" y="1644551"/>
                </a:lnTo>
                <a:lnTo>
                  <a:pt x="5722441" y="1637110"/>
                </a:lnTo>
                <a:cubicBezTo>
                  <a:pt x="5727402" y="1637110"/>
                  <a:pt x="5729883" y="1634630"/>
                  <a:pt x="5729883" y="1629669"/>
                </a:cubicBezTo>
                <a:close/>
                <a:moveTo>
                  <a:pt x="5558730" y="1629669"/>
                </a:moveTo>
                <a:cubicBezTo>
                  <a:pt x="5553769" y="1629669"/>
                  <a:pt x="5551289" y="1632149"/>
                  <a:pt x="5551289" y="1637110"/>
                </a:cubicBezTo>
                <a:cubicBezTo>
                  <a:pt x="5551289" y="1642071"/>
                  <a:pt x="5556250" y="1642071"/>
                  <a:pt x="5566172" y="1637110"/>
                </a:cubicBezTo>
                <a:lnTo>
                  <a:pt x="5566172" y="1629669"/>
                </a:lnTo>
                <a:cubicBezTo>
                  <a:pt x="5566172" y="1629669"/>
                  <a:pt x="5563692" y="1629669"/>
                  <a:pt x="5558730" y="1629669"/>
                </a:cubicBezTo>
                <a:close/>
                <a:moveTo>
                  <a:pt x="2224981" y="1629669"/>
                </a:moveTo>
                <a:lnTo>
                  <a:pt x="2232422" y="1629669"/>
                </a:lnTo>
                <a:cubicBezTo>
                  <a:pt x="2232422" y="1634630"/>
                  <a:pt x="2229942" y="1637110"/>
                  <a:pt x="2224981" y="1637110"/>
                </a:cubicBezTo>
                <a:close/>
                <a:moveTo>
                  <a:pt x="2195215" y="1629669"/>
                </a:moveTo>
                <a:cubicBezTo>
                  <a:pt x="2195215" y="1634630"/>
                  <a:pt x="2196455" y="1637110"/>
                  <a:pt x="2198936" y="1637110"/>
                </a:cubicBezTo>
                <a:cubicBezTo>
                  <a:pt x="2201416" y="1637110"/>
                  <a:pt x="2202656" y="1637110"/>
                  <a:pt x="2202656" y="1637110"/>
                </a:cubicBezTo>
                <a:lnTo>
                  <a:pt x="2202656" y="1644551"/>
                </a:lnTo>
                <a:lnTo>
                  <a:pt x="2217539" y="1674317"/>
                </a:lnTo>
                <a:lnTo>
                  <a:pt x="2210098" y="1681758"/>
                </a:lnTo>
                <a:cubicBezTo>
                  <a:pt x="2200176" y="1671837"/>
                  <a:pt x="2195215" y="1664395"/>
                  <a:pt x="2195215" y="1659434"/>
                </a:cubicBezTo>
                <a:cubicBezTo>
                  <a:pt x="2190254" y="1659434"/>
                  <a:pt x="2187774" y="1654473"/>
                  <a:pt x="2187774" y="1644551"/>
                </a:cubicBezTo>
                <a:close/>
                <a:moveTo>
                  <a:pt x="6144741" y="1625018"/>
                </a:moveTo>
                <a:cubicBezTo>
                  <a:pt x="6145981" y="1624398"/>
                  <a:pt x="6146601" y="1624708"/>
                  <a:pt x="6146601" y="1625948"/>
                </a:cubicBezTo>
                <a:cubicBezTo>
                  <a:pt x="6146601" y="1628428"/>
                  <a:pt x="6144121" y="1629669"/>
                  <a:pt x="6139160" y="1629669"/>
                </a:cubicBezTo>
                <a:cubicBezTo>
                  <a:pt x="6141641" y="1627188"/>
                  <a:pt x="6143501" y="1625638"/>
                  <a:pt x="6144741" y="1625018"/>
                </a:cubicBezTo>
                <a:close/>
                <a:moveTo>
                  <a:pt x="6228457" y="1622227"/>
                </a:moveTo>
                <a:lnTo>
                  <a:pt x="6221015" y="1629669"/>
                </a:lnTo>
                <a:cubicBezTo>
                  <a:pt x="6216054" y="1629669"/>
                  <a:pt x="6211094" y="1632149"/>
                  <a:pt x="6206133" y="1637110"/>
                </a:cubicBezTo>
                <a:lnTo>
                  <a:pt x="6183808" y="1644551"/>
                </a:lnTo>
                <a:cubicBezTo>
                  <a:pt x="6183808" y="1644551"/>
                  <a:pt x="6188770" y="1642071"/>
                  <a:pt x="6198691" y="1637110"/>
                </a:cubicBezTo>
                <a:close/>
                <a:moveTo>
                  <a:pt x="5666631" y="1622227"/>
                </a:moveTo>
                <a:cubicBezTo>
                  <a:pt x="5664151" y="1622227"/>
                  <a:pt x="5665390" y="1623467"/>
                  <a:pt x="5670351" y="1625948"/>
                </a:cubicBezTo>
                <a:cubicBezTo>
                  <a:pt x="5675313" y="1628428"/>
                  <a:pt x="5677793" y="1629669"/>
                  <a:pt x="5677793" y="1629669"/>
                </a:cubicBezTo>
                <a:cubicBezTo>
                  <a:pt x="5677793" y="1624708"/>
                  <a:pt x="5675313" y="1622227"/>
                  <a:pt x="5670351" y="1622227"/>
                </a:cubicBezTo>
                <a:cubicBezTo>
                  <a:pt x="5670351" y="1622227"/>
                  <a:pt x="5669111" y="1622227"/>
                  <a:pt x="5666631" y="1622227"/>
                </a:cubicBezTo>
                <a:close/>
                <a:moveTo>
                  <a:pt x="5528965" y="1622227"/>
                </a:moveTo>
                <a:lnTo>
                  <a:pt x="5521523" y="1629669"/>
                </a:lnTo>
                <a:cubicBezTo>
                  <a:pt x="5516562" y="1634630"/>
                  <a:pt x="5515322" y="1640831"/>
                  <a:pt x="5517803" y="1648272"/>
                </a:cubicBezTo>
                <a:cubicBezTo>
                  <a:pt x="5520283" y="1655713"/>
                  <a:pt x="5522764" y="1659434"/>
                  <a:pt x="5525244" y="1659434"/>
                </a:cubicBezTo>
                <a:cubicBezTo>
                  <a:pt x="5527724" y="1659434"/>
                  <a:pt x="5530205" y="1656954"/>
                  <a:pt x="5532685" y="1651993"/>
                </a:cubicBezTo>
                <a:cubicBezTo>
                  <a:pt x="5535165" y="1647032"/>
                  <a:pt x="5536406" y="1644551"/>
                  <a:pt x="5536406" y="1644551"/>
                </a:cubicBezTo>
                <a:lnTo>
                  <a:pt x="5536406" y="1637110"/>
                </a:lnTo>
                <a:close/>
                <a:moveTo>
                  <a:pt x="3497461" y="1622227"/>
                </a:moveTo>
                <a:cubicBezTo>
                  <a:pt x="3487539" y="1627188"/>
                  <a:pt x="3485059" y="1637110"/>
                  <a:pt x="3490019" y="1651993"/>
                </a:cubicBezTo>
                <a:cubicBezTo>
                  <a:pt x="3494980" y="1656954"/>
                  <a:pt x="3497461" y="1656954"/>
                  <a:pt x="3497461" y="1651993"/>
                </a:cubicBezTo>
                <a:cubicBezTo>
                  <a:pt x="3497461" y="1651993"/>
                  <a:pt x="3498701" y="1650752"/>
                  <a:pt x="3501182" y="1648272"/>
                </a:cubicBezTo>
                <a:cubicBezTo>
                  <a:pt x="3503662" y="1645792"/>
                  <a:pt x="3504902" y="1647032"/>
                  <a:pt x="3504902" y="1651993"/>
                </a:cubicBezTo>
                <a:cubicBezTo>
                  <a:pt x="3509863" y="1651993"/>
                  <a:pt x="3513584" y="1650752"/>
                  <a:pt x="3516064" y="1648272"/>
                </a:cubicBezTo>
                <a:cubicBezTo>
                  <a:pt x="3518545" y="1645792"/>
                  <a:pt x="3518545" y="1643311"/>
                  <a:pt x="3516064" y="1640831"/>
                </a:cubicBezTo>
                <a:cubicBezTo>
                  <a:pt x="3513584" y="1638350"/>
                  <a:pt x="3511104" y="1637110"/>
                  <a:pt x="3508623" y="1637110"/>
                </a:cubicBezTo>
                <a:cubicBezTo>
                  <a:pt x="3506142" y="1637110"/>
                  <a:pt x="3504902" y="1634630"/>
                  <a:pt x="3504902" y="1629669"/>
                </a:cubicBezTo>
                <a:lnTo>
                  <a:pt x="3512344" y="1622227"/>
                </a:lnTo>
                <a:close/>
                <a:moveTo>
                  <a:pt x="2909590" y="1622227"/>
                </a:moveTo>
                <a:lnTo>
                  <a:pt x="2909590" y="1629669"/>
                </a:lnTo>
                <a:lnTo>
                  <a:pt x="2902148" y="1629669"/>
                </a:lnTo>
                <a:close/>
                <a:moveTo>
                  <a:pt x="2708672" y="1622227"/>
                </a:moveTo>
                <a:cubicBezTo>
                  <a:pt x="2713633" y="1622227"/>
                  <a:pt x="2716113" y="1622227"/>
                  <a:pt x="2716113" y="1622227"/>
                </a:cubicBezTo>
                <a:cubicBezTo>
                  <a:pt x="2716113" y="1622227"/>
                  <a:pt x="2716113" y="1624708"/>
                  <a:pt x="2716113" y="1629669"/>
                </a:cubicBezTo>
                <a:cubicBezTo>
                  <a:pt x="2711152" y="1634630"/>
                  <a:pt x="2708672" y="1632149"/>
                  <a:pt x="2708672" y="1622227"/>
                </a:cubicBezTo>
                <a:close/>
                <a:moveTo>
                  <a:pt x="1949649" y="1622227"/>
                </a:moveTo>
                <a:lnTo>
                  <a:pt x="1957090" y="1637110"/>
                </a:lnTo>
                <a:cubicBezTo>
                  <a:pt x="1957090" y="1642071"/>
                  <a:pt x="1957090" y="1647032"/>
                  <a:pt x="1957090" y="1651993"/>
                </a:cubicBezTo>
                <a:cubicBezTo>
                  <a:pt x="1957090" y="1656954"/>
                  <a:pt x="1957090" y="1659434"/>
                  <a:pt x="1957090" y="1659434"/>
                </a:cubicBezTo>
                <a:lnTo>
                  <a:pt x="1949649" y="1644551"/>
                </a:lnTo>
                <a:close/>
                <a:moveTo>
                  <a:pt x="6384726" y="1614786"/>
                </a:moveTo>
                <a:lnTo>
                  <a:pt x="6392168" y="1622227"/>
                </a:lnTo>
                <a:lnTo>
                  <a:pt x="6384726" y="1622227"/>
                </a:lnTo>
                <a:cubicBezTo>
                  <a:pt x="6384726" y="1622227"/>
                  <a:pt x="6384726" y="1619747"/>
                  <a:pt x="6384726" y="1614786"/>
                </a:cubicBezTo>
                <a:close/>
                <a:moveTo>
                  <a:pt x="6161484" y="1614786"/>
                </a:moveTo>
                <a:lnTo>
                  <a:pt x="6176367" y="1614786"/>
                </a:lnTo>
                <a:cubicBezTo>
                  <a:pt x="6176367" y="1619747"/>
                  <a:pt x="6171406" y="1622227"/>
                  <a:pt x="6161484" y="1622227"/>
                </a:cubicBezTo>
                <a:close/>
                <a:moveTo>
                  <a:pt x="3043535" y="1614786"/>
                </a:moveTo>
                <a:cubicBezTo>
                  <a:pt x="3043535" y="1614786"/>
                  <a:pt x="3046016" y="1614786"/>
                  <a:pt x="3050976" y="1614786"/>
                </a:cubicBezTo>
                <a:cubicBezTo>
                  <a:pt x="3055937" y="1614786"/>
                  <a:pt x="3059658" y="1616026"/>
                  <a:pt x="3062139" y="1618506"/>
                </a:cubicBezTo>
                <a:cubicBezTo>
                  <a:pt x="3064619" y="1620987"/>
                  <a:pt x="3065859" y="1624708"/>
                  <a:pt x="3065859" y="1629669"/>
                </a:cubicBezTo>
                <a:lnTo>
                  <a:pt x="3067255" y="1632924"/>
                </a:lnTo>
                <a:lnTo>
                  <a:pt x="3064930" y="1632459"/>
                </a:lnTo>
                <a:cubicBezTo>
                  <a:pt x="3063069" y="1633079"/>
                  <a:pt x="3060898" y="1634630"/>
                  <a:pt x="3058418" y="1637110"/>
                </a:cubicBezTo>
                <a:cubicBezTo>
                  <a:pt x="3048496" y="1642071"/>
                  <a:pt x="3043535" y="1639590"/>
                  <a:pt x="3043535" y="1629669"/>
                </a:cubicBezTo>
                <a:lnTo>
                  <a:pt x="3043535" y="1622227"/>
                </a:lnTo>
                <a:close/>
                <a:moveTo>
                  <a:pt x="2135684" y="1614786"/>
                </a:moveTo>
                <a:cubicBezTo>
                  <a:pt x="2140645" y="1629669"/>
                  <a:pt x="2143125" y="1639590"/>
                  <a:pt x="2143125" y="1644551"/>
                </a:cubicBezTo>
                <a:lnTo>
                  <a:pt x="2143125" y="1659434"/>
                </a:lnTo>
                <a:cubicBezTo>
                  <a:pt x="2143125" y="1659434"/>
                  <a:pt x="2141885" y="1658194"/>
                  <a:pt x="2139405" y="1655713"/>
                </a:cubicBezTo>
                <a:cubicBezTo>
                  <a:pt x="2136924" y="1653233"/>
                  <a:pt x="2135684" y="1649512"/>
                  <a:pt x="2135684" y="1644551"/>
                </a:cubicBezTo>
                <a:cubicBezTo>
                  <a:pt x="2135684" y="1639590"/>
                  <a:pt x="2135684" y="1633389"/>
                  <a:pt x="2135684" y="1625948"/>
                </a:cubicBezTo>
                <a:cubicBezTo>
                  <a:pt x="2135684" y="1622227"/>
                  <a:pt x="2135684" y="1618817"/>
                  <a:pt x="2135684" y="1615716"/>
                </a:cubicBezTo>
                <a:close/>
                <a:moveTo>
                  <a:pt x="2113360" y="1614786"/>
                </a:moveTo>
                <a:lnTo>
                  <a:pt x="2120801" y="1614786"/>
                </a:lnTo>
                <a:cubicBezTo>
                  <a:pt x="2120801" y="1619747"/>
                  <a:pt x="2118320" y="1622227"/>
                  <a:pt x="2113360" y="1622227"/>
                </a:cubicBezTo>
                <a:close/>
                <a:moveTo>
                  <a:pt x="1890118" y="1614786"/>
                </a:moveTo>
                <a:cubicBezTo>
                  <a:pt x="1890118" y="1614786"/>
                  <a:pt x="1890118" y="1617266"/>
                  <a:pt x="1890118" y="1622227"/>
                </a:cubicBezTo>
                <a:cubicBezTo>
                  <a:pt x="1890118" y="1622227"/>
                  <a:pt x="1887637" y="1622227"/>
                  <a:pt x="1882676" y="1622227"/>
                </a:cubicBezTo>
                <a:close/>
                <a:moveTo>
                  <a:pt x="3338402" y="1610135"/>
                </a:moveTo>
                <a:cubicBezTo>
                  <a:pt x="3336540" y="1609515"/>
                  <a:pt x="3333750" y="1609825"/>
                  <a:pt x="3330029" y="1611065"/>
                </a:cubicBezTo>
                <a:cubicBezTo>
                  <a:pt x="3322588" y="1613545"/>
                  <a:pt x="3315146" y="1614786"/>
                  <a:pt x="3307705" y="1614786"/>
                </a:cubicBezTo>
                <a:cubicBezTo>
                  <a:pt x="3300264" y="1614786"/>
                  <a:pt x="3296543" y="1616026"/>
                  <a:pt x="3296543" y="1618506"/>
                </a:cubicBezTo>
                <a:cubicBezTo>
                  <a:pt x="3296543" y="1620987"/>
                  <a:pt x="3299024" y="1622227"/>
                  <a:pt x="3303984" y="1622227"/>
                </a:cubicBezTo>
                <a:cubicBezTo>
                  <a:pt x="3308945" y="1622227"/>
                  <a:pt x="3311426" y="1622227"/>
                  <a:pt x="3311426" y="1622227"/>
                </a:cubicBezTo>
                <a:lnTo>
                  <a:pt x="3326309" y="1622227"/>
                </a:lnTo>
                <a:lnTo>
                  <a:pt x="3341191" y="1614786"/>
                </a:lnTo>
                <a:cubicBezTo>
                  <a:pt x="3341191" y="1612305"/>
                  <a:pt x="3340261" y="1610755"/>
                  <a:pt x="3338402" y="1610135"/>
                </a:cubicBezTo>
                <a:close/>
                <a:moveTo>
                  <a:pt x="6332636" y="1607344"/>
                </a:moveTo>
                <a:cubicBezTo>
                  <a:pt x="6332636" y="1607344"/>
                  <a:pt x="6335117" y="1607344"/>
                  <a:pt x="6340078" y="1607344"/>
                </a:cubicBezTo>
                <a:lnTo>
                  <a:pt x="6340078" y="1614786"/>
                </a:lnTo>
                <a:cubicBezTo>
                  <a:pt x="6335117" y="1614786"/>
                  <a:pt x="6332636" y="1612305"/>
                  <a:pt x="6332636" y="1607344"/>
                </a:cubicBezTo>
                <a:close/>
                <a:moveTo>
                  <a:pt x="6049863" y="1607344"/>
                </a:moveTo>
                <a:cubicBezTo>
                  <a:pt x="6049863" y="1607344"/>
                  <a:pt x="6047383" y="1609825"/>
                  <a:pt x="6042422" y="1614786"/>
                </a:cubicBezTo>
                <a:lnTo>
                  <a:pt x="6049863" y="1614786"/>
                </a:lnTo>
                <a:close/>
                <a:moveTo>
                  <a:pt x="3534668" y="1607344"/>
                </a:moveTo>
                <a:lnTo>
                  <a:pt x="3527226" y="1622227"/>
                </a:lnTo>
                <a:cubicBezTo>
                  <a:pt x="3532187" y="1622227"/>
                  <a:pt x="3534668" y="1619747"/>
                  <a:pt x="3534668" y="1614786"/>
                </a:cubicBezTo>
                <a:lnTo>
                  <a:pt x="3542109" y="1607344"/>
                </a:lnTo>
                <a:close/>
                <a:moveTo>
                  <a:pt x="3382119" y="1607344"/>
                </a:moveTo>
                <a:cubicBezTo>
                  <a:pt x="3379638" y="1607344"/>
                  <a:pt x="3378398" y="1608585"/>
                  <a:pt x="3378398" y="1611065"/>
                </a:cubicBezTo>
                <a:cubicBezTo>
                  <a:pt x="3378398" y="1613545"/>
                  <a:pt x="3379638" y="1614786"/>
                  <a:pt x="3382119" y="1614786"/>
                </a:cubicBezTo>
                <a:cubicBezTo>
                  <a:pt x="3384600" y="1614786"/>
                  <a:pt x="3385840" y="1613545"/>
                  <a:pt x="3385840" y="1611065"/>
                </a:cubicBezTo>
                <a:cubicBezTo>
                  <a:pt x="3385840" y="1608585"/>
                  <a:pt x="3384600" y="1607344"/>
                  <a:pt x="3382119" y="1607344"/>
                </a:cubicBezTo>
                <a:close/>
                <a:moveTo>
                  <a:pt x="2262187" y="1607344"/>
                </a:moveTo>
                <a:lnTo>
                  <a:pt x="2269629" y="1607344"/>
                </a:lnTo>
                <a:cubicBezTo>
                  <a:pt x="2269629" y="1607344"/>
                  <a:pt x="2269629" y="1609825"/>
                  <a:pt x="2269629" y="1614786"/>
                </a:cubicBezTo>
                <a:close/>
                <a:moveTo>
                  <a:pt x="6287988" y="1599903"/>
                </a:moveTo>
                <a:lnTo>
                  <a:pt x="6287988" y="1607344"/>
                </a:lnTo>
                <a:lnTo>
                  <a:pt x="6280547" y="1607344"/>
                </a:lnTo>
                <a:cubicBezTo>
                  <a:pt x="6285508" y="1607344"/>
                  <a:pt x="6287988" y="1604864"/>
                  <a:pt x="6287988" y="1599903"/>
                </a:cubicBezTo>
                <a:close/>
                <a:moveTo>
                  <a:pt x="6265664" y="1599903"/>
                </a:moveTo>
                <a:lnTo>
                  <a:pt x="6265664" y="1607344"/>
                </a:lnTo>
                <a:cubicBezTo>
                  <a:pt x="6265664" y="1607344"/>
                  <a:pt x="6263184" y="1607344"/>
                  <a:pt x="6258222" y="1607344"/>
                </a:cubicBezTo>
                <a:close/>
                <a:moveTo>
                  <a:pt x="5834062" y="1599903"/>
                </a:moveTo>
                <a:lnTo>
                  <a:pt x="5841504" y="1599903"/>
                </a:lnTo>
                <a:cubicBezTo>
                  <a:pt x="5841504" y="1604864"/>
                  <a:pt x="5839024" y="1608585"/>
                  <a:pt x="5834062" y="1611065"/>
                </a:cubicBezTo>
                <a:cubicBezTo>
                  <a:pt x="5829101" y="1613545"/>
                  <a:pt x="5824141" y="1614786"/>
                  <a:pt x="5819179" y="1614786"/>
                </a:cubicBezTo>
                <a:cubicBezTo>
                  <a:pt x="5809258" y="1619747"/>
                  <a:pt x="5801817" y="1624708"/>
                  <a:pt x="5796855" y="1629669"/>
                </a:cubicBezTo>
                <a:cubicBezTo>
                  <a:pt x="5791894" y="1634630"/>
                  <a:pt x="5786934" y="1637110"/>
                  <a:pt x="5781972" y="1637110"/>
                </a:cubicBezTo>
                <a:cubicBezTo>
                  <a:pt x="5777011" y="1637110"/>
                  <a:pt x="5762128" y="1644551"/>
                  <a:pt x="5737324" y="1659434"/>
                </a:cubicBezTo>
                <a:lnTo>
                  <a:pt x="5744765" y="1651993"/>
                </a:lnTo>
                <a:cubicBezTo>
                  <a:pt x="5744765" y="1647032"/>
                  <a:pt x="5747245" y="1644551"/>
                  <a:pt x="5752207" y="1644551"/>
                </a:cubicBezTo>
                <a:lnTo>
                  <a:pt x="5759648" y="1629669"/>
                </a:lnTo>
                <a:lnTo>
                  <a:pt x="5774531" y="1629669"/>
                </a:lnTo>
                <a:lnTo>
                  <a:pt x="5781972" y="1622227"/>
                </a:lnTo>
                <a:cubicBezTo>
                  <a:pt x="5786934" y="1622227"/>
                  <a:pt x="5789414" y="1622227"/>
                  <a:pt x="5789414" y="1622227"/>
                </a:cubicBezTo>
                <a:cubicBezTo>
                  <a:pt x="5789414" y="1622227"/>
                  <a:pt x="5791894" y="1622227"/>
                  <a:pt x="5796855" y="1622227"/>
                </a:cubicBezTo>
                <a:cubicBezTo>
                  <a:pt x="5811738" y="1607344"/>
                  <a:pt x="5821660" y="1602383"/>
                  <a:pt x="5826621" y="1607344"/>
                </a:cubicBezTo>
                <a:close/>
                <a:moveTo>
                  <a:pt x="5789414" y="1599903"/>
                </a:moveTo>
                <a:cubicBezTo>
                  <a:pt x="5794375" y="1599903"/>
                  <a:pt x="5795615" y="1602383"/>
                  <a:pt x="5793135" y="1607344"/>
                </a:cubicBezTo>
                <a:cubicBezTo>
                  <a:pt x="5790654" y="1612305"/>
                  <a:pt x="5789414" y="1614786"/>
                  <a:pt x="5789414" y="1614786"/>
                </a:cubicBezTo>
                <a:cubicBezTo>
                  <a:pt x="5784453" y="1614786"/>
                  <a:pt x="5780732" y="1614786"/>
                  <a:pt x="5778252" y="1614786"/>
                </a:cubicBezTo>
                <a:cubicBezTo>
                  <a:pt x="5775772" y="1614786"/>
                  <a:pt x="5774531" y="1614786"/>
                  <a:pt x="5774531" y="1614786"/>
                </a:cubicBezTo>
                <a:lnTo>
                  <a:pt x="5767090" y="1614786"/>
                </a:lnTo>
                <a:cubicBezTo>
                  <a:pt x="5767090" y="1604864"/>
                  <a:pt x="5774531" y="1599903"/>
                  <a:pt x="5789414" y="1599903"/>
                </a:cubicBezTo>
                <a:close/>
                <a:moveTo>
                  <a:pt x="5722441" y="1599903"/>
                </a:moveTo>
                <a:lnTo>
                  <a:pt x="5715000" y="1607344"/>
                </a:lnTo>
                <a:lnTo>
                  <a:pt x="5715000" y="1614786"/>
                </a:lnTo>
                <a:cubicBezTo>
                  <a:pt x="5719961" y="1609825"/>
                  <a:pt x="5722441" y="1604864"/>
                  <a:pt x="5722441" y="1599903"/>
                </a:cubicBezTo>
                <a:close/>
                <a:moveTo>
                  <a:pt x="5603379" y="1599903"/>
                </a:moveTo>
                <a:lnTo>
                  <a:pt x="5581054" y="1607344"/>
                </a:lnTo>
                <a:lnTo>
                  <a:pt x="5588496" y="1607344"/>
                </a:lnTo>
                <a:close/>
                <a:moveTo>
                  <a:pt x="5514082" y="1599903"/>
                </a:moveTo>
                <a:cubicBezTo>
                  <a:pt x="5509120" y="1604864"/>
                  <a:pt x="5506640" y="1607344"/>
                  <a:pt x="5506640" y="1607344"/>
                </a:cubicBezTo>
                <a:lnTo>
                  <a:pt x="5521523" y="1607344"/>
                </a:lnTo>
                <a:cubicBezTo>
                  <a:pt x="5521523" y="1602383"/>
                  <a:pt x="5521523" y="1599903"/>
                  <a:pt x="5521523" y="1599903"/>
                </a:cubicBezTo>
                <a:cubicBezTo>
                  <a:pt x="5521523" y="1599903"/>
                  <a:pt x="5519043" y="1599903"/>
                  <a:pt x="5514082" y="1599903"/>
                </a:cubicBezTo>
                <a:close/>
                <a:moveTo>
                  <a:pt x="3348633" y="1599903"/>
                </a:moveTo>
                <a:lnTo>
                  <a:pt x="3363516" y="1614786"/>
                </a:lnTo>
                <a:cubicBezTo>
                  <a:pt x="3363516" y="1609825"/>
                  <a:pt x="3361035" y="1606104"/>
                  <a:pt x="3356074" y="1603624"/>
                </a:cubicBezTo>
                <a:cubicBezTo>
                  <a:pt x="3351113" y="1601143"/>
                  <a:pt x="3348633" y="1599903"/>
                  <a:pt x="3348633" y="1599903"/>
                </a:cubicBezTo>
                <a:close/>
                <a:moveTo>
                  <a:pt x="2946797" y="1599903"/>
                </a:moveTo>
                <a:cubicBezTo>
                  <a:pt x="2951758" y="1604864"/>
                  <a:pt x="2954238" y="1607344"/>
                  <a:pt x="2954238" y="1607344"/>
                </a:cubicBezTo>
                <a:cubicBezTo>
                  <a:pt x="2954238" y="1607344"/>
                  <a:pt x="2951758" y="1607344"/>
                  <a:pt x="2946797" y="1607344"/>
                </a:cubicBezTo>
                <a:lnTo>
                  <a:pt x="2939355" y="1607344"/>
                </a:lnTo>
                <a:cubicBezTo>
                  <a:pt x="2944316" y="1602383"/>
                  <a:pt x="2946797" y="1599903"/>
                  <a:pt x="2946797" y="1599903"/>
                </a:cubicBezTo>
                <a:close/>
                <a:moveTo>
                  <a:pt x="2284512" y="1599903"/>
                </a:moveTo>
                <a:lnTo>
                  <a:pt x="2284512" y="1607344"/>
                </a:lnTo>
                <a:cubicBezTo>
                  <a:pt x="2284512" y="1607344"/>
                  <a:pt x="2282031" y="1607344"/>
                  <a:pt x="2277070" y="1607344"/>
                </a:cubicBezTo>
                <a:cubicBezTo>
                  <a:pt x="2277070" y="1602383"/>
                  <a:pt x="2279551" y="1599903"/>
                  <a:pt x="2284512" y="1599903"/>
                </a:cubicBezTo>
                <a:close/>
                <a:moveTo>
                  <a:pt x="2224981" y="1599903"/>
                </a:moveTo>
                <a:lnTo>
                  <a:pt x="2232422" y="1599903"/>
                </a:lnTo>
                <a:lnTo>
                  <a:pt x="2232422" y="1607344"/>
                </a:lnTo>
                <a:close/>
                <a:moveTo>
                  <a:pt x="5848945" y="1592462"/>
                </a:moveTo>
                <a:cubicBezTo>
                  <a:pt x="5848945" y="1597423"/>
                  <a:pt x="5847704" y="1599903"/>
                  <a:pt x="5845224" y="1599903"/>
                </a:cubicBezTo>
                <a:cubicBezTo>
                  <a:pt x="5842744" y="1599903"/>
                  <a:pt x="5841504" y="1598663"/>
                  <a:pt x="5841504" y="1596182"/>
                </a:cubicBezTo>
                <a:cubicBezTo>
                  <a:pt x="5841504" y="1593702"/>
                  <a:pt x="5843984" y="1592462"/>
                  <a:pt x="5848945" y="1592462"/>
                </a:cubicBezTo>
                <a:close/>
                <a:moveTo>
                  <a:pt x="4129981" y="1592462"/>
                </a:moveTo>
                <a:lnTo>
                  <a:pt x="4129981" y="1599903"/>
                </a:lnTo>
                <a:cubicBezTo>
                  <a:pt x="4134942" y="1599903"/>
                  <a:pt x="4137422" y="1597423"/>
                  <a:pt x="4137422" y="1592462"/>
                </a:cubicBezTo>
                <a:cubicBezTo>
                  <a:pt x="4132461" y="1592462"/>
                  <a:pt x="4129981" y="1592462"/>
                  <a:pt x="4129981" y="1592462"/>
                </a:cubicBezTo>
                <a:close/>
                <a:moveTo>
                  <a:pt x="3489090" y="1587811"/>
                </a:moveTo>
                <a:cubicBezTo>
                  <a:pt x="3488469" y="1588431"/>
                  <a:pt x="3487539" y="1589981"/>
                  <a:pt x="3486299" y="1592462"/>
                </a:cubicBezTo>
                <a:cubicBezTo>
                  <a:pt x="3483818" y="1597423"/>
                  <a:pt x="3480097" y="1597423"/>
                  <a:pt x="3475137" y="1592462"/>
                </a:cubicBezTo>
                <a:lnTo>
                  <a:pt x="3475137" y="1599903"/>
                </a:lnTo>
                <a:cubicBezTo>
                  <a:pt x="3475137" y="1604864"/>
                  <a:pt x="3475137" y="1607344"/>
                  <a:pt x="3475137" y="1607344"/>
                </a:cubicBezTo>
                <a:lnTo>
                  <a:pt x="3482578" y="1614786"/>
                </a:lnTo>
                <a:cubicBezTo>
                  <a:pt x="3487539" y="1614786"/>
                  <a:pt x="3490019" y="1614786"/>
                  <a:pt x="3490019" y="1614786"/>
                </a:cubicBezTo>
                <a:cubicBezTo>
                  <a:pt x="3490019" y="1609825"/>
                  <a:pt x="3491260" y="1607344"/>
                  <a:pt x="3493740" y="1607344"/>
                </a:cubicBezTo>
                <a:cubicBezTo>
                  <a:pt x="3496221" y="1607344"/>
                  <a:pt x="3498701" y="1607344"/>
                  <a:pt x="3501182" y="1607344"/>
                </a:cubicBezTo>
                <a:cubicBezTo>
                  <a:pt x="3503662" y="1607344"/>
                  <a:pt x="3507383" y="1606104"/>
                  <a:pt x="3512344" y="1603624"/>
                </a:cubicBezTo>
                <a:cubicBezTo>
                  <a:pt x="3517304" y="1601143"/>
                  <a:pt x="3519785" y="1599903"/>
                  <a:pt x="3519785" y="1599903"/>
                </a:cubicBezTo>
                <a:lnTo>
                  <a:pt x="3512344" y="1592462"/>
                </a:lnTo>
                <a:cubicBezTo>
                  <a:pt x="3507383" y="1597423"/>
                  <a:pt x="3502422" y="1598663"/>
                  <a:pt x="3497461" y="1596182"/>
                </a:cubicBezTo>
                <a:cubicBezTo>
                  <a:pt x="3492500" y="1593702"/>
                  <a:pt x="3490019" y="1591221"/>
                  <a:pt x="3490019" y="1588741"/>
                </a:cubicBezTo>
                <a:cubicBezTo>
                  <a:pt x="3490019" y="1587501"/>
                  <a:pt x="3489710" y="1587191"/>
                  <a:pt x="3489090" y="1587811"/>
                </a:cubicBezTo>
                <a:close/>
                <a:moveTo>
                  <a:pt x="6470303" y="1585020"/>
                </a:moveTo>
                <a:cubicBezTo>
                  <a:pt x="6472783" y="1585020"/>
                  <a:pt x="6474023" y="1586260"/>
                  <a:pt x="6474023" y="1588741"/>
                </a:cubicBezTo>
                <a:cubicBezTo>
                  <a:pt x="6474023" y="1591221"/>
                  <a:pt x="6471543" y="1592462"/>
                  <a:pt x="6466582" y="1592462"/>
                </a:cubicBezTo>
                <a:cubicBezTo>
                  <a:pt x="6466582" y="1587501"/>
                  <a:pt x="6467822" y="1585020"/>
                  <a:pt x="6470303" y="1585020"/>
                </a:cubicBezTo>
                <a:close/>
                <a:moveTo>
                  <a:pt x="5930801" y="1585020"/>
                </a:moveTo>
                <a:cubicBezTo>
                  <a:pt x="5935762" y="1585020"/>
                  <a:pt x="5937001" y="1586260"/>
                  <a:pt x="5934521" y="1588741"/>
                </a:cubicBezTo>
                <a:cubicBezTo>
                  <a:pt x="5932041" y="1591221"/>
                  <a:pt x="5929560" y="1591221"/>
                  <a:pt x="5927080" y="1588741"/>
                </a:cubicBezTo>
                <a:cubicBezTo>
                  <a:pt x="5924600" y="1586260"/>
                  <a:pt x="5925839" y="1585020"/>
                  <a:pt x="5930801" y="1585020"/>
                </a:cubicBezTo>
                <a:close/>
                <a:moveTo>
                  <a:pt x="5737324" y="1585020"/>
                </a:moveTo>
                <a:cubicBezTo>
                  <a:pt x="5732363" y="1585020"/>
                  <a:pt x="5729883" y="1586260"/>
                  <a:pt x="5729883" y="1588741"/>
                </a:cubicBezTo>
                <a:cubicBezTo>
                  <a:pt x="5729883" y="1591221"/>
                  <a:pt x="5732363" y="1592462"/>
                  <a:pt x="5737324" y="1592462"/>
                </a:cubicBezTo>
                <a:cubicBezTo>
                  <a:pt x="5742285" y="1587501"/>
                  <a:pt x="5744765" y="1585020"/>
                  <a:pt x="5744765" y="1585020"/>
                </a:cubicBezTo>
                <a:close/>
                <a:moveTo>
                  <a:pt x="3281660" y="1585020"/>
                </a:moveTo>
                <a:cubicBezTo>
                  <a:pt x="3276699" y="1594942"/>
                  <a:pt x="3279179" y="1599903"/>
                  <a:pt x="3289101" y="1599903"/>
                </a:cubicBezTo>
                <a:lnTo>
                  <a:pt x="3296543" y="1607344"/>
                </a:lnTo>
                <a:lnTo>
                  <a:pt x="3296543" y="1599903"/>
                </a:lnTo>
                <a:lnTo>
                  <a:pt x="3303984" y="1592462"/>
                </a:lnTo>
                <a:lnTo>
                  <a:pt x="3296543" y="1585020"/>
                </a:lnTo>
                <a:cubicBezTo>
                  <a:pt x="3291582" y="1585020"/>
                  <a:pt x="3286621" y="1585020"/>
                  <a:pt x="3281660" y="1585020"/>
                </a:cubicBezTo>
                <a:close/>
                <a:moveTo>
                  <a:pt x="3533738" y="1580369"/>
                </a:moveTo>
                <a:cubicBezTo>
                  <a:pt x="3533118" y="1579749"/>
                  <a:pt x="3532188" y="1580059"/>
                  <a:pt x="3530947" y="1581299"/>
                </a:cubicBezTo>
                <a:cubicBezTo>
                  <a:pt x="3528467" y="1583780"/>
                  <a:pt x="3527226" y="1585020"/>
                  <a:pt x="3527226" y="1585020"/>
                </a:cubicBezTo>
                <a:cubicBezTo>
                  <a:pt x="3527226" y="1589981"/>
                  <a:pt x="3527226" y="1592462"/>
                  <a:pt x="3527226" y="1592462"/>
                </a:cubicBezTo>
                <a:cubicBezTo>
                  <a:pt x="3527226" y="1592462"/>
                  <a:pt x="3529707" y="1592462"/>
                  <a:pt x="3534668" y="1592462"/>
                </a:cubicBezTo>
                <a:cubicBezTo>
                  <a:pt x="3534668" y="1592462"/>
                  <a:pt x="3534668" y="1589981"/>
                  <a:pt x="3534668" y="1585020"/>
                </a:cubicBezTo>
                <a:cubicBezTo>
                  <a:pt x="3534668" y="1582540"/>
                  <a:pt x="3534358" y="1580990"/>
                  <a:pt x="3533738" y="1580369"/>
                </a:cubicBezTo>
                <a:close/>
                <a:moveTo>
                  <a:pt x="5953125" y="1577579"/>
                </a:moveTo>
                <a:lnTo>
                  <a:pt x="5960566" y="1585020"/>
                </a:lnTo>
                <a:cubicBezTo>
                  <a:pt x="5960566" y="1585020"/>
                  <a:pt x="5960566" y="1586260"/>
                  <a:pt x="5960566" y="1588741"/>
                </a:cubicBezTo>
                <a:cubicBezTo>
                  <a:pt x="5960566" y="1591221"/>
                  <a:pt x="5958086" y="1594942"/>
                  <a:pt x="5953125" y="1599903"/>
                </a:cubicBezTo>
                <a:cubicBezTo>
                  <a:pt x="5943203" y="1599903"/>
                  <a:pt x="5938242" y="1602383"/>
                  <a:pt x="5938242" y="1607344"/>
                </a:cubicBezTo>
                <a:cubicBezTo>
                  <a:pt x="5948163" y="1607344"/>
                  <a:pt x="5956845" y="1604864"/>
                  <a:pt x="5964287" y="1599903"/>
                </a:cubicBezTo>
                <a:cubicBezTo>
                  <a:pt x="5971728" y="1594942"/>
                  <a:pt x="5975449" y="1589981"/>
                  <a:pt x="5975449" y="1585020"/>
                </a:cubicBezTo>
                <a:lnTo>
                  <a:pt x="5975449" y="1592462"/>
                </a:lnTo>
                <a:cubicBezTo>
                  <a:pt x="5975449" y="1597423"/>
                  <a:pt x="5977929" y="1599903"/>
                  <a:pt x="5982890" y="1599903"/>
                </a:cubicBezTo>
                <a:lnTo>
                  <a:pt x="5990332" y="1599903"/>
                </a:lnTo>
                <a:lnTo>
                  <a:pt x="5997773" y="1599903"/>
                </a:lnTo>
                <a:lnTo>
                  <a:pt x="5982890" y="1607344"/>
                </a:lnTo>
                <a:cubicBezTo>
                  <a:pt x="5972969" y="1607344"/>
                  <a:pt x="5968008" y="1609825"/>
                  <a:pt x="5968008" y="1614786"/>
                </a:cubicBezTo>
                <a:lnTo>
                  <a:pt x="5960566" y="1614786"/>
                </a:lnTo>
                <a:cubicBezTo>
                  <a:pt x="5955605" y="1609825"/>
                  <a:pt x="5951884" y="1608585"/>
                  <a:pt x="5949404" y="1611065"/>
                </a:cubicBezTo>
                <a:cubicBezTo>
                  <a:pt x="5946924" y="1613545"/>
                  <a:pt x="5945683" y="1614786"/>
                  <a:pt x="5945683" y="1614786"/>
                </a:cubicBezTo>
                <a:cubicBezTo>
                  <a:pt x="5945683" y="1619747"/>
                  <a:pt x="5945683" y="1622227"/>
                  <a:pt x="5945683" y="1622227"/>
                </a:cubicBezTo>
                <a:cubicBezTo>
                  <a:pt x="5945683" y="1622227"/>
                  <a:pt x="5943203" y="1622227"/>
                  <a:pt x="5938242" y="1622227"/>
                </a:cubicBezTo>
                <a:lnTo>
                  <a:pt x="5908476" y="1637110"/>
                </a:lnTo>
                <a:cubicBezTo>
                  <a:pt x="5888632" y="1651993"/>
                  <a:pt x="5872510" y="1663155"/>
                  <a:pt x="5860107" y="1670596"/>
                </a:cubicBezTo>
                <a:cubicBezTo>
                  <a:pt x="5847704" y="1678038"/>
                  <a:pt x="5841504" y="1681758"/>
                  <a:pt x="5841504" y="1681758"/>
                </a:cubicBezTo>
                <a:lnTo>
                  <a:pt x="5841504" y="1674317"/>
                </a:lnTo>
                <a:cubicBezTo>
                  <a:pt x="5841504" y="1669356"/>
                  <a:pt x="5846465" y="1664395"/>
                  <a:pt x="5856386" y="1659434"/>
                </a:cubicBezTo>
                <a:lnTo>
                  <a:pt x="5871269" y="1651993"/>
                </a:lnTo>
                <a:cubicBezTo>
                  <a:pt x="5876231" y="1647032"/>
                  <a:pt x="5879951" y="1644551"/>
                  <a:pt x="5882431" y="1644551"/>
                </a:cubicBezTo>
                <a:cubicBezTo>
                  <a:pt x="5884911" y="1644551"/>
                  <a:pt x="5886152" y="1642071"/>
                  <a:pt x="5886152" y="1637110"/>
                </a:cubicBezTo>
                <a:cubicBezTo>
                  <a:pt x="5896074" y="1632149"/>
                  <a:pt x="5903515" y="1624708"/>
                  <a:pt x="5908476" y="1614786"/>
                </a:cubicBezTo>
                <a:lnTo>
                  <a:pt x="5915918" y="1607344"/>
                </a:lnTo>
                <a:cubicBezTo>
                  <a:pt x="5920879" y="1607344"/>
                  <a:pt x="5920879" y="1609825"/>
                  <a:pt x="5915918" y="1614786"/>
                </a:cubicBezTo>
                <a:cubicBezTo>
                  <a:pt x="5915918" y="1619747"/>
                  <a:pt x="5915918" y="1622227"/>
                  <a:pt x="5915918" y="1622227"/>
                </a:cubicBezTo>
                <a:cubicBezTo>
                  <a:pt x="5915918" y="1622227"/>
                  <a:pt x="5918398" y="1622227"/>
                  <a:pt x="5923359" y="1622227"/>
                </a:cubicBezTo>
                <a:cubicBezTo>
                  <a:pt x="5923359" y="1622227"/>
                  <a:pt x="5923359" y="1619747"/>
                  <a:pt x="5923359" y="1614786"/>
                </a:cubicBezTo>
                <a:cubicBezTo>
                  <a:pt x="5923359" y="1609825"/>
                  <a:pt x="5925839" y="1604864"/>
                  <a:pt x="5930801" y="1599903"/>
                </a:cubicBezTo>
                <a:cubicBezTo>
                  <a:pt x="5945683" y="1594942"/>
                  <a:pt x="5953125" y="1591221"/>
                  <a:pt x="5953125" y="1588741"/>
                </a:cubicBezTo>
                <a:cubicBezTo>
                  <a:pt x="5953125" y="1586260"/>
                  <a:pt x="5953125" y="1582540"/>
                  <a:pt x="5953125" y="1577579"/>
                </a:cubicBezTo>
                <a:close/>
                <a:moveTo>
                  <a:pt x="5759648" y="1577579"/>
                </a:moveTo>
                <a:cubicBezTo>
                  <a:pt x="5754687" y="1577579"/>
                  <a:pt x="5752207" y="1580059"/>
                  <a:pt x="5752207" y="1585020"/>
                </a:cubicBezTo>
                <a:lnTo>
                  <a:pt x="5759648" y="1585020"/>
                </a:lnTo>
                <a:close/>
                <a:moveTo>
                  <a:pt x="5633144" y="1577579"/>
                </a:moveTo>
                <a:cubicBezTo>
                  <a:pt x="5633144" y="1582540"/>
                  <a:pt x="5635624" y="1585020"/>
                  <a:pt x="5640586" y="1585020"/>
                </a:cubicBezTo>
                <a:cubicBezTo>
                  <a:pt x="5645547" y="1585020"/>
                  <a:pt x="5648027" y="1583780"/>
                  <a:pt x="5648027" y="1581299"/>
                </a:cubicBezTo>
                <a:cubicBezTo>
                  <a:pt x="5648027" y="1578819"/>
                  <a:pt x="5648027" y="1577579"/>
                  <a:pt x="5648027" y="1577579"/>
                </a:cubicBezTo>
                <a:cubicBezTo>
                  <a:pt x="5648027" y="1577579"/>
                  <a:pt x="5645547" y="1577579"/>
                  <a:pt x="5640586" y="1577579"/>
                </a:cubicBezTo>
                <a:close/>
                <a:moveTo>
                  <a:pt x="3549551" y="1577579"/>
                </a:moveTo>
                <a:cubicBezTo>
                  <a:pt x="3549551" y="1582540"/>
                  <a:pt x="3549551" y="1585020"/>
                  <a:pt x="3549551" y="1585020"/>
                </a:cubicBezTo>
                <a:cubicBezTo>
                  <a:pt x="3549551" y="1585020"/>
                  <a:pt x="3552031" y="1585020"/>
                  <a:pt x="3556992" y="1585020"/>
                </a:cubicBezTo>
                <a:cubicBezTo>
                  <a:pt x="3566914" y="1585020"/>
                  <a:pt x="3571875" y="1585020"/>
                  <a:pt x="3571875" y="1585020"/>
                </a:cubicBezTo>
                <a:lnTo>
                  <a:pt x="3571875" y="1577579"/>
                </a:lnTo>
                <a:close/>
                <a:moveTo>
                  <a:pt x="5994053" y="1570137"/>
                </a:moveTo>
                <a:cubicBezTo>
                  <a:pt x="5996533" y="1570137"/>
                  <a:pt x="5997773" y="1570137"/>
                  <a:pt x="5997773" y="1570137"/>
                </a:cubicBezTo>
                <a:lnTo>
                  <a:pt x="5990332" y="1577579"/>
                </a:lnTo>
                <a:cubicBezTo>
                  <a:pt x="5990332" y="1572618"/>
                  <a:pt x="5991572" y="1570137"/>
                  <a:pt x="5994053" y="1570137"/>
                </a:cubicBezTo>
                <a:close/>
                <a:moveTo>
                  <a:pt x="3214688" y="1570137"/>
                </a:moveTo>
                <a:cubicBezTo>
                  <a:pt x="3219649" y="1575098"/>
                  <a:pt x="3222130" y="1577579"/>
                  <a:pt x="3222130" y="1577579"/>
                </a:cubicBezTo>
                <a:cubicBezTo>
                  <a:pt x="3222130" y="1577579"/>
                  <a:pt x="3222130" y="1575098"/>
                  <a:pt x="3222130" y="1570137"/>
                </a:cubicBezTo>
                <a:cubicBezTo>
                  <a:pt x="3217169" y="1570137"/>
                  <a:pt x="3214688" y="1570137"/>
                  <a:pt x="3214688" y="1570137"/>
                </a:cubicBezTo>
                <a:close/>
                <a:moveTo>
                  <a:pt x="2768204" y="1570137"/>
                </a:moveTo>
                <a:cubicBezTo>
                  <a:pt x="2773165" y="1570137"/>
                  <a:pt x="2775645" y="1570137"/>
                  <a:pt x="2775645" y="1570137"/>
                </a:cubicBezTo>
                <a:cubicBezTo>
                  <a:pt x="2770684" y="1575098"/>
                  <a:pt x="2769444" y="1578819"/>
                  <a:pt x="2771925" y="1581299"/>
                </a:cubicBezTo>
                <a:cubicBezTo>
                  <a:pt x="2774405" y="1583780"/>
                  <a:pt x="2775645" y="1585020"/>
                  <a:pt x="2775645" y="1585020"/>
                </a:cubicBezTo>
                <a:cubicBezTo>
                  <a:pt x="2775645" y="1585020"/>
                  <a:pt x="2775645" y="1586260"/>
                  <a:pt x="2775645" y="1588741"/>
                </a:cubicBezTo>
                <a:cubicBezTo>
                  <a:pt x="2775645" y="1591221"/>
                  <a:pt x="2773165" y="1592462"/>
                  <a:pt x="2768204" y="1592462"/>
                </a:cubicBezTo>
                <a:cubicBezTo>
                  <a:pt x="2768204" y="1587501"/>
                  <a:pt x="2766964" y="1583780"/>
                  <a:pt x="2764483" y="1581299"/>
                </a:cubicBezTo>
                <a:cubicBezTo>
                  <a:pt x="2762002" y="1578819"/>
                  <a:pt x="2763243" y="1575098"/>
                  <a:pt x="2768204" y="1570137"/>
                </a:cubicBezTo>
                <a:close/>
                <a:moveTo>
                  <a:pt x="2277070" y="1570137"/>
                </a:moveTo>
                <a:lnTo>
                  <a:pt x="2277070" y="1577579"/>
                </a:lnTo>
                <a:lnTo>
                  <a:pt x="2269629" y="1577579"/>
                </a:lnTo>
                <a:cubicBezTo>
                  <a:pt x="2274590" y="1572618"/>
                  <a:pt x="2277070" y="1570137"/>
                  <a:pt x="2277070" y="1570137"/>
                </a:cubicBezTo>
                <a:close/>
                <a:moveTo>
                  <a:pt x="5452690" y="1565486"/>
                </a:moveTo>
                <a:cubicBezTo>
                  <a:pt x="5451450" y="1566107"/>
                  <a:pt x="5449590" y="1567657"/>
                  <a:pt x="5447109" y="1570137"/>
                </a:cubicBezTo>
                <a:cubicBezTo>
                  <a:pt x="5447109" y="1570137"/>
                  <a:pt x="5444629" y="1570137"/>
                  <a:pt x="5439668" y="1570137"/>
                </a:cubicBezTo>
                <a:lnTo>
                  <a:pt x="5447109" y="1585020"/>
                </a:lnTo>
                <a:cubicBezTo>
                  <a:pt x="5447109" y="1585020"/>
                  <a:pt x="5448350" y="1582540"/>
                  <a:pt x="5450830" y="1577579"/>
                </a:cubicBezTo>
                <a:cubicBezTo>
                  <a:pt x="5453310" y="1572618"/>
                  <a:pt x="5454551" y="1568897"/>
                  <a:pt x="5454551" y="1566417"/>
                </a:cubicBezTo>
                <a:cubicBezTo>
                  <a:pt x="5454551" y="1565177"/>
                  <a:pt x="5453931" y="1564866"/>
                  <a:pt x="5452690" y="1565486"/>
                </a:cubicBezTo>
                <a:close/>
                <a:moveTo>
                  <a:pt x="3629546" y="1565486"/>
                </a:moveTo>
                <a:cubicBezTo>
                  <a:pt x="3628306" y="1566107"/>
                  <a:pt x="3626446" y="1567657"/>
                  <a:pt x="3623966" y="1570137"/>
                </a:cubicBezTo>
                <a:cubicBezTo>
                  <a:pt x="3614043" y="1575098"/>
                  <a:pt x="3609083" y="1577579"/>
                  <a:pt x="3609083" y="1577579"/>
                </a:cubicBezTo>
                <a:cubicBezTo>
                  <a:pt x="3609083" y="1577579"/>
                  <a:pt x="3610323" y="1578819"/>
                  <a:pt x="3612803" y="1581299"/>
                </a:cubicBezTo>
                <a:cubicBezTo>
                  <a:pt x="3615284" y="1583780"/>
                  <a:pt x="3619005" y="1585020"/>
                  <a:pt x="3623966" y="1585020"/>
                </a:cubicBezTo>
                <a:cubicBezTo>
                  <a:pt x="3628926" y="1585020"/>
                  <a:pt x="3631407" y="1580059"/>
                  <a:pt x="3631407" y="1570137"/>
                </a:cubicBezTo>
                <a:cubicBezTo>
                  <a:pt x="3631407" y="1570137"/>
                  <a:pt x="3631407" y="1568897"/>
                  <a:pt x="3631407" y="1566417"/>
                </a:cubicBezTo>
                <a:cubicBezTo>
                  <a:pt x="3631407" y="1565177"/>
                  <a:pt x="3630786" y="1564866"/>
                  <a:pt x="3629546" y="1565486"/>
                </a:cubicBezTo>
                <a:close/>
                <a:moveTo>
                  <a:pt x="3096555" y="1565486"/>
                </a:moveTo>
                <a:cubicBezTo>
                  <a:pt x="3097175" y="1564866"/>
                  <a:pt x="3098105" y="1565177"/>
                  <a:pt x="3099346" y="1566417"/>
                </a:cubicBezTo>
                <a:cubicBezTo>
                  <a:pt x="3101827" y="1568897"/>
                  <a:pt x="3103066" y="1571378"/>
                  <a:pt x="3103066" y="1573858"/>
                </a:cubicBezTo>
                <a:cubicBezTo>
                  <a:pt x="3103066" y="1576338"/>
                  <a:pt x="3101827" y="1577579"/>
                  <a:pt x="3099346" y="1577579"/>
                </a:cubicBezTo>
                <a:cubicBezTo>
                  <a:pt x="3096865" y="1577579"/>
                  <a:pt x="3095625" y="1575098"/>
                  <a:pt x="3095625" y="1570137"/>
                </a:cubicBezTo>
                <a:cubicBezTo>
                  <a:pt x="3095625" y="1567657"/>
                  <a:pt x="3095935" y="1566107"/>
                  <a:pt x="3096555" y="1565486"/>
                </a:cubicBezTo>
                <a:close/>
                <a:moveTo>
                  <a:pt x="6049863" y="1562696"/>
                </a:moveTo>
                <a:cubicBezTo>
                  <a:pt x="6049863" y="1562696"/>
                  <a:pt x="6051104" y="1562696"/>
                  <a:pt x="6053584" y="1562696"/>
                </a:cubicBezTo>
                <a:cubicBezTo>
                  <a:pt x="6056064" y="1562696"/>
                  <a:pt x="6059785" y="1562696"/>
                  <a:pt x="6064746" y="1562696"/>
                </a:cubicBezTo>
                <a:cubicBezTo>
                  <a:pt x="6064746" y="1567657"/>
                  <a:pt x="6062266" y="1572618"/>
                  <a:pt x="6057304" y="1577579"/>
                </a:cubicBezTo>
                <a:cubicBezTo>
                  <a:pt x="6052343" y="1577579"/>
                  <a:pt x="6049863" y="1577579"/>
                  <a:pt x="6049863" y="1577579"/>
                </a:cubicBezTo>
                <a:cubicBezTo>
                  <a:pt x="6049863" y="1577579"/>
                  <a:pt x="6047383" y="1577579"/>
                  <a:pt x="6042422" y="1577579"/>
                </a:cubicBezTo>
                <a:cubicBezTo>
                  <a:pt x="6042422" y="1577579"/>
                  <a:pt x="6041181" y="1578819"/>
                  <a:pt x="6038701" y="1581299"/>
                </a:cubicBezTo>
                <a:cubicBezTo>
                  <a:pt x="6036221" y="1583780"/>
                  <a:pt x="6032500" y="1585020"/>
                  <a:pt x="6027539" y="1585020"/>
                </a:cubicBezTo>
                <a:cubicBezTo>
                  <a:pt x="6017617" y="1589981"/>
                  <a:pt x="6012656" y="1594942"/>
                  <a:pt x="6012656" y="1599903"/>
                </a:cubicBezTo>
                <a:lnTo>
                  <a:pt x="6005215" y="1599903"/>
                </a:lnTo>
                <a:lnTo>
                  <a:pt x="6012656" y="1585020"/>
                </a:lnTo>
                <a:close/>
                <a:moveTo>
                  <a:pt x="5573613" y="1562696"/>
                </a:moveTo>
                <a:cubicBezTo>
                  <a:pt x="5573613" y="1567657"/>
                  <a:pt x="5573613" y="1572618"/>
                  <a:pt x="5573613" y="1577579"/>
                </a:cubicBezTo>
                <a:lnTo>
                  <a:pt x="5581054" y="1570137"/>
                </a:lnTo>
                <a:cubicBezTo>
                  <a:pt x="5581054" y="1570137"/>
                  <a:pt x="5581054" y="1568897"/>
                  <a:pt x="5581054" y="1566417"/>
                </a:cubicBezTo>
                <a:cubicBezTo>
                  <a:pt x="5581054" y="1563936"/>
                  <a:pt x="5578574" y="1562696"/>
                  <a:pt x="5573613" y="1562696"/>
                </a:cubicBezTo>
                <a:close/>
                <a:moveTo>
                  <a:pt x="2537519" y="1562696"/>
                </a:moveTo>
                <a:cubicBezTo>
                  <a:pt x="2537519" y="1572618"/>
                  <a:pt x="2530078" y="1577579"/>
                  <a:pt x="2515195" y="1577579"/>
                </a:cubicBezTo>
                <a:lnTo>
                  <a:pt x="2515195" y="1570137"/>
                </a:lnTo>
                <a:close/>
                <a:moveTo>
                  <a:pt x="2120801" y="1562696"/>
                </a:moveTo>
                <a:cubicBezTo>
                  <a:pt x="2125762" y="1562696"/>
                  <a:pt x="2128243" y="1562696"/>
                  <a:pt x="2128243" y="1562696"/>
                </a:cubicBezTo>
                <a:lnTo>
                  <a:pt x="2120801" y="1570137"/>
                </a:lnTo>
                <a:cubicBezTo>
                  <a:pt x="2120801" y="1570137"/>
                  <a:pt x="2120801" y="1567657"/>
                  <a:pt x="2120801" y="1562696"/>
                </a:cubicBezTo>
                <a:close/>
                <a:moveTo>
                  <a:pt x="1771055" y="1562696"/>
                </a:moveTo>
                <a:lnTo>
                  <a:pt x="1778496" y="1562696"/>
                </a:lnTo>
                <a:lnTo>
                  <a:pt x="1778496" y="1570137"/>
                </a:lnTo>
                <a:close/>
                <a:moveTo>
                  <a:pt x="6287988" y="1555255"/>
                </a:moveTo>
                <a:lnTo>
                  <a:pt x="6287988" y="1562696"/>
                </a:lnTo>
                <a:cubicBezTo>
                  <a:pt x="6287988" y="1562696"/>
                  <a:pt x="6285508" y="1562696"/>
                  <a:pt x="6280547" y="1562696"/>
                </a:cubicBezTo>
                <a:cubicBezTo>
                  <a:pt x="6280547" y="1557735"/>
                  <a:pt x="6283027" y="1555255"/>
                  <a:pt x="6287988" y="1555255"/>
                </a:cubicBezTo>
                <a:close/>
                <a:moveTo>
                  <a:pt x="6228457" y="1555255"/>
                </a:moveTo>
                <a:lnTo>
                  <a:pt x="6243340" y="1555255"/>
                </a:lnTo>
                <a:cubicBezTo>
                  <a:pt x="6243340" y="1560216"/>
                  <a:pt x="6233418" y="1565176"/>
                  <a:pt x="6213574" y="1570137"/>
                </a:cubicBezTo>
                <a:cubicBezTo>
                  <a:pt x="6208613" y="1570137"/>
                  <a:pt x="6206133" y="1570137"/>
                  <a:pt x="6206133" y="1570137"/>
                </a:cubicBezTo>
                <a:cubicBezTo>
                  <a:pt x="6206133" y="1570137"/>
                  <a:pt x="6206133" y="1567657"/>
                  <a:pt x="6206133" y="1562696"/>
                </a:cubicBezTo>
                <a:cubicBezTo>
                  <a:pt x="6211094" y="1562696"/>
                  <a:pt x="6214815" y="1562696"/>
                  <a:pt x="6217295" y="1562696"/>
                </a:cubicBezTo>
                <a:cubicBezTo>
                  <a:pt x="6219775" y="1562696"/>
                  <a:pt x="6223495" y="1560216"/>
                  <a:pt x="6228457" y="1555255"/>
                </a:cubicBezTo>
                <a:close/>
                <a:moveTo>
                  <a:pt x="6087070" y="1555255"/>
                </a:moveTo>
                <a:cubicBezTo>
                  <a:pt x="6082109" y="1560216"/>
                  <a:pt x="6079629" y="1562696"/>
                  <a:pt x="6079629" y="1562696"/>
                </a:cubicBezTo>
                <a:lnTo>
                  <a:pt x="6072187" y="1562696"/>
                </a:lnTo>
                <a:cubicBezTo>
                  <a:pt x="6072187" y="1562696"/>
                  <a:pt x="6074667" y="1561456"/>
                  <a:pt x="6079629" y="1558975"/>
                </a:cubicBezTo>
                <a:cubicBezTo>
                  <a:pt x="6084590" y="1556495"/>
                  <a:pt x="6087070" y="1555255"/>
                  <a:pt x="6087070" y="1555255"/>
                </a:cubicBezTo>
                <a:close/>
                <a:moveTo>
                  <a:pt x="5744765" y="1555255"/>
                </a:moveTo>
                <a:cubicBezTo>
                  <a:pt x="5734844" y="1560216"/>
                  <a:pt x="5729883" y="1562696"/>
                  <a:pt x="5729883" y="1562696"/>
                </a:cubicBezTo>
                <a:lnTo>
                  <a:pt x="5744765" y="1562696"/>
                </a:lnTo>
                <a:lnTo>
                  <a:pt x="5759648" y="1555255"/>
                </a:lnTo>
                <a:close/>
                <a:moveTo>
                  <a:pt x="5677793" y="1555255"/>
                </a:moveTo>
                <a:cubicBezTo>
                  <a:pt x="5672831" y="1560216"/>
                  <a:pt x="5667871" y="1565176"/>
                  <a:pt x="5662910" y="1570137"/>
                </a:cubicBezTo>
                <a:lnTo>
                  <a:pt x="5677793" y="1570137"/>
                </a:lnTo>
                <a:close/>
                <a:moveTo>
                  <a:pt x="5595937" y="1555255"/>
                </a:moveTo>
                <a:cubicBezTo>
                  <a:pt x="5590976" y="1555255"/>
                  <a:pt x="5588496" y="1556495"/>
                  <a:pt x="5588496" y="1558975"/>
                </a:cubicBezTo>
                <a:cubicBezTo>
                  <a:pt x="5588496" y="1561456"/>
                  <a:pt x="5589736" y="1563936"/>
                  <a:pt x="5592217" y="1566417"/>
                </a:cubicBezTo>
                <a:cubicBezTo>
                  <a:pt x="5594697" y="1568897"/>
                  <a:pt x="5597178" y="1568897"/>
                  <a:pt x="5599658" y="1566417"/>
                </a:cubicBezTo>
                <a:cubicBezTo>
                  <a:pt x="5602138" y="1563936"/>
                  <a:pt x="5603379" y="1562696"/>
                  <a:pt x="5603379" y="1562696"/>
                </a:cubicBezTo>
                <a:close/>
                <a:moveTo>
                  <a:pt x="3603733" y="1550836"/>
                </a:moveTo>
                <a:cubicBezTo>
                  <a:pt x="3602339" y="1551302"/>
                  <a:pt x="3601641" y="1555255"/>
                  <a:pt x="3601641" y="1562696"/>
                </a:cubicBezTo>
                <a:lnTo>
                  <a:pt x="3594199" y="1562696"/>
                </a:lnTo>
                <a:cubicBezTo>
                  <a:pt x="3594199" y="1557735"/>
                  <a:pt x="3591718" y="1557735"/>
                  <a:pt x="3586758" y="1562696"/>
                </a:cubicBezTo>
                <a:lnTo>
                  <a:pt x="3579316" y="1577579"/>
                </a:lnTo>
                <a:cubicBezTo>
                  <a:pt x="3584277" y="1577579"/>
                  <a:pt x="3586758" y="1577579"/>
                  <a:pt x="3586758" y="1577579"/>
                </a:cubicBezTo>
                <a:lnTo>
                  <a:pt x="3579316" y="1585020"/>
                </a:lnTo>
                <a:cubicBezTo>
                  <a:pt x="3579316" y="1585020"/>
                  <a:pt x="3583037" y="1585020"/>
                  <a:pt x="3590478" y="1585020"/>
                </a:cubicBezTo>
                <a:cubicBezTo>
                  <a:pt x="3597920" y="1585020"/>
                  <a:pt x="3602881" y="1581299"/>
                  <a:pt x="3605362" y="1573858"/>
                </a:cubicBezTo>
                <a:cubicBezTo>
                  <a:pt x="3607843" y="1566417"/>
                  <a:pt x="3611563" y="1562696"/>
                  <a:pt x="3616524" y="1562696"/>
                </a:cubicBezTo>
                <a:lnTo>
                  <a:pt x="3616524" y="1555255"/>
                </a:lnTo>
                <a:cubicBezTo>
                  <a:pt x="3611563" y="1555255"/>
                  <a:pt x="3607843" y="1554014"/>
                  <a:pt x="3605362" y="1551534"/>
                </a:cubicBezTo>
                <a:cubicBezTo>
                  <a:pt x="3604741" y="1550914"/>
                  <a:pt x="3604199" y="1550681"/>
                  <a:pt x="3603733" y="1550836"/>
                </a:cubicBezTo>
                <a:close/>
                <a:moveTo>
                  <a:pt x="6094511" y="1547813"/>
                </a:moveTo>
                <a:lnTo>
                  <a:pt x="6101953" y="1547813"/>
                </a:lnTo>
                <a:cubicBezTo>
                  <a:pt x="6101953" y="1547813"/>
                  <a:pt x="6101953" y="1550293"/>
                  <a:pt x="6101953" y="1555255"/>
                </a:cubicBezTo>
                <a:cubicBezTo>
                  <a:pt x="6101953" y="1560216"/>
                  <a:pt x="6099473" y="1562696"/>
                  <a:pt x="6094511" y="1562696"/>
                </a:cubicBezTo>
                <a:cubicBezTo>
                  <a:pt x="6094511" y="1562696"/>
                  <a:pt x="6094511" y="1557735"/>
                  <a:pt x="6094511" y="1547813"/>
                </a:cubicBezTo>
                <a:close/>
                <a:moveTo>
                  <a:pt x="5499199" y="1547813"/>
                </a:moveTo>
                <a:cubicBezTo>
                  <a:pt x="5499199" y="1552774"/>
                  <a:pt x="5501679" y="1554014"/>
                  <a:pt x="5506640" y="1551534"/>
                </a:cubicBezTo>
                <a:cubicBezTo>
                  <a:pt x="5511602" y="1549053"/>
                  <a:pt x="5514082" y="1547813"/>
                  <a:pt x="5514082" y="1547813"/>
                </a:cubicBezTo>
                <a:lnTo>
                  <a:pt x="5506640" y="1547813"/>
                </a:lnTo>
                <a:cubicBezTo>
                  <a:pt x="5501679" y="1547813"/>
                  <a:pt x="5499199" y="1547813"/>
                  <a:pt x="5499199" y="1547813"/>
                </a:cubicBezTo>
                <a:close/>
                <a:moveTo>
                  <a:pt x="5834062" y="1540372"/>
                </a:moveTo>
                <a:lnTo>
                  <a:pt x="5819179" y="1555255"/>
                </a:lnTo>
                <a:lnTo>
                  <a:pt x="5811738" y="1547813"/>
                </a:lnTo>
                <a:cubicBezTo>
                  <a:pt x="5801817" y="1542852"/>
                  <a:pt x="5796855" y="1541612"/>
                  <a:pt x="5796855" y="1544092"/>
                </a:cubicBezTo>
                <a:cubicBezTo>
                  <a:pt x="5796855" y="1546573"/>
                  <a:pt x="5791894" y="1550293"/>
                  <a:pt x="5781972" y="1555255"/>
                </a:cubicBezTo>
                <a:lnTo>
                  <a:pt x="5774531" y="1562696"/>
                </a:lnTo>
                <a:cubicBezTo>
                  <a:pt x="5779492" y="1557735"/>
                  <a:pt x="5784453" y="1557735"/>
                  <a:pt x="5789414" y="1562696"/>
                </a:cubicBezTo>
                <a:lnTo>
                  <a:pt x="5796855" y="1555255"/>
                </a:lnTo>
                <a:cubicBezTo>
                  <a:pt x="5796855" y="1555255"/>
                  <a:pt x="5796855" y="1557735"/>
                  <a:pt x="5796855" y="1562696"/>
                </a:cubicBezTo>
                <a:lnTo>
                  <a:pt x="5796855" y="1570137"/>
                </a:lnTo>
                <a:cubicBezTo>
                  <a:pt x="5801817" y="1565176"/>
                  <a:pt x="5804297" y="1562696"/>
                  <a:pt x="5804297" y="1562696"/>
                </a:cubicBezTo>
                <a:cubicBezTo>
                  <a:pt x="5809258" y="1567657"/>
                  <a:pt x="5814218" y="1568897"/>
                  <a:pt x="5819179" y="1566417"/>
                </a:cubicBezTo>
                <a:cubicBezTo>
                  <a:pt x="5824141" y="1563936"/>
                  <a:pt x="5826621" y="1560216"/>
                  <a:pt x="5826621" y="1555255"/>
                </a:cubicBezTo>
                <a:cubicBezTo>
                  <a:pt x="5826621" y="1550293"/>
                  <a:pt x="5829101" y="1547813"/>
                  <a:pt x="5834062" y="1547813"/>
                </a:cubicBezTo>
                <a:cubicBezTo>
                  <a:pt x="5834062" y="1542852"/>
                  <a:pt x="5834062" y="1540372"/>
                  <a:pt x="5834062" y="1540372"/>
                </a:cubicBezTo>
                <a:close/>
                <a:moveTo>
                  <a:pt x="5767090" y="1540372"/>
                </a:moveTo>
                <a:lnTo>
                  <a:pt x="5767090" y="1547813"/>
                </a:lnTo>
                <a:lnTo>
                  <a:pt x="5774531" y="1547813"/>
                </a:lnTo>
                <a:close/>
                <a:moveTo>
                  <a:pt x="5402461" y="1540372"/>
                </a:moveTo>
                <a:cubicBezTo>
                  <a:pt x="5402461" y="1545333"/>
                  <a:pt x="5404941" y="1547813"/>
                  <a:pt x="5409902" y="1547813"/>
                </a:cubicBezTo>
                <a:lnTo>
                  <a:pt x="5409902" y="1540372"/>
                </a:lnTo>
                <a:close/>
                <a:moveTo>
                  <a:pt x="3579316" y="1540372"/>
                </a:moveTo>
                <a:cubicBezTo>
                  <a:pt x="3574356" y="1545333"/>
                  <a:pt x="3571875" y="1547813"/>
                  <a:pt x="3571875" y="1547813"/>
                </a:cubicBezTo>
                <a:cubicBezTo>
                  <a:pt x="3576836" y="1547813"/>
                  <a:pt x="3581797" y="1547813"/>
                  <a:pt x="3586758" y="1547813"/>
                </a:cubicBezTo>
                <a:cubicBezTo>
                  <a:pt x="3591718" y="1547813"/>
                  <a:pt x="3591718" y="1546573"/>
                  <a:pt x="3586758" y="1544092"/>
                </a:cubicBezTo>
                <a:cubicBezTo>
                  <a:pt x="3581797" y="1541612"/>
                  <a:pt x="3579316" y="1540372"/>
                  <a:pt x="3579316" y="1540372"/>
                </a:cubicBezTo>
                <a:close/>
                <a:moveTo>
                  <a:pt x="6131719" y="1532930"/>
                </a:moveTo>
                <a:cubicBezTo>
                  <a:pt x="6131719" y="1537891"/>
                  <a:pt x="6129238" y="1540372"/>
                  <a:pt x="6124277" y="1540372"/>
                </a:cubicBezTo>
                <a:lnTo>
                  <a:pt x="6116836" y="1540372"/>
                </a:lnTo>
                <a:close/>
                <a:moveTo>
                  <a:pt x="6012656" y="1532930"/>
                </a:moveTo>
                <a:cubicBezTo>
                  <a:pt x="6012656" y="1532930"/>
                  <a:pt x="6012656" y="1534171"/>
                  <a:pt x="6012656" y="1536651"/>
                </a:cubicBezTo>
                <a:cubicBezTo>
                  <a:pt x="6012656" y="1539131"/>
                  <a:pt x="6015136" y="1537891"/>
                  <a:pt x="6020097" y="1532930"/>
                </a:cubicBezTo>
                <a:lnTo>
                  <a:pt x="6020097" y="1540372"/>
                </a:lnTo>
                <a:lnTo>
                  <a:pt x="6012656" y="1547813"/>
                </a:lnTo>
                <a:cubicBezTo>
                  <a:pt x="6012656" y="1547813"/>
                  <a:pt x="6007695" y="1547813"/>
                  <a:pt x="5997773" y="1547813"/>
                </a:cubicBezTo>
                <a:close/>
                <a:moveTo>
                  <a:pt x="3117949" y="1532930"/>
                </a:moveTo>
                <a:lnTo>
                  <a:pt x="3125391" y="1532930"/>
                </a:lnTo>
                <a:lnTo>
                  <a:pt x="3117949" y="1540372"/>
                </a:lnTo>
                <a:close/>
                <a:moveTo>
                  <a:pt x="2336602" y="1532930"/>
                </a:moveTo>
                <a:cubicBezTo>
                  <a:pt x="2341562" y="1532930"/>
                  <a:pt x="2344043" y="1534171"/>
                  <a:pt x="2344043" y="1536651"/>
                </a:cubicBezTo>
                <a:cubicBezTo>
                  <a:pt x="2344043" y="1539131"/>
                  <a:pt x="2341562" y="1540372"/>
                  <a:pt x="2336602" y="1540372"/>
                </a:cubicBezTo>
                <a:cubicBezTo>
                  <a:pt x="2331641" y="1540372"/>
                  <a:pt x="2329160" y="1540372"/>
                  <a:pt x="2329160" y="1540372"/>
                </a:cubicBezTo>
                <a:close/>
                <a:moveTo>
                  <a:pt x="3706750" y="1528279"/>
                </a:moveTo>
                <a:cubicBezTo>
                  <a:pt x="3706131" y="1528899"/>
                  <a:pt x="3705820" y="1530450"/>
                  <a:pt x="3705820" y="1532930"/>
                </a:cubicBezTo>
                <a:cubicBezTo>
                  <a:pt x="3705820" y="1537891"/>
                  <a:pt x="3705820" y="1540372"/>
                  <a:pt x="3705820" y="1540372"/>
                </a:cubicBezTo>
                <a:cubicBezTo>
                  <a:pt x="3710781" y="1540372"/>
                  <a:pt x="3713262" y="1539131"/>
                  <a:pt x="3713262" y="1536651"/>
                </a:cubicBezTo>
                <a:cubicBezTo>
                  <a:pt x="3713262" y="1534171"/>
                  <a:pt x="3712021" y="1531690"/>
                  <a:pt x="3709541" y="1529210"/>
                </a:cubicBezTo>
                <a:cubicBezTo>
                  <a:pt x="3708301" y="1527970"/>
                  <a:pt x="3707371" y="1527659"/>
                  <a:pt x="3706750" y="1528279"/>
                </a:cubicBezTo>
                <a:close/>
                <a:moveTo>
                  <a:pt x="5759648" y="1525489"/>
                </a:moveTo>
                <a:lnTo>
                  <a:pt x="5722441" y="1532930"/>
                </a:lnTo>
                <a:lnTo>
                  <a:pt x="5692676" y="1555255"/>
                </a:lnTo>
                <a:lnTo>
                  <a:pt x="5700117" y="1555255"/>
                </a:lnTo>
                <a:lnTo>
                  <a:pt x="5715000" y="1547813"/>
                </a:lnTo>
                <a:cubicBezTo>
                  <a:pt x="5719961" y="1547813"/>
                  <a:pt x="5722441" y="1549053"/>
                  <a:pt x="5722441" y="1551534"/>
                </a:cubicBezTo>
                <a:cubicBezTo>
                  <a:pt x="5722441" y="1554014"/>
                  <a:pt x="5723682" y="1555255"/>
                  <a:pt x="5726162" y="1555255"/>
                </a:cubicBezTo>
                <a:cubicBezTo>
                  <a:pt x="5728642" y="1555255"/>
                  <a:pt x="5729883" y="1552774"/>
                  <a:pt x="5729883" y="1547813"/>
                </a:cubicBezTo>
                <a:cubicBezTo>
                  <a:pt x="5734844" y="1547813"/>
                  <a:pt x="5737324" y="1545333"/>
                  <a:pt x="5737324" y="1540372"/>
                </a:cubicBezTo>
                <a:cubicBezTo>
                  <a:pt x="5737324" y="1540372"/>
                  <a:pt x="5739804" y="1537891"/>
                  <a:pt x="5744765" y="1532930"/>
                </a:cubicBezTo>
                <a:lnTo>
                  <a:pt x="5752207" y="1532930"/>
                </a:lnTo>
                <a:lnTo>
                  <a:pt x="5759648" y="1532930"/>
                </a:lnTo>
                <a:cubicBezTo>
                  <a:pt x="5764610" y="1532930"/>
                  <a:pt x="5764610" y="1530450"/>
                  <a:pt x="5759648" y="1525489"/>
                </a:cubicBezTo>
                <a:close/>
                <a:moveTo>
                  <a:pt x="5145732" y="1525489"/>
                </a:moveTo>
                <a:cubicBezTo>
                  <a:pt x="5143252" y="1525489"/>
                  <a:pt x="5142012" y="1527969"/>
                  <a:pt x="5142012" y="1532930"/>
                </a:cubicBezTo>
                <a:cubicBezTo>
                  <a:pt x="5146973" y="1532930"/>
                  <a:pt x="5149453" y="1531690"/>
                  <a:pt x="5149453" y="1529210"/>
                </a:cubicBezTo>
                <a:cubicBezTo>
                  <a:pt x="5149453" y="1526729"/>
                  <a:pt x="5148212" y="1525489"/>
                  <a:pt x="5145732" y="1525489"/>
                </a:cubicBezTo>
                <a:close/>
                <a:moveTo>
                  <a:pt x="3117949" y="1525489"/>
                </a:moveTo>
                <a:lnTo>
                  <a:pt x="3125391" y="1525489"/>
                </a:lnTo>
                <a:cubicBezTo>
                  <a:pt x="3120430" y="1530450"/>
                  <a:pt x="3117949" y="1532930"/>
                  <a:pt x="3117949" y="1532930"/>
                </a:cubicBezTo>
                <a:close/>
                <a:moveTo>
                  <a:pt x="6645175" y="1518047"/>
                </a:moveTo>
                <a:lnTo>
                  <a:pt x="6637734" y="1525489"/>
                </a:lnTo>
                <a:cubicBezTo>
                  <a:pt x="6632773" y="1530450"/>
                  <a:pt x="6630293" y="1532930"/>
                  <a:pt x="6630293" y="1532930"/>
                </a:cubicBezTo>
                <a:cubicBezTo>
                  <a:pt x="6625331" y="1532930"/>
                  <a:pt x="6622851" y="1532930"/>
                  <a:pt x="6622851" y="1532930"/>
                </a:cubicBezTo>
                <a:cubicBezTo>
                  <a:pt x="6622851" y="1537891"/>
                  <a:pt x="6619131" y="1542852"/>
                  <a:pt x="6611689" y="1547813"/>
                </a:cubicBezTo>
                <a:cubicBezTo>
                  <a:pt x="6604247" y="1552774"/>
                  <a:pt x="6588124" y="1562696"/>
                  <a:pt x="6563320" y="1577579"/>
                </a:cubicBezTo>
                <a:cubicBezTo>
                  <a:pt x="6558359" y="1577579"/>
                  <a:pt x="6552158" y="1580059"/>
                  <a:pt x="6544717" y="1585020"/>
                </a:cubicBezTo>
                <a:cubicBezTo>
                  <a:pt x="6537275" y="1589981"/>
                  <a:pt x="6533554" y="1591221"/>
                  <a:pt x="6533554" y="1588741"/>
                </a:cubicBezTo>
                <a:cubicBezTo>
                  <a:pt x="6533554" y="1586260"/>
                  <a:pt x="6538516" y="1582540"/>
                  <a:pt x="6548437" y="1577579"/>
                </a:cubicBezTo>
                <a:cubicBezTo>
                  <a:pt x="6558359" y="1572618"/>
                  <a:pt x="6568281" y="1565176"/>
                  <a:pt x="6578203" y="1555255"/>
                </a:cubicBezTo>
                <a:cubicBezTo>
                  <a:pt x="6588124" y="1550293"/>
                  <a:pt x="6596806" y="1545333"/>
                  <a:pt x="6604247" y="1540372"/>
                </a:cubicBezTo>
                <a:cubicBezTo>
                  <a:pt x="6611689" y="1535411"/>
                  <a:pt x="6619131" y="1530450"/>
                  <a:pt x="6626572" y="1525489"/>
                </a:cubicBezTo>
                <a:cubicBezTo>
                  <a:pt x="6634013" y="1520528"/>
                  <a:pt x="6640214" y="1518047"/>
                  <a:pt x="6645175" y="1518047"/>
                </a:cubicBezTo>
                <a:close/>
                <a:moveTo>
                  <a:pt x="6109394" y="1518047"/>
                </a:moveTo>
                <a:lnTo>
                  <a:pt x="6116836" y="1518047"/>
                </a:lnTo>
                <a:cubicBezTo>
                  <a:pt x="6116836" y="1523009"/>
                  <a:pt x="6116836" y="1525489"/>
                  <a:pt x="6116836" y="1525489"/>
                </a:cubicBezTo>
                <a:cubicBezTo>
                  <a:pt x="6116836" y="1525489"/>
                  <a:pt x="6114356" y="1525489"/>
                  <a:pt x="6109394" y="1525489"/>
                </a:cubicBezTo>
                <a:cubicBezTo>
                  <a:pt x="6109394" y="1520528"/>
                  <a:pt x="6109394" y="1518047"/>
                  <a:pt x="6109394" y="1518047"/>
                </a:cubicBezTo>
                <a:close/>
                <a:moveTo>
                  <a:pt x="6057304" y="1518047"/>
                </a:moveTo>
                <a:cubicBezTo>
                  <a:pt x="6052343" y="1523009"/>
                  <a:pt x="6047383" y="1525489"/>
                  <a:pt x="6042422" y="1525489"/>
                </a:cubicBezTo>
                <a:lnTo>
                  <a:pt x="6034980" y="1525489"/>
                </a:lnTo>
                <a:close/>
                <a:moveTo>
                  <a:pt x="5558730" y="1518047"/>
                </a:moveTo>
                <a:lnTo>
                  <a:pt x="5558730" y="1525489"/>
                </a:lnTo>
                <a:cubicBezTo>
                  <a:pt x="5563692" y="1525489"/>
                  <a:pt x="5566172" y="1523009"/>
                  <a:pt x="5566172" y="1518047"/>
                </a:cubicBezTo>
                <a:close/>
                <a:moveTo>
                  <a:pt x="5208984" y="1518047"/>
                </a:moveTo>
                <a:lnTo>
                  <a:pt x="5201543" y="1532930"/>
                </a:lnTo>
                <a:cubicBezTo>
                  <a:pt x="5201543" y="1532930"/>
                  <a:pt x="5204023" y="1530450"/>
                  <a:pt x="5208984" y="1525489"/>
                </a:cubicBezTo>
                <a:cubicBezTo>
                  <a:pt x="5213945" y="1525489"/>
                  <a:pt x="5216426" y="1525489"/>
                  <a:pt x="5216426" y="1525489"/>
                </a:cubicBezTo>
                <a:cubicBezTo>
                  <a:pt x="5216426" y="1520528"/>
                  <a:pt x="5216426" y="1518047"/>
                  <a:pt x="5216426" y="1518047"/>
                </a:cubicBezTo>
                <a:cubicBezTo>
                  <a:pt x="5216426" y="1518047"/>
                  <a:pt x="5213945" y="1518047"/>
                  <a:pt x="5208984" y="1518047"/>
                </a:cubicBezTo>
                <a:close/>
                <a:moveTo>
                  <a:pt x="5022949" y="1518047"/>
                </a:moveTo>
                <a:cubicBezTo>
                  <a:pt x="5017988" y="1523009"/>
                  <a:pt x="5017988" y="1525489"/>
                  <a:pt x="5022949" y="1525489"/>
                </a:cubicBezTo>
                <a:cubicBezTo>
                  <a:pt x="5022949" y="1525489"/>
                  <a:pt x="5025429" y="1523009"/>
                  <a:pt x="5030390" y="1518047"/>
                </a:cubicBezTo>
                <a:cubicBezTo>
                  <a:pt x="5030390" y="1518047"/>
                  <a:pt x="5027910" y="1518047"/>
                  <a:pt x="5022949" y="1518047"/>
                </a:cubicBezTo>
                <a:close/>
                <a:moveTo>
                  <a:pt x="4461124" y="1518047"/>
                </a:moveTo>
                <a:cubicBezTo>
                  <a:pt x="4458643" y="1518047"/>
                  <a:pt x="4457403" y="1519288"/>
                  <a:pt x="4457403" y="1521768"/>
                </a:cubicBezTo>
                <a:cubicBezTo>
                  <a:pt x="4457403" y="1524249"/>
                  <a:pt x="4457403" y="1527969"/>
                  <a:pt x="4457403" y="1532930"/>
                </a:cubicBezTo>
                <a:lnTo>
                  <a:pt x="4464844" y="1525489"/>
                </a:lnTo>
                <a:cubicBezTo>
                  <a:pt x="4464844" y="1520528"/>
                  <a:pt x="4463604" y="1518047"/>
                  <a:pt x="4461124" y="1518047"/>
                </a:cubicBezTo>
                <a:close/>
                <a:moveTo>
                  <a:pt x="3631407" y="1518047"/>
                </a:moveTo>
                <a:cubicBezTo>
                  <a:pt x="3626446" y="1518047"/>
                  <a:pt x="3623966" y="1519288"/>
                  <a:pt x="3623966" y="1521768"/>
                </a:cubicBezTo>
                <a:cubicBezTo>
                  <a:pt x="3623966" y="1524249"/>
                  <a:pt x="3626446" y="1525489"/>
                  <a:pt x="3631407" y="1525489"/>
                </a:cubicBezTo>
                <a:cubicBezTo>
                  <a:pt x="3636368" y="1525489"/>
                  <a:pt x="3638848" y="1524249"/>
                  <a:pt x="3638848" y="1521768"/>
                </a:cubicBezTo>
                <a:cubicBezTo>
                  <a:pt x="3638848" y="1519288"/>
                  <a:pt x="3636368" y="1518047"/>
                  <a:pt x="3631407" y="1518047"/>
                </a:cubicBezTo>
                <a:close/>
                <a:moveTo>
                  <a:pt x="2366367" y="1518047"/>
                </a:moveTo>
                <a:cubicBezTo>
                  <a:pt x="2371328" y="1518047"/>
                  <a:pt x="2373809" y="1518047"/>
                  <a:pt x="2373809" y="1518047"/>
                </a:cubicBezTo>
                <a:lnTo>
                  <a:pt x="2366367" y="1525489"/>
                </a:lnTo>
                <a:close/>
                <a:moveTo>
                  <a:pt x="3005398" y="1512466"/>
                </a:moveTo>
                <a:cubicBezTo>
                  <a:pt x="3006018" y="1512467"/>
                  <a:pt x="3006329" y="1513087"/>
                  <a:pt x="3006329" y="1514327"/>
                </a:cubicBezTo>
                <a:cubicBezTo>
                  <a:pt x="3006329" y="1516807"/>
                  <a:pt x="3006329" y="1519288"/>
                  <a:pt x="3006329" y="1521768"/>
                </a:cubicBezTo>
                <a:cubicBezTo>
                  <a:pt x="3006329" y="1524249"/>
                  <a:pt x="3005089" y="1525489"/>
                  <a:pt x="3002608" y="1525489"/>
                </a:cubicBezTo>
                <a:cubicBezTo>
                  <a:pt x="3000127" y="1525489"/>
                  <a:pt x="2998887" y="1524249"/>
                  <a:pt x="2998887" y="1521768"/>
                </a:cubicBezTo>
                <a:cubicBezTo>
                  <a:pt x="2998887" y="1519288"/>
                  <a:pt x="3000127" y="1516807"/>
                  <a:pt x="3002608" y="1514327"/>
                </a:cubicBezTo>
                <a:cubicBezTo>
                  <a:pt x="3003848" y="1513087"/>
                  <a:pt x="3004778" y="1512467"/>
                  <a:pt x="3005398" y="1512466"/>
                </a:cubicBezTo>
                <a:close/>
                <a:moveTo>
                  <a:pt x="6667499" y="1510606"/>
                </a:moveTo>
                <a:lnTo>
                  <a:pt x="6652617" y="1518047"/>
                </a:lnTo>
                <a:cubicBezTo>
                  <a:pt x="6647655" y="1518047"/>
                  <a:pt x="6647655" y="1516807"/>
                  <a:pt x="6652617" y="1514327"/>
                </a:cubicBezTo>
                <a:cubicBezTo>
                  <a:pt x="6657578" y="1511846"/>
                  <a:pt x="6662538" y="1510606"/>
                  <a:pt x="6667499" y="1510606"/>
                </a:cubicBezTo>
                <a:close/>
                <a:moveTo>
                  <a:pt x="6235898" y="1510606"/>
                </a:moveTo>
                <a:cubicBezTo>
                  <a:pt x="6235898" y="1510606"/>
                  <a:pt x="6235898" y="1513086"/>
                  <a:pt x="6235898" y="1518047"/>
                </a:cubicBezTo>
                <a:cubicBezTo>
                  <a:pt x="6235898" y="1523009"/>
                  <a:pt x="6233418" y="1525489"/>
                  <a:pt x="6228457" y="1525489"/>
                </a:cubicBezTo>
                <a:cubicBezTo>
                  <a:pt x="6223495" y="1525489"/>
                  <a:pt x="6221015" y="1525489"/>
                  <a:pt x="6221015" y="1525489"/>
                </a:cubicBezTo>
                <a:lnTo>
                  <a:pt x="6213574" y="1525489"/>
                </a:lnTo>
                <a:cubicBezTo>
                  <a:pt x="6218535" y="1520528"/>
                  <a:pt x="6222256" y="1518047"/>
                  <a:pt x="6224736" y="1518047"/>
                </a:cubicBezTo>
                <a:cubicBezTo>
                  <a:pt x="6227216" y="1518047"/>
                  <a:pt x="6230937" y="1515567"/>
                  <a:pt x="6235898" y="1510606"/>
                </a:cubicBezTo>
                <a:close/>
                <a:moveTo>
                  <a:pt x="5878711" y="1510606"/>
                </a:moveTo>
                <a:cubicBezTo>
                  <a:pt x="5873749" y="1510606"/>
                  <a:pt x="5871269" y="1513086"/>
                  <a:pt x="5871269" y="1518047"/>
                </a:cubicBezTo>
                <a:lnTo>
                  <a:pt x="5878711" y="1518047"/>
                </a:lnTo>
                <a:lnTo>
                  <a:pt x="5886152" y="1510606"/>
                </a:lnTo>
                <a:close/>
                <a:moveTo>
                  <a:pt x="5781972" y="1510606"/>
                </a:moveTo>
                <a:cubicBezTo>
                  <a:pt x="5786934" y="1510606"/>
                  <a:pt x="5789414" y="1511846"/>
                  <a:pt x="5789414" y="1514327"/>
                </a:cubicBezTo>
                <a:cubicBezTo>
                  <a:pt x="5789414" y="1516807"/>
                  <a:pt x="5789414" y="1518047"/>
                  <a:pt x="5789414" y="1518047"/>
                </a:cubicBezTo>
                <a:lnTo>
                  <a:pt x="5774531" y="1518047"/>
                </a:lnTo>
                <a:cubicBezTo>
                  <a:pt x="5774531" y="1518047"/>
                  <a:pt x="5777011" y="1515567"/>
                  <a:pt x="5781972" y="1510606"/>
                </a:cubicBezTo>
                <a:close/>
                <a:moveTo>
                  <a:pt x="3735586" y="1510606"/>
                </a:moveTo>
                <a:lnTo>
                  <a:pt x="3720703" y="1518047"/>
                </a:lnTo>
                <a:lnTo>
                  <a:pt x="3728144" y="1525489"/>
                </a:lnTo>
                <a:lnTo>
                  <a:pt x="3743027" y="1518047"/>
                </a:lnTo>
                <a:cubicBezTo>
                  <a:pt x="3743027" y="1513086"/>
                  <a:pt x="3740547" y="1510606"/>
                  <a:pt x="3735586" y="1510606"/>
                </a:cubicBezTo>
                <a:close/>
                <a:moveTo>
                  <a:pt x="3653731" y="1510606"/>
                </a:moveTo>
                <a:cubicBezTo>
                  <a:pt x="3653731" y="1510606"/>
                  <a:pt x="3653731" y="1513086"/>
                  <a:pt x="3653731" y="1518047"/>
                </a:cubicBezTo>
                <a:cubicBezTo>
                  <a:pt x="3658691" y="1518047"/>
                  <a:pt x="3661172" y="1518047"/>
                  <a:pt x="3661172" y="1518047"/>
                </a:cubicBezTo>
                <a:close/>
                <a:moveTo>
                  <a:pt x="6418213" y="1503165"/>
                </a:moveTo>
                <a:cubicBezTo>
                  <a:pt x="6420693" y="1503165"/>
                  <a:pt x="6421933" y="1504405"/>
                  <a:pt x="6421933" y="1506885"/>
                </a:cubicBezTo>
                <a:cubicBezTo>
                  <a:pt x="6421933" y="1509366"/>
                  <a:pt x="6419453" y="1510606"/>
                  <a:pt x="6414492" y="1510606"/>
                </a:cubicBezTo>
                <a:cubicBezTo>
                  <a:pt x="6414492" y="1505645"/>
                  <a:pt x="6415733" y="1503165"/>
                  <a:pt x="6418213" y="1503165"/>
                </a:cubicBezTo>
                <a:close/>
                <a:moveTo>
                  <a:pt x="6250781" y="1503165"/>
                </a:moveTo>
                <a:cubicBezTo>
                  <a:pt x="6255742" y="1503165"/>
                  <a:pt x="6258222" y="1505645"/>
                  <a:pt x="6258222" y="1510606"/>
                </a:cubicBezTo>
                <a:lnTo>
                  <a:pt x="6243340" y="1510606"/>
                </a:lnTo>
                <a:close/>
                <a:moveTo>
                  <a:pt x="6154043" y="1503165"/>
                </a:moveTo>
                <a:cubicBezTo>
                  <a:pt x="6163964" y="1503165"/>
                  <a:pt x="6166445" y="1505645"/>
                  <a:pt x="6161484" y="1510606"/>
                </a:cubicBezTo>
                <a:lnTo>
                  <a:pt x="6139160" y="1532930"/>
                </a:lnTo>
                <a:cubicBezTo>
                  <a:pt x="6139160" y="1523009"/>
                  <a:pt x="6144121" y="1513086"/>
                  <a:pt x="6154043" y="1503165"/>
                </a:cubicBezTo>
                <a:close/>
                <a:moveTo>
                  <a:pt x="6079629" y="1503165"/>
                </a:moveTo>
                <a:lnTo>
                  <a:pt x="6079629" y="1510606"/>
                </a:lnTo>
                <a:cubicBezTo>
                  <a:pt x="6079629" y="1510606"/>
                  <a:pt x="6077149" y="1510606"/>
                  <a:pt x="6072187" y="1510606"/>
                </a:cubicBezTo>
                <a:cubicBezTo>
                  <a:pt x="6072187" y="1505645"/>
                  <a:pt x="6074667" y="1503165"/>
                  <a:pt x="6079629" y="1503165"/>
                </a:cubicBezTo>
                <a:close/>
                <a:moveTo>
                  <a:pt x="5194101" y="1503165"/>
                </a:moveTo>
                <a:cubicBezTo>
                  <a:pt x="5194101" y="1508126"/>
                  <a:pt x="5192861" y="1510606"/>
                  <a:pt x="5190381" y="1510606"/>
                </a:cubicBezTo>
                <a:cubicBezTo>
                  <a:pt x="5187901" y="1510606"/>
                  <a:pt x="5186660" y="1510606"/>
                  <a:pt x="5186660" y="1510606"/>
                </a:cubicBezTo>
                <a:cubicBezTo>
                  <a:pt x="5181699" y="1510606"/>
                  <a:pt x="5179219" y="1510606"/>
                  <a:pt x="5179219" y="1510606"/>
                </a:cubicBezTo>
                <a:lnTo>
                  <a:pt x="5179219" y="1518047"/>
                </a:lnTo>
                <a:cubicBezTo>
                  <a:pt x="5184180" y="1518047"/>
                  <a:pt x="5186660" y="1515567"/>
                  <a:pt x="5186660" y="1510606"/>
                </a:cubicBezTo>
                <a:cubicBezTo>
                  <a:pt x="5186660" y="1515567"/>
                  <a:pt x="5187901" y="1518047"/>
                  <a:pt x="5190381" y="1518047"/>
                </a:cubicBezTo>
                <a:cubicBezTo>
                  <a:pt x="5192861" y="1518047"/>
                  <a:pt x="5194101" y="1515567"/>
                  <a:pt x="5194101" y="1510606"/>
                </a:cubicBezTo>
                <a:cubicBezTo>
                  <a:pt x="5194101" y="1505645"/>
                  <a:pt x="5194101" y="1503165"/>
                  <a:pt x="5194101" y="1503165"/>
                </a:cubicBezTo>
                <a:close/>
                <a:moveTo>
                  <a:pt x="4721572" y="1503165"/>
                </a:moveTo>
                <a:cubicBezTo>
                  <a:pt x="4719092" y="1503165"/>
                  <a:pt x="4717852" y="1505645"/>
                  <a:pt x="4717852" y="1510606"/>
                </a:cubicBezTo>
                <a:lnTo>
                  <a:pt x="4732734" y="1503165"/>
                </a:lnTo>
                <a:lnTo>
                  <a:pt x="4725293" y="1503165"/>
                </a:lnTo>
                <a:cubicBezTo>
                  <a:pt x="4725293" y="1503165"/>
                  <a:pt x="4724052" y="1503165"/>
                  <a:pt x="4721572" y="1503165"/>
                </a:cubicBezTo>
                <a:close/>
                <a:moveTo>
                  <a:pt x="3460254" y="1503165"/>
                </a:moveTo>
                <a:cubicBezTo>
                  <a:pt x="3455293" y="1508126"/>
                  <a:pt x="3455293" y="1510606"/>
                  <a:pt x="3460254" y="1510606"/>
                </a:cubicBezTo>
                <a:lnTo>
                  <a:pt x="3467695" y="1510606"/>
                </a:lnTo>
                <a:lnTo>
                  <a:pt x="3475137" y="1503165"/>
                </a:lnTo>
                <a:close/>
                <a:moveTo>
                  <a:pt x="5954055" y="1501304"/>
                </a:moveTo>
                <a:cubicBezTo>
                  <a:pt x="5955915" y="1501304"/>
                  <a:pt x="5958086" y="1501925"/>
                  <a:pt x="5960566" y="1503165"/>
                </a:cubicBezTo>
                <a:cubicBezTo>
                  <a:pt x="5965527" y="1503165"/>
                  <a:pt x="5970488" y="1503165"/>
                  <a:pt x="5975449" y="1503165"/>
                </a:cubicBezTo>
                <a:lnTo>
                  <a:pt x="5982890" y="1510606"/>
                </a:lnTo>
                <a:lnTo>
                  <a:pt x="5945683" y="1518047"/>
                </a:lnTo>
                <a:cubicBezTo>
                  <a:pt x="5945683" y="1506885"/>
                  <a:pt x="5948474" y="1501304"/>
                  <a:pt x="5954055" y="1501304"/>
                </a:cubicBezTo>
                <a:close/>
                <a:moveTo>
                  <a:pt x="5826621" y="1499444"/>
                </a:moveTo>
                <a:cubicBezTo>
                  <a:pt x="5826621" y="1501924"/>
                  <a:pt x="5829101" y="1503165"/>
                  <a:pt x="5834062" y="1503165"/>
                </a:cubicBezTo>
                <a:lnTo>
                  <a:pt x="5826621" y="1503165"/>
                </a:lnTo>
                <a:close/>
                <a:moveTo>
                  <a:pt x="6176367" y="1495723"/>
                </a:moveTo>
                <a:cubicBezTo>
                  <a:pt x="6181328" y="1495723"/>
                  <a:pt x="6183808" y="1498204"/>
                  <a:pt x="6183808" y="1503165"/>
                </a:cubicBezTo>
                <a:lnTo>
                  <a:pt x="6176367" y="1503165"/>
                </a:lnTo>
                <a:close/>
                <a:moveTo>
                  <a:pt x="6154043" y="1495723"/>
                </a:moveTo>
                <a:cubicBezTo>
                  <a:pt x="6154043" y="1495723"/>
                  <a:pt x="6156523" y="1495723"/>
                  <a:pt x="6161484" y="1495723"/>
                </a:cubicBezTo>
                <a:cubicBezTo>
                  <a:pt x="6161484" y="1500684"/>
                  <a:pt x="6159004" y="1503165"/>
                  <a:pt x="6154043" y="1503165"/>
                </a:cubicBezTo>
                <a:close/>
                <a:moveTo>
                  <a:pt x="6094511" y="1495723"/>
                </a:moveTo>
                <a:cubicBezTo>
                  <a:pt x="6094511" y="1495723"/>
                  <a:pt x="6096992" y="1495723"/>
                  <a:pt x="6101953" y="1495723"/>
                </a:cubicBezTo>
                <a:lnTo>
                  <a:pt x="6094511" y="1503165"/>
                </a:lnTo>
                <a:close/>
                <a:moveTo>
                  <a:pt x="6042422" y="1495723"/>
                </a:moveTo>
                <a:lnTo>
                  <a:pt x="6049863" y="1495723"/>
                </a:lnTo>
                <a:lnTo>
                  <a:pt x="6064746" y="1495723"/>
                </a:lnTo>
                <a:cubicBezTo>
                  <a:pt x="6049863" y="1505645"/>
                  <a:pt x="6038701" y="1513086"/>
                  <a:pt x="6031260" y="1518047"/>
                </a:cubicBezTo>
                <a:cubicBezTo>
                  <a:pt x="6023818" y="1523009"/>
                  <a:pt x="6017617" y="1525489"/>
                  <a:pt x="6012656" y="1525489"/>
                </a:cubicBezTo>
                <a:cubicBezTo>
                  <a:pt x="6007695" y="1525489"/>
                  <a:pt x="6005215" y="1525489"/>
                  <a:pt x="6005215" y="1525489"/>
                </a:cubicBezTo>
                <a:cubicBezTo>
                  <a:pt x="6005215" y="1525489"/>
                  <a:pt x="6005215" y="1527969"/>
                  <a:pt x="6005215" y="1532930"/>
                </a:cubicBezTo>
                <a:cubicBezTo>
                  <a:pt x="6005215" y="1532930"/>
                  <a:pt x="6002735" y="1532930"/>
                  <a:pt x="5997773" y="1532930"/>
                </a:cubicBezTo>
                <a:cubicBezTo>
                  <a:pt x="5987852" y="1527969"/>
                  <a:pt x="5975449" y="1535411"/>
                  <a:pt x="5960566" y="1555255"/>
                </a:cubicBezTo>
                <a:cubicBezTo>
                  <a:pt x="5955605" y="1560216"/>
                  <a:pt x="5950645" y="1562696"/>
                  <a:pt x="5945683" y="1562696"/>
                </a:cubicBezTo>
                <a:cubicBezTo>
                  <a:pt x="5940722" y="1562696"/>
                  <a:pt x="5935762" y="1565176"/>
                  <a:pt x="5930801" y="1570137"/>
                </a:cubicBezTo>
                <a:cubicBezTo>
                  <a:pt x="5925839" y="1575098"/>
                  <a:pt x="5923359" y="1577579"/>
                  <a:pt x="5923359" y="1577579"/>
                </a:cubicBezTo>
                <a:cubicBezTo>
                  <a:pt x="5923359" y="1577579"/>
                  <a:pt x="5920879" y="1577579"/>
                  <a:pt x="5915918" y="1577579"/>
                </a:cubicBezTo>
                <a:cubicBezTo>
                  <a:pt x="5915918" y="1582540"/>
                  <a:pt x="5915918" y="1587501"/>
                  <a:pt x="5915918" y="1592462"/>
                </a:cubicBezTo>
                <a:cubicBezTo>
                  <a:pt x="5915918" y="1597423"/>
                  <a:pt x="5913438" y="1602383"/>
                  <a:pt x="5908476" y="1607344"/>
                </a:cubicBezTo>
                <a:lnTo>
                  <a:pt x="5908476" y="1599903"/>
                </a:lnTo>
                <a:lnTo>
                  <a:pt x="5908476" y="1592462"/>
                </a:lnTo>
                <a:lnTo>
                  <a:pt x="5901035" y="1599903"/>
                </a:lnTo>
                <a:lnTo>
                  <a:pt x="5871269" y="1622227"/>
                </a:lnTo>
                <a:cubicBezTo>
                  <a:pt x="5866308" y="1622227"/>
                  <a:pt x="5863828" y="1622227"/>
                  <a:pt x="5863828" y="1622227"/>
                </a:cubicBezTo>
                <a:lnTo>
                  <a:pt x="5848945" y="1629669"/>
                </a:lnTo>
                <a:cubicBezTo>
                  <a:pt x="5839024" y="1634630"/>
                  <a:pt x="5831582" y="1637110"/>
                  <a:pt x="5826621" y="1637110"/>
                </a:cubicBezTo>
                <a:lnTo>
                  <a:pt x="5819179" y="1629669"/>
                </a:lnTo>
                <a:lnTo>
                  <a:pt x="5841504" y="1622227"/>
                </a:lnTo>
                <a:cubicBezTo>
                  <a:pt x="5866308" y="1602383"/>
                  <a:pt x="5878711" y="1592462"/>
                  <a:pt x="5878711" y="1592462"/>
                </a:cubicBezTo>
                <a:cubicBezTo>
                  <a:pt x="5873749" y="1587501"/>
                  <a:pt x="5868789" y="1587501"/>
                  <a:pt x="5863828" y="1592462"/>
                </a:cubicBezTo>
                <a:lnTo>
                  <a:pt x="5856386" y="1592462"/>
                </a:lnTo>
                <a:cubicBezTo>
                  <a:pt x="5856386" y="1587501"/>
                  <a:pt x="5860107" y="1583780"/>
                  <a:pt x="5867549" y="1581299"/>
                </a:cubicBezTo>
                <a:cubicBezTo>
                  <a:pt x="5874990" y="1578819"/>
                  <a:pt x="5879951" y="1578819"/>
                  <a:pt x="5882431" y="1581299"/>
                </a:cubicBezTo>
                <a:cubicBezTo>
                  <a:pt x="5884911" y="1583780"/>
                  <a:pt x="5888632" y="1585020"/>
                  <a:pt x="5893594" y="1585020"/>
                </a:cubicBezTo>
                <a:lnTo>
                  <a:pt x="5901035" y="1577579"/>
                </a:lnTo>
                <a:cubicBezTo>
                  <a:pt x="5896074" y="1577579"/>
                  <a:pt x="5896074" y="1572618"/>
                  <a:pt x="5901035" y="1562696"/>
                </a:cubicBezTo>
                <a:lnTo>
                  <a:pt x="5908476" y="1562696"/>
                </a:lnTo>
                <a:cubicBezTo>
                  <a:pt x="5908476" y="1567657"/>
                  <a:pt x="5909717" y="1570137"/>
                  <a:pt x="5912197" y="1570137"/>
                </a:cubicBezTo>
                <a:cubicBezTo>
                  <a:pt x="5914677" y="1570137"/>
                  <a:pt x="5915918" y="1567657"/>
                  <a:pt x="5915918" y="1562696"/>
                </a:cubicBezTo>
                <a:lnTo>
                  <a:pt x="5930801" y="1547813"/>
                </a:lnTo>
                <a:lnTo>
                  <a:pt x="5945683" y="1547813"/>
                </a:lnTo>
                <a:cubicBezTo>
                  <a:pt x="5945683" y="1552774"/>
                  <a:pt x="5948163" y="1555255"/>
                  <a:pt x="5953125" y="1555255"/>
                </a:cubicBezTo>
                <a:cubicBezTo>
                  <a:pt x="5958086" y="1555255"/>
                  <a:pt x="5960566" y="1552774"/>
                  <a:pt x="5960566" y="1547813"/>
                </a:cubicBezTo>
                <a:cubicBezTo>
                  <a:pt x="5960566" y="1547813"/>
                  <a:pt x="5958086" y="1547813"/>
                  <a:pt x="5953125" y="1547813"/>
                </a:cubicBezTo>
                <a:lnTo>
                  <a:pt x="5953125" y="1532930"/>
                </a:lnTo>
                <a:cubicBezTo>
                  <a:pt x="5963046" y="1527969"/>
                  <a:pt x="5972969" y="1525489"/>
                  <a:pt x="5982890" y="1525489"/>
                </a:cubicBezTo>
                <a:cubicBezTo>
                  <a:pt x="5987852" y="1520528"/>
                  <a:pt x="5992812" y="1516807"/>
                  <a:pt x="5997773" y="1514327"/>
                </a:cubicBezTo>
                <a:cubicBezTo>
                  <a:pt x="6002735" y="1511846"/>
                  <a:pt x="6005215" y="1510606"/>
                  <a:pt x="6005215" y="1510606"/>
                </a:cubicBezTo>
                <a:lnTo>
                  <a:pt x="6027539" y="1503165"/>
                </a:lnTo>
                <a:cubicBezTo>
                  <a:pt x="6027539" y="1513086"/>
                  <a:pt x="6030019" y="1515567"/>
                  <a:pt x="6034980" y="1510606"/>
                </a:cubicBezTo>
                <a:cubicBezTo>
                  <a:pt x="6039942" y="1510606"/>
                  <a:pt x="6042422" y="1509366"/>
                  <a:pt x="6042422" y="1506885"/>
                </a:cubicBezTo>
                <a:cubicBezTo>
                  <a:pt x="6042422" y="1504405"/>
                  <a:pt x="6042422" y="1500684"/>
                  <a:pt x="6042422" y="1495723"/>
                </a:cubicBezTo>
                <a:close/>
                <a:moveTo>
                  <a:pt x="5618261" y="1495723"/>
                </a:moveTo>
                <a:cubicBezTo>
                  <a:pt x="5623223" y="1495723"/>
                  <a:pt x="5625703" y="1495723"/>
                  <a:pt x="5625703" y="1495723"/>
                </a:cubicBezTo>
                <a:lnTo>
                  <a:pt x="5618261" y="1503165"/>
                </a:lnTo>
                <a:cubicBezTo>
                  <a:pt x="5618261" y="1503165"/>
                  <a:pt x="5618261" y="1500684"/>
                  <a:pt x="5618261" y="1495723"/>
                </a:cubicBezTo>
                <a:close/>
                <a:moveTo>
                  <a:pt x="5540127" y="1495723"/>
                </a:moveTo>
                <a:cubicBezTo>
                  <a:pt x="5537647" y="1495723"/>
                  <a:pt x="5536406" y="1498204"/>
                  <a:pt x="5536406" y="1503165"/>
                </a:cubicBezTo>
                <a:cubicBezTo>
                  <a:pt x="5536406" y="1508126"/>
                  <a:pt x="5533926" y="1510606"/>
                  <a:pt x="5528965" y="1510606"/>
                </a:cubicBezTo>
                <a:cubicBezTo>
                  <a:pt x="5528965" y="1510606"/>
                  <a:pt x="5527724" y="1511846"/>
                  <a:pt x="5525244" y="1514327"/>
                </a:cubicBezTo>
                <a:cubicBezTo>
                  <a:pt x="5522764" y="1516807"/>
                  <a:pt x="5521523" y="1520528"/>
                  <a:pt x="5521523" y="1525489"/>
                </a:cubicBezTo>
                <a:cubicBezTo>
                  <a:pt x="5521523" y="1530450"/>
                  <a:pt x="5521523" y="1532930"/>
                  <a:pt x="5521523" y="1532930"/>
                </a:cubicBezTo>
                <a:lnTo>
                  <a:pt x="5528965" y="1540372"/>
                </a:lnTo>
                <a:lnTo>
                  <a:pt x="5536406" y="1532930"/>
                </a:lnTo>
                <a:cubicBezTo>
                  <a:pt x="5536406" y="1532930"/>
                  <a:pt x="5533926" y="1530450"/>
                  <a:pt x="5528965" y="1525489"/>
                </a:cubicBezTo>
                <a:cubicBezTo>
                  <a:pt x="5528965" y="1525489"/>
                  <a:pt x="5528965" y="1524249"/>
                  <a:pt x="5528965" y="1521768"/>
                </a:cubicBezTo>
                <a:cubicBezTo>
                  <a:pt x="5528965" y="1519288"/>
                  <a:pt x="5531445" y="1520528"/>
                  <a:pt x="5536406" y="1525489"/>
                </a:cubicBezTo>
                <a:cubicBezTo>
                  <a:pt x="5541367" y="1525489"/>
                  <a:pt x="5543847" y="1525489"/>
                  <a:pt x="5543847" y="1525489"/>
                </a:cubicBezTo>
                <a:cubicBezTo>
                  <a:pt x="5548809" y="1520528"/>
                  <a:pt x="5548809" y="1518047"/>
                  <a:pt x="5543847" y="1518047"/>
                </a:cubicBezTo>
                <a:lnTo>
                  <a:pt x="5543847" y="1510606"/>
                </a:lnTo>
                <a:lnTo>
                  <a:pt x="5551289" y="1503165"/>
                </a:lnTo>
                <a:cubicBezTo>
                  <a:pt x="5546328" y="1503165"/>
                  <a:pt x="5543847" y="1501924"/>
                  <a:pt x="5543847" y="1499444"/>
                </a:cubicBezTo>
                <a:cubicBezTo>
                  <a:pt x="5543847" y="1496964"/>
                  <a:pt x="5542607" y="1495723"/>
                  <a:pt x="5540127" y="1495723"/>
                </a:cubicBezTo>
                <a:close/>
                <a:moveTo>
                  <a:pt x="5454551" y="1495723"/>
                </a:moveTo>
                <a:cubicBezTo>
                  <a:pt x="5454551" y="1500684"/>
                  <a:pt x="5452070" y="1505645"/>
                  <a:pt x="5447109" y="1510606"/>
                </a:cubicBezTo>
                <a:cubicBezTo>
                  <a:pt x="5452070" y="1510606"/>
                  <a:pt x="5454551" y="1513086"/>
                  <a:pt x="5454551" y="1518047"/>
                </a:cubicBezTo>
                <a:cubicBezTo>
                  <a:pt x="5454551" y="1523009"/>
                  <a:pt x="5457031" y="1523009"/>
                  <a:pt x="5461992" y="1518047"/>
                </a:cubicBezTo>
                <a:lnTo>
                  <a:pt x="5469433" y="1510606"/>
                </a:lnTo>
                <a:cubicBezTo>
                  <a:pt x="5469433" y="1510606"/>
                  <a:pt x="5466953" y="1510606"/>
                  <a:pt x="5461992" y="1510606"/>
                </a:cubicBezTo>
                <a:lnTo>
                  <a:pt x="5454551" y="1510606"/>
                </a:lnTo>
                <a:cubicBezTo>
                  <a:pt x="5459512" y="1505645"/>
                  <a:pt x="5459512" y="1500684"/>
                  <a:pt x="5454551" y="1495723"/>
                </a:cubicBezTo>
                <a:close/>
                <a:moveTo>
                  <a:pt x="5372695" y="1495723"/>
                </a:moveTo>
                <a:lnTo>
                  <a:pt x="5372695" y="1503165"/>
                </a:lnTo>
                <a:lnTo>
                  <a:pt x="5380136" y="1495723"/>
                </a:lnTo>
                <a:close/>
                <a:moveTo>
                  <a:pt x="4390430" y="1495723"/>
                </a:moveTo>
                <a:cubicBezTo>
                  <a:pt x="4390430" y="1500684"/>
                  <a:pt x="4390430" y="1503165"/>
                  <a:pt x="4390430" y="1503165"/>
                </a:cubicBezTo>
                <a:lnTo>
                  <a:pt x="4397871" y="1495723"/>
                </a:lnTo>
                <a:close/>
                <a:moveTo>
                  <a:pt x="3765351" y="1495723"/>
                </a:moveTo>
                <a:cubicBezTo>
                  <a:pt x="3760390" y="1495723"/>
                  <a:pt x="3757910" y="1498204"/>
                  <a:pt x="3757910" y="1503165"/>
                </a:cubicBezTo>
                <a:lnTo>
                  <a:pt x="3757910" y="1518047"/>
                </a:lnTo>
                <a:lnTo>
                  <a:pt x="3780234" y="1518047"/>
                </a:lnTo>
                <a:lnTo>
                  <a:pt x="3780234" y="1525489"/>
                </a:lnTo>
                <a:lnTo>
                  <a:pt x="3795117" y="1540372"/>
                </a:lnTo>
                <a:lnTo>
                  <a:pt x="3795117" y="1532930"/>
                </a:lnTo>
                <a:lnTo>
                  <a:pt x="3795117" y="1525489"/>
                </a:lnTo>
                <a:lnTo>
                  <a:pt x="3780234" y="1510606"/>
                </a:lnTo>
                <a:cubicBezTo>
                  <a:pt x="3775273" y="1500684"/>
                  <a:pt x="3770313" y="1495723"/>
                  <a:pt x="3765351" y="1495723"/>
                </a:cubicBezTo>
                <a:close/>
                <a:moveTo>
                  <a:pt x="3683496" y="1495723"/>
                </a:moveTo>
                <a:cubicBezTo>
                  <a:pt x="3683496" y="1500684"/>
                  <a:pt x="3685976" y="1503165"/>
                  <a:pt x="3690937" y="1503165"/>
                </a:cubicBezTo>
                <a:cubicBezTo>
                  <a:pt x="3695898" y="1503165"/>
                  <a:pt x="3698379" y="1501924"/>
                  <a:pt x="3698379" y="1499444"/>
                </a:cubicBezTo>
                <a:cubicBezTo>
                  <a:pt x="3698379" y="1496964"/>
                  <a:pt x="3695898" y="1495723"/>
                  <a:pt x="3690937" y="1495723"/>
                </a:cubicBezTo>
                <a:close/>
                <a:moveTo>
                  <a:pt x="3527226" y="1495723"/>
                </a:moveTo>
                <a:cubicBezTo>
                  <a:pt x="3522266" y="1495723"/>
                  <a:pt x="3519785" y="1496964"/>
                  <a:pt x="3519785" y="1499444"/>
                </a:cubicBezTo>
                <a:cubicBezTo>
                  <a:pt x="3519785" y="1501924"/>
                  <a:pt x="3521025" y="1503165"/>
                  <a:pt x="3523506" y="1503165"/>
                </a:cubicBezTo>
                <a:cubicBezTo>
                  <a:pt x="3525986" y="1503165"/>
                  <a:pt x="3527226" y="1500684"/>
                  <a:pt x="3527226" y="1495723"/>
                </a:cubicBezTo>
                <a:close/>
                <a:moveTo>
                  <a:pt x="3348633" y="1495723"/>
                </a:moveTo>
                <a:cubicBezTo>
                  <a:pt x="3348633" y="1500684"/>
                  <a:pt x="3351113" y="1503165"/>
                  <a:pt x="3356074" y="1503165"/>
                </a:cubicBezTo>
                <a:cubicBezTo>
                  <a:pt x="3361035" y="1503165"/>
                  <a:pt x="3362276" y="1501924"/>
                  <a:pt x="3359795" y="1499444"/>
                </a:cubicBezTo>
                <a:cubicBezTo>
                  <a:pt x="3357314" y="1496964"/>
                  <a:pt x="3353593" y="1495723"/>
                  <a:pt x="3348633" y="1495723"/>
                </a:cubicBezTo>
                <a:close/>
                <a:moveTo>
                  <a:pt x="3080742" y="1495723"/>
                </a:moveTo>
                <a:cubicBezTo>
                  <a:pt x="3080742" y="1495723"/>
                  <a:pt x="3083223" y="1498204"/>
                  <a:pt x="3088184" y="1503165"/>
                </a:cubicBezTo>
                <a:cubicBezTo>
                  <a:pt x="3088184" y="1503165"/>
                  <a:pt x="3089424" y="1504405"/>
                  <a:pt x="3091904" y="1506885"/>
                </a:cubicBezTo>
                <a:cubicBezTo>
                  <a:pt x="3094385" y="1509366"/>
                  <a:pt x="3095625" y="1510606"/>
                  <a:pt x="3095625" y="1510606"/>
                </a:cubicBezTo>
                <a:lnTo>
                  <a:pt x="3080742" y="1510606"/>
                </a:lnTo>
                <a:close/>
                <a:moveTo>
                  <a:pt x="2358926" y="1495723"/>
                </a:moveTo>
                <a:cubicBezTo>
                  <a:pt x="2358926" y="1505645"/>
                  <a:pt x="2351485" y="1510606"/>
                  <a:pt x="2336602" y="1510606"/>
                </a:cubicBezTo>
                <a:lnTo>
                  <a:pt x="2336602" y="1503165"/>
                </a:lnTo>
                <a:close/>
                <a:moveTo>
                  <a:pt x="1927325" y="1495723"/>
                </a:moveTo>
                <a:cubicBezTo>
                  <a:pt x="1927325" y="1495723"/>
                  <a:pt x="1929805" y="1495723"/>
                  <a:pt x="1934766" y="1495723"/>
                </a:cubicBezTo>
                <a:lnTo>
                  <a:pt x="1927325" y="1503165"/>
                </a:lnTo>
                <a:close/>
                <a:moveTo>
                  <a:pt x="6295429" y="1488282"/>
                </a:moveTo>
                <a:lnTo>
                  <a:pt x="6295429" y="1495723"/>
                </a:lnTo>
                <a:cubicBezTo>
                  <a:pt x="6295429" y="1495723"/>
                  <a:pt x="6292949" y="1495723"/>
                  <a:pt x="6287988" y="1495723"/>
                </a:cubicBezTo>
                <a:cubicBezTo>
                  <a:pt x="6287988" y="1490762"/>
                  <a:pt x="6290468" y="1488282"/>
                  <a:pt x="6295429" y="1488282"/>
                </a:cubicBezTo>
                <a:close/>
                <a:moveTo>
                  <a:pt x="6131719" y="1488282"/>
                </a:moveTo>
                <a:lnTo>
                  <a:pt x="6131719" y="1495723"/>
                </a:lnTo>
                <a:cubicBezTo>
                  <a:pt x="6126757" y="1495723"/>
                  <a:pt x="6124277" y="1495723"/>
                  <a:pt x="6124277" y="1495723"/>
                </a:cubicBezTo>
                <a:cubicBezTo>
                  <a:pt x="6124277" y="1490762"/>
                  <a:pt x="6126757" y="1488282"/>
                  <a:pt x="6131719" y="1488282"/>
                </a:cubicBezTo>
                <a:close/>
                <a:moveTo>
                  <a:pt x="4725293" y="1488282"/>
                </a:moveTo>
                <a:lnTo>
                  <a:pt x="4717852" y="1495723"/>
                </a:lnTo>
                <a:lnTo>
                  <a:pt x="4725293" y="1495723"/>
                </a:lnTo>
                <a:close/>
                <a:moveTo>
                  <a:pt x="3795117" y="1488282"/>
                </a:moveTo>
                <a:cubicBezTo>
                  <a:pt x="3790156" y="1493243"/>
                  <a:pt x="3787676" y="1495723"/>
                  <a:pt x="3787676" y="1495723"/>
                </a:cubicBezTo>
                <a:cubicBezTo>
                  <a:pt x="3787676" y="1500684"/>
                  <a:pt x="3790156" y="1500684"/>
                  <a:pt x="3795117" y="1495723"/>
                </a:cubicBezTo>
                <a:lnTo>
                  <a:pt x="3802559" y="1495723"/>
                </a:lnTo>
                <a:cubicBezTo>
                  <a:pt x="3802559" y="1490762"/>
                  <a:pt x="3800078" y="1488282"/>
                  <a:pt x="3795117" y="1488282"/>
                </a:cubicBezTo>
                <a:close/>
                <a:moveTo>
                  <a:pt x="3765351" y="1488282"/>
                </a:moveTo>
                <a:cubicBezTo>
                  <a:pt x="3765351" y="1493243"/>
                  <a:pt x="3766592" y="1495723"/>
                  <a:pt x="3769072" y="1495723"/>
                </a:cubicBezTo>
                <a:cubicBezTo>
                  <a:pt x="3771553" y="1495723"/>
                  <a:pt x="3772793" y="1494483"/>
                  <a:pt x="3772793" y="1492003"/>
                </a:cubicBezTo>
                <a:cubicBezTo>
                  <a:pt x="3772793" y="1489522"/>
                  <a:pt x="3770313" y="1488282"/>
                  <a:pt x="3765351" y="1488282"/>
                </a:cubicBezTo>
                <a:close/>
                <a:moveTo>
                  <a:pt x="3631407" y="1488282"/>
                </a:moveTo>
                <a:cubicBezTo>
                  <a:pt x="3631407" y="1493243"/>
                  <a:pt x="3632647" y="1495723"/>
                  <a:pt x="3635128" y="1495723"/>
                </a:cubicBezTo>
                <a:cubicBezTo>
                  <a:pt x="3637608" y="1495723"/>
                  <a:pt x="3638848" y="1494483"/>
                  <a:pt x="3638848" y="1492003"/>
                </a:cubicBezTo>
                <a:cubicBezTo>
                  <a:pt x="3638848" y="1489522"/>
                  <a:pt x="3636368" y="1488282"/>
                  <a:pt x="3631407" y="1488282"/>
                </a:cubicBezTo>
                <a:close/>
                <a:moveTo>
                  <a:pt x="3542109" y="1488282"/>
                </a:moveTo>
                <a:cubicBezTo>
                  <a:pt x="3537149" y="1488282"/>
                  <a:pt x="3534668" y="1489522"/>
                  <a:pt x="3534668" y="1492003"/>
                </a:cubicBezTo>
                <a:cubicBezTo>
                  <a:pt x="3534668" y="1494483"/>
                  <a:pt x="3537149" y="1495723"/>
                  <a:pt x="3542109" y="1495723"/>
                </a:cubicBezTo>
                <a:cubicBezTo>
                  <a:pt x="3547070" y="1495723"/>
                  <a:pt x="3549551" y="1494483"/>
                  <a:pt x="3549551" y="1492003"/>
                </a:cubicBezTo>
                <a:cubicBezTo>
                  <a:pt x="3549551" y="1489522"/>
                  <a:pt x="3547070" y="1488282"/>
                  <a:pt x="3542109" y="1488282"/>
                </a:cubicBezTo>
                <a:close/>
                <a:moveTo>
                  <a:pt x="2425898" y="1488282"/>
                </a:moveTo>
                <a:cubicBezTo>
                  <a:pt x="2425898" y="1488282"/>
                  <a:pt x="2427138" y="1488282"/>
                  <a:pt x="2429619" y="1488282"/>
                </a:cubicBezTo>
                <a:cubicBezTo>
                  <a:pt x="2432100" y="1488282"/>
                  <a:pt x="2432100" y="1489522"/>
                  <a:pt x="2429619" y="1492003"/>
                </a:cubicBezTo>
                <a:cubicBezTo>
                  <a:pt x="2427138" y="1494483"/>
                  <a:pt x="2425898" y="1495723"/>
                  <a:pt x="2425898" y="1495723"/>
                </a:cubicBezTo>
                <a:close/>
                <a:moveTo>
                  <a:pt x="5246191" y="1484561"/>
                </a:moveTo>
                <a:lnTo>
                  <a:pt x="5208984" y="1503165"/>
                </a:lnTo>
                <a:lnTo>
                  <a:pt x="5216426" y="1503165"/>
                </a:lnTo>
                <a:cubicBezTo>
                  <a:pt x="5216426" y="1503165"/>
                  <a:pt x="5221387" y="1501924"/>
                  <a:pt x="5231308" y="1499444"/>
                </a:cubicBezTo>
                <a:cubicBezTo>
                  <a:pt x="5241230" y="1496964"/>
                  <a:pt x="5246191" y="1493243"/>
                  <a:pt x="5246191" y="1488282"/>
                </a:cubicBezTo>
                <a:cubicBezTo>
                  <a:pt x="5246191" y="1488282"/>
                  <a:pt x="5246191" y="1487042"/>
                  <a:pt x="5246191" y="1484561"/>
                </a:cubicBezTo>
                <a:close/>
                <a:moveTo>
                  <a:pt x="5469433" y="1480840"/>
                </a:moveTo>
                <a:cubicBezTo>
                  <a:pt x="5464472" y="1480840"/>
                  <a:pt x="5461992" y="1483321"/>
                  <a:pt x="5461992" y="1488282"/>
                </a:cubicBezTo>
                <a:cubicBezTo>
                  <a:pt x="5461992" y="1493243"/>
                  <a:pt x="5464472" y="1495723"/>
                  <a:pt x="5469433" y="1495723"/>
                </a:cubicBezTo>
                <a:lnTo>
                  <a:pt x="5476875" y="1495723"/>
                </a:lnTo>
                <a:cubicBezTo>
                  <a:pt x="5471913" y="1490762"/>
                  <a:pt x="5469433" y="1488282"/>
                  <a:pt x="5469433" y="1488282"/>
                </a:cubicBezTo>
                <a:cubicBezTo>
                  <a:pt x="5469433" y="1488282"/>
                  <a:pt x="5469433" y="1485801"/>
                  <a:pt x="5469433" y="1480840"/>
                </a:cubicBezTo>
                <a:close/>
                <a:moveTo>
                  <a:pt x="3728144" y="1480840"/>
                </a:moveTo>
                <a:lnTo>
                  <a:pt x="3713262" y="1488282"/>
                </a:lnTo>
                <a:cubicBezTo>
                  <a:pt x="3713262" y="1493243"/>
                  <a:pt x="3715742" y="1493243"/>
                  <a:pt x="3720703" y="1488282"/>
                </a:cubicBezTo>
                <a:cubicBezTo>
                  <a:pt x="3725664" y="1483321"/>
                  <a:pt x="3728144" y="1480840"/>
                  <a:pt x="3728144" y="1480840"/>
                </a:cubicBezTo>
                <a:close/>
                <a:moveTo>
                  <a:pt x="5848015" y="1476190"/>
                </a:moveTo>
                <a:cubicBezTo>
                  <a:pt x="5848635" y="1476810"/>
                  <a:pt x="5848945" y="1478360"/>
                  <a:pt x="5848945" y="1480840"/>
                </a:cubicBezTo>
                <a:lnTo>
                  <a:pt x="5841504" y="1480840"/>
                </a:lnTo>
                <a:cubicBezTo>
                  <a:pt x="5841504" y="1480840"/>
                  <a:pt x="5842744" y="1479600"/>
                  <a:pt x="5845224" y="1477120"/>
                </a:cubicBezTo>
                <a:cubicBezTo>
                  <a:pt x="5846464" y="1475880"/>
                  <a:pt x="5847395" y="1475570"/>
                  <a:pt x="5848015" y="1476190"/>
                </a:cubicBezTo>
                <a:close/>
                <a:moveTo>
                  <a:pt x="5819179" y="1473399"/>
                </a:moveTo>
                <a:cubicBezTo>
                  <a:pt x="5819179" y="1478360"/>
                  <a:pt x="5819179" y="1480840"/>
                  <a:pt x="5819179" y="1480840"/>
                </a:cubicBezTo>
                <a:lnTo>
                  <a:pt x="5826621" y="1473399"/>
                </a:lnTo>
                <a:cubicBezTo>
                  <a:pt x="5826621" y="1473399"/>
                  <a:pt x="5824141" y="1473399"/>
                  <a:pt x="5819179" y="1473399"/>
                </a:cubicBezTo>
                <a:close/>
                <a:moveTo>
                  <a:pt x="5737324" y="1473399"/>
                </a:moveTo>
                <a:cubicBezTo>
                  <a:pt x="5732363" y="1473399"/>
                  <a:pt x="5729883" y="1475879"/>
                  <a:pt x="5729883" y="1480840"/>
                </a:cubicBezTo>
                <a:cubicBezTo>
                  <a:pt x="5729883" y="1480840"/>
                  <a:pt x="5729883" y="1482081"/>
                  <a:pt x="5729883" y="1484561"/>
                </a:cubicBezTo>
                <a:cubicBezTo>
                  <a:pt x="5729883" y="1487042"/>
                  <a:pt x="5729883" y="1488282"/>
                  <a:pt x="5729883" y="1488282"/>
                </a:cubicBezTo>
                <a:lnTo>
                  <a:pt x="5729883" y="1495723"/>
                </a:lnTo>
                <a:cubicBezTo>
                  <a:pt x="5724921" y="1495723"/>
                  <a:pt x="5722441" y="1493243"/>
                  <a:pt x="5722441" y="1488282"/>
                </a:cubicBezTo>
                <a:lnTo>
                  <a:pt x="5715000" y="1488282"/>
                </a:lnTo>
                <a:cubicBezTo>
                  <a:pt x="5705078" y="1493243"/>
                  <a:pt x="5702597" y="1495723"/>
                  <a:pt x="5707558" y="1495723"/>
                </a:cubicBezTo>
                <a:cubicBezTo>
                  <a:pt x="5707558" y="1500684"/>
                  <a:pt x="5706318" y="1503165"/>
                  <a:pt x="5703838" y="1503165"/>
                </a:cubicBezTo>
                <a:cubicBezTo>
                  <a:pt x="5701358" y="1503165"/>
                  <a:pt x="5700117" y="1503165"/>
                  <a:pt x="5700117" y="1503165"/>
                </a:cubicBezTo>
                <a:cubicBezTo>
                  <a:pt x="5695156" y="1503165"/>
                  <a:pt x="5692676" y="1504405"/>
                  <a:pt x="5692676" y="1506885"/>
                </a:cubicBezTo>
                <a:cubicBezTo>
                  <a:pt x="5692676" y="1509366"/>
                  <a:pt x="5691435" y="1509366"/>
                  <a:pt x="5688955" y="1506885"/>
                </a:cubicBezTo>
                <a:cubicBezTo>
                  <a:pt x="5686475" y="1504405"/>
                  <a:pt x="5682754" y="1503165"/>
                  <a:pt x="5677793" y="1503165"/>
                </a:cubicBezTo>
                <a:lnTo>
                  <a:pt x="5677793" y="1510606"/>
                </a:lnTo>
                <a:cubicBezTo>
                  <a:pt x="5672831" y="1510606"/>
                  <a:pt x="5669111" y="1510606"/>
                  <a:pt x="5666631" y="1510606"/>
                </a:cubicBezTo>
                <a:cubicBezTo>
                  <a:pt x="5664151" y="1510606"/>
                  <a:pt x="5660430" y="1510606"/>
                  <a:pt x="5655469" y="1510606"/>
                </a:cubicBezTo>
                <a:cubicBezTo>
                  <a:pt x="5650507" y="1510606"/>
                  <a:pt x="5648027" y="1513086"/>
                  <a:pt x="5648027" y="1518047"/>
                </a:cubicBezTo>
                <a:lnTo>
                  <a:pt x="5655469" y="1518047"/>
                </a:lnTo>
                <a:lnTo>
                  <a:pt x="5655469" y="1532930"/>
                </a:lnTo>
                <a:lnTo>
                  <a:pt x="5655469" y="1540372"/>
                </a:lnTo>
                <a:lnTo>
                  <a:pt x="5670351" y="1540372"/>
                </a:lnTo>
                <a:cubicBezTo>
                  <a:pt x="5675313" y="1550293"/>
                  <a:pt x="5677793" y="1550293"/>
                  <a:pt x="5677793" y="1540372"/>
                </a:cubicBezTo>
                <a:cubicBezTo>
                  <a:pt x="5677793" y="1540372"/>
                  <a:pt x="5677793" y="1539131"/>
                  <a:pt x="5677793" y="1536651"/>
                </a:cubicBezTo>
                <a:cubicBezTo>
                  <a:pt x="5677793" y="1534171"/>
                  <a:pt x="5675313" y="1532930"/>
                  <a:pt x="5670351" y="1532930"/>
                </a:cubicBezTo>
                <a:cubicBezTo>
                  <a:pt x="5670351" y="1532930"/>
                  <a:pt x="5669111" y="1531690"/>
                  <a:pt x="5666631" y="1529210"/>
                </a:cubicBezTo>
                <a:cubicBezTo>
                  <a:pt x="5664151" y="1526729"/>
                  <a:pt x="5664151" y="1524249"/>
                  <a:pt x="5666631" y="1521768"/>
                </a:cubicBezTo>
                <a:cubicBezTo>
                  <a:pt x="5669111" y="1519288"/>
                  <a:pt x="5672831" y="1518047"/>
                  <a:pt x="5677793" y="1518047"/>
                </a:cubicBezTo>
                <a:lnTo>
                  <a:pt x="5685234" y="1518047"/>
                </a:lnTo>
                <a:cubicBezTo>
                  <a:pt x="5680273" y="1518047"/>
                  <a:pt x="5677793" y="1520528"/>
                  <a:pt x="5677793" y="1525489"/>
                </a:cubicBezTo>
                <a:cubicBezTo>
                  <a:pt x="5677793" y="1530450"/>
                  <a:pt x="5680273" y="1532930"/>
                  <a:pt x="5685234" y="1532930"/>
                </a:cubicBezTo>
                <a:lnTo>
                  <a:pt x="5692676" y="1532930"/>
                </a:lnTo>
                <a:cubicBezTo>
                  <a:pt x="5692676" y="1527969"/>
                  <a:pt x="5692676" y="1524249"/>
                  <a:pt x="5692676" y="1521768"/>
                </a:cubicBezTo>
                <a:cubicBezTo>
                  <a:pt x="5692676" y="1519288"/>
                  <a:pt x="5695156" y="1518047"/>
                  <a:pt x="5700117" y="1518047"/>
                </a:cubicBezTo>
                <a:lnTo>
                  <a:pt x="5715000" y="1510606"/>
                </a:lnTo>
                <a:lnTo>
                  <a:pt x="5737324" y="1503165"/>
                </a:lnTo>
                <a:lnTo>
                  <a:pt x="5744765" y="1495723"/>
                </a:lnTo>
                <a:cubicBezTo>
                  <a:pt x="5744765" y="1495723"/>
                  <a:pt x="5747245" y="1493243"/>
                  <a:pt x="5752207" y="1488282"/>
                </a:cubicBezTo>
                <a:lnTo>
                  <a:pt x="5744765" y="1488282"/>
                </a:lnTo>
                <a:lnTo>
                  <a:pt x="5737324" y="1480840"/>
                </a:lnTo>
                <a:cubicBezTo>
                  <a:pt x="5742285" y="1475879"/>
                  <a:pt x="5742285" y="1473399"/>
                  <a:pt x="5737324" y="1473399"/>
                </a:cubicBezTo>
                <a:close/>
                <a:moveTo>
                  <a:pt x="3780234" y="1473399"/>
                </a:moveTo>
                <a:cubicBezTo>
                  <a:pt x="3775273" y="1473399"/>
                  <a:pt x="3772793" y="1475879"/>
                  <a:pt x="3772793" y="1480840"/>
                </a:cubicBezTo>
                <a:lnTo>
                  <a:pt x="3780234" y="1480840"/>
                </a:lnTo>
                <a:close/>
                <a:moveTo>
                  <a:pt x="3400724" y="1473399"/>
                </a:moveTo>
                <a:cubicBezTo>
                  <a:pt x="3400724" y="1473399"/>
                  <a:pt x="3403204" y="1473399"/>
                  <a:pt x="3408165" y="1473399"/>
                </a:cubicBezTo>
                <a:cubicBezTo>
                  <a:pt x="3408165" y="1478360"/>
                  <a:pt x="3408165" y="1480840"/>
                  <a:pt x="3408165" y="1480840"/>
                </a:cubicBezTo>
                <a:cubicBezTo>
                  <a:pt x="3403204" y="1480840"/>
                  <a:pt x="3400724" y="1478360"/>
                  <a:pt x="3400724" y="1473399"/>
                </a:cubicBezTo>
                <a:close/>
                <a:moveTo>
                  <a:pt x="4760639" y="1469678"/>
                </a:moveTo>
                <a:cubicBezTo>
                  <a:pt x="4759399" y="1469678"/>
                  <a:pt x="4757539" y="1470919"/>
                  <a:pt x="4755058" y="1473399"/>
                </a:cubicBezTo>
                <a:cubicBezTo>
                  <a:pt x="4755058" y="1478360"/>
                  <a:pt x="4757538" y="1480840"/>
                  <a:pt x="4762500" y="1480840"/>
                </a:cubicBezTo>
                <a:cubicBezTo>
                  <a:pt x="4767461" y="1480840"/>
                  <a:pt x="4767461" y="1478360"/>
                  <a:pt x="4762500" y="1473399"/>
                </a:cubicBezTo>
                <a:cubicBezTo>
                  <a:pt x="4762500" y="1470919"/>
                  <a:pt x="4761880" y="1469678"/>
                  <a:pt x="4760639" y="1469678"/>
                </a:cubicBezTo>
                <a:close/>
                <a:moveTo>
                  <a:pt x="6496347" y="1465958"/>
                </a:moveTo>
                <a:lnTo>
                  <a:pt x="6511230" y="1465958"/>
                </a:lnTo>
                <a:lnTo>
                  <a:pt x="6503789" y="1473399"/>
                </a:lnTo>
                <a:lnTo>
                  <a:pt x="6488906" y="1473399"/>
                </a:lnTo>
                <a:cubicBezTo>
                  <a:pt x="6488906" y="1473399"/>
                  <a:pt x="6491386" y="1470919"/>
                  <a:pt x="6496347" y="1465958"/>
                </a:cubicBezTo>
                <a:close/>
                <a:moveTo>
                  <a:pt x="5930801" y="1465958"/>
                </a:moveTo>
                <a:cubicBezTo>
                  <a:pt x="5930801" y="1465958"/>
                  <a:pt x="5933281" y="1465958"/>
                  <a:pt x="5938242" y="1465958"/>
                </a:cubicBezTo>
                <a:lnTo>
                  <a:pt x="5930801" y="1473399"/>
                </a:lnTo>
                <a:cubicBezTo>
                  <a:pt x="5930801" y="1473399"/>
                  <a:pt x="5930801" y="1470919"/>
                  <a:pt x="5930801" y="1465958"/>
                </a:cubicBezTo>
                <a:close/>
                <a:moveTo>
                  <a:pt x="5770810" y="1465958"/>
                </a:moveTo>
                <a:cubicBezTo>
                  <a:pt x="5768330" y="1465958"/>
                  <a:pt x="5767090" y="1468438"/>
                  <a:pt x="5767090" y="1473399"/>
                </a:cubicBezTo>
                <a:lnTo>
                  <a:pt x="5774531" y="1473399"/>
                </a:lnTo>
                <a:cubicBezTo>
                  <a:pt x="5774531" y="1473399"/>
                  <a:pt x="5774531" y="1470919"/>
                  <a:pt x="5774531" y="1465958"/>
                </a:cubicBezTo>
                <a:cubicBezTo>
                  <a:pt x="5774531" y="1465958"/>
                  <a:pt x="5773290" y="1465958"/>
                  <a:pt x="5770810" y="1465958"/>
                </a:cubicBezTo>
                <a:close/>
                <a:moveTo>
                  <a:pt x="3743027" y="1465958"/>
                </a:moveTo>
                <a:cubicBezTo>
                  <a:pt x="3738066" y="1465958"/>
                  <a:pt x="3735586" y="1468438"/>
                  <a:pt x="3735586" y="1473399"/>
                </a:cubicBezTo>
                <a:lnTo>
                  <a:pt x="3743027" y="1488282"/>
                </a:lnTo>
                <a:cubicBezTo>
                  <a:pt x="3747988" y="1488282"/>
                  <a:pt x="3750469" y="1488282"/>
                  <a:pt x="3750469" y="1488282"/>
                </a:cubicBezTo>
                <a:cubicBezTo>
                  <a:pt x="3745508" y="1483321"/>
                  <a:pt x="3743027" y="1480840"/>
                  <a:pt x="3743027" y="1480840"/>
                </a:cubicBezTo>
                <a:cubicBezTo>
                  <a:pt x="3743027" y="1480840"/>
                  <a:pt x="3743027" y="1478360"/>
                  <a:pt x="3743027" y="1473399"/>
                </a:cubicBezTo>
                <a:close/>
                <a:moveTo>
                  <a:pt x="3579316" y="1465958"/>
                </a:moveTo>
                <a:cubicBezTo>
                  <a:pt x="3579316" y="1470919"/>
                  <a:pt x="3579316" y="1473399"/>
                  <a:pt x="3579316" y="1473399"/>
                </a:cubicBezTo>
                <a:cubicBezTo>
                  <a:pt x="3589238" y="1473399"/>
                  <a:pt x="3591718" y="1485801"/>
                  <a:pt x="3586758" y="1510606"/>
                </a:cubicBezTo>
                <a:lnTo>
                  <a:pt x="3594199" y="1503165"/>
                </a:lnTo>
                <a:lnTo>
                  <a:pt x="3594199" y="1488282"/>
                </a:lnTo>
                <a:cubicBezTo>
                  <a:pt x="3594199" y="1488282"/>
                  <a:pt x="3596680" y="1488282"/>
                  <a:pt x="3601641" y="1488282"/>
                </a:cubicBezTo>
                <a:lnTo>
                  <a:pt x="3609083" y="1480840"/>
                </a:lnTo>
                <a:cubicBezTo>
                  <a:pt x="3609083" y="1470919"/>
                  <a:pt x="3606602" y="1468438"/>
                  <a:pt x="3601641" y="1473399"/>
                </a:cubicBezTo>
                <a:cubicBezTo>
                  <a:pt x="3601641" y="1468438"/>
                  <a:pt x="3596680" y="1465958"/>
                  <a:pt x="3586758" y="1465958"/>
                </a:cubicBezTo>
                <a:close/>
                <a:moveTo>
                  <a:pt x="3865811" y="1460377"/>
                </a:moveTo>
                <a:cubicBezTo>
                  <a:pt x="3863331" y="1461617"/>
                  <a:pt x="3862091" y="1465958"/>
                  <a:pt x="3862091" y="1473399"/>
                </a:cubicBezTo>
                <a:lnTo>
                  <a:pt x="3869531" y="1473399"/>
                </a:lnTo>
                <a:cubicBezTo>
                  <a:pt x="3874492" y="1468438"/>
                  <a:pt x="3876973" y="1465958"/>
                  <a:pt x="3876973" y="1465958"/>
                </a:cubicBezTo>
                <a:cubicBezTo>
                  <a:pt x="3872012" y="1460997"/>
                  <a:pt x="3868291" y="1459137"/>
                  <a:pt x="3865811" y="1460377"/>
                </a:cubicBezTo>
                <a:close/>
                <a:moveTo>
                  <a:pt x="4814590" y="1458516"/>
                </a:moveTo>
                <a:lnTo>
                  <a:pt x="4814590" y="1465958"/>
                </a:lnTo>
                <a:cubicBezTo>
                  <a:pt x="4814590" y="1465958"/>
                  <a:pt x="4817070" y="1463477"/>
                  <a:pt x="4822031" y="1458516"/>
                </a:cubicBezTo>
                <a:close/>
                <a:moveTo>
                  <a:pt x="4427637" y="1458516"/>
                </a:moveTo>
                <a:lnTo>
                  <a:pt x="4427637" y="1465958"/>
                </a:lnTo>
                <a:cubicBezTo>
                  <a:pt x="4422676" y="1465958"/>
                  <a:pt x="4420195" y="1465958"/>
                  <a:pt x="4420195" y="1465958"/>
                </a:cubicBezTo>
                <a:lnTo>
                  <a:pt x="4397871" y="1473399"/>
                </a:lnTo>
                <a:lnTo>
                  <a:pt x="4405313" y="1473399"/>
                </a:lnTo>
                <a:cubicBezTo>
                  <a:pt x="4410274" y="1473399"/>
                  <a:pt x="4413994" y="1473399"/>
                  <a:pt x="4416475" y="1473399"/>
                </a:cubicBezTo>
                <a:cubicBezTo>
                  <a:pt x="4418955" y="1473399"/>
                  <a:pt x="4421436" y="1475879"/>
                  <a:pt x="4423916" y="1480840"/>
                </a:cubicBezTo>
                <a:cubicBezTo>
                  <a:pt x="4426396" y="1485801"/>
                  <a:pt x="4430117" y="1488282"/>
                  <a:pt x="4435078" y="1488282"/>
                </a:cubicBezTo>
                <a:lnTo>
                  <a:pt x="4435078" y="1480840"/>
                </a:lnTo>
                <a:lnTo>
                  <a:pt x="4435078" y="1473399"/>
                </a:lnTo>
                <a:cubicBezTo>
                  <a:pt x="4440039" y="1478360"/>
                  <a:pt x="4442520" y="1479600"/>
                  <a:pt x="4442520" y="1477120"/>
                </a:cubicBezTo>
                <a:cubicBezTo>
                  <a:pt x="4442520" y="1474639"/>
                  <a:pt x="4442520" y="1470919"/>
                  <a:pt x="4442520" y="1465958"/>
                </a:cubicBezTo>
                <a:lnTo>
                  <a:pt x="4435078" y="1458516"/>
                </a:lnTo>
                <a:cubicBezTo>
                  <a:pt x="4435078" y="1463477"/>
                  <a:pt x="4432598" y="1463477"/>
                  <a:pt x="4427637" y="1458516"/>
                </a:cubicBezTo>
                <a:close/>
                <a:moveTo>
                  <a:pt x="3888135" y="1458516"/>
                </a:moveTo>
                <a:cubicBezTo>
                  <a:pt x="3885654" y="1458516"/>
                  <a:pt x="3884414" y="1460997"/>
                  <a:pt x="3884414" y="1465958"/>
                </a:cubicBezTo>
                <a:cubicBezTo>
                  <a:pt x="3889375" y="1465958"/>
                  <a:pt x="3891855" y="1465958"/>
                  <a:pt x="3891855" y="1465958"/>
                </a:cubicBezTo>
                <a:cubicBezTo>
                  <a:pt x="3896816" y="1460997"/>
                  <a:pt x="3898056" y="1458516"/>
                  <a:pt x="3895576" y="1458516"/>
                </a:cubicBezTo>
                <a:cubicBezTo>
                  <a:pt x="3893096" y="1458516"/>
                  <a:pt x="3890615" y="1458516"/>
                  <a:pt x="3888135" y="1458516"/>
                </a:cubicBezTo>
                <a:close/>
                <a:moveTo>
                  <a:pt x="3757910" y="1458516"/>
                </a:moveTo>
                <a:lnTo>
                  <a:pt x="3757910" y="1473399"/>
                </a:lnTo>
                <a:cubicBezTo>
                  <a:pt x="3762871" y="1468438"/>
                  <a:pt x="3767832" y="1465958"/>
                  <a:pt x="3772793" y="1465958"/>
                </a:cubicBezTo>
                <a:cubicBezTo>
                  <a:pt x="3777754" y="1465958"/>
                  <a:pt x="3780234" y="1463477"/>
                  <a:pt x="3780234" y="1458516"/>
                </a:cubicBezTo>
                <a:lnTo>
                  <a:pt x="3765351" y="1458516"/>
                </a:lnTo>
                <a:cubicBezTo>
                  <a:pt x="3765351" y="1463477"/>
                  <a:pt x="3762871" y="1463477"/>
                  <a:pt x="3757910" y="1458516"/>
                </a:cubicBezTo>
                <a:close/>
                <a:moveTo>
                  <a:pt x="5767090" y="1452935"/>
                </a:moveTo>
                <a:cubicBezTo>
                  <a:pt x="5765850" y="1452935"/>
                  <a:pt x="5764609" y="1453555"/>
                  <a:pt x="5763369" y="1454796"/>
                </a:cubicBezTo>
                <a:cubicBezTo>
                  <a:pt x="5760889" y="1457276"/>
                  <a:pt x="5759648" y="1458516"/>
                  <a:pt x="5759648" y="1458516"/>
                </a:cubicBezTo>
                <a:lnTo>
                  <a:pt x="5774531" y="1458516"/>
                </a:lnTo>
                <a:cubicBezTo>
                  <a:pt x="5774531" y="1458516"/>
                  <a:pt x="5773290" y="1457276"/>
                  <a:pt x="5770810" y="1454796"/>
                </a:cubicBezTo>
                <a:cubicBezTo>
                  <a:pt x="5769570" y="1453555"/>
                  <a:pt x="5768330" y="1452935"/>
                  <a:pt x="5767090" y="1452935"/>
                </a:cubicBezTo>
                <a:close/>
                <a:moveTo>
                  <a:pt x="6712148" y="1451075"/>
                </a:moveTo>
                <a:lnTo>
                  <a:pt x="6712148" y="1458516"/>
                </a:lnTo>
                <a:cubicBezTo>
                  <a:pt x="6712148" y="1458516"/>
                  <a:pt x="6709668" y="1458516"/>
                  <a:pt x="6704707" y="1458516"/>
                </a:cubicBezTo>
                <a:cubicBezTo>
                  <a:pt x="6704707" y="1453555"/>
                  <a:pt x="6707187" y="1451075"/>
                  <a:pt x="6712148" y="1451075"/>
                </a:cubicBezTo>
                <a:close/>
                <a:moveTo>
                  <a:pt x="5707558" y="1451075"/>
                </a:moveTo>
                <a:cubicBezTo>
                  <a:pt x="5702597" y="1451075"/>
                  <a:pt x="5700117" y="1453555"/>
                  <a:pt x="5700117" y="1458516"/>
                </a:cubicBezTo>
                <a:cubicBezTo>
                  <a:pt x="5695156" y="1458516"/>
                  <a:pt x="5692676" y="1458516"/>
                  <a:pt x="5692676" y="1458516"/>
                </a:cubicBezTo>
                <a:cubicBezTo>
                  <a:pt x="5692676" y="1458516"/>
                  <a:pt x="5692676" y="1460997"/>
                  <a:pt x="5692676" y="1465958"/>
                </a:cubicBezTo>
                <a:cubicBezTo>
                  <a:pt x="5687714" y="1470919"/>
                  <a:pt x="5687714" y="1473399"/>
                  <a:pt x="5692676" y="1473399"/>
                </a:cubicBezTo>
                <a:cubicBezTo>
                  <a:pt x="5692676" y="1468438"/>
                  <a:pt x="5693916" y="1465958"/>
                  <a:pt x="5696396" y="1465958"/>
                </a:cubicBezTo>
                <a:cubicBezTo>
                  <a:pt x="5698876" y="1465958"/>
                  <a:pt x="5702597" y="1465958"/>
                  <a:pt x="5707558" y="1465958"/>
                </a:cubicBezTo>
                <a:cubicBezTo>
                  <a:pt x="5712520" y="1465958"/>
                  <a:pt x="5715000" y="1465958"/>
                  <a:pt x="5715000" y="1465958"/>
                </a:cubicBezTo>
                <a:close/>
                <a:moveTo>
                  <a:pt x="5313164" y="1451075"/>
                </a:moveTo>
                <a:lnTo>
                  <a:pt x="5313164" y="1458516"/>
                </a:lnTo>
                <a:lnTo>
                  <a:pt x="5305722" y="1458516"/>
                </a:lnTo>
                <a:cubicBezTo>
                  <a:pt x="5305722" y="1453555"/>
                  <a:pt x="5308203" y="1451075"/>
                  <a:pt x="5313164" y="1451075"/>
                </a:cubicBezTo>
                <a:close/>
                <a:moveTo>
                  <a:pt x="4003477" y="1451075"/>
                </a:moveTo>
                <a:cubicBezTo>
                  <a:pt x="4003477" y="1451075"/>
                  <a:pt x="4005957" y="1453555"/>
                  <a:pt x="4010918" y="1458516"/>
                </a:cubicBezTo>
                <a:cubicBezTo>
                  <a:pt x="4015879" y="1463477"/>
                  <a:pt x="4020840" y="1465958"/>
                  <a:pt x="4025801" y="1465958"/>
                </a:cubicBezTo>
                <a:lnTo>
                  <a:pt x="4018359" y="1451075"/>
                </a:lnTo>
                <a:cubicBezTo>
                  <a:pt x="4008438" y="1451075"/>
                  <a:pt x="4003477" y="1451075"/>
                  <a:pt x="4003477" y="1451075"/>
                </a:cubicBezTo>
                <a:close/>
                <a:moveTo>
                  <a:pt x="5266655" y="1447354"/>
                </a:moveTo>
                <a:cubicBezTo>
                  <a:pt x="5265415" y="1447354"/>
                  <a:pt x="5263555" y="1448594"/>
                  <a:pt x="5261074" y="1451075"/>
                </a:cubicBezTo>
                <a:cubicBezTo>
                  <a:pt x="5261074" y="1451075"/>
                  <a:pt x="5259833" y="1452315"/>
                  <a:pt x="5257353" y="1454796"/>
                </a:cubicBezTo>
                <a:cubicBezTo>
                  <a:pt x="5254873" y="1457276"/>
                  <a:pt x="5251152" y="1458516"/>
                  <a:pt x="5246191" y="1458516"/>
                </a:cubicBezTo>
                <a:cubicBezTo>
                  <a:pt x="5246191" y="1458516"/>
                  <a:pt x="5241230" y="1460997"/>
                  <a:pt x="5231308" y="1465958"/>
                </a:cubicBezTo>
                <a:cubicBezTo>
                  <a:pt x="5236270" y="1465958"/>
                  <a:pt x="5241230" y="1465958"/>
                  <a:pt x="5246191" y="1465958"/>
                </a:cubicBezTo>
                <a:cubicBezTo>
                  <a:pt x="5251152" y="1465958"/>
                  <a:pt x="5254873" y="1464717"/>
                  <a:pt x="5257353" y="1462237"/>
                </a:cubicBezTo>
                <a:cubicBezTo>
                  <a:pt x="5259833" y="1459757"/>
                  <a:pt x="5262315" y="1457276"/>
                  <a:pt x="5264795" y="1454796"/>
                </a:cubicBezTo>
                <a:cubicBezTo>
                  <a:pt x="5267275" y="1452315"/>
                  <a:pt x="5268515" y="1451075"/>
                  <a:pt x="5268515" y="1451075"/>
                </a:cubicBezTo>
                <a:cubicBezTo>
                  <a:pt x="5268515" y="1448594"/>
                  <a:pt x="5267895" y="1447354"/>
                  <a:pt x="5266655" y="1447354"/>
                </a:cubicBezTo>
                <a:close/>
                <a:moveTo>
                  <a:pt x="6548437" y="1443633"/>
                </a:moveTo>
                <a:lnTo>
                  <a:pt x="6548437" y="1451075"/>
                </a:lnTo>
                <a:cubicBezTo>
                  <a:pt x="6548437" y="1451075"/>
                  <a:pt x="6545957" y="1451075"/>
                  <a:pt x="6540996" y="1451075"/>
                </a:cubicBezTo>
                <a:cubicBezTo>
                  <a:pt x="6540996" y="1446114"/>
                  <a:pt x="6543476" y="1443633"/>
                  <a:pt x="6548437" y="1443633"/>
                </a:cubicBezTo>
                <a:close/>
                <a:moveTo>
                  <a:pt x="5811738" y="1443633"/>
                </a:moveTo>
                <a:cubicBezTo>
                  <a:pt x="5801817" y="1448594"/>
                  <a:pt x="5796855" y="1452315"/>
                  <a:pt x="5796855" y="1454796"/>
                </a:cubicBezTo>
                <a:cubicBezTo>
                  <a:pt x="5796855" y="1457276"/>
                  <a:pt x="5796855" y="1458516"/>
                  <a:pt x="5796855" y="1458516"/>
                </a:cubicBezTo>
                <a:lnTo>
                  <a:pt x="5796855" y="1465958"/>
                </a:lnTo>
                <a:lnTo>
                  <a:pt x="5804297" y="1458516"/>
                </a:lnTo>
                <a:cubicBezTo>
                  <a:pt x="5809258" y="1458516"/>
                  <a:pt x="5812979" y="1459757"/>
                  <a:pt x="5815459" y="1462237"/>
                </a:cubicBezTo>
                <a:cubicBezTo>
                  <a:pt x="5817939" y="1464717"/>
                  <a:pt x="5820420" y="1463477"/>
                  <a:pt x="5822900" y="1458516"/>
                </a:cubicBezTo>
                <a:cubicBezTo>
                  <a:pt x="5825380" y="1453555"/>
                  <a:pt x="5824141" y="1451075"/>
                  <a:pt x="5819179" y="1451075"/>
                </a:cubicBezTo>
                <a:cubicBezTo>
                  <a:pt x="5814218" y="1451075"/>
                  <a:pt x="5811738" y="1448594"/>
                  <a:pt x="5811738" y="1443633"/>
                </a:cubicBezTo>
                <a:close/>
                <a:moveTo>
                  <a:pt x="5640586" y="1443633"/>
                </a:moveTo>
                <a:cubicBezTo>
                  <a:pt x="5640586" y="1443633"/>
                  <a:pt x="5639345" y="1446114"/>
                  <a:pt x="5636865" y="1451075"/>
                </a:cubicBezTo>
                <a:cubicBezTo>
                  <a:pt x="5634385" y="1456036"/>
                  <a:pt x="5630664" y="1458516"/>
                  <a:pt x="5625703" y="1458516"/>
                </a:cubicBezTo>
                <a:cubicBezTo>
                  <a:pt x="5605859" y="1458516"/>
                  <a:pt x="5590976" y="1468438"/>
                  <a:pt x="5581054" y="1488282"/>
                </a:cubicBezTo>
                <a:lnTo>
                  <a:pt x="5610820" y="1480840"/>
                </a:lnTo>
                <a:lnTo>
                  <a:pt x="5633144" y="1480840"/>
                </a:lnTo>
                <a:lnTo>
                  <a:pt x="5625703" y="1488282"/>
                </a:lnTo>
                <a:cubicBezTo>
                  <a:pt x="5625703" y="1483321"/>
                  <a:pt x="5620742" y="1483321"/>
                  <a:pt x="5610820" y="1488282"/>
                </a:cubicBezTo>
                <a:cubicBezTo>
                  <a:pt x="5605859" y="1493243"/>
                  <a:pt x="5600899" y="1495723"/>
                  <a:pt x="5595937" y="1495723"/>
                </a:cubicBezTo>
                <a:cubicBezTo>
                  <a:pt x="5590976" y="1495723"/>
                  <a:pt x="5588496" y="1495723"/>
                  <a:pt x="5588496" y="1495723"/>
                </a:cubicBezTo>
                <a:cubicBezTo>
                  <a:pt x="5583535" y="1495723"/>
                  <a:pt x="5581054" y="1495723"/>
                  <a:pt x="5581054" y="1495723"/>
                </a:cubicBezTo>
                <a:cubicBezTo>
                  <a:pt x="5581054" y="1495723"/>
                  <a:pt x="5581054" y="1498204"/>
                  <a:pt x="5581054" y="1503165"/>
                </a:cubicBezTo>
                <a:cubicBezTo>
                  <a:pt x="5586016" y="1508126"/>
                  <a:pt x="5593457" y="1508126"/>
                  <a:pt x="5603379" y="1503165"/>
                </a:cubicBezTo>
                <a:cubicBezTo>
                  <a:pt x="5608340" y="1498204"/>
                  <a:pt x="5612061" y="1496964"/>
                  <a:pt x="5614541" y="1499444"/>
                </a:cubicBezTo>
                <a:cubicBezTo>
                  <a:pt x="5617021" y="1501924"/>
                  <a:pt x="5615781" y="1505645"/>
                  <a:pt x="5610820" y="1510606"/>
                </a:cubicBezTo>
                <a:lnTo>
                  <a:pt x="5618261" y="1518047"/>
                </a:lnTo>
                <a:cubicBezTo>
                  <a:pt x="5623223" y="1513086"/>
                  <a:pt x="5626944" y="1509366"/>
                  <a:pt x="5629424" y="1506885"/>
                </a:cubicBezTo>
                <a:cubicBezTo>
                  <a:pt x="5631904" y="1504405"/>
                  <a:pt x="5633144" y="1505645"/>
                  <a:pt x="5633144" y="1510606"/>
                </a:cubicBezTo>
                <a:lnTo>
                  <a:pt x="5640586" y="1510606"/>
                </a:lnTo>
                <a:cubicBezTo>
                  <a:pt x="5640586" y="1505645"/>
                  <a:pt x="5645547" y="1500684"/>
                  <a:pt x="5655469" y="1495723"/>
                </a:cubicBezTo>
                <a:lnTo>
                  <a:pt x="5685234" y="1473399"/>
                </a:lnTo>
                <a:cubicBezTo>
                  <a:pt x="5685234" y="1468438"/>
                  <a:pt x="5685234" y="1465958"/>
                  <a:pt x="5685234" y="1465958"/>
                </a:cubicBezTo>
                <a:lnTo>
                  <a:pt x="5677793" y="1465958"/>
                </a:lnTo>
                <a:cubicBezTo>
                  <a:pt x="5672831" y="1465958"/>
                  <a:pt x="5667871" y="1465958"/>
                  <a:pt x="5662910" y="1465958"/>
                </a:cubicBezTo>
                <a:lnTo>
                  <a:pt x="5662910" y="1473399"/>
                </a:lnTo>
                <a:cubicBezTo>
                  <a:pt x="5667871" y="1473399"/>
                  <a:pt x="5669111" y="1474639"/>
                  <a:pt x="5666631" y="1477120"/>
                </a:cubicBezTo>
                <a:cubicBezTo>
                  <a:pt x="5664151" y="1479600"/>
                  <a:pt x="5659189" y="1479600"/>
                  <a:pt x="5651748" y="1477120"/>
                </a:cubicBezTo>
                <a:cubicBezTo>
                  <a:pt x="5644306" y="1474639"/>
                  <a:pt x="5640586" y="1470919"/>
                  <a:pt x="5640586" y="1465958"/>
                </a:cubicBezTo>
                <a:lnTo>
                  <a:pt x="5640586" y="1458516"/>
                </a:lnTo>
                <a:lnTo>
                  <a:pt x="5648027" y="1451075"/>
                </a:lnTo>
                <a:close/>
                <a:moveTo>
                  <a:pt x="4144863" y="1443633"/>
                </a:moveTo>
                <a:cubicBezTo>
                  <a:pt x="4144863" y="1448594"/>
                  <a:pt x="4147344" y="1451075"/>
                  <a:pt x="4152305" y="1451075"/>
                </a:cubicBezTo>
                <a:cubicBezTo>
                  <a:pt x="4157266" y="1451075"/>
                  <a:pt x="4159746" y="1448594"/>
                  <a:pt x="4159746" y="1443633"/>
                </a:cubicBezTo>
                <a:close/>
                <a:moveTo>
                  <a:pt x="4129981" y="1443633"/>
                </a:moveTo>
                <a:lnTo>
                  <a:pt x="4129981" y="1451075"/>
                </a:lnTo>
                <a:cubicBezTo>
                  <a:pt x="4134942" y="1456036"/>
                  <a:pt x="4137422" y="1456036"/>
                  <a:pt x="4137422" y="1451075"/>
                </a:cubicBezTo>
                <a:cubicBezTo>
                  <a:pt x="4137422" y="1446114"/>
                  <a:pt x="4134942" y="1443633"/>
                  <a:pt x="4129981" y="1443633"/>
                </a:cubicBezTo>
                <a:close/>
                <a:moveTo>
                  <a:pt x="3705820" y="1443633"/>
                </a:moveTo>
                <a:cubicBezTo>
                  <a:pt x="3695898" y="1443633"/>
                  <a:pt x="3693418" y="1446114"/>
                  <a:pt x="3698379" y="1451075"/>
                </a:cubicBezTo>
                <a:cubicBezTo>
                  <a:pt x="3698379" y="1451075"/>
                  <a:pt x="3700859" y="1451075"/>
                  <a:pt x="3705820" y="1451075"/>
                </a:cubicBezTo>
                <a:cubicBezTo>
                  <a:pt x="3710781" y="1446114"/>
                  <a:pt x="3713262" y="1443633"/>
                  <a:pt x="3713262" y="1443633"/>
                </a:cubicBezTo>
                <a:cubicBezTo>
                  <a:pt x="3713262" y="1443633"/>
                  <a:pt x="3710781" y="1443633"/>
                  <a:pt x="3705820" y="1443633"/>
                </a:cubicBezTo>
                <a:close/>
                <a:moveTo>
                  <a:pt x="3512344" y="1443633"/>
                </a:moveTo>
                <a:cubicBezTo>
                  <a:pt x="3507383" y="1443633"/>
                  <a:pt x="3504902" y="1446114"/>
                  <a:pt x="3504902" y="1451075"/>
                </a:cubicBezTo>
                <a:cubicBezTo>
                  <a:pt x="3504902" y="1451075"/>
                  <a:pt x="3503662" y="1452315"/>
                  <a:pt x="3501182" y="1454796"/>
                </a:cubicBezTo>
                <a:cubicBezTo>
                  <a:pt x="3498701" y="1457276"/>
                  <a:pt x="3497461" y="1458516"/>
                  <a:pt x="3497461" y="1458516"/>
                </a:cubicBezTo>
                <a:cubicBezTo>
                  <a:pt x="3482578" y="1458516"/>
                  <a:pt x="3477617" y="1463477"/>
                  <a:pt x="3482578" y="1473399"/>
                </a:cubicBezTo>
                <a:lnTo>
                  <a:pt x="3490019" y="1495723"/>
                </a:lnTo>
                <a:cubicBezTo>
                  <a:pt x="3494980" y="1500684"/>
                  <a:pt x="3499942" y="1503165"/>
                  <a:pt x="3504902" y="1503165"/>
                </a:cubicBezTo>
                <a:cubicBezTo>
                  <a:pt x="3509863" y="1503165"/>
                  <a:pt x="3512344" y="1503165"/>
                  <a:pt x="3512344" y="1503165"/>
                </a:cubicBezTo>
                <a:cubicBezTo>
                  <a:pt x="3512344" y="1488282"/>
                  <a:pt x="3509863" y="1480840"/>
                  <a:pt x="3504902" y="1480840"/>
                </a:cubicBezTo>
                <a:cubicBezTo>
                  <a:pt x="3504902" y="1480840"/>
                  <a:pt x="3504902" y="1483321"/>
                  <a:pt x="3504902" y="1488282"/>
                </a:cubicBezTo>
                <a:cubicBezTo>
                  <a:pt x="3504902" y="1493243"/>
                  <a:pt x="3504902" y="1495723"/>
                  <a:pt x="3504902" y="1495723"/>
                </a:cubicBezTo>
                <a:cubicBezTo>
                  <a:pt x="3499942" y="1495723"/>
                  <a:pt x="3497461" y="1495723"/>
                  <a:pt x="3497461" y="1495723"/>
                </a:cubicBezTo>
                <a:cubicBezTo>
                  <a:pt x="3497461" y="1495723"/>
                  <a:pt x="3497461" y="1493243"/>
                  <a:pt x="3497461" y="1488282"/>
                </a:cubicBezTo>
                <a:cubicBezTo>
                  <a:pt x="3497461" y="1483321"/>
                  <a:pt x="3494980" y="1480840"/>
                  <a:pt x="3490019" y="1480840"/>
                </a:cubicBezTo>
                <a:lnTo>
                  <a:pt x="3497461" y="1473399"/>
                </a:lnTo>
                <a:cubicBezTo>
                  <a:pt x="3497461" y="1468438"/>
                  <a:pt x="3497461" y="1464717"/>
                  <a:pt x="3497461" y="1462237"/>
                </a:cubicBezTo>
                <a:cubicBezTo>
                  <a:pt x="3497461" y="1459757"/>
                  <a:pt x="3502422" y="1458516"/>
                  <a:pt x="3512344" y="1458516"/>
                </a:cubicBezTo>
                <a:lnTo>
                  <a:pt x="3519785" y="1458516"/>
                </a:lnTo>
                <a:lnTo>
                  <a:pt x="3527226" y="1465958"/>
                </a:lnTo>
                <a:lnTo>
                  <a:pt x="3534668" y="1465958"/>
                </a:lnTo>
                <a:cubicBezTo>
                  <a:pt x="3534668" y="1456036"/>
                  <a:pt x="3529707" y="1451075"/>
                  <a:pt x="3519785" y="1451075"/>
                </a:cubicBezTo>
                <a:cubicBezTo>
                  <a:pt x="3519785" y="1451075"/>
                  <a:pt x="3518545" y="1451075"/>
                  <a:pt x="3516064" y="1451075"/>
                </a:cubicBezTo>
                <a:cubicBezTo>
                  <a:pt x="3513584" y="1451075"/>
                  <a:pt x="3512344" y="1448594"/>
                  <a:pt x="3512344" y="1443633"/>
                </a:cubicBezTo>
                <a:close/>
                <a:moveTo>
                  <a:pt x="3423048" y="1443633"/>
                </a:moveTo>
                <a:lnTo>
                  <a:pt x="3430489" y="1443633"/>
                </a:lnTo>
                <a:cubicBezTo>
                  <a:pt x="3425528" y="1448594"/>
                  <a:pt x="3423048" y="1451075"/>
                  <a:pt x="3423048" y="1451075"/>
                </a:cubicBezTo>
                <a:close/>
                <a:moveTo>
                  <a:pt x="2574727" y="1443633"/>
                </a:moveTo>
                <a:lnTo>
                  <a:pt x="2589610" y="1443633"/>
                </a:lnTo>
                <a:cubicBezTo>
                  <a:pt x="2589610" y="1443633"/>
                  <a:pt x="2587129" y="1444874"/>
                  <a:pt x="2582169" y="1447354"/>
                </a:cubicBezTo>
                <a:cubicBezTo>
                  <a:pt x="2577208" y="1449834"/>
                  <a:pt x="2572247" y="1451075"/>
                  <a:pt x="2567286" y="1451075"/>
                </a:cubicBezTo>
                <a:close/>
                <a:moveTo>
                  <a:pt x="5729883" y="1439913"/>
                </a:moveTo>
                <a:cubicBezTo>
                  <a:pt x="5727402" y="1439913"/>
                  <a:pt x="5724922" y="1441153"/>
                  <a:pt x="5722441" y="1443633"/>
                </a:cubicBezTo>
                <a:lnTo>
                  <a:pt x="5737324" y="1451075"/>
                </a:lnTo>
                <a:lnTo>
                  <a:pt x="5737324" y="1443633"/>
                </a:lnTo>
                <a:cubicBezTo>
                  <a:pt x="5734843" y="1441153"/>
                  <a:pt x="5732363" y="1439913"/>
                  <a:pt x="5729883" y="1439913"/>
                </a:cubicBezTo>
                <a:close/>
                <a:moveTo>
                  <a:pt x="6734472" y="1436192"/>
                </a:moveTo>
                <a:lnTo>
                  <a:pt x="6741913" y="1436192"/>
                </a:lnTo>
                <a:lnTo>
                  <a:pt x="6727031" y="1443633"/>
                </a:lnTo>
                <a:cubicBezTo>
                  <a:pt x="6727031" y="1443633"/>
                  <a:pt x="6729511" y="1441153"/>
                  <a:pt x="6734472" y="1436192"/>
                </a:cubicBezTo>
                <a:close/>
                <a:moveTo>
                  <a:pt x="5558730" y="1436192"/>
                </a:moveTo>
                <a:lnTo>
                  <a:pt x="5536406" y="1451075"/>
                </a:lnTo>
                <a:cubicBezTo>
                  <a:pt x="5536406" y="1460997"/>
                  <a:pt x="5538886" y="1463477"/>
                  <a:pt x="5543847" y="1458516"/>
                </a:cubicBezTo>
                <a:lnTo>
                  <a:pt x="5543847" y="1465958"/>
                </a:lnTo>
                <a:cubicBezTo>
                  <a:pt x="5538886" y="1465958"/>
                  <a:pt x="5533926" y="1468438"/>
                  <a:pt x="5528965" y="1473399"/>
                </a:cubicBezTo>
                <a:lnTo>
                  <a:pt x="5521523" y="1465958"/>
                </a:lnTo>
                <a:lnTo>
                  <a:pt x="5514082" y="1465958"/>
                </a:lnTo>
                <a:cubicBezTo>
                  <a:pt x="5504160" y="1470919"/>
                  <a:pt x="5499199" y="1473399"/>
                  <a:pt x="5499199" y="1473399"/>
                </a:cubicBezTo>
                <a:cubicBezTo>
                  <a:pt x="5494238" y="1473399"/>
                  <a:pt x="5491758" y="1475879"/>
                  <a:pt x="5491758" y="1480840"/>
                </a:cubicBezTo>
                <a:lnTo>
                  <a:pt x="5484316" y="1480840"/>
                </a:lnTo>
                <a:lnTo>
                  <a:pt x="5476875" y="1480840"/>
                </a:lnTo>
                <a:lnTo>
                  <a:pt x="5476875" y="1488282"/>
                </a:lnTo>
                <a:cubicBezTo>
                  <a:pt x="5481836" y="1488282"/>
                  <a:pt x="5486796" y="1485801"/>
                  <a:pt x="5491758" y="1480840"/>
                </a:cubicBezTo>
                <a:cubicBezTo>
                  <a:pt x="5491758" y="1485801"/>
                  <a:pt x="5491758" y="1488282"/>
                  <a:pt x="5491758" y="1488282"/>
                </a:cubicBezTo>
                <a:lnTo>
                  <a:pt x="5484316" y="1495723"/>
                </a:lnTo>
                <a:cubicBezTo>
                  <a:pt x="5489277" y="1490762"/>
                  <a:pt x="5496719" y="1488282"/>
                  <a:pt x="5506640" y="1488282"/>
                </a:cubicBezTo>
                <a:cubicBezTo>
                  <a:pt x="5506640" y="1483321"/>
                  <a:pt x="5510361" y="1480840"/>
                  <a:pt x="5517803" y="1480840"/>
                </a:cubicBezTo>
                <a:cubicBezTo>
                  <a:pt x="5525244" y="1480840"/>
                  <a:pt x="5528965" y="1480840"/>
                  <a:pt x="5528965" y="1480840"/>
                </a:cubicBezTo>
                <a:lnTo>
                  <a:pt x="5536406" y="1480840"/>
                </a:lnTo>
                <a:cubicBezTo>
                  <a:pt x="5541367" y="1475879"/>
                  <a:pt x="5545088" y="1473399"/>
                  <a:pt x="5547568" y="1473399"/>
                </a:cubicBezTo>
                <a:cubicBezTo>
                  <a:pt x="5550048" y="1473399"/>
                  <a:pt x="5551289" y="1473399"/>
                  <a:pt x="5551289" y="1473399"/>
                </a:cubicBezTo>
                <a:cubicBezTo>
                  <a:pt x="5556250" y="1473399"/>
                  <a:pt x="5566172" y="1469678"/>
                  <a:pt x="5581054" y="1462237"/>
                </a:cubicBezTo>
                <a:cubicBezTo>
                  <a:pt x="5595937" y="1454796"/>
                  <a:pt x="5603379" y="1451075"/>
                  <a:pt x="5603379" y="1451075"/>
                </a:cubicBezTo>
                <a:lnTo>
                  <a:pt x="5610820" y="1443633"/>
                </a:lnTo>
                <a:lnTo>
                  <a:pt x="5618261" y="1436192"/>
                </a:lnTo>
                <a:cubicBezTo>
                  <a:pt x="5613300" y="1436192"/>
                  <a:pt x="5605859" y="1441153"/>
                  <a:pt x="5595937" y="1451075"/>
                </a:cubicBezTo>
                <a:lnTo>
                  <a:pt x="5581054" y="1451075"/>
                </a:lnTo>
                <a:cubicBezTo>
                  <a:pt x="5576093" y="1451075"/>
                  <a:pt x="5573613" y="1452315"/>
                  <a:pt x="5573613" y="1454796"/>
                </a:cubicBezTo>
                <a:cubicBezTo>
                  <a:pt x="5573613" y="1457276"/>
                  <a:pt x="5571133" y="1458516"/>
                  <a:pt x="5566172" y="1458516"/>
                </a:cubicBezTo>
                <a:cubicBezTo>
                  <a:pt x="5561210" y="1458516"/>
                  <a:pt x="5561210" y="1456036"/>
                  <a:pt x="5566172" y="1451075"/>
                </a:cubicBezTo>
                <a:lnTo>
                  <a:pt x="5566172" y="1443633"/>
                </a:lnTo>
                <a:close/>
                <a:moveTo>
                  <a:pt x="5342929" y="1436192"/>
                </a:moveTo>
                <a:cubicBezTo>
                  <a:pt x="5333008" y="1451075"/>
                  <a:pt x="5323085" y="1456036"/>
                  <a:pt x="5313164" y="1451075"/>
                </a:cubicBezTo>
                <a:cubicBezTo>
                  <a:pt x="5308203" y="1451075"/>
                  <a:pt x="5305722" y="1451075"/>
                  <a:pt x="5305722" y="1451075"/>
                </a:cubicBezTo>
                <a:cubicBezTo>
                  <a:pt x="5300761" y="1456036"/>
                  <a:pt x="5293320" y="1458516"/>
                  <a:pt x="5283398" y="1458516"/>
                </a:cubicBezTo>
                <a:lnTo>
                  <a:pt x="5275957" y="1465958"/>
                </a:lnTo>
                <a:cubicBezTo>
                  <a:pt x="5275957" y="1470919"/>
                  <a:pt x="5274716" y="1473399"/>
                  <a:pt x="5272236" y="1473399"/>
                </a:cubicBezTo>
                <a:cubicBezTo>
                  <a:pt x="5269756" y="1473399"/>
                  <a:pt x="5268515" y="1475879"/>
                  <a:pt x="5268515" y="1480840"/>
                </a:cubicBezTo>
                <a:lnTo>
                  <a:pt x="5283398" y="1473399"/>
                </a:lnTo>
                <a:lnTo>
                  <a:pt x="5290840" y="1465958"/>
                </a:lnTo>
                <a:lnTo>
                  <a:pt x="5313164" y="1465958"/>
                </a:lnTo>
                <a:cubicBezTo>
                  <a:pt x="5313164" y="1465958"/>
                  <a:pt x="5318125" y="1463477"/>
                  <a:pt x="5328047" y="1458516"/>
                </a:cubicBezTo>
                <a:lnTo>
                  <a:pt x="5335488" y="1458516"/>
                </a:lnTo>
                <a:lnTo>
                  <a:pt x="5342929" y="1451075"/>
                </a:lnTo>
                <a:lnTo>
                  <a:pt x="5350371" y="1451075"/>
                </a:lnTo>
                <a:cubicBezTo>
                  <a:pt x="5350371" y="1446114"/>
                  <a:pt x="5352851" y="1442393"/>
                  <a:pt x="5357812" y="1439913"/>
                </a:cubicBezTo>
                <a:cubicBezTo>
                  <a:pt x="5362774" y="1437432"/>
                  <a:pt x="5365254" y="1436192"/>
                  <a:pt x="5365254" y="1436192"/>
                </a:cubicBezTo>
                <a:close/>
                <a:moveTo>
                  <a:pt x="4066729" y="1436192"/>
                </a:moveTo>
                <a:cubicBezTo>
                  <a:pt x="4064249" y="1436192"/>
                  <a:pt x="4063008" y="1437432"/>
                  <a:pt x="4063008" y="1439913"/>
                </a:cubicBezTo>
                <a:cubicBezTo>
                  <a:pt x="4063008" y="1442393"/>
                  <a:pt x="4065489" y="1443633"/>
                  <a:pt x="4070450" y="1443633"/>
                </a:cubicBezTo>
                <a:cubicBezTo>
                  <a:pt x="4070450" y="1438672"/>
                  <a:pt x="4069209" y="1436192"/>
                  <a:pt x="4066729" y="1436192"/>
                </a:cubicBezTo>
                <a:close/>
                <a:moveTo>
                  <a:pt x="3728144" y="1436192"/>
                </a:moveTo>
                <a:lnTo>
                  <a:pt x="3720703" y="1451075"/>
                </a:lnTo>
                <a:cubicBezTo>
                  <a:pt x="3715742" y="1451075"/>
                  <a:pt x="3712021" y="1451075"/>
                  <a:pt x="3709541" y="1451075"/>
                </a:cubicBezTo>
                <a:cubicBezTo>
                  <a:pt x="3707061" y="1451075"/>
                  <a:pt x="3707061" y="1452315"/>
                  <a:pt x="3709541" y="1454796"/>
                </a:cubicBezTo>
                <a:cubicBezTo>
                  <a:pt x="3712021" y="1457276"/>
                  <a:pt x="3719463" y="1456036"/>
                  <a:pt x="3731865" y="1451075"/>
                </a:cubicBezTo>
                <a:cubicBezTo>
                  <a:pt x="3744268" y="1446114"/>
                  <a:pt x="3750469" y="1442393"/>
                  <a:pt x="3750469" y="1439913"/>
                </a:cubicBezTo>
                <a:cubicBezTo>
                  <a:pt x="3750469" y="1437432"/>
                  <a:pt x="3747988" y="1436192"/>
                  <a:pt x="3743027" y="1436192"/>
                </a:cubicBezTo>
                <a:cubicBezTo>
                  <a:pt x="3738066" y="1441153"/>
                  <a:pt x="3735586" y="1442393"/>
                  <a:pt x="3735586" y="1439913"/>
                </a:cubicBezTo>
                <a:cubicBezTo>
                  <a:pt x="3735586" y="1437432"/>
                  <a:pt x="3733105" y="1436192"/>
                  <a:pt x="3728144" y="1436192"/>
                </a:cubicBezTo>
                <a:close/>
                <a:moveTo>
                  <a:pt x="3928132" y="1430611"/>
                </a:moveTo>
                <a:cubicBezTo>
                  <a:pt x="3927512" y="1430611"/>
                  <a:pt x="3926582" y="1431231"/>
                  <a:pt x="3925342" y="1432471"/>
                </a:cubicBezTo>
                <a:cubicBezTo>
                  <a:pt x="3922861" y="1434952"/>
                  <a:pt x="3921621" y="1437432"/>
                  <a:pt x="3921621" y="1439913"/>
                </a:cubicBezTo>
                <a:cubicBezTo>
                  <a:pt x="3921621" y="1442393"/>
                  <a:pt x="3922861" y="1442393"/>
                  <a:pt x="3925342" y="1439913"/>
                </a:cubicBezTo>
                <a:cubicBezTo>
                  <a:pt x="3927822" y="1437432"/>
                  <a:pt x="3929063" y="1434952"/>
                  <a:pt x="3929063" y="1432471"/>
                </a:cubicBezTo>
                <a:cubicBezTo>
                  <a:pt x="3929063" y="1431231"/>
                  <a:pt x="3928752" y="1430611"/>
                  <a:pt x="3928132" y="1430611"/>
                </a:cubicBezTo>
                <a:close/>
                <a:moveTo>
                  <a:pt x="5275957" y="1428751"/>
                </a:moveTo>
                <a:lnTo>
                  <a:pt x="5275957" y="1436192"/>
                </a:lnTo>
                <a:cubicBezTo>
                  <a:pt x="5280918" y="1436192"/>
                  <a:pt x="5283398" y="1433712"/>
                  <a:pt x="5283398" y="1428751"/>
                </a:cubicBezTo>
                <a:cubicBezTo>
                  <a:pt x="5278437" y="1428751"/>
                  <a:pt x="5275957" y="1428751"/>
                  <a:pt x="5275957" y="1428751"/>
                </a:cubicBezTo>
                <a:close/>
                <a:moveTo>
                  <a:pt x="5179219" y="1428751"/>
                </a:moveTo>
                <a:lnTo>
                  <a:pt x="5186660" y="1436192"/>
                </a:lnTo>
                <a:lnTo>
                  <a:pt x="5186660" y="1428751"/>
                </a:lnTo>
                <a:close/>
                <a:moveTo>
                  <a:pt x="5149453" y="1428751"/>
                </a:moveTo>
                <a:cubicBezTo>
                  <a:pt x="5149453" y="1433712"/>
                  <a:pt x="5150694" y="1438672"/>
                  <a:pt x="5153174" y="1443633"/>
                </a:cubicBezTo>
                <a:cubicBezTo>
                  <a:pt x="5155654" y="1448594"/>
                  <a:pt x="5156894" y="1451075"/>
                  <a:pt x="5156894" y="1451075"/>
                </a:cubicBezTo>
                <a:lnTo>
                  <a:pt x="5164336" y="1443633"/>
                </a:lnTo>
                <a:close/>
                <a:moveTo>
                  <a:pt x="3594199" y="1428751"/>
                </a:moveTo>
                <a:lnTo>
                  <a:pt x="3579316" y="1436192"/>
                </a:lnTo>
                <a:lnTo>
                  <a:pt x="3594199" y="1436192"/>
                </a:lnTo>
                <a:cubicBezTo>
                  <a:pt x="3594199" y="1436192"/>
                  <a:pt x="3594199" y="1433712"/>
                  <a:pt x="3594199" y="1428751"/>
                </a:cubicBezTo>
                <a:close/>
                <a:moveTo>
                  <a:pt x="3452812" y="1428751"/>
                </a:moveTo>
                <a:cubicBezTo>
                  <a:pt x="3452812" y="1428751"/>
                  <a:pt x="3452812" y="1431231"/>
                  <a:pt x="3452812" y="1436192"/>
                </a:cubicBezTo>
                <a:cubicBezTo>
                  <a:pt x="3447852" y="1436192"/>
                  <a:pt x="3446611" y="1434952"/>
                  <a:pt x="3449092" y="1432471"/>
                </a:cubicBezTo>
                <a:cubicBezTo>
                  <a:pt x="3451572" y="1429991"/>
                  <a:pt x="3452812" y="1428751"/>
                  <a:pt x="3452812" y="1428751"/>
                </a:cubicBezTo>
                <a:close/>
                <a:moveTo>
                  <a:pt x="2258467" y="1428751"/>
                </a:moveTo>
                <a:cubicBezTo>
                  <a:pt x="2260948" y="1428751"/>
                  <a:pt x="2262187" y="1431231"/>
                  <a:pt x="2262187" y="1436192"/>
                </a:cubicBezTo>
                <a:cubicBezTo>
                  <a:pt x="2262187" y="1441153"/>
                  <a:pt x="2262187" y="1443633"/>
                  <a:pt x="2262187" y="1443633"/>
                </a:cubicBezTo>
                <a:cubicBezTo>
                  <a:pt x="2262187" y="1443633"/>
                  <a:pt x="2260948" y="1442393"/>
                  <a:pt x="2258467" y="1439913"/>
                </a:cubicBezTo>
                <a:cubicBezTo>
                  <a:pt x="2255986" y="1437432"/>
                  <a:pt x="2254746" y="1434952"/>
                  <a:pt x="2254746" y="1432471"/>
                </a:cubicBezTo>
                <a:cubicBezTo>
                  <a:pt x="2254746" y="1429991"/>
                  <a:pt x="2255986" y="1428751"/>
                  <a:pt x="2258467" y="1428751"/>
                </a:cubicBezTo>
                <a:close/>
                <a:moveTo>
                  <a:pt x="6280547" y="1421309"/>
                </a:moveTo>
                <a:cubicBezTo>
                  <a:pt x="6280547" y="1421309"/>
                  <a:pt x="6283027" y="1421309"/>
                  <a:pt x="6287988" y="1421309"/>
                </a:cubicBezTo>
                <a:cubicBezTo>
                  <a:pt x="6287988" y="1421309"/>
                  <a:pt x="6287988" y="1422550"/>
                  <a:pt x="6287988" y="1425030"/>
                </a:cubicBezTo>
                <a:cubicBezTo>
                  <a:pt x="6287988" y="1427510"/>
                  <a:pt x="6287988" y="1428751"/>
                  <a:pt x="6287988" y="1428751"/>
                </a:cubicBezTo>
                <a:cubicBezTo>
                  <a:pt x="6292949" y="1428751"/>
                  <a:pt x="6295429" y="1426270"/>
                  <a:pt x="6295429" y="1421309"/>
                </a:cubicBezTo>
                <a:cubicBezTo>
                  <a:pt x="6295429" y="1421309"/>
                  <a:pt x="6297910" y="1421309"/>
                  <a:pt x="6302871" y="1421309"/>
                </a:cubicBezTo>
                <a:lnTo>
                  <a:pt x="6302871" y="1428751"/>
                </a:lnTo>
                <a:cubicBezTo>
                  <a:pt x="6297910" y="1433712"/>
                  <a:pt x="6295429" y="1433712"/>
                  <a:pt x="6295429" y="1428751"/>
                </a:cubicBezTo>
                <a:cubicBezTo>
                  <a:pt x="6290468" y="1428751"/>
                  <a:pt x="6287988" y="1429991"/>
                  <a:pt x="6287988" y="1432471"/>
                </a:cubicBezTo>
                <a:cubicBezTo>
                  <a:pt x="6287988" y="1434952"/>
                  <a:pt x="6287988" y="1436192"/>
                  <a:pt x="6287988" y="1436192"/>
                </a:cubicBezTo>
                <a:lnTo>
                  <a:pt x="6265664" y="1451075"/>
                </a:lnTo>
                <a:cubicBezTo>
                  <a:pt x="6255742" y="1456036"/>
                  <a:pt x="6249540" y="1459757"/>
                  <a:pt x="6247060" y="1462237"/>
                </a:cubicBezTo>
                <a:cubicBezTo>
                  <a:pt x="6244580" y="1464717"/>
                  <a:pt x="6240860" y="1467198"/>
                  <a:pt x="6235898" y="1469678"/>
                </a:cubicBezTo>
                <a:cubicBezTo>
                  <a:pt x="6230937" y="1472159"/>
                  <a:pt x="6228457" y="1473399"/>
                  <a:pt x="6228457" y="1473399"/>
                </a:cubicBezTo>
                <a:lnTo>
                  <a:pt x="6206133" y="1488282"/>
                </a:lnTo>
                <a:cubicBezTo>
                  <a:pt x="6201171" y="1493243"/>
                  <a:pt x="6198691" y="1493243"/>
                  <a:pt x="6198691" y="1488282"/>
                </a:cubicBezTo>
                <a:lnTo>
                  <a:pt x="6221015" y="1473399"/>
                </a:lnTo>
                <a:lnTo>
                  <a:pt x="6228457" y="1465958"/>
                </a:lnTo>
                <a:lnTo>
                  <a:pt x="6235898" y="1458516"/>
                </a:lnTo>
                <a:lnTo>
                  <a:pt x="6243340" y="1451075"/>
                </a:lnTo>
                <a:cubicBezTo>
                  <a:pt x="6248301" y="1451075"/>
                  <a:pt x="6252022" y="1449834"/>
                  <a:pt x="6254502" y="1447354"/>
                </a:cubicBezTo>
                <a:cubicBezTo>
                  <a:pt x="6256982" y="1444874"/>
                  <a:pt x="6260703" y="1441153"/>
                  <a:pt x="6265664" y="1436192"/>
                </a:cubicBezTo>
                <a:cubicBezTo>
                  <a:pt x="6275585" y="1431231"/>
                  <a:pt x="6280547" y="1426270"/>
                  <a:pt x="6280547" y="1421309"/>
                </a:cubicBezTo>
                <a:close/>
                <a:moveTo>
                  <a:pt x="6228457" y="1421309"/>
                </a:moveTo>
                <a:lnTo>
                  <a:pt x="6235898" y="1428751"/>
                </a:lnTo>
                <a:lnTo>
                  <a:pt x="6228457" y="1428751"/>
                </a:lnTo>
                <a:close/>
                <a:moveTo>
                  <a:pt x="5960566" y="1421309"/>
                </a:moveTo>
                <a:cubicBezTo>
                  <a:pt x="5965527" y="1421309"/>
                  <a:pt x="5968008" y="1422550"/>
                  <a:pt x="5968008" y="1425030"/>
                </a:cubicBezTo>
                <a:cubicBezTo>
                  <a:pt x="5968008" y="1427510"/>
                  <a:pt x="5971728" y="1428751"/>
                  <a:pt x="5979170" y="1428751"/>
                </a:cubicBezTo>
                <a:lnTo>
                  <a:pt x="5982890" y="1428751"/>
                </a:lnTo>
                <a:cubicBezTo>
                  <a:pt x="5982890" y="1433712"/>
                  <a:pt x="5981650" y="1436192"/>
                  <a:pt x="5979170" y="1436192"/>
                </a:cubicBezTo>
                <a:cubicBezTo>
                  <a:pt x="5976690" y="1436192"/>
                  <a:pt x="5972969" y="1438672"/>
                  <a:pt x="5968008" y="1443633"/>
                </a:cubicBezTo>
                <a:cubicBezTo>
                  <a:pt x="5963046" y="1443633"/>
                  <a:pt x="5959326" y="1444874"/>
                  <a:pt x="5956845" y="1447354"/>
                </a:cubicBezTo>
                <a:cubicBezTo>
                  <a:pt x="5954365" y="1449834"/>
                  <a:pt x="5953125" y="1448594"/>
                  <a:pt x="5953125" y="1443633"/>
                </a:cubicBezTo>
                <a:cubicBezTo>
                  <a:pt x="5953125" y="1438672"/>
                  <a:pt x="5955605" y="1436192"/>
                  <a:pt x="5960566" y="1436192"/>
                </a:cubicBezTo>
                <a:lnTo>
                  <a:pt x="5960566" y="1428751"/>
                </a:lnTo>
                <a:lnTo>
                  <a:pt x="5956845" y="1428751"/>
                </a:lnTo>
                <a:cubicBezTo>
                  <a:pt x="5959326" y="1428751"/>
                  <a:pt x="5960566" y="1426270"/>
                  <a:pt x="5960566" y="1421309"/>
                </a:cubicBezTo>
                <a:close/>
                <a:moveTo>
                  <a:pt x="5320605" y="1421309"/>
                </a:moveTo>
                <a:cubicBezTo>
                  <a:pt x="5315644" y="1421309"/>
                  <a:pt x="5315644" y="1423790"/>
                  <a:pt x="5320605" y="1428751"/>
                </a:cubicBezTo>
                <a:cubicBezTo>
                  <a:pt x="5325567" y="1428751"/>
                  <a:pt x="5328047" y="1427510"/>
                  <a:pt x="5328047" y="1425030"/>
                </a:cubicBezTo>
                <a:cubicBezTo>
                  <a:pt x="5328047" y="1422550"/>
                  <a:pt x="5325567" y="1421309"/>
                  <a:pt x="5320605" y="1421309"/>
                </a:cubicBezTo>
                <a:close/>
                <a:moveTo>
                  <a:pt x="3951387" y="1421309"/>
                </a:moveTo>
                <a:lnTo>
                  <a:pt x="3951387" y="1428751"/>
                </a:lnTo>
                <a:cubicBezTo>
                  <a:pt x="3946426" y="1428751"/>
                  <a:pt x="3943945" y="1428751"/>
                  <a:pt x="3943945" y="1428751"/>
                </a:cubicBezTo>
                <a:cubicBezTo>
                  <a:pt x="3943945" y="1428751"/>
                  <a:pt x="3943945" y="1431231"/>
                  <a:pt x="3943945" y="1436192"/>
                </a:cubicBezTo>
                <a:lnTo>
                  <a:pt x="3958828" y="1428751"/>
                </a:lnTo>
                <a:cubicBezTo>
                  <a:pt x="3958828" y="1423790"/>
                  <a:pt x="3958828" y="1421309"/>
                  <a:pt x="3958828" y="1421309"/>
                </a:cubicBezTo>
                <a:close/>
                <a:moveTo>
                  <a:pt x="3854649" y="1421309"/>
                </a:moveTo>
                <a:cubicBezTo>
                  <a:pt x="3849688" y="1426270"/>
                  <a:pt x="3847208" y="1428751"/>
                  <a:pt x="3847208" y="1428751"/>
                </a:cubicBezTo>
                <a:cubicBezTo>
                  <a:pt x="3852169" y="1433712"/>
                  <a:pt x="3854649" y="1433712"/>
                  <a:pt x="3854649" y="1428751"/>
                </a:cubicBezTo>
                <a:cubicBezTo>
                  <a:pt x="3854649" y="1428751"/>
                  <a:pt x="3854649" y="1426270"/>
                  <a:pt x="3854649" y="1421309"/>
                </a:cubicBezTo>
                <a:close/>
                <a:moveTo>
                  <a:pt x="5608960" y="1417588"/>
                </a:moveTo>
                <a:cubicBezTo>
                  <a:pt x="5607720" y="1417588"/>
                  <a:pt x="5605859" y="1418829"/>
                  <a:pt x="5603379" y="1421309"/>
                </a:cubicBezTo>
                <a:cubicBezTo>
                  <a:pt x="5598417" y="1421309"/>
                  <a:pt x="5595937" y="1421309"/>
                  <a:pt x="5595937" y="1421309"/>
                </a:cubicBezTo>
                <a:cubicBezTo>
                  <a:pt x="5595937" y="1421309"/>
                  <a:pt x="5593457" y="1421309"/>
                  <a:pt x="5588496" y="1421309"/>
                </a:cubicBezTo>
                <a:lnTo>
                  <a:pt x="5588496" y="1428751"/>
                </a:lnTo>
                <a:cubicBezTo>
                  <a:pt x="5583535" y="1433712"/>
                  <a:pt x="5581054" y="1436192"/>
                  <a:pt x="5581054" y="1436192"/>
                </a:cubicBezTo>
                <a:cubicBezTo>
                  <a:pt x="5576093" y="1441153"/>
                  <a:pt x="5576093" y="1443633"/>
                  <a:pt x="5581054" y="1443633"/>
                </a:cubicBezTo>
                <a:cubicBezTo>
                  <a:pt x="5586016" y="1443633"/>
                  <a:pt x="5593457" y="1441153"/>
                  <a:pt x="5603379" y="1436192"/>
                </a:cubicBezTo>
                <a:lnTo>
                  <a:pt x="5610820" y="1421309"/>
                </a:lnTo>
                <a:cubicBezTo>
                  <a:pt x="5610820" y="1418829"/>
                  <a:pt x="5610200" y="1417588"/>
                  <a:pt x="5608960" y="1417588"/>
                </a:cubicBezTo>
                <a:close/>
                <a:moveTo>
                  <a:pt x="3593269" y="1416658"/>
                </a:moveTo>
                <a:cubicBezTo>
                  <a:pt x="3591409" y="1417279"/>
                  <a:pt x="3589238" y="1418829"/>
                  <a:pt x="3586758" y="1421309"/>
                </a:cubicBezTo>
                <a:lnTo>
                  <a:pt x="3594199" y="1421309"/>
                </a:lnTo>
                <a:cubicBezTo>
                  <a:pt x="3599160" y="1421309"/>
                  <a:pt x="3600401" y="1420069"/>
                  <a:pt x="3597920" y="1417588"/>
                </a:cubicBezTo>
                <a:cubicBezTo>
                  <a:pt x="3596680" y="1416348"/>
                  <a:pt x="3595130" y="1416038"/>
                  <a:pt x="3593269" y="1416658"/>
                </a:cubicBezTo>
                <a:close/>
                <a:moveTo>
                  <a:pt x="5945683" y="1413868"/>
                </a:moveTo>
                <a:lnTo>
                  <a:pt x="5953125" y="1413868"/>
                </a:lnTo>
                <a:cubicBezTo>
                  <a:pt x="5948163" y="1413868"/>
                  <a:pt x="5945683" y="1416348"/>
                  <a:pt x="5945683" y="1421309"/>
                </a:cubicBezTo>
                <a:lnTo>
                  <a:pt x="5930801" y="1421309"/>
                </a:lnTo>
                <a:cubicBezTo>
                  <a:pt x="5930801" y="1421309"/>
                  <a:pt x="5935762" y="1418829"/>
                  <a:pt x="5945683" y="1413868"/>
                </a:cubicBezTo>
                <a:close/>
                <a:moveTo>
                  <a:pt x="5897314" y="1413868"/>
                </a:moveTo>
                <a:cubicBezTo>
                  <a:pt x="5899794" y="1413868"/>
                  <a:pt x="5901035" y="1416348"/>
                  <a:pt x="5901035" y="1421309"/>
                </a:cubicBezTo>
                <a:cubicBezTo>
                  <a:pt x="5896074" y="1421309"/>
                  <a:pt x="5893594" y="1420069"/>
                  <a:pt x="5893594" y="1417588"/>
                </a:cubicBezTo>
                <a:cubicBezTo>
                  <a:pt x="5893594" y="1415108"/>
                  <a:pt x="5894834" y="1413868"/>
                  <a:pt x="5897314" y="1413868"/>
                </a:cubicBezTo>
                <a:close/>
                <a:moveTo>
                  <a:pt x="5804297" y="1413868"/>
                </a:moveTo>
                <a:cubicBezTo>
                  <a:pt x="5804297" y="1418829"/>
                  <a:pt x="5803056" y="1421309"/>
                  <a:pt x="5800576" y="1421309"/>
                </a:cubicBezTo>
                <a:cubicBezTo>
                  <a:pt x="5798096" y="1421309"/>
                  <a:pt x="5796855" y="1421309"/>
                  <a:pt x="5796855" y="1421309"/>
                </a:cubicBezTo>
                <a:close/>
                <a:moveTo>
                  <a:pt x="5558730" y="1413868"/>
                </a:moveTo>
                <a:lnTo>
                  <a:pt x="5566172" y="1428751"/>
                </a:lnTo>
                <a:cubicBezTo>
                  <a:pt x="5571133" y="1433712"/>
                  <a:pt x="5573613" y="1433712"/>
                  <a:pt x="5573613" y="1428751"/>
                </a:cubicBezTo>
                <a:close/>
                <a:moveTo>
                  <a:pt x="5335488" y="1413868"/>
                </a:moveTo>
                <a:cubicBezTo>
                  <a:pt x="5335488" y="1418829"/>
                  <a:pt x="5335488" y="1421309"/>
                  <a:pt x="5335488" y="1421309"/>
                </a:cubicBezTo>
                <a:cubicBezTo>
                  <a:pt x="5335488" y="1421309"/>
                  <a:pt x="5337968" y="1421309"/>
                  <a:pt x="5342929" y="1421309"/>
                </a:cubicBezTo>
                <a:cubicBezTo>
                  <a:pt x="5342929" y="1421309"/>
                  <a:pt x="5344170" y="1420069"/>
                  <a:pt x="5346650" y="1417588"/>
                </a:cubicBezTo>
                <a:cubicBezTo>
                  <a:pt x="5349130" y="1415108"/>
                  <a:pt x="5347891" y="1413868"/>
                  <a:pt x="5342929" y="1413868"/>
                </a:cubicBezTo>
                <a:close/>
                <a:moveTo>
                  <a:pt x="4204395" y="1413868"/>
                </a:moveTo>
                <a:cubicBezTo>
                  <a:pt x="4204395" y="1418829"/>
                  <a:pt x="4201914" y="1421309"/>
                  <a:pt x="4196953" y="1421309"/>
                </a:cubicBezTo>
                <a:lnTo>
                  <a:pt x="4174629" y="1428751"/>
                </a:lnTo>
                <a:lnTo>
                  <a:pt x="4189512" y="1428751"/>
                </a:lnTo>
                <a:lnTo>
                  <a:pt x="4196953" y="1428751"/>
                </a:lnTo>
                <a:cubicBezTo>
                  <a:pt x="4196953" y="1428751"/>
                  <a:pt x="4199434" y="1427510"/>
                  <a:pt x="4204395" y="1425030"/>
                </a:cubicBezTo>
                <a:cubicBezTo>
                  <a:pt x="4209356" y="1422550"/>
                  <a:pt x="4211836" y="1418829"/>
                  <a:pt x="4211836" y="1413868"/>
                </a:cubicBezTo>
                <a:close/>
                <a:moveTo>
                  <a:pt x="4122539" y="1413868"/>
                </a:moveTo>
                <a:cubicBezTo>
                  <a:pt x="4112617" y="1413868"/>
                  <a:pt x="4107656" y="1418829"/>
                  <a:pt x="4107656" y="1428751"/>
                </a:cubicBezTo>
                <a:lnTo>
                  <a:pt x="4115098" y="1428751"/>
                </a:lnTo>
                <a:lnTo>
                  <a:pt x="4122539" y="1421309"/>
                </a:lnTo>
                <a:cubicBezTo>
                  <a:pt x="4127500" y="1421309"/>
                  <a:pt x="4129981" y="1421309"/>
                  <a:pt x="4129981" y="1421309"/>
                </a:cubicBezTo>
                <a:close/>
                <a:moveTo>
                  <a:pt x="4070450" y="1413868"/>
                </a:moveTo>
                <a:cubicBezTo>
                  <a:pt x="4070450" y="1418829"/>
                  <a:pt x="4071690" y="1421309"/>
                  <a:pt x="4074170" y="1421309"/>
                </a:cubicBezTo>
                <a:cubicBezTo>
                  <a:pt x="4076651" y="1421309"/>
                  <a:pt x="4080371" y="1421309"/>
                  <a:pt x="4085332" y="1421309"/>
                </a:cubicBezTo>
                <a:cubicBezTo>
                  <a:pt x="4085332" y="1416348"/>
                  <a:pt x="4085332" y="1413868"/>
                  <a:pt x="4085332" y="1413868"/>
                </a:cubicBezTo>
                <a:cubicBezTo>
                  <a:pt x="4085332" y="1413868"/>
                  <a:pt x="4082852" y="1413868"/>
                  <a:pt x="4077891" y="1413868"/>
                </a:cubicBezTo>
                <a:close/>
                <a:moveTo>
                  <a:pt x="4018359" y="1413868"/>
                </a:moveTo>
                <a:cubicBezTo>
                  <a:pt x="4013398" y="1413868"/>
                  <a:pt x="4010918" y="1416348"/>
                  <a:pt x="4010918" y="1421309"/>
                </a:cubicBezTo>
                <a:cubicBezTo>
                  <a:pt x="4015879" y="1421309"/>
                  <a:pt x="4018359" y="1421309"/>
                  <a:pt x="4018359" y="1421309"/>
                </a:cubicBezTo>
                <a:close/>
                <a:moveTo>
                  <a:pt x="3898367" y="1409217"/>
                </a:moveTo>
                <a:cubicBezTo>
                  <a:pt x="3897747" y="1408597"/>
                  <a:pt x="3896816" y="1408907"/>
                  <a:pt x="3895576" y="1410147"/>
                </a:cubicBezTo>
                <a:cubicBezTo>
                  <a:pt x="3893096" y="1412627"/>
                  <a:pt x="3894336" y="1413868"/>
                  <a:pt x="3899297" y="1413868"/>
                </a:cubicBezTo>
                <a:cubicBezTo>
                  <a:pt x="3899297" y="1411387"/>
                  <a:pt x="3898987" y="1409837"/>
                  <a:pt x="3898367" y="1409217"/>
                </a:cubicBezTo>
                <a:close/>
                <a:moveTo>
                  <a:pt x="6302871" y="1406426"/>
                </a:moveTo>
                <a:cubicBezTo>
                  <a:pt x="6302871" y="1406426"/>
                  <a:pt x="6305351" y="1406426"/>
                  <a:pt x="6310312" y="1406426"/>
                </a:cubicBezTo>
                <a:lnTo>
                  <a:pt x="6310312" y="1413868"/>
                </a:lnTo>
                <a:close/>
                <a:moveTo>
                  <a:pt x="5811738" y="1406426"/>
                </a:moveTo>
                <a:lnTo>
                  <a:pt x="5819179" y="1406426"/>
                </a:lnTo>
                <a:lnTo>
                  <a:pt x="5811738" y="1413868"/>
                </a:lnTo>
                <a:cubicBezTo>
                  <a:pt x="5811738" y="1408907"/>
                  <a:pt x="5811738" y="1406426"/>
                  <a:pt x="5811738" y="1406426"/>
                </a:cubicBezTo>
                <a:close/>
                <a:moveTo>
                  <a:pt x="5796855" y="1406426"/>
                </a:moveTo>
                <a:cubicBezTo>
                  <a:pt x="5796855" y="1411387"/>
                  <a:pt x="5795615" y="1413868"/>
                  <a:pt x="5793135" y="1413868"/>
                </a:cubicBezTo>
                <a:cubicBezTo>
                  <a:pt x="5790654" y="1413868"/>
                  <a:pt x="5790654" y="1412627"/>
                  <a:pt x="5793135" y="1410147"/>
                </a:cubicBezTo>
                <a:cubicBezTo>
                  <a:pt x="5795615" y="1407667"/>
                  <a:pt x="5796855" y="1406426"/>
                  <a:pt x="5796855" y="1406426"/>
                </a:cubicBezTo>
                <a:close/>
                <a:moveTo>
                  <a:pt x="5722441" y="1406426"/>
                </a:moveTo>
                <a:cubicBezTo>
                  <a:pt x="5727402" y="1411387"/>
                  <a:pt x="5727402" y="1413868"/>
                  <a:pt x="5722441" y="1413868"/>
                </a:cubicBezTo>
                <a:lnTo>
                  <a:pt x="5707558" y="1413868"/>
                </a:lnTo>
                <a:cubicBezTo>
                  <a:pt x="5707558" y="1408907"/>
                  <a:pt x="5712520" y="1406426"/>
                  <a:pt x="5722441" y="1406426"/>
                </a:cubicBezTo>
                <a:close/>
                <a:moveTo>
                  <a:pt x="5357812" y="1406426"/>
                </a:moveTo>
                <a:lnTo>
                  <a:pt x="5365254" y="1413868"/>
                </a:lnTo>
                <a:cubicBezTo>
                  <a:pt x="5370215" y="1408907"/>
                  <a:pt x="5370215" y="1406426"/>
                  <a:pt x="5365254" y="1406426"/>
                </a:cubicBezTo>
                <a:cubicBezTo>
                  <a:pt x="5365254" y="1406426"/>
                  <a:pt x="5362774" y="1406426"/>
                  <a:pt x="5357812" y="1406426"/>
                </a:cubicBezTo>
                <a:close/>
                <a:moveTo>
                  <a:pt x="5246191" y="1406426"/>
                </a:moveTo>
                <a:cubicBezTo>
                  <a:pt x="5246191" y="1411387"/>
                  <a:pt x="5248671" y="1412627"/>
                  <a:pt x="5253633" y="1410147"/>
                </a:cubicBezTo>
                <a:cubicBezTo>
                  <a:pt x="5258594" y="1407667"/>
                  <a:pt x="5261074" y="1406426"/>
                  <a:pt x="5261074" y="1406426"/>
                </a:cubicBezTo>
                <a:close/>
                <a:moveTo>
                  <a:pt x="4955976" y="1406426"/>
                </a:moveTo>
                <a:cubicBezTo>
                  <a:pt x="4951015" y="1411387"/>
                  <a:pt x="4948535" y="1413868"/>
                  <a:pt x="4948535" y="1413868"/>
                </a:cubicBezTo>
                <a:lnTo>
                  <a:pt x="4955976" y="1413868"/>
                </a:lnTo>
                <a:close/>
                <a:moveTo>
                  <a:pt x="4539258" y="1406426"/>
                </a:moveTo>
                <a:lnTo>
                  <a:pt x="4539258" y="1413868"/>
                </a:lnTo>
                <a:cubicBezTo>
                  <a:pt x="4544219" y="1413868"/>
                  <a:pt x="4546699" y="1411387"/>
                  <a:pt x="4546699" y="1406426"/>
                </a:cubicBezTo>
                <a:close/>
                <a:moveTo>
                  <a:pt x="4427637" y="1406426"/>
                </a:moveTo>
                <a:cubicBezTo>
                  <a:pt x="4427637" y="1411387"/>
                  <a:pt x="4428877" y="1413868"/>
                  <a:pt x="4431357" y="1413868"/>
                </a:cubicBezTo>
                <a:cubicBezTo>
                  <a:pt x="4433838" y="1413868"/>
                  <a:pt x="4435078" y="1412627"/>
                  <a:pt x="4435078" y="1410147"/>
                </a:cubicBezTo>
                <a:cubicBezTo>
                  <a:pt x="4435078" y="1407667"/>
                  <a:pt x="4432598" y="1406426"/>
                  <a:pt x="4427637" y="1406426"/>
                </a:cubicBezTo>
                <a:close/>
                <a:moveTo>
                  <a:pt x="4222998" y="1406426"/>
                </a:moveTo>
                <a:cubicBezTo>
                  <a:pt x="4220518" y="1406426"/>
                  <a:pt x="4219277" y="1408907"/>
                  <a:pt x="4219277" y="1413868"/>
                </a:cubicBezTo>
                <a:cubicBezTo>
                  <a:pt x="4214316" y="1418829"/>
                  <a:pt x="4211836" y="1421309"/>
                  <a:pt x="4211836" y="1421309"/>
                </a:cubicBezTo>
                <a:cubicBezTo>
                  <a:pt x="4211836" y="1421309"/>
                  <a:pt x="4214316" y="1421309"/>
                  <a:pt x="4219277" y="1421309"/>
                </a:cubicBezTo>
                <a:cubicBezTo>
                  <a:pt x="4224238" y="1421309"/>
                  <a:pt x="4227959" y="1420069"/>
                  <a:pt x="4230440" y="1417588"/>
                </a:cubicBezTo>
                <a:cubicBezTo>
                  <a:pt x="4232920" y="1415108"/>
                  <a:pt x="4232920" y="1412627"/>
                  <a:pt x="4230440" y="1410147"/>
                </a:cubicBezTo>
                <a:cubicBezTo>
                  <a:pt x="4227959" y="1407667"/>
                  <a:pt x="4225478" y="1406426"/>
                  <a:pt x="4222998" y="1406426"/>
                </a:cubicBezTo>
                <a:close/>
                <a:moveTo>
                  <a:pt x="3988594" y="1406426"/>
                </a:moveTo>
                <a:cubicBezTo>
                  <a:pt x="3983633" y="1411387"/>
                  <a:pt x="3978672" y="1413868"/>
                  <a:pt x="3973711" y="1413868"/>
                </a:cubicBezTo>
                <a:lnTo>
                  <a:pt x="3973711" y="1421309"/>
                </a:lnTo>
                <a:lnTo>
                  <a:pt x="3981152" y="1421309"/>
                </a:lnTo>
                <a:lnTo>
                  <a:pt x="3988594" y="1413868"/>
                </a:lnTo>
                <a:cubicBezTo>
                  <a:pt x="3993555" y="1413868"/>
                  <a:pt x="3996035" y="1411387"/>
                  <a:pt x="3996035" y="1406426"/>
                </a:cubicBezTo>
                <a:close/>
                <a:moveTo>
                  <a:pt x="3281660" y="1406426"/>
                </a:moveTo>
                <a:lnTo>
                  <a:pt x="3289101" y="1413868"/>
                </a:lnTo>
                <a:lnTo>
                  <a:pt x="3289101" y="1421309"/>
                </a:lnTo>
                <a:cubicBezTo>
                  <a:pt x="3279179" y="1411387"/>
                  <a:pt x="3276699" y="1406426"/>
                  <a:pt x="3281660" y="1406426"/>
                </a:cubicBezTo>
                <a:close/>
                <a:moveTo>
                  <a:pt x="6086140" y="1401776"/>
                </a:moveTo>
                <a:cubicBezTo>
                  <a:pt x="6088001" y="1402396"/>
                  <a:pt x="6089551" y="1403946"/>
                  <a:pt x="6090791" y="1406426"/>
                </a:cubicBezTo>
                <a:cubicBezTo>
                  <a:pt x="6093271" y="1411387"/>
                  <a:pt x="6094511" y="1416348"/>
                  <a:pt x="6094511" y="1421309"/>
                </a:cubicBezTo>
                <a:cubicBezTo>
                  <a:pt x="6094511" y="1426270"/>
                  <a:pt x="6093271" y="1428751"/>
                  <a:pt x="6090791" y="1428751"/>
                </a:cubicBezTo>
                <a:cubicBezTo>
                  <a:pt x="6088311" y="1428751"/>
                  <a:pt x="6085829" y="1428751"/>
                  <a:pt x="6083349" y="1428751"/>
                </a:cubicBezTo>
                <a:cubicBezTo>
                  <a:pt x="6080869" y="1428751"/>
                  <a:pt x="6078388" y="1429991"/>
                  <a:pt x="6075908" y="1432471"/>
                </a:cubicBezTo>
                <a:cubicBezTo>
                  <a:pt x="6073428" y="1434952"/>
                  <a:pt x="6069707" y="1436192"/>
                  <a:pt x="6064746" y="1436192"/>
                </a:cubicBezTo>
                <a:lnTo>
                  <a:pt x="6057304" y="1436192"/>
                </a:lnTo>
                <a:lnTo>
                  <a:pt x="6049863" y="1443633"/>
                </a:lnTo>
                <a:lnTo>
                  <a:pt x="6049863" y="1428751"/>
                </a:lnTo>
                <a:cubicBezTo>
                  <a:pt x="6054824" y="1428751"/>
                  <a:pt x="6057304" y="1426270"/>
                  <a:pt x="6057304" y="1421309"/>
                </a:cubicBezTo>
                <a:lnTo>
                  <a:pt x="6072187" y="1421309"/>
                </a:lnTo>
                <a:lnTo>
                  <a:pt x="6079629" y="1413868"/>
                </a:lnTo>
                <a:cubicBezTo>
                  <a:pt x="6074667" y="1408907"/>
                  <a:pt x="6074667" y="1405186"/>
                  <a:pt x="6079629" y="1402706"/>
                </a:cubicBezTo>
                <a:cubicBezTo>
                  <a:pt x="6082109" y="1401466"/>
                  <a:pt x="6084280" y="1401155"/>
                  <a:pt x="6086140" y="1401776"/>
                </a:cubicBezTo>
                <a:close/>
                <a:moveTo>
                  <a:pt x="6771679" y="1398985"/>
                </a:moveTo>
                <a:cubicBezTo>
                  <a:pt x="6776641" y="1398985"/>
                  <a:pt x="6776641" y="1406426"/>
                  <a:pt x="6771679" y="1421309"/>
                </a:cubicBezTo>
                <a:lnTo>
                  <a:pt x="6749355" y="1428751"/>
                </a:lnTo>
                <a:close/>
                <a:moveTo>
                  <a:pt x="6444258" y="1398985"/>
                </a:moveTo>
                <a:lnTo>
                  <a:pt x="6459140" y="1406426"/>
                </a:lnTo>
                <a:cubicBezTo>
                  <a:pt x="6449219" y="1406426"/>
                  <a:pt x="6441777" y="1408907"/>
                  <a:pt x="6436816" y="1413868"/>
                </a:cubicBezTo>
                <a:cubicBezTo>
                  <a:pt x="6431855" y="1418829"/>
                  <a:pt x="6429375" y="1421309"/>
                  <a:pt x="6429375" y="1421309"/>
                </a:cubicBezTo>
                <a:cubicBezTo>
                  <a:pt x="6424413" y="1421309"/>
                  <a:pt x="6419453" y="1421309"/>
                  <a:pt x="6414492" y="1421309"/>
                </a:cubicBezTo>
                <a:cubicBezTo>
                  <a:pt x="6414492" y="1416348"/>
                  <a:pt x="6415733" y="1413868"/>
                  <a:pt x="6418213" y="1413868"/>
                </a:cubicBezTo>
                <a:cubicBezTo>
                  <a:pt x="6420693" y="1413868"/>
                  <a:pt x="6429375" y="1408907"/>
                  <a:pt x="6444258" y="1398985"/>
                </a:cubicBezTo>
                <a:close/>
                <a:moveTo>
                  <a:pt x="4494610" y="1398985"/>
                </a:moveTo>
                <a:lnTo>
                  <a:pt x="4487169" y="1406426"/>
                </a:lnTo>
                <a:cubicBezTo>
                  <a:pt x="4492130" y="1406426"/>
                  <a:pt x="4494610" y="1406426"/>
                  <a:pt x="4494610" y="1406426"/>
                </a:cubicBezTo>
                <a:cubicBezTo>
                  <a:pt x="4494610" y="1401465"/>
                  <a:pt x="4494610" y="1398985"/>
                  <a:pt x="4494610" y="1398985"/>
                </a:cubicBezTo>
                <a:close/>
                <a:moveTo>
                  <a:pt x="3914180" y="1398985"/>
                </a:moveTo>
                <a:cubicBezTo>
                  <a:pt x="3909219" y="1398985"/>
                  <a:pt x="3905498" y="1400225"/>
                  <a:pt x="3903018" y="1402706"/>
                </a:cubicBezTo>
                <a:cubicBezTo>
                  <a:pt x="3900537" y="1405186"/>
                  <a:pt x="3900537" y="1407667"/>
                  <a:pt x="3903018" y="1410147"/>
                </a:cubicBezTo>
                <a:cubicBezTo>
                  <a:pt x="3905498" y="1412627"/>
                  <a:pt x="3909219" y="1411387"/>
                  <a:pt x="3914180" y="1406426"/>
                </a:cubicBezTo>
                <a:cubicBezTo>
                  <a:pt x="3919141" y="1401465"/>
                  <a:pt x="3919141" y="1398985"/>
                  <a:pt x="3914180" y="1398985"/>
                </a:cubicBezTo>
                <a:close/>
                <a:moveTo>
                  <a:pt x="3437930" y="1398985"/>
                </a:moveTo>
                <a:cubicBezTo>
                  <a:pt x="3442891" y="1398985"/>
                  <a:pt x="3445371" y="1398985"/>
                  <a:pt x="3445371" y="1398985"/>
                </a:cubicBezTo>
                <a:cubicBezTo>
                  <a:pt x="3445371" y="1398985"/>
                  <a:pt x="3445371" y="1401465"/>
                  <a:pt x="3445371" y="1406426"/>
                </a:cubicBezTo>
                <a:lnTo>
                  <a:pt x="3437930" y="1406426"/>
                </a:lnTo>
                <a:cubicBezTo>
                  <a:pt x="3432970" y="1406426"/>
                  <a:pt x="3430489" y="1406426"/>
                  <a:pt x="3430489" y="1406426"/>
                </a:cubicBezTo>
                <a:cubicBezTo>
                  <a:pt x="3430489" y="1406426"/>
                  <a:pt x="3432970" y="1403946"/>
                  <a:pt x="3437930" y="1398985"/>
                </a:cubicBezTo>
                <a:close/>
                <a:moveTo>
                  <a:pt x="3147715" y="1398985"/>
                </a:moveTo>
                <a:lnTo>
                  <a:pt x="3155156" y="1398985"/>
                </a:lnTo>
                <a:lnTo>
                  <a:pt x="3147715" y="1413868"/>
                </a:lnTo>
                <a:cubicBezTo>
                  <a:pt x="3142754" y="1418829"/>
                  <a:pt x="3140273" y="1417588"/>
                  <a:pt x="3140273" y="1410147"/>
                </a:cubicBezTo>
                <a:cubicBezTo>
                  <a:pt x="3140273" y="1402706"/>
                  <a:pt x="3142754" y="1398985"/>
                  <a:pt x="3147715" y="1398985"/>
                </a:cubicBezTo>
                <a:close/>
                <a:moveTo>
                  <a:pt x="5830342" y="1391544"/>
                </a:moveTo>
                <a:cubicBezTo>
                  <a:pt x="5837783" y="1391544"/>
                  <a:pt x="5839024" y="1394024"/>
                  <a:pt x="5834062" y="1398985"/>
                </a:cubicBezTo>
                <a:lnTo>
                  <a:pt x="5819179" y="1398985"/>
                </a:lnTo>
                <a:cubicBezTo>
                  <a:pt x="5819179" y="1398985"/>
                  <a:pt x="5816699" y="1398985"/>
                  <a:pt x="5811738" y="1398985"/>
                </a:cubicBezTo>
                <a:cubicBezTo>
                  <a:pt x="5816699" y="1394024"/>
                  <a:pt x="5822900" y="1391544"/>
                  <a:pt x="5830342" y="1391544"/>
                </a:cubicBezTo>
                <a:close/>
                <a:moveTo>
                  <a:pt x="5350371" y="1391544"/>
                </a:moveTo>
                <a:cubicBezTo>
                  <a:pt x="5350371" y="1391544"/>
                  <a:pt x="5350371" y="1394024"/>
                  <a:pt x="5350371" y="1398985"/>
                </a:cubicBezTo>
                <a:cubicBezTo>
                  <a:pt x="5350371" y="1398985"/>
                  <a:pt x="5352851" y="1398985"/>
                  <a:pt x="5357812" y="1398985"/>
                </a:cubicBezTo>
                <a:close/>
                <a:moveTo>
                  <a:pt x="4680645" y="1391544"/>
                </a:moveTo>
                <a:cubicBezTo>
                  <a:pt x="4680645" y="1396505"/>
                  <a:pt x="4680645" y="1398985"/>
                  <a:pt x="4680645" y="1398985"/>
                </a:cubicBezTo>
                <a:cubicBezTo>
                  <a:pt x="4685606" y="1398985"/>
                  <a:pt x="4688086" y="1396505"/>
                  <a:pt x="4688086" y="1391544"/>
                </a:cubicBezTo>
                <a:close/>
                <a:moveTo>
                  <a:pt x="4263926" y="1391544"/>
                </a:moveTo>
                <a:cubicBezTo>
                  <a:pt x="4263926" y="1396505"/>
                  <a:pt x="4263926" y="1398985"/>
                  <a:pt x="4263926" y="1398985"/>
                </a:cubicBezTo>
                <a:cubicBezTo>
                  <a:pt x="4268887" y="1403946"/>
                  <a:pt x="4271368" y="1405186"/>
                  <a:pt x="4271368" y="1402706"/>
                </a:cubicBezTo>
                <a:cubicBezTo>
                  <a:pt x="4271368" y="1400225"/>
                  <a:pt x="4273848" y="1398985"/>
                  <a:pt x="4278809" y="1398985"/>
                </a:cubicBezTo>
                <a:cubicBezTo>
                  <a:pt x="4278809" y="1398985"/>
                  <a:pt x="4278809" y="1396505"/>
                  <a:pt x="4278809" y="1391544"/>
                </a:cubicBezTo>
                <a:cubicBezTo>
                  <a:pt x="4273848" y="1391544"/>
                  <a:pt x="4268887" y="1391544"/>
                  <a:pt x="4263926" y="1391544"/>
                </a:cubicBezTo>
                <a:close/>
                <a:moveTo>
                  <a:pt x="4249044" y="1391544"/>
                </a:moveTo>
                <a:cubicBezTo>
                  <a:pt x="4244082" y="1391544"/>
                  <a:pt x="4240361" y="1392784"/>
                  <a:pt x="4237881" y="1395264"/>
                </a:cubicBezTo>
                <a:cubicBezTo>
                  <a:pt x="4235401" y="1397745"/>
                  <a:pt x="4234160" y="1401465"/>
                  <a:pt x="4234160" y="1406426"/>
                </a:cubicBezTo>
                <a:cubicBezTo>
                  <a:pt x="4234160" y="1411387"/>
                  <a:pt x="4239121" y="1411387"/>
                  <a:pt x="4249044" y="1406426"/>
                </a:cubicBezTo>
                <a:close/>
                <a:moveTo>
                  <a:pt x="4022080" y="1391544"/>
                </a:moveTo>
                <a:cubicBezTo>
                  <a:pt x="4019600" y="1391544"/>
                  <a:pt x="4018359" y="1392784"/>
                  <a:pt x="4018359" y="1395264"/>
                </a:cubicBezTo>
                <a:cubicBezTo>
                  <a:pt x="4018359" y="1397745"/>
                  <a:pt x="4020840" y="1398985"/>
                  <a:pt x="4025801" y="1398985"/>
                </a:cubicBezTo>
                <a:cubicBezTo>
                  <a:pt x="4025801" y="1394024"/>
                  <a:pt x="4024561" y="1391544"/>
                  <a:pt x="4022080" y="1391544"/>
                </a:cubicBezTo>
                <a:close/>
                <a:moveTo>
                  <a:pt x="3958828" y="1391544"/>
                </a:moveTo>
                <a:lnTo>
                  <a:pt x="3958828" y="1398985"/>
                </a:lnTo>
                <a:lnTo>
                  <a:pt x="3966270" y="1398985"/>
                </a:lnTo>
                <a:close/>
                <a:moveTo>
                  <a:pt x="3824883" y="1391544"/>
                </a:moveTo>
                <a:lnTo>
                  <a:pt x="3832325" y="1398985"/>
                </a:lnTo>
                <a:lnTo>
                  <a:pt x="3839766" y="1391544"/>
                </a:lnTo>
                <a:close/>
                <a:moveTo>
                  <a:pt x="5752207" y="1384102"/>
                </a:moveTo>
                <a:cubicBezTo>
                  <a:pt x="5757168" y="1384102"/>
                  <a:pt x="5760889" y="1384102"/>
                  <a:pt x="5763369" y="1384102"/>
                </a:cubicBezTo>
                <a:lnTo>
                  <a:pt x="5759648" y="1391544"/>
                </a:lnTo>
                <a:cubicBezTo>
                  <a:pt x="5754687" y="1396505"/>
                  <a:pt x="5750966" y="1397745"/>
                  <a:pt x="5748486" y="1395264"/>
                </a:cubicBezTo>
                <a:cubicBezTo>
                  <a:pt x="5746006" y="1392784"/>
                  <a:pt x="5744765" y="1394024"/>
                  <a:pt x="5744765" y="1398985"/>
                </a:cubicBezTo>
                <a:lnTo>
                  <a:pt x="5737324" y="1398985"/>
                </a:lnTo>
                <a:cubicBezTo>
                  <a:pt x="5742285" y="1394024"/>
                  <a:pt x="5747245" y="1389063"/>
                  <a:pt x="5752207" y="1384102"/>
                </a:cubicBezTo>
                <a:close/>
                <a:moveTo>
                  <a:pt x="5365254" y="1384102"/>
                </a:moveTo>
                <a:cubicBezTo>
                  <a:pt x="5365254" y="1389063"/>
                  <a:pt x="5365254" y="1394024"/>
                  <a:pt x="5365254" y="1398985"/>
                </a:cubicBezTo>
                <a:lnTo>
                  <a:pt x="5372695" y="1391544"/>
                </a:lnTo>
                <a:close/>
                <a:moveTo>
                  <a:pt x="5290840" y="1384102"/>
                </a:moveTo>
                <a:lnTo>
                  <a:pt x="5283398" y="1391544"/>
                </a:lnTo>
                <a:cubicBezTo>
                  <a:pt x="5278437" y="1396505"/>
                  <a:pt x="5275957" y="1398985"/>
                  <a:pt x="5275957" y="1398985"/>
                </a:cubicBezTo>
                <a:lnTo>
                  <a:pt x="5290840" y="1398985"/>
                </a:lnTo>
                <a:cubicBezTo>
                  <a:pt x="5290840" y="1394024"/>
                  <a:pt x="5290840" y="1391544"/>
                  <a:pt x="5290840" y="1391544"/>
                </a:cubicBezTo>
                <a:cubicBezTo>
                  <a:pt x="5290840" y="1391544"/>
                  <a:pt x="5290840" y="1389063"/>
                  <a:pt x="5290840" y="1384102"/>
                </a:cubicBezTo>
                <a:close/>
                <a:moveTo>
                  <a:pt x="3981152" y="1384102"/>
                </a:moveTo>
                <a:lnTo>
                  <a:pt x="3981152" y="1391544"/>
                </a:lnTo>
                <a:lnTo>
                  <a:pt x="3988594" y="1384102"/>
                </a:lnTo>
                <a:cubicBezTo>
                  <a:pt x="3988594" y="1384102"/>
                  <a:pt x="3986113" y="1384102"/>
                  <a:pt x="3981152" y="1384102"/>
                </a:cubicBezTo>
                <a:close/>
                <a:moveTo>
                  <a:pt x="3214688" y="1384102"/>
                </a:moveTo>
                <a:lnTo>
                  <a:pt x="3222130" y="1384102"/>
                </a:lnTo>
                <a:cubicBezTo>
                  <a:pt x="3222130" y="1384102"/>
                  <a:pt x="3222130" y="1386583"/>
                  <a:pt x="3222130" y="1391544"/>
                </a:cubicBezTo>
                <a:close/>
                <a:moveTo>
                  <a:pt x="4089053" y="1380381"/>
                </a:moveTo>
                <a:cubicBezTo>
                  <a:pt x="4086572" y="1380381"/>
                  <a:pt x="4082851" y="1381622"/>
                  <a:pt x="4077891" y="1384102"/>
                </a:cubicBezTo>
                <a:lnTo>
                  <a:pt x="4063008" y="1391544"/>
                </a:lnTo>
                <a:lnTo>
                  <a:pt x="4070450" y="1398985"/>
                </a:lnTo>
                <a:lnTo>
                  <a:pt x="4077891" y="1391544"/>
                </a:lnTo>
                <a:cubicBezTo>
                  <a:pt x="4082852" y="1386583"/>
                  <a:pt x="4085332" y="1386583"/>
                  <a:pt x="4085332" y="1391544"/>
                </a:cubicBezTo>
                <a:lnTo>
                  <a:pt x="4092773" y="1384102"/>
                </a:lnTo>
                <a:cubicBezTo>
                  <a:pt x="4092773" y="1381622"/>
                  <a:pt x="4091533" y="1380381"/>
                  <a:pt x="4089053" y="1380381"/>
                </a:cubicBezTo>
                <a:close/>
                <a:moveTo>
                  <a:pt x="5886152" y="1376661"/>
                </a:moveTo>
                <a:cubicBezTo>
                  <a:pt x="5886152" y="1376661"/>
                  <a:pt x="5887393" y="1377901"/>
                  <a:pt x="5889873" y="1380381"/>
                </a:cubicBezTo>
                <a:cubicBezTo>
                  <a:pt x="5892353" y="1382862"/>
                  <a:pt x="5892353" y="1385342"/>
                  <a:pt x="5889873" y="1387823"/>
                </a:cubicBezTo>
                <a:cubicBezTo>
                  <a:pt x="5887393" y="1390303"/>
                  <a:pt x="5886152" y="1389063"/>
                  <a:pt x="5886152" y="1384102"/>
                </a:cubicBezTo>
                <a:cubicBezTo>
                  <a:pt x="5886152" y="1379141"/>
                  <a:pt x="5886152" y="1376661"/>
                  <a:pt x="5886152" y="1376661"/>
                </a:cubicBezTo>
                <a:close/>
                <a:moveTo>
                  <a:pt x="5781972" y="1376661"/>
                </a:moveTo>
                <a:cubicBezTo>
                  <a:pt x="5781972" y="1376661"/>
                  <a:pt x="5781972" y="1377901"/>
                  <a:pt x="5781972" y="1380381"/>
                </a:cubicBezTo>
                <a:cubicBezTo>
                  <a:pt x="5781972" y="1382862"/>
                  <a:pt x="5781972" y="1384102"/>
                  <a:pt x="5781972" y="1384102"/>
                </a:cubicBezTo>
                <a:lnTo>
                  <a:pt x="5774531" y="1384102"/>
                </a:lnTo>
                <a:cubicBezTo>
                  <a:pt x="5774531" y="1379141"/>
                  <a:pt x="5777011" y="1376661"/>
                  <a:pt x="5781972" y="1376661"/>
                </a:cubicBezTo>
                <a:close/>
                <a:moveTo>
                  <a:pt x="5767090" y="1376661"/>
                </a:moveTo>
                <a:cubicBezTo>
                  <a:pt x="5767090" y="1379141"/>
                  <a:pt x="5766780" y="1381002"/>
                  <a:pt x="5766159" y="1382242"/>
                </a:cubicBezTo>
                <a:lnTo>
                  <a:pt x="5763369" y="1384102"/>
                </a:lnTo>
                <a:close/>
                <a:moveTo>
                  <a:pt x="5309443" y="1376661"/>
                </a:moveTo>
                <a:cubicBezTo>
                  <a:pt x="5306963" y="1376661"/>
                  <a:pt x="5305722" y="1377901"/>
                  <a:pt x="5305722" y="1380381"/>
                </a:cubicBezTo>
                <a:cubicBezTo>
                  <a:pt x="5305722" y="1382862"/>
                  <a:pt x="5308203" y="1384102"/>
                  <a:pt x="5313164" y="1384102"/>
                </a:cubicBezTo>
                <a:cubicBezTo>
                  <a:pt x="5313164" y="1379141"/>
                  <a:pt x="5311923" y="1376661"/>
                  <a:pt x="5309443" y="1376661"/>
                </a:cubicBezTo>
                <a:close/>
                <a:moveTo>
                  <a:pt x="5231308" y="1376661"/>
                </a:moveTo>
                <a:cubicBezTo>
                  <a:pt x="5226347" y="1376661"/>
                  <a:pt x="5223867" y="1377901"/>
                  <a:pt x="5223867" y="1380381"/>
                </a:cubicBezTo>
                <a:cubicBezTo>
                  <a:pt x="5223867" y="1382862"/>
                  <a:pt x="5226347" y="1384102"/>
                  <a:pt x="5231308" y="1384102"/>
                </a:cubicBezTo>
                <a:cubicBezTo>
                  <a:pt x="5231308" y="1384102"/>
                  <a:pt x="5233788" y="1381622"/>
                  <a:pt x="5238750" y="1376661"/>
                </a:cubicBezTo>
                <a:close/>
                <a:moveTo>
                  <a:pt x="4978301" y="1376661"/>
                </a:moveTo>
                <a:lnTo>
                  <a:pt x="4978301" y="1384102"/>
                </a:lnTo>
                <a:cubicBezTo>
                  <a:pt x="4978301" y="1384102"/>
                  <a:pt x="4980781" y="1384102"/>
                  <a:pt x="4985742" y="1384102"/>
                </a:cubicBezTo>
                <a:close/>
                <a:moveTo>
                  <a:pt x="4487169" y="1376661"/>
                </a:moveTo>
                <a:cubicBezTo>
                  <a:pt x="4487169" y="1376661"/>
                  <a:pt x="4485928" y="1379141"/>
                  <a:pt x="4483448" y="1384102"/>
                </a:cubicBezTo>
                <a:cubicBezTo>
                  <a:pt x="4480967" y="1389063"/>
                  <a:pt x="4480967" y="1392784"/>
                  <a:pt x="4483448" y="1395264"/>
                </a:cubicBezTo>
                <a:cubicBezTo>
                  <a:pt x="4485928" y="1397745"/>
                  <a:pt x="4488409" y="1398985"/>
                  <a:pt x="4490889" y="1398985"/>
                </a:cubicBezTo>
                <a:cubicBezTo>
                  <a:pt x="4493370" y="1398985"/>
                  <a:pt x="4494610" y="1396505"/>
                  <a:pt x="4494610" y="1391544"/>
                </a:cubicBezTo>
                <a:cubicBezTo>
                  <a:pt x="4494610" y="1386583"/>
                  <a:pt x="4494610" y="1384102"/>
                  <a:pt x="4494610" y="1384102"/>
                </a:cubicBezTo>
                <a:lnTo>
                  <a:pt x="4487169" y="1384102"/>
                </a:lnTo>
                <a:close/>
                <a:moveTo>
                  <a:pt x="4167188" y="1376661"/>
                </a:moveTo>
                <a:cubicBezTo>
                  <a:pt x="4167188" y="1376661"/>
                  <a:pt x="4169668" y="1379141"/>
                  <a:pt x="4174629" y="1384102"/>
                </a:cubicBezTo>
                <a:lnTo>
                  <a:pt x="4174629" y="1391544"/>
                </a:lnTo>
                <a:cubicBezTo>
                  <a:pt x="4174629" y="1391544"/>
                  <a:pt x="4174629" y="1392784"/>
                  <a:pt x="4174629" y="1395264"/>
                </a:cubicBezTo>
                <a:cubicBezTo>
                  <a:pt x="4174629" y="1397745"/>
                  <a:pt x="4177109" y="1398985"/>
                  <a:pt x="4182070" y="1398985"/>
                </a:cubicBezTo>
                <a:cubicBezTo>
                  <a:pt x="4187031" y="1398985"/>
                  <a:pt x="4189512" y="1397745"/>
                  <a:pt x="4189512" y="1395264"/>
                </a:cubicBezTo>
                <a:cubicBezTo>
                  <a:pt x="4189512" y="1392784"/>
                  <a:pt x="4191992" y="1391544"/>
                  <a:pt x="4196953" y="1391544"/>
                </a:cubicBezTo>
                <a:cubicBezTo>
                  <a:pt x="4201914" y="1391544"/>
                  <a:pt x="4206875" y="1389063"/>
                  <a:pt x="4211836" y="1384102"/>
                </a:cubicBezTo>
                <a:lnTo>
                  <a:pt x="4204395" y="1384102"/>
                </a:lnTo>
                <a:cubicBezTo>
                  <a:pt x="4194473" y="1384102"/>
                  <a:pt x="4189512" y="1384102"/>
                  <a:pt x="4189512" y="1384102"/>
                </a:cubicBezTo>
                <a:lnTo>
                  <a:pt x="4182070" y="1376661"/>
                </a:lnTo>
                <a:close/>
                <a:moveTo>
                  <a:pt x="3951387" y="1376661"/>
                </a:moveTo>
                <a:lnTo>
                  <a:pt x="3951387" y="1384102"/>
                </a:lnTo>
                <a:lnTo>
                  <a:pt x="3958828" y="1384102"/>
                </a:lnTo>
                <a:cubicBezTo>
                  <a:pt x="3958828" y="1384102"/>
                  <a:pt x="3956348" y="1381622"/>
                  <a:pt x="3951387" y="1376661"/>
                </a:cubicBezTo>
                <a:close/>
                <a:moveTo>
                  <a:pt x="3274219" y="1376661"/>
                </a:moveTo>
                <a:cubicBezTo>
                  <a:pt x="3274219" y="1376661"/>
                  <a:pt x="3274219" y="1379141"/>
                  <a:pt x="3274219" y="1384102"/>
                </a:cubicBezTo>
                <a:cubicBezTo>
                  <a:pt x="3274219" y="1389063"/>
                  <a:pt x="3274219" y="1391544"/>
                  <a:pt x="3274219" y="1391544"/>
                </a:cubicBezTo>
                <a:cubicBezTo>
                  <a:pt x="3274219" y="1391544"/>
                  <a:pt x="3272979" y="1390303"/>
                  <a:pt x="3270498" y="1387823"/>
                </a:cubicBezTo>
                <a:cubicBezTo>
                  <a:pt x="3268017" y="1385342"/>
                  <a:pt x="3266777" y="1384102"/>
                  <a:pt x="3266777" y="1384102"/>
                </a:cubicBezTo>
                <a:cubicBezTo>
                  <a:pt x="3266777" y="1384102"/>
                  <a:pt x="3268017" y="1382862"/>
                  <a:pt x="3270498" y="1380381"/>
                </a:cubicBezTo>
                <a:cubicBezTo>
                  <a:pt x="3272979" y="1377901"/>
                  <a:pt x="3274219" y="1376661"/>
                  <a:pt x="3274219" y="1376661"/>
                </a:cubicBezTo>
                <a:close/>
                <a:moveTo>
                  <a:pt x="6242410" y="1372010"/>
                </a:moveTo>
                <a:cubicBezTo>
                  <a:pt x="6240550" y="1372630"/>
                  <a:pt x="6238379" y="1374180"/>
                  <a:pt x="6235898" y="1376661"/>
                </a:cubicBezTo>
                <a:lnTo>
                  <a:pt x="6243340" y="1376661"/>
                </a:lnTo>
                <a:cubicBezTo>
                  <a:pt x="6248301" y="1376661"/>
                  <a:pt x="6249540" y="1375420"/>
                  <a:pt x="6247060" y="1372940"/>
                </a:cubicBezTo>
                <a:cubicBezTo>
                  <a:pt x="6245820" y="1371700"/>
                  <a:pt x="6244270" y="1371390"/>
                  <a:pt x="6242410" y="1372010"/>
                </a:cubicBezTo>
                <a:close/>
                <a:moveTo>
                  <a:pt x="6347519" y="1369219"/>
                </a:moveTo>
                <a:lnTo>
                  <a:pt x="6340078" y="1384102"/>
                </a:lnTo>
                <a:lnTo>
                  <a:pt x="6325195" y="1391544"/>
                </a:lnTo>
                <a:cubicBezTo>
                  <a:pt x="6325195" y="1391544"/>
                  <a:pt x="6328916" y="1387823"/>
                  <a:pt x="6336357" y="1380381"/>
                </a:cubicBezTo>
                <a:cubicBezTo>
                  <a:pt x="6343799" y="1372940"/>
                  <a:pt x="6347519" y="1369219"/>
                  <a:pt x="6347519" y="1369219"/>
                </a:cubicBezTo>
                <a:close/>
                <a:moveTo>
                  <a:pt x="5953125" y="1369219"/>
                </a:moveTo>
                <a:cubicBezTo>
                  <a:pt x="5953125" y="1369219"/>
                  <a:pt x="5953125" y="1371700"/>
                  <a:pt x="5953125" y="1376661"/>
                </a:cubicBezTo>
                <a:lnTo>
                  <a:pt x="5938242" y="1376661"/>
                </a:lnTo>
                <a:cubicBezTo>
                  <a:pt x="5938242" y="1371700"/>
                  <a:pt x="5943203" y="1369219"/>
                  <a:pt x="5953125" y="1369219"/>
                </a:cubicBezTo>
                <a:close/>
                <a:moveTo>
                  <a:pt x="5908476" y="1369219"/>
                </a:moveTo>
                <a:lnTo>
                  <a:pt x="5915918" y="1376661"/>
                </a:lnTo>
                <a:cubicBezTo>
                  <a:pt x="5920879" y="1376661"/>
                  <a:pt x="5922119" y="1377901"/>
                  <a:pt x="5919638" y="1380381"/>
                </a:cubicBezTo>
                <a:cubicBezTo>
                  <a:pt x="5917158" y="1382862"/>
                  <a:pt x="5915918" y="1385342"/>
                  <a:pt x="5915918" y="1387823"/>
                </a:cubicBezTo>
                <a:cubicBezTo>
                  <a:pt x="5915918" y="1390303"/>
                  <a:pt x="5913438" y="1394024"/>
                  <a:pt x="5908476" y="1398985"/>
                </a:cubicBezTo>
                <a:lnTo>
                  <a:pt x="5915918" y="1406426"/>
                </a:lnTo>
                <a:lnTo>
                  <a:pt x="5908476" y="1413868"/>
                </a:lnTo>
                <a:cubicBezTo>
                  <a:pt x="5908476" y="1413868"/>
                  <a:pt x="5904756" y="1412627"/>
                  <a:pt x="5897314" y="1410147"/>
                </a:cubicBezTo>
                <a:cubicBezTo>
                  <a:pt x="5889873" y="1407667"/>
                  <a:pt x="5886152" y="1406426"/>
                  <a:pt x="5886152" y="1406426"/>
                </a:cubicBezTo>
                <a:cubicBezTo>
                  <a:pt x="5886152" y="1406426"/>
                  <a:pt x="5888632" y="1403946"/>
                  <a:pt x="5893594" y="1398985"/>
                </a:cubicBezTo>
                <a:cubicBezTo>
                  <a:pt x="5898555" y="1394024"/>
                  <a:pt x="5901035" y="1386583"/>
                  <a:pt x="5901035" y="1376661"/>
                </a:cubicBezTo>
                <a:close/>
                <a:moveTo>
                  <a:pt x="5863828" y="1369219"/>
                </a:moveTo>
                <a:cubicBezTo>
                  <a:pt x="5863828" y="1369219"/>
                  <a:pt x="5866308" y="1369219"/>
                  <a:pt x="5871269" y="1369219"/>
                </a:cubicBezTo>
                <a:cubicBezTo>
                  <a:pt x="5876231" y="1369219"/>
                  <a:pt x="5878711" y="1371700"/>
                  <a:pt x="5878711" y="1376661"/>
                </a:cubicBezTo>
                <a:cubicBezTo>
                  <a:pt x="5878711" y="1381622"/>
                  <a:pt x="5878711" y="1385342"/>
                  <a:pt x="5878711" y="1387823"/>
                </a:cubicBezTo>
                <a:cubicBezTo>
                  <a:pt x="5878711" y="1390303"/>
                  <a:pt x="5876231" y="1391544"/>
                  <a:pt x="5871269" y="1391544"/>
                </a:cubicBezTo>
                <a:cubicBezTo>
                  <a:pt x="5866308" y="1391544"/>
                  <a:pt x="5863828" y="1390303"/>
                  <a:pt x="5863828" y="1387823"/>
                </a:cubicBezTo>
                <a:cubicBezTo>
                  <a:pt x="5863828" y="1385342"/>
                  <a:pt x="5863828" y="1381622"/>
                  <a:pt x="5863828" y="1376661"/>
                </a:cubicBezTo>
                <a:cubicBezTo>
                  <a:pt x="5863828" y="1371700"/>
                  <a:pt x="5863828" y="1369219"/>
                  <a:pt x="5863828" y="1369219"/>
                </a:cubicBezTo>
                <a:close/>
                <a:moveTo>
                  <a:pt x="5298281" y="1369219"/>
                </a:moveTo>
                <a:lnTo>
                  <a:pt x="5268515" y="1376661"/>
                </a:lnTo>
                <a:cubicBezTo>
                  <a:pt x="5268515" y="1381622"/>
                  <a:pt x="5270995" y="1381622"/>
                  <a:pt x="5275957" y="1376661"/>
                </a:cubicBezTo>
                <a:cubicBezTo>
                  <a:pt x="5285878" y="1376661"/>
                  <a:pt x="5293320" y="1376661"/>
                  <a:pt x="5298281" y="1376661"/>
                </a:cubicBezTo>
                <a:close/>
                <a:moveTo>
                  <a:pt x="4241602" y="1369219"/>
                </a:moveTo>
                <a:cubicBezTo>
                  <a:pt x="4236641" y="1369219"/>
                  <a:pt x="4231680" y="1371700"/>
                  <a:pt x="4226719" y="1376661"/>
                </a:cubicBezTo>
                <a:cubicBezTo>
                  <a:pt x="4226719" y="1376661"/>
                  <a:pt x="4227959" y="1376661"/>
                  <a:pt x="4230440" y="1376661"/>
                </a:cubicBezTo>
                <a:cubicBezTo>
                  <a:pt x="4232920" y="1376661"/>
                  <a:pt x="4236641" y="1376661"/>
                  <a:pt x="4241602" y="1376661"/>
                </a:cubicBezTo>
                <a:close/>
                <a:moveTo>
                  <a:pt x="4152305" y="1369219"/>
                </a:moveTo>
                <a:cubicBezTo>
                  <a:pt x="4147344" y="1369219"/>
                  <a:pt x="4144863" y="1370460"/>
                  <a:pt x="4144863" y="1372940"/>
                </a:cubicBezTo>
                <a:cubicBezTo>
                  <a:pt x="4144863" y="1375420"/>
                  <a:pt x="4147344" y="1376661"/>
                  <a:pt x="4152305" y="1376661"/>
                </a:cubicBezTo>
                <a:cubicBezTo>
                  <a:pt x="4152305" y="1376661"/>
                  <a:pt x="4153545" y="1381622"/>
                  <a:pt x="4156025" y="1391544"/>
                </a:cubicBezTo>
                <a:cubicBezTo>
                  <a:pt x="4158506" y="1401465"/>
                  <a:pt x="4157266" y="1406426"/>
                  <a:pt x="4152305" y="1406426"/>
                </a:cubicBezTo>
                <a:cubicBezTo>
                  <a:pt x="4147344" y="1406426"/>
                  <a:pt x="4147344" y="1403946"/>
                  <a:pt x="4152305" y="1398985"/>
                </a:cubicBezTo>
                <a:cubicBezTo>
                  <a:pt x="4152305" y="1398985"/>
                  <a:pt x="4152305" y="1396505"/>
                  <a:pt x="4152305" y="1391544"/>
                </a:cubicBezTo>
                <a:lnTo>
                  <a:pt x="4137422" y="1391544"/>
                </a:lnTo>
                <a:cubicBezTo>
                  <a:pt x="4137422" y="1396505"/>
                  <a:pt x="4137422" y="1401465"/>
                  <a:pt x="4137422" y="1406426"/>
                </a:cubicBezTo>
                <a:lnTo>
                  <a:pt x="4152305" y="1406426"/>
                </a:lnTo>
                <a:lnTo>
                  <a:pt x="4159746" y="1406426"/>
                </a:lnTo>
                <a:cubicBezTo>
                  <a:pt x="4164707" y="1401465"/>
                  <a:pt x="4167188" y="1398985"/>
                  <a:pt x="4167188" y="1398985"/>
                </a:cubicBezTo>
                <a:cubicBezTo>
                  <a:pt x="4167188" y="1398985"/>
                  <a:pt x="4165947" y="1397745"/>
                  <a:pt x="4163467" y="1395264"/>
                </a:cubicBezTo>
                <a:cubicBezTo>
                  <a:pt x="4160986" y="1392784"/>
                  <a:pt x="4159746" y="1390303"/>
                  <a:pt x="4159746" y="1387823"/>
                </a:cubicBezTo>
                <a:cubicBezTo>
                  <a:pt x="4159746" y="1385342"/>
                  <a:pt x="4159746" y="1384102"/>
                  <a:pt x="4159746" y="1384102"/>
                </a:cubicBezTo>
                <a:cubicBezTo>
                  <a:pt x="4164707" y="1379141"/>
                  <a:pt x="4164707" y="1375420"/>
                  <a:pt x="4159746" y="1372940"/>
                </a:cubicBezTo>
                <a:cubicBezTo>
                  <a:pt x="4154785" y="1370460"/>
                  <a:pt x="4152305" y="1369219"/>
                  <a:pt x="4152305" y="1369219"/>
                </a:cubicBezTo>
                <a:close/>
                <a:moveTo>
                  <a:pt x="4055567" y="1369219"/>
                </a:moveTo>
                <a:cubicBezTo>
                  <a:pt x="4055567" y="1369219"/>
                  <a:pt x="4053087" y="1371700"/>
                  <a:pt x="4048126" y="1376661"/>
                </a:cubicBezTo>
                <a:lnTo>
                  <a:pt x="4048126" y="1384102"/>
                </a:lnTo>
                <a:cubicBezTo>
                  <a:pt x="4053087" y="1384102"/>
                  <a:pt x="4055567" y="1381622"/>
                  <a:pt x="4055567" y="1376661"/>
                </a:cubicBezTo>
                <a:close/>
                <a:moveTo>
                  <a:pt x="3630476" y="1364568"/>
                </a:moveTo>
                <a:cubicBezTo>
                  <a:pt x="3632336" y="1363948"/>
                  <a:pt x="3633888" y="1364259"/>
                  <a:pt x="3635128" y="1365499"/>
                </a:cubicBezTo>
                <a:lnTo>
                  <a:pt x="3623966" y="1369219"/>
                </a:lnTo>
                <a:cubicBezTo>
                  <a:pt x="3626446" y="1366739"/>
                  <a:pt x="3628616" y="1365189"/>
                  <a:pt x="3630476" y="1364568"/>
                </a:cubicBezTo>
                <a:close/>
                <a:moveTo>
                  <a:pt x="4840635" y="1361778"/>
                </a:moveTo>
                <a:cubicBezTo>
                  <a:pt x="4838154" y="1361778"/>
                  <a:pt x="4836914" y="1364259"/>
                  <a:pt x="4836914" y="1369219"/>
                </a:cubicBezTo>
                <a:lnTo>
                  <a:pt x="4844355" y="1369219"/>
                </a:lnTo>
                <a:lnTo>
                  <a:pt x="4851797" y="1369219"/>
                </a:lnTo>
                <a:cubicBezTo>
                  <a:pt x="4846836" y="1364259"/>
                  <a:pt x="4843115" y="1361778"/>
                  <a:pt x="4840635" y="1361778"/>
                </a:cubicBezTo>
                <a:close/>
                <a:moveTo>
                  <a:pt x="5759648" y="1361778"/>
                </a:moveTo>
                <a:cubicBezTo>
                  <a:pt x="5754687" y="1361778"/>
                  <a:pt x="5752207" y="1363018"/>
                  <a:pt x="5752207" y="1365499"/>
                </a:cubicBezTo>
                <a:cubicBezTo>
                  <a:pt x="5752207" y="1367979"/>
                  <a:pt x="5752207" y="1369219"/>
                  <a:pt x="5752207" y="1369219"/>
                </a:cubicBezTo>
                <a:close/>
                <a:moveTo>
                  <a:pt x="5677793" y="1361778"/>
                </a:moveTo>
                <a:lnTo>
                  <a:pt x="5677793" y="1376661"/>
                </a:lnTo>
                <a:cubicBezTo>
                  <a:pt x="5677793" y="1376661"/>
                  <a:pt x="5680273" y="1374180"/>
                  <a:pt x="5685234" y="1369219"/>
                </a:cubicBezTo>
                <a:close/>
                <a:moveTo>
                  <a:pt x="5447109" y="1361778"/>
                </a:moveTo>
                <a:cubicBezTo>
                  <a:pt x="5447109" y="1361778"/>
                  <a:pt x="5447109" y="1364258"/>
                  <a:pt x="5447109" y="1369219"/>
                </a:cubicBezTo>
                <a:cubicBezTo>
                  <a:pt x="5447109" y="1369219"/>
                  <a:pt x="5449589" y="1369219"/>
                  <a:pt x="5454551" y="1369219"/>
                </a:cubicBezTo>
                <a:cubicBezTo>
                  <a:pt x="5454551" y="1364258"/>
                  <a:pt x="5452070" y="1361778"/>
                  <a:pt x="5447109" y="1361778"/>
                </a:cubicBezTo>
                <a:close/>
                <a:moveTo>
                  <a:pt x="5201543" y="1361778"/>
                </a:moveTo>
                <a:cubicBezTo>
                  <a:pt x="5196581" y="1366739"/>
                  <a:pt x="5194101" y="1369219"/>
                  <a:pt x="5194101" y="1369219"/>
                </a:cubicBezTo>
                <a:lnTo>
                  <a:pt x="5208984" y="1369219"/>
                </a:lnTo>
                <a:close/>
                <a:moveTo>
                  <a:pt x="5134571" y="1361778"/>
                </a:moveTo>
                <a:cubicBezTo>
                  <a:pt x="5129609" y="1366739"/>
                  <a:pt x="5127129" y="1369219"/>
                  <a:pt x="5127129" y="1369219"/>
                </a:cubicBezTo>
                <a:lnTo>
                  <a:pt x="5142012" y="1369219"/>
                </a:lnTo>
                <a:cubicBezTo>
                  <a:pt x="5142012" y="1364258"/>
                  <a:pt x="5142012" y="1361778"/>
                  <a:pt x="5142012" y="1361778"/>
                </a:cubicBezTo>
                <a:cubicBezTo>
                  <a:pt x="5142012" y="1361778"/>
                  <a:pt x="5139532" y="1361778"/>
                  <a:pt x="5134571" y="1361778"/>
                </a:cubicBezTo>
                <a:close/>
                <a:moveTo>
                  <a:pt x="4524375" y="1361778"/>
                </a:moveTo>
                <a:cubicBezTo>
                  <a:pt x="4524375" y="1361778"/>
                  <a:pt x="4524375" y="1364258"/>
                  <a:pt x="4524375" y="1369219"/>
                </a:cubicBezTo>
                <a:cubicBezTo>
                  <a:pt x="4524375" y="1374180"/>
                  <a:pt x="4525615" y="1376661"/>
                  <a:pt x="4528096" y="1376661"/>
                </a:cubicBezTo>
                <a:cubicBezTo>
                  <a:pt x="4530576" y="1376661"/>
                  <a:pt x="4530576" y="1374180"/>
                  <a:pt x="4528096" y="1369219"/>
                </a:cubicBezTo>
                <a:cubicBezTo>
                  <a:pt x="4525615" y="1364258"/>
                  <a:pt x="4524375" y="1361778"/>
                  <a:pt x="4524375" y="1361778"/>
                </a:cubicBezTo>
                <a:close/>
                <a:moveTo>
                  <a:pt x="4077891" y="1361778"/>
                </a:moveTo>
                <a:lnTo>
                  <a:pt x="4063008" y="1376661"/>
                </a:lnTo>
                <a:cubicBezTo>
                  <a:pt x="4063008" y="1381622"/>
                  <a:pt x="4070450" y="1379141"/>
                  <a:pt x="4085332" y="1369219"/>
                </a:cubicBezTo>
                <a:cubicBezTo>
                  <a:pt x="4090293" y="1369219"/>
                  <a:pt x="4095254" y="1369219"/>
                  <a:pt x="4100215" y="1369219"/>
                </a:cubicBezTo>
                <a:cubicBezTo>
                  <a:pt x="4105176" y="1369219"/>
                  <a:pt x="4107656" y="1366739"/>
                  <a:pt x="4107656" y="1361778"/>
                </a:cubicBezTo>
                <a:close/>
                <a:moveTo>
                  <a:pt x="3698379" y="1361778"/>
                </a:moveTo>
                <a:cubicBezTo>
                  <a:pt x="3703340" y="1366739"/>
                  <a:pt x="3703340" y="1369219"/>
                  <a:pt x="3698379" y="1369219"/>
                </a:cubicBezTo>
                <a:cubicBezTo>
                  <a:pt x="3693418" y="1369219"/>
                  <a:pt x="3690937" y="1367979"/>
                  <a:pt x="3690937" y="1365499"/>
                </a:cubicBezTo>
                <a:cubicBezTo>
                  <a:pt x="3690937" y="1363018"/>
                  <a:pt x="3693418" y="1361778"/>
                  <a:pt x="3698379" y="1361778"/>
                </a:cubicBezTo>
                <a:close/>
                <a:moveTo>
                  <a:pt x="2113360" y="1361778"/>
                </a:moveTo>
                <a:lnTo>
                  <a:pt x="2120801" y="1369219"/>
                </a:lnTo>
                <a:lnTo>
                  <a:pt x="2113360" y="1369219"/>
                </a:lnTo>
                <a:cubicBezTo>
                  <a:pt x="2113360" y="1369219"/>
                  <a:pt x="2113360" y="1366739"/>
                  <a:pt x="2113360" y="1361778"/>
                </a:cubicBezTo>
                <a:close/>
                <a:moveTo>
                  <a:pt x="4342061" y="1358057"/>
                </a:moveTo>
                <a:cubicBezTo>
                  <a:pt x="4339580" y="1358057"/>
                  <a:pt x="4335860" y="1359298"/>
                  <a:pt x="4330898" y="1361778"/>
                </a:cubicBezTo>
                <a:cubicBezTo>
                  <a:pt x="4330898" y="1366739"/>
                  <a:pt x="4328418" y="1369219"/>
                  <a:pt x="4323457" y="1369219"/>
                </a:cubicBezTo>
                <a:lnTo>
                  <a:pt x="4323457" y="1376661"/>
                </a:lnTo>
                <a:cubicBezTo>
                  <a:pt x="4328418" y="1376661"/>
                  <a:pt x="4330898" y="1375420"/>
                  <a:pt x="4330898" y="1372940"/>
                </a:cubicBezTo>
                <a:cubicBezTo>
                  <a:pt x="4330898" y="1370460"/>
                  <a:pt x="4333379" y="1369219"/>
                  <a:pt x="4338340" y="1369219"/>
                </a:cubicBezTo>
                <a:lnTo>
                  <a:pt x="4345781" y="1361778"/>
                </a:lnTo>
                <a:cubicBezTo>
                  <a:pt x="4345781" y="1359298"/>
                  <a:pt x="4344541" y="1358057"/>
                  <a:pt x="4342061" y="1358057"/>
                </a:cubicBezTo>
                <a:close/>
                <a:moveTo>
                  <a:pt x="6194970" y="1354337"/>
                </a:moveTo>
                <a:cubicBezTo>
                  <a:pt x="6197451" y="1354337"/>
                  <a:pt x="6198691" y="1354337"/>
                  <a:pt x="6198691" y="1354337"/>
                </a:cubicBezTo>
                <a:lnTo>
                  <a:pt x="6206133" y="1354337"/>
                </a:lnTo>
                <a:cubicBezTo>
                  <a:pt x="6206133" y="1354337"/>
                  <a:pt x="6208613" y="1354337"/>
                  <a:pt x="6213574" y="1354337"/>
                </a:cubicBezTo>
                <a:lnTo>
                  <a:pt x="6206133" y="1361778"/>
                </a:lnTo>
                <a:lnTo>
                  <a:pt x="6191250" y="1369219"/>
                </a:lnTo>
                <a:cubicBezTo>
                  <a:pt x="6186288" y="1369219"/>
                  <a:pt x="6182568" y="1369219"/>
                  <a:pt x="6180088" y="1369219"/>
                </a:cubicBezTo>
                <a:cubicBezTo>
                  <a:pt x="6177608" y="1369219"/>
                  <a:pt x="6176367" y="1371700"/>
                  <a:pt x="6176367" y="1376661"/>
                </a:cubicBezTo>
                <a:lnTo>
                  <a:pt x="6176367" y="1384102"/>
                </a:lnTo>
                <a:cubicBezTo>
                  <a:pt x="6171406" y="1384102"/>
                  <a:pt x="6151563" y="1394024"/>
                  <a:pt x="6116836" y="1413868"/>
                </a:cubicBezTo>
                <a:cubicBezTo>
                  <a:pt x="6111874" y="1418829"/>
                  <a:pt x="6108154" y="1421309"/>
                  <a:pt x="6105674" y="1421309"/>
                </a:cubicBezTo>
                <a:cubicBezTo>
                  <a:pt x="6103194" y="1421309"/>
                  <a:pt x="6101953" y="1418829"/>
                  <a:pt x="6101953" y="1413868"/>
                </a:cubicBezTo>
                <a:cubicBezTo>
                  <a:pt x="6096992" y="1408907"/>
                  <a:pt x="6099473" y="1403946"/>
                  <a:pt x="6109394" y="1398985"/>
                </a:cubicBezTo>
                <a:cubicBezTo>
                  <a:pt x="6119316" y="1394024"/>
                  <a:pt x="6124277" y="1391544"/>
                  <a:pt x="6124277" y="1391544"/>
                </a:cubicBezTo>
                <a:lnTo>
                  <a:pt x="6131719" y="1384102"/>
                </a:lnTo>
                <a:cubicBezTo>
                  <a:pt x="6136680" y="1379141"/>
                  <a:pt x="6141640" y="1376661"/>
                  <a:pt x="6146601" y="1376661"/>
                </a:cubicBezTo>
                <a:lnTo>
                  <a:pt x="6154043" y="1376661"/>
                </a:lnTo>
                <a:lnTo>
                  <a:pt x="6154043" y="1369219"/>
                </a:lnTo>
                <a:cubicBezTo>
                  <a:pt x="6159004" y="1369219"/>
                  <a:pt x="6168926" y="1366739"/>
                  <a:pt x="6183808" y="1361778"/>
                </a:cubicBezTo>
                <a:cubicBezTo>
                  <a:pt x="6188770" y="1356817"/>
                  <a:pt x="6192490" y="1354337"/>
                  <a:pt x="6194970" y="1354337"/>
                </a:cubicBezTo>
                <a:close/>
                <a:moveTo>
                  <a:pt x="6072187" y="1354337"/>
                </a:moveTo>
                <a:lnTo>
                  <a:pt x="6079629" y="1361778"/>
                </a:lnTo>
                <a:lnTo>
                  <a:pt x="6072187" y="1361778"/>
                </a:lnTo>
                <a:close/>
                <a:moveTo>
                  <a:pt x="5968008" y="1354337"/>
                </a:moveTo>
                <a:cubicBezTo>
                  <a:pt x="5977929" y="1354337"/>
                  <a:pt x="5977929" y="1359298"/>
                  <a:pt x="5968008" y="1369219"/>
                </a:cubicBezTo>
                <a:lnTo>
                  <a:pt x="5960566" y="1361778"/>
                </a:lnTo>
                <a:cubicBezTo>
                  <a:pt x="5965527" y="1361778"/>
                  <a:pt x="5968008" y="1359298"/>
                  <a:pt x="5968008" y="1354337"/>
                </a:cubicBezTo>
                <a:close/>
                <a:moveTo>
                  <a:pt x="4755058" y="1354337"/>
                </a:moveTo>
                <a:lnTo>
                  <a:pt x="4769941" y="1361778"/>
                </a:lnTo>
                <a:cubicBezTo>
                  <a:pt x="4769941" y="1356817"/>
                  <a:pt x="4767461" y="1354337"/>
                  <a:pt x="4762500" y="1354337"/>
                </a:cubicBezTo>
                <a:close/>
                <a:moveTo>
                  <a:pt x="4732734" y="1354337"/>
                </a:moveTo>
                <a:cubicBezTo>
                  <a:pt x="4732734" y="1359298"/>
                  <a:pt x="4735214" y="1361778"/>
                  <a:pt x="4740176" y="1361778"/>
                </a:cubicBezTo>
                <a:lnTo>
                  <a:pt x="4740176" y="1354337"/>
                </a:lnTo>
                <a:cubicBezTo>
                  <a:pt x="4740176" y="1354337"/>
                  <a:pt x="4737695" y="1354337"/>
                  <a:pt x="4732734" y="1354337"/>
                </a:cubicBezTo>
                <a:close/>
                <a:moveTo>
                  <a:pt x="3906738" y="1354337"/>
                </a:moveTo>
                <a:lnTo>
                  <a:pt x="3906738" y="1361778"/>
                </a:lnTo>
                <a:cubicBezTo>
                  <a:pt x="3911699" y="1361778"/>
                  <a:pt x="3914180" y="1359298"/>
                  <a:pt x="3914180" y="1354337"/>
                </a:cubicBezTo>
                <a:cubicBezTo>
                  <a:pt x="3909219" y="1354337"/>
                  <a:pt x="3906738" y="1354337"/>
                  <a:pt x="3906738" y="1354337"/>
                </a:cubicBezTo>
                <a:close/>
                <a:moveTo>
                  <a:pt x="3880693" y="1354337"/>
                </a:moveTo>
                <a:cubicBezTo>
                  <a:pt x="3878213" y="1354337"/>
                  <a:pt x="3876973" y="1356817"/>
                  <a:pt x="3876973" y="1361778"/>
                </a:cubicBezTo>
                <a:cubicBezTo>
                  <a:pt x="3881934" y="1361778"/>
                  <a:pt x="3884414" y="1360538"/>
                  <a:pt x="3884414" y="1358057"/>
                </a:cubicBezTo>
                <a:cubicBezTo>
                  <a:pt x="3884414" y="1355577"/>
                  <a:pt x="3883174" y="1354337"/>
                  <a:pt x="3880693" y="1354337"/>
                </a:cubicBezTo>
                <a:close/>
                <a:moveTo>
                  <a:pt x="5941963" y="1346895"/>
                </a:moveTo>
                <a:cubicBezTo>
                  <a:pt x="5944443" y="1346895"/>
                  <a:pt x="5945683" y="1349376"/>
                  <a:pt x="5945683" y="1354337"/>
                </a:cubicBezTo>
                <a:cubicBezTo>
                  <a:pt x="5940722" y="1354337"/>
                  <a:pt x="5938242" y="1353096"/>
                  <a:pt x="5938242" y="1350616"/>
                </a:cubicBezTo>
                <a:cubicBezTo>
                  <a:pt x="5938242" y="1348135"/>
                  <a:pt x="5939483" y="1346895"/>
                  <a:pt x="5941963" y="1346895"/>
                </a:cubicBezTo>
                <a:close/>
                <a:moveTo>
                  <a:pt x="5748486" y="1346895"/>
                </a:moveTo>
                <a:cubicBezTo>
                  <a:pt x="5746006" y="1346895"/>
                  <a:pt x="5742285" y="1349376"/>
                  <a:pt x="5737324" y="1354337"/>
                </a:cubicBezTo>
                <a:lnTo>
                  <a:pt x="5744765" y="1354337"/>
                </a:lnTo>
                <a:cubicBezTo>
                  <a:pt x="5744765" y="1354337"/>
                  <a:pt x="5747245" y="1354337"/>
                  <a:pt x="5752207" y="1354337"/>
                </a:cubicBezTo>
                <a:cubicBezTo>
                  <a:pt x="5752207" y="1354337"/>
                  <a:pt x="5752207" y="1351856"/>
                  <a:pt x="5752207" y="1346895"/>
                </a:cubicBezTo>
                <a:cubicBezTo>
                  <a:pt x="5752207" y="1346895"/>
                  <a:pt x="5750966" y="1346895"/>
                  <a:pt x="5748486" y="1346895"/>
                </a:cubicBezTo>
                <a:close/>
                <a:moveTo>
                  <a:pt x="4881563" y="1346895"/>
                </a:moveTo>
                <a:lnTo>
                  <a:pt x="4874121" y="1361778"/>
                </a:lnTo>
                <a:lnTo>
                  <a:pt x="4881563" y="1361778"/>
                </a:lnTo>
                <a:cubicBezTo>
                  <a:pt x="4881563" y="1351856"/>
                  <a:pt x="4881563" y="1346895"/>
                  <a:pt x="4881563" y="1346895"/>
                </a:cubicBezTo>
                <a:close/>
                <a:moveTo>
                  <a:pt x="4360664" y="1346895"/>
                </a:moveTo>
                <a:cubicBezTo>
                  <a:pt x="4355703" y="1346895"/>
                  <a:pt x="4353223" y="1349376"/>
                  <a:pt x="4353223" y="1354337"/>
                </a:cubicBezTo>
                <a:cubicBezTo>
                  <a:pt x="4358184" y="1354337"/>
                  <a:pt x="4360664" y="1354337"/>
                  <a:pt x="4360664" y="1354337"/>
                </a:cubicBezTo>
                <a:lnTo>
                  <a:pt x="4368106" y="1346895"/>
                </a:lnTo>
                <a:cubicBezTo>
                  <a:pt x="4368106" y="1346895"/>
                  <a:pt x="4365625" y="1346895"/>
                  <a:pt x="4360664" y="1346895"/>
                </a:cubicBezTo>
                <a:close/>
                <a:moveTo>
                  <a:pt x="4241602" y="1346895"/>
                </a:moveTo>
                <a:lnTo>
                  <a:pt x="4234160" y="1354337"/>
                </a:lnTo>
                <a:cubicBezTo>
                  <a:pt x="4239121" y="1354337"/>
                  <a:pt x="4241602" y="1354337"/>
                  <a:pt x="4241602" y="1354337"/>
                </a:cubicBezTo>
                <a:cubicBezTo>
                  <a:pt x="4241602" y="1349376"/>
                  <a:pt x="4241602" y="1346895"/>
                  <a:pt x="4241602" y="1346895"/>
                </a:cubicBezTo>
                <a:close/>
                <a:moveTo>
                  <a:pt x="4122539" y="1346895"/>
                </a:moveTo>
                <a:lnTo>
                  <a:pt x="4122539" y="1354337"/>
                </a:lnTo>
                <a:cubicBezTo>
                  <a:pt x="4132461" y="1354337"/>
                  <a:pt x="4137422" y="1354337"/>
                  <a:pt x="4137422" y="1354337"/>
                </a:cubicBezTo>
                <a:cubicBezTo>
                  <a:pt x="4137422" y="1349376"/>
                  <a:pt x="4132461" y="1346895"/>
                  <a:pt x="4122539" y="1346895"/>
                </a:cubicBezTo>
                <a:close/>
                <a:moveTo>
                  <a:pt x="3936504" y="1346895"/>
                </a:moveTo>
                <a:cubicBezTo>
                  <a:pt x="3936504" y="1351856"/>
                  <a:pt x="3938984" y="1354337"/>
                  <a:pt x="3943945" y="1354337"/>
                </a:cubicBezTo>
                <a:cubicBezTo>
                  <a:pt x="3943945" y="1349376"/>
                  <a:pt x="3943945" y="1346895"/>
                  <a:pt x="3943945" y="1346895"/>
                </a:cubicBezTo>
                <a:close/>
                <a:moveTo>
                  <a:pt x="3728144" y="1346895"/>
                </a:moveTo>
                <a:cubicBezTo>
                  <a:pt x="3733105" y="1346895"/>
                  <a:pt x="3735586" y="1346895"/>
                  <a:pt x="3735586" y="1346895"/>
                </a:cubicBezTo>
                <a:lnTo>
                  <a:pt x="3728144" y="1354337"/>
                </a:lnTo>
                <a:cubicBezTo>
                  <a:pt x="3728144" y="1354337"/>
                  <a:pt x="3728144" y="1351856"/>
                  <a:pt x="3728144" y="1346895"/>
                </a:cubicBezTo>
                <a:close/>
                <a:moveTo>
                  <a:pt x="3713262" y="1346895"/>
                </a:moveTo>
                <a:cubicBezTo>
                  <a:pt x="3713262" y="1346895"/>
                  <a:pt x="3715742" y="1346895"/>
                  <a:pt x="3720703" y="1346895"/>
                </a:cubicBezTo>
                <a:lnTo>
                  <a:pt x="3728144" y="1354337"/>
                </a:lnTo>
                <a:cubicBezTo>
                  <a:pt x="3728144" y="1354337"/>
                  <a:pt x="3725664" y="1354337"/>
                  <a:pt x="3720703" y="1354337"/>
                </a:cubicBezTo>
                <a:lnTo>
                  <a:pt x="3713262" y="1354337"/>
                </a:lnTo>
                <a:cubicBezTo>
                  <a:pt x="3713262" y="1349376"/>
                  <a:pt x="3713262" y="1346895"/>
                  <a:pt x="3713262" y="1346895"/>
                </a:cubicBezTo>
                <a:close/>
                <a:moveTo>
                  <a:pt x="6325195" y="1339454"/>
                </a:moveTo>
                <a:lnTo>
                  <a:pt x="6332636" y="1339454"/>
                </a:lnTo>
                <a:cubicBezTo>
                  <a:pt x="6327675" y="1339454"/>
                  <a:pt x="6325195" y="1341934"/>
                  <a:pt x="6325195" y="1346895"/>
                </a:cubicBezTo>
                <a:cubicBezTo>
                  <a:pt x="6325195" y="1351856"/>
                  <a:pt x="6321474" y="1355577"/>
                  <a:pt x="6314033" y="1358057"/>
                </a:cubicBezTo>
                <a:cubicBezTo>
                  <a:pt x="6306592" y="1360538"/>
                  <a:pt x="6299150" y="1364258"/>
                  <a:pt x="6291709" y="1369219"/>
                </a:cubicBezTo>
                <a:cubicBezTo>
                  <a:pt x="6284267" y="1374180"/>
                  <a:pt x="6276826" y="1377901"/>
                  <a:pt x="6269385" y="1380381"/>
                </a:cubicBezTo>
                <a:cubicBezTo>
                  <a:pt x="6261943" y="1382862"/>
                  <a:pt x="6248301" y="1389063"/>
                  <a:pt x="6228457" y="1398985"/>
                </a:cubicBezTo>
                <a:cubicBezTo>
                  <a:pt x="6203652" y="1413868"/>
                  <a:pt x="6191250" y="1418829"/>
                  <a:pt x="6191250" y="1413868"/>
                </a:cubicBezTo>
                <a:lnTo>
                  <a:pt x="6213574" y="1391544"/>
                </a:lnTo>
                <a:cubicBezTo>
                  <a:pt x="6218535" y="1391544"/>
                  <a:pt x="6222256" y="1390303"/>
                  <a:pt x="6224736" y="1387823"/>
                </a:cubicBezTo>
                <a:cubicBezTo>
                  <a:pt x="6227216" y="1385342"/>
                  <a:pt x="6228457" y="1382862"/>
                  <a:pt x="6228457" y="1380381"/>
                </a:cubicBezTo>
                <a:cubicBezTo>
                  <a:pt x="6228457" y="1377901"/>
                  <a:pt x="6227216" y="1376661"/>
                  <a:pt x="6224736" y="1376661"/>
                </a:cubicBezTo>
                <a:cubicBezTo>
                  <a:pt x="6222256" y="1376661"/>
                  <a:pt x="6221015" y="1379141"/>
                  <a:pt x="6221015" y="1384102"/>
                </a:cubicBezTo>
                <a:cubicBezTo>
                  <a:pt x="6216054" y="1384102"/>
                  <a:pt x="6213574" y="1384102"/>
                  <a:pt x="6213574" y="1384102"/>
                </a:cubicBezTo>
                <a:lnTo>
                  <a:pt x="6235898" y="1369219"/>
                </a:lnTo>
                <a:lnTo>
                  <a:pt x="6258222" y="1361778"/>
                </a:lnTo>
                <a:lnTo>
                  <a:pt x="6280547" y="1361778"/>
                </a:lnTo>
                <a:cubicBezTo>
                  <a:pt x="6290468" y="1356817"/>
                  <a:pt x="6296670" y="1354337"/>
                  <a:pt x="6299150" y="1354337"/>
                </a:cubicBezTo>
                <a:cubicBezTo>
                  <a:pt x="6301630" y="1354337"/>
                  <a:pt x="6305351" y="1351856"/>
                  <a:pt x="6310312" y="1346895"/>
                </a:cubicBezTo>
                <a:close/>
                <a:moveTo>
                  <a:pt x="6243340" y="1339454"/>
                </a:moveTo>
                <a:cubicBezTo>
                  <a:pt x="6243340" y="1339454"/>
                  <a:pt x="6244580" y="1339454"/>
                  <a:pt x="6247060" y="1339454"/>
                </a:cubicBezTo>
                <a:cubicBezTo>
                  <a:pt x="6249540" y="1339454"/>
                  <a:pt x="6250781" y="1339454"/>
                  <a:pt x="6250781" y="1339454"/>
                </a:cubicBezTo>
                <a:cubicBezTo>
                  <a:pt x="6250781" y="1344415"/>
                  <a:pt x="6249540" y="1346895"/>
                  <a:pt x="6247060" y="1346895"/>
                </a:cubicBezTo>
                <a:cubicBezTo>
                  <a:pt x="6244580" y="1346895"/>
                  <a:pt x="6243340" y="1344415"/>
                  <a:pt x="6243340" y="1339454"/>
                </a:cubicBezTo>
                <a:close/>
                <a:moveTo>
                  <a:pt x="6157763" y="1339454"/>
                </a:moveTo>
                <a:cubicBezTo>
                  <a:pt x="6160244" y="1339454"/>
                  <a:pt x="6159004" y="1341934"/>
                  <a:pt x="6154043" y="1346895"/>
                </a:cubicBezTo>
                <a:cubicBezTo>
                  <a:pt x="6149081" y="1351856"/>
                  <a:pt x="6146601" y="1354337"/>
                  <a:pt x="6146601" y="1354337"/>
                </a:cubicBezTo>
                <a:lnTo>
                  <a:pt x="6139160" y="1346895"/>
                </a:lnTo>
                <a:cubicBezTo>
                  <a:pt x="6139160" y="1346895"/>
                  <a:pt x="6141640" y="1345655"/>
                  <a:pt x="6146601" y="1343174"/>
                </a:cubicBezTo>
                <a:cubicBezTo>
                  <a:pt x="6151563" y="1340694"/>
                  <a:pt x="6155283" y="1339454"/>
                  <a:pt x="6157763" y="1339454"/>
                </a:cubicBezTo>
                <a:close/>
                <a:moveTo>
                  <a:pt x="5997773" y="1339454"/>
                </a:moveTo>
                <a:cubicBezTo>
                  <a:pt x="6002735" y="1339454"/>
                  <a:pt x="6005215" y="1341934"/>
                  <a:pt x="6005215" y="1346895"/>
                </a:cubicBezTo>
                <a:lnTo>
                  <a:pt x="5997773" y="1346895"/>
                </a:lnTo>
                <a:cubicBezTo>
                  <a:pt x="5992812" y="1351856"/>
                  <a:pt x="5990332" y="1351856"/>
                  <a:pt x="5990332" y="1346895"/>
                </a:cubicBezTo>
                <a:close/>
                <a:moveTo>
                  <a:pt x="5208984" y="1339454"/>
                </a:moveTo>
                <a:lnTo>
                  <a:pt x="5223867" y="1346895"/>
                </a:lnTo>
                <a:cubicBezTo>
                  <a:pt x="5223867" y="1341934"/>
                  <a:pt x="5221387" y="1339454"/>
                  <a:pt x="5216426" y="1339454"/>
                </a:cubicBezTo>
                <a:cubicBezTo>
                  <a:pt x="5211464" y="1339454"/>
                  <a:pt x="5208984" y="1339454"/>
                  <a:pt x="5208984" y="1339454"/>
                </a:cubicBezTo>
                <a:close/>
                <a:moveTo>
                  <a:pt x="4862959" y="1339454"/>
                </a:moveTo>
                <a:cubicBezTo>
                  <a:pt x="4860479" y="1339454"/>
                  <a:pt x="4859238" y="1341934"/>
                  <a:pt x="4859238" y="1346895"/>
                </a:cubicBezTo>
                <a:cubicBezTo>
                  <a:pt x="4859238" y="1346895"/>
                  <a:pt x="4861718" y="1346895"/>
                  <a:pt x="4866679" y="1346895"/>
                </a:cubicBezTo>
                <a:cubicBezTo>
                  <a:pt x="4866679" y="1341934"/>
                  <a:pt x="4865439" y="1339454"/>
                  <a:pt x="4862959" y="1339454"/>
                </a:cubicBezTo>
                <a:close/>
                <a:moveTo>
                  <a:pt x="4784824" y="1339454"/>
                </a:moveTo>
                <a:cubicBezTo>
                  <a:pt x="4784824" y="1339454"/>
                  <a:pt x="4784824" y="1341934"/>
                  <a:pt x="4784824" y="1346895"/>
                </a:cubicBezTo>
                <a:lnTo>
                  <a:pt x="4777383" y="1354337"/>
                </a:lnTo>
                <a:cubicBezTo>
                  <a:pt x="4777383" y="1359298"/>
                  <a:pt x="4782344" y="1359298"/>
                  <a:pt x="4792265" y="1354337"/>
                </a:cubicBezTo>
                <a:lnTo>
                  <a:pt x="4799707" y="1346895"/>
                </a:lnTo>
                <a:cubicBezTo>
                  <a:pt x="4804668" y="1341934"/>
                  <a:pt x="4805908" y="1339454"/>
                  <a:pt x="4803428" y="1339454"/>
                </a:cubicBezTo>
                <a:cubicBezTo>
                  <a:pt x="4800947" y="1339454"/>
                  <a:pt x="4799707" y="1340694"/>
                  <a:pt x="4799707" y="1343174"/>
                </a:cubicBezTo>
                <a:cubicBezTo>
                  <a:pt x="4799707" y="1345655"/>
                  <a:pt x="4797227" y="1344415"/>
                  <a:pt x="4792265" y="1339454"/>
                </a:cubicBezTo>
                <a:cubicBezTo>
                  <a:pt x="4787304" y="1339454"/>
                  <a:pt x="4784824" y="1339454"/>
                  <a:pt x="4784824" y="1339454"/>
                </a:cubicBezTo>
                <a:close/>
                <a:moveTo>
                  <a:pt x="4673203" y="1339454"/>
                </a:moveTo>
                <a:cubicBezTo>
                  <a:pt x="4678165" y="1344415"/>
                  <a:pt x="4680645" y="1346895"/>
                  <a:pt x="4680645" y="1346895"/>
                </a:cubicBezTo>
                <a:lnTo>
                  <a:pt x="4673203" y="1346895"/>
                </a:lnTo>
                <a:close/>
                <a:moveTo>
                  <a:pt x="5465535" y="1338036"/>
                </a:moveTo>
                <a:lnTo>
                  <a:pt x="5465713" y="1339454"/>
                </a:lnTo>
                <a:cubicBezTo>
                  <a:pt x="5468193" y="1344415"/>
                  <a:pt x="5469433" y="1346895"/>
                  <a:pt x="5469433" y="1346895"/>
                </a:cubicBezTo>
                <a:lnTo>
                  <a:pt x="5461992" y="1346895"/>
                </a:lnTo>
                <a:close/>
                <a:moveTo>
                  <a:pt x="5831244" y="1336410"/>
                </a:moveTo>
                <a:lnTo>
                  <a:pt x="5831272" y="1336663"/>
                </a:lnTo>
                <a:cubicBezTo>
                  <a:pt x="5830651" y="1338524"/>
                  <a:pt x="5829102" y="1339454"/>
                  <a:pt x="5826621" y="1339454"/>
                </a:cubicBezTo>
                <a:lnTo>
                  <a:pt x="5826156" y="1338058"/>
                </a:lnTo>
                <a:lnTo>
                  <a:pt x="5828481" y="1337593"/>
                </a:lnTo>
                <a:close/>
                <a:moveTo>
                  <a:pt x="5968008" y="1332012"/>
                </a:moveTo>
                <a:lnTo>
                  <a:pt x="5975449" y="1332012"/>
                </a:lnTo>
                <a:cubicBezTo>
                  <a:pt x="5975449" y="1341934"/>
                  <a:pt x="5972969" y="1344415"/>
                  <a:pt x="5968008" y="1339454"/>
                </a:cubicBezTo>
                <a:cubicBezTo>
                  <a:pt x="5963046" y="1334493"/>
                  <a:pt x="5963046" y="1332012"/>
                  <a:pt x="5968008" y="1332012"/>
                </a:cubicBezTo>
                <a:close/>
                <a:moveTo>
                  <a:pt x="5737324" y="1332012"/>
                </a:moveTo>
                <a:cubicBezTo>
                  <a:pt x="5737324" y="1336973"/>
                  <a:pt x="5734844" y="1339454"/>
                  <a:pt x="5729883" y="1339454"/>
                </a:cubicBezTo>
                <a:lnTo>
                  <a:pt x="5737324" y="1339454"/>
                </a:lnTo>
                <a:cubicBezTo>
                  <a:pt x="5742285" y="1339454"/>
                  <a:pt x="5742285" y="1336973"/>
                  <a:pt x="5737324" y="1332012"/>
                </a:cubicBezTo>
                <a:close/>
                <a:moveTo>
                  <a:pt x="4836914" y="1332012"/>
                </a:moveTo>
                <a:lnTo>
                  <a:pt x="4844355" y="1332012"/>
                </a:lnTo>
                <a:cubicBezTo>
                  <a:pt x="4839394" y="1336973"/>
                  <a:pt x="4836914" y="1339454"/>
                  <a:pt x="4836914" y="1339454"/>
                </a:cubicBezTo>
                <a:close/>
                <a:moveTo>
                  <a:pt x="4479727" y="1332012"/>
                </a:moveTo>
                <a:cubicBezTo>
                  <a:pt x="4474766" y="1332012"/>
                  <a:pt x="4472286" y="1334493"/>
                  <a:pt x="4472286" y="1339454"/>
                </a:cubicBezTo>
                <a:cubicBezTo>
                  <a:pt x="4482207" y="1339454"/>
                  <a:pt x="4489649" y="1339454"/>
                  <a:pt x="4494610" y="1339454"/>
                </a:cubicBezTo>
                <a:lnTo>
                  <a:pt x="4494610" y="1332012"/>
                </a:lnTo>
                <a:close/>
                <a:moveTo>
                  <a:pt x="4397871" y="1332012"/>
                </a:moveTo>
                <a:lnTo>
                  <a:pt x="4375547" y="1339454"/>
                </a:lnTo>
                <a:lnTo>
                  <a:pt x="4382988" y="1354337"/>
                </a:lnTo>
                <a:cubicBezTo>
                  <a:pt x="4382988" y="1354337"/>
                  <a:pt x="4385469" y="1354337"/>
                  <a:pt x="4390430" y="1354337"/>
                </a:cubicBezTo>
                <a:cubicBezTo>
                  <a:pt x="4390430" y="1354337"/>
                  <a:pt x="4390430" y="1351856"/>
                  <a:pt x="4390430" y="1346895"/>
                </a:cubicBezTo>
                <a:cubicBezTo>
                  <a:pt x="4390430" y="1346895"/>
                  <a:pt x="4390430" y="1345655"/>
                  <a:pt x="4390430" y="1343174"/>
                </a:cubicBezTo>
                <a:cubicBezTo>
                  <a:pt x="4390430" y="1340694"/>
                  <a:pt x="4392910" y="1339454"/>
                  <a:pt x="4397871" y="1339454"/>
                </a:cubicBezTo>
                <a:cubicBezTo>
                  <a:pt x="4397871" y="1339454"/>
                  <a:pt x="4397871" y="1336973"/>
                  <a:pt x="4397871" y="1332012"/>
                </a:cubicBezTo>
                <a:close/>
                <a:moveTo>
                  <a:pt x="3259336" y="1332012"/>
                </a:moveTo>
                <a:cubicBezTo>
                  <a:pt x="3264297" y="1332012"/>
                  <a:pt x="3266777" y="1332012"/>
                  <a:pt x="3266777" y="1332012"/>
                </a:cubicBezTo>
                <a:cubicBezTo>
                  <a:pt x="3266777" y="1332012"/>
                  <a:pt x="3266777" y="1334493"/>
                  <a:pt x="3266777" y="1339454"/>
                </a:cubicBezTo>
                <a:cubicBezTo>
                  <a:pt x="3266777" y="1339454"/>
                  <a:pt x="3264297" y="1339454"/>
                  <a:pt x="3259336" y="1339454"/>
                </a:cubicBezTo>
                <a:cubicBezTo>
                  <a:pt x="3254375" y="1339454"/>
                  <a:pt x="3251894" y="1339454"/>
                  <a:pt x="3251894" y="1339454"/>
                </a:cubicBezTo>
                <a:cubicBezTo>
                  <a:pt x="3251894" y="1339454"/>
                  <a:pt x="3254375" y="1336973"/>
                  <a:pt x="3259336" y="1332012"/>
                </a:cubicBezTo>
                <a:close/>
                <a:moveTo>
                  <a:pt x="2708672" y="1332012"/>
                </a:moveTo>
                <a:lnTo>
                  <a:pt x="2738437" y="1332012"/>
                </a:lnTo>
                <a:cubicBezTo>
                  <a:pt x="2738437" y="1341934"/>
                  <a:pt x="2728515" y="1346895"/>
                  <a:pt x="2708672" y="1346895"/>
                </a:cubicBezTo>
                <a:close/>
                <a:moveTo>
                  <a:pt x="4931792" y="1328292"/>
                </a:moveTo>
                <a:cubicBezTo>
                  <a:pt x="4930552" y="1328292"/>
                  <a:pt x="4928692" y="1329532"/>
                  <a:pt x="4926211" y="1332012"/>
                </a:cubicBezTo>
                <a:cubicBezTo>
                  <a:pt x="4921250" y="1332012"/>
                  <a:pt x="4918770" y="1332012"/>
                  <a:pt x="4918770" y="1332012"/>
                </a:cubicBezTo>
                <a:lnTo>
                  <a:pt x="4903887" y="1332012"/>
                </a:lnTo>
                <a:cubicBezTo>
                  <a:pt x="4903887" y="1336973"/>
                  <a:pt x="4908848" y="1338213"/>
                  <a:pt x="4918770" y="1335733"/>
                </a:cubicBezTo>
                <a:cubicBezTo>
                  <a:pt x="4928691" y="1333253"/>
                  <a:pt x="4933652" y="1332012"/>
                  <a:pt x="4933652" y="1332012"/>
                </a:cubicBezTo>
                <a:cubicBezTo>
                  <a:pt x="4933652" y="1329532"/>
                  <a:pt x="4933032" y="1328292"/>
                  <a:pt x="4931792" y="1328292"/>
                </a:cubicBezTo>
                <a:close/>
                <a:moveTo>
                  <a:pt x="6317754" y="1324571"/>
                </a:moveTo>
                <a:cubicBezTo>
                  <a:pt x="6317754" y="1324571"/>
                  <a:pt x="6315274" y="1327051"/>
                  <a:pt x="6310312" y="1332012"/>
                </a:cubicBezTo>
                <a:cubicBezTo>
                  <a:pt x="6305351" y="1332012"/>
                  <a:pt x="6302871" y="1332012"/>
                  <a:pt x="6302871" y="1332012"/>
                </a:cubicBezTo>
                <a:close/>
                <a:moveTo>
                  <a:pt x="6269385" y="1324571"/>
                </a:moveTo>
                <a:cubicBezTo>
                  <a:pt x="6271865" y="1324571"/>
                  <a:pt x="6275585" y="1324571"/>
                  <a:pt x="6280547" y="1324571"/>
                </a:cubicBezTo>
                <a:lnTo>
                  <a:pt x="6280547" y="1332012"/>
                </a:lnTo>
                <a:cubicBezTo>
                  <a:pt x="6265664" y="1346895"/>
                  <a:pt x="6258222" y="1349376"/>
                  <a:pt x="6258222" y="1339454"/>
                </a:cubicBezTo>
                <a:cubicBezTo>
                  <a:pt x="6258222" y="1334493"/>
                  <a:pt x="6259463" y="1330772"/>
                  <a:pt x="6261943" y="1328292"/>
                </a:cubicBezTo>
                <a:cubicBezTo>
                  <a:pt x="6264423" y="1325811"/>
                  <a:pt x="6266904" y="1324571"/>
                  <a:pt x="6269385" y="1324571"/>
                </a:cubicBezTo>
                <a:close/>
                <a:moveTo>
                  <a:pt x="5915918" y="1324571"/>
                </a:moveTo>
                <a:lnTo>
                  <a:pt x="5893594" y="1346895"/>
                </a:lnTo>
                <a:cubicBezTo>
                  <a:pt x="5893594" y="1346895"/>
                  <a:pt x="5891113" y="1346895"/>
                  <a:pt x="5886152" y="1346895"/>
                </a:cubicBezTo>
                <a:cubicBezTo>
                  <a:pt x="5886152" y="1346895"/>
                  <a:pt x="5887393" y="1345655"/>
                  <a:pt x="5889873" y="1343174"/>
                </a:cubicBezTo>
                <a:cubicBezTo>
                  <a:pt x="5892353" y="1340694"/>
                  <a:pt x="5893594" y="1339454"/>
                  <a:pt x="5893594" y="1339454"/>
                </a:cubicBezTo>
                <a:cubicBezTo>
                  <a:pt x="5893594" y="1334493"/>
                  <a:pt x="5897314" y="1330772"/>
                  <a:pt x="5904756" y="1328292"/>
                </a:cubicBezTo>
                <a:cubicBezTo>
                  <a:pt x="5912197" y="1325811"/>
                  <a:pt x="5915918" y="1324571"/>
                  <a:pt x="5915918" y="1324571"/>
                </a:cubicBezTo>
                <a:close/>
                <a:moveTo>
                  <a:pt x="5886152" y="1324571"/>
                </a:moveTo>
                <a:cubicBezTo>
                  <a:pt x="5886152" y="1334493"/>
                  <a:pt x="5878711" y="1339454"/>
                  <a:pt x="5863828" y="1339454"/>
                </a:cubicBezTo>
                <a:cubicBezTo>
                  <a:pt x="5858867" y="1339454"/>
                  <a:pt x="5853906" y="1340694"/>
                  <a:pt x="5848945" y="1343174"/>
                </a:cubicBezTo>
                <a:cubicBezTo>
                  <a:pt x="5843984" y="1345655"/>
                  <a:pt x="5841504" y="1348135"/>
                  <a:pt x="5841504" y="1350616"/>
                </a:cubicBezTo>
                <a:cubicBezTo>
                  <a:pt x="5841504" y="1353096"/>
                  <a:pt x="5839024" y="1354337"/>
                  <a:pt x="5834062" y="1354337"/>
                </a:cubicBezTo>
                <a:lnTo>
                  <a:pt x="5834062" y="1346895"/>
                </a:lnTo>
                <a:cubicBezTo>
                  <a:pt x="5834062" y="1346895"/>
                  <a:pt x="5837783" y="1344415"/>
                  <a:pt x="5845224" y="1339454"/>
                </a:cubicBezTo>
                <a:cubicBezTo>
                  <a:pt x="5852666" y="1334493"/>
                  <a:pt x="5857627" y="1333253"/>
                  <a:pt x="5860107" y="1335733"/>
                </a:cubicBezTo>
                <a:cubicBezTo>
                  <a:pt x="5862587" y="1338213"/>
                  <a:pt x="5863828" y="1336973"/>
                  <a:pt x="5863828" y="1332012"/>
                </a:cubicBezTo>
                <a:close/>
                <a:moveTo>
                  <a:pt x="5715000" y="1324571"/>
                </a:moveTo>
                <a:cubicBezTo>
                  <a:pt x="5715000" y="1324571"/>
                  <a:pt x="5711279" y="1325811"/>
                  <a:pt x="5703838" y="1328292"/>
                </a:cubicBezTo>
                <a:cubicBezTo>
                  <a:pt x="5696396" y="1330772"/>
                  <a:pt x="5695156" y="1334493"/>
                  <a:pt x="5700117" y="1339454"/>
                </a:cubicBezTo>
                <a:lnTo>
                  <a:pt x="5707558" y="1346895"/>
                </a:lnTo>
                <a:lnTo>
                  <a:pt x="5715000" y="1346895"/>
                </a:lnTo>
                <a:close/>
                <a:moveTo>
                  <a:pt x="5395019" y="1324571"/>
                </a:moveTo>
                <a:cubicBezTo>
                  <a:pt x="5399981" y="1324571"/>
                  <a:pt x="5403701" y="1324571"/>
                  <a:pt x="5406181" y="1324571"/>
                </a:cubicBezTo>
                <a:cubicBezTo>
                  <a:pt x="5408661" y="1324571"/>
                  <a:pt x="5408661" y="1325811"/>
                  <a:pt x="5406181" y="1328292"/>
                </a:cubicBezTo>
                <a:cubicBezTo>
                  <a:pt x="5403701" y="1330772"/>
                  <a:pt x="5399981" y="1332012"/>
                  <a:pt x="5395019" y="1332012"/>
                </a:cubicBezTo>
                <a:close/>
                <a:moveTo>
                  <a:pt x="5290840" y="1324571"/>
                </a:moveTo>
                <a:cubicBezTo>
                  <a:pt x="5290840" y="1324571"/>
                  <a:pt x="5293320" y="1324571"/>
                  <a:pt x="5298281" y="1324571"/>
                </a:cubicBezTo>
                <a:cubicBezTo>
                  <a:pt x="5298281" y="1329532"/>
                  <a:pt x="5298281" y="1334493"/>
                  <a:pt x="5298281" y="1339454"/>
                </a:cubicBezTo>
                <a:cubicBezTo>
                  <a:pt x="5293320" y="1339454"/>
                  <a:pt x="5290840" y="1339454"/>
                  <a:pt x="5290840" y="1339454"/>
                </a:cubicBezTo>
                <a:lnTo>
                  <a:pt x="5283398" y="1339454"/>
                </a:lnTo>
                <a:cubicBezTo>
                  <a:pt x="5278437" y="1339454"/>
                  <a:pt x="5277197" y="1336973"/>
                  <a:pt x="5279678" y="1332012"/>
                </a:cubicBezTo>
                <a:cubicBezTo>
                  <a:pt x="5282158" y="1327051"/>
                  <a:pt x="5285878" y="1324571"/>
                  <a:pt x="5290840" y="1324571"/>
                </a:cubicBezTo>
                <a:close/>
                <a:moveTo>
                  <a:pt x="5115967" y="1324571"/>
                </a:moveTo>
                <a:cubicBezTo>
                  <a:pt x="5113487" y="1324571"/>
                  <a:pt x="5112246" y="1327051"/>
                  <a:pt x="5112246" y="1332012"/>
                </a:cubicBezTo>
                <a:cubicBezTo>
                  <a:pt x="5112246" y="1332012"/>
                  <a:pt x="5114726" y="1332012"/>
                  <a:pt x="5119688" y="1332012"/>
                </a:cubicBezTo>
                <a:lnTo>
                  <a:pt x="5119688" y="1324571"/>
                </a:lnTo>
                <a:cubicBezTo>
                  <a:pt x="5119688" y="1324571"/>
                  <a:pt x="5118447" y="1324571"/>
                  <a:pt x="5115967" y="1324571"/>
                </a:cubicBezTo>
                <a:close/>
                <a:moveTo>
                  <a:pt x="4851797" y="1324571"/>
                </a:moveTo>
                <a:cubicBezTo>
                  <a:pt x="4846835" y="1324571"/>
                  <a:pt x="4840635" y="1325811"/>
                  <a:pt x="4833193" y="1328292"/>
                </a:cubicBezTo>
                <a:cubicBezTo>
                  <a:pt x="4825752" y="1330772"/>
                  <a:pt x="4822031" y="1334493"/>
                  <a:pt x="4822031" y="1339454"/>
                </a:cubicBezTo>
                <a:cubicBezTo>
                  <a:pt x="4822031" y="1344415"/>
                  <a:pt x="4824511" y="1344415"/>
                  <a:pt x="4829472" y="1339454"/>
                </a:cubicBezTo>
                <a:lnTo>
                  <a:pt x="4836914" y="1339454"/>
                </a:lnTo>
                <a:cubicBezTo>
                  <a:pt x="4841875" y="1344415"/>
                  <a:pt x="4844355" y="1345655"/>
                  <a:pt x="4844355" y="1343174"/>
                </a:cubicBezTo>
                <a:cubicBezTo>
                  <a:pt x="4844355" y="1340694"/>
                  <a:pt x="4846835" y="1339454"/>
                  <a:pt x="4851797" y="1339454"/>
                </a:cubicBezTo>
                <a:close/>
                <a:moveTo>
                  <a:pt x="4163467" y="1324571"/>
                </a:moveTo>
                <a:cubicBezTo>
                  <a:pt x="4160986" y="1324571"/>
                  <a:pt x="4159746" y="1325811"/>
                  <a:pt x="4159746" y="1328292"/>
                </a:cubicBezTo>
                <a:cubicBezTo>
                  <a:pt x="4159746" y="1330772"/>
                  <a:pt x="4162227" y="1332012"/>
                  <a:pt x="4167188" y="1332012"/>
                </a:cubicBezTo>
                <a:cubicBezTo>
                  <a:pt x="4167188" y="1327051"/>
                  <a:pt x="4165947" y="1324571"/>
                  <a:pt x="4163467" y="1324571"/>
                </a:cubicBezTo>
                <a:close/>
                <a:moveTo>
                  <a:pt x="4077891" y="1324571"/>
                </a:moveTo>
                <a:lnTo>
                  <a:pt x="4070450" y="1332012"/>
                </a:lnTo>
                <a:cubicBezTo>
                  <a:pt x="4075411" y="1332012"/>
                  <a:pt x="4077891" y="1332012"/>
                  <a:pt x="4077891" y="1332012"/>
                </a:cubicBezTo>
                <a:cubicBezTo>
                  <a:pt x="4077891" y="1327051"/>
                  <a:pt x="4077891" y="1324571"/>
                  <a:pt x="4077891" y="1324571"/>
                </a:cubicBezTo>
                <a:close/>
                <a:moveTo>
                  <a:pt x="3698379" y="1324571"/>
                </a:moveTo>
                <a:lnTo>
                  <a:pt x="3698379" y="1332012"/>
                </a:lnTo>
                <a:cubicBezTo>
                  <a:pt x="3698379" y="1341934"/>
                  <a:pt x="3697139" y="1348135"/>
                  <a:pt x="3694658" y="1350616"/>
                </a:cubicBezTo>
                <a:cubicBezTo>
                  <a:pt x="3692178" y="1353096"/>
                  <a:pt x="3688457" y="1351856"/>
                  <a:pt x="3683496" y="1346895"/>
                </a:cubicBezTo>
                <a:lnTo>
                  <a:pt x="3683496" y="1339454"/>
                </a:lnTo>
                <a:lnTo>
                  <a:pt x="3690937" y="1332012"/>
                </a:lnTo>
                <a:close/>
                <a:moveTo>
                  <a:pt x="5471517" y="1323083"/>
                </a:moveTo>
                <a:lnTo>
                  <a:pt x="5465535" y="1338036"/>
                </a:lnTo>
                <a:lnTo>
                  <a:pt x="5464782" y="1332012"/>
                </a:lnTo>
                <a:cubicBezTo>
                  <a:pt x="5465402" y="1329532"/>
                  <a:pt x="5466953" y="1327052"/>
                  <a:pt x="5469433" y="1324571"/>
                </a:cubicBezTo>
                <a:close/>
                <a:moveTo>
                  <a:pt x="5817087" y="1322245"/>
                </a:moveTo>
                <a:cubicBezTo>
                  <a:pt x="5818482" y="1321315"/>
                  <a:pt x="5819179" y="1324571"/>
                  <a:pt x="5819179" y="1332012"/>
                </a:cubicBezTo>
                <a:cubicBezTo>
                  <a:pt x="5821660" y="1332012"/>
                  <a:pt x="5823520" y="1332632"/>
                  <a:pt x="5824761" y="1333873"/>
                </a:cubicBezTo>
                <a:lnTo>
                  <a:pt x="5826156" y="1338058"/>
                </a:lnTo>
                <a:lnTo>
                  <a:pt x="5819179" y="1339454"/>
                </a:lnTo>
                <a:lnTo>
                  <a:pt x="5804297" y="1339454"/>
                </a:lnTo>
                <a:cubicBezTo>
                  <a:pt x="5804297" y="1344415"/>
                  <a:pt x="5801817" y="1345655"/>
                  <a:pt x="5796855" y="1343174"/>
                </a:cubicBezTo>
                <a:cubicBezTo>
                  <a:pt x="5791894" y="1340694"/>
                  <a:pt x="5789414" y="1341934"/>
                  <a:pt x="5789414" y="1346895"/>
                </a:cubicBezTo>
                <a:lnTo>
                  <a:pt x="5774531" y="1346895"/>
                </a:lnTo>
                <a:cubicBezTo>
                  <a:pt x="5774531" y="1346895"/>
                  <a:pt x="5775772" y="1345655"/>
                  <a:pt x="5778252" y="1343174"/>
                </a:cubicBezTo>
                <a:cubicBezTo>
                  <a:pt x="5780732" y="1340694"/>
                  <a:pt x="5781972" y="1339454"/>
                  <a:pt x="5781972" y="1339454"/>
                </a:cubicBezTo>
                <a:cubicBezTo>
                  <a:pt x="5781972" y="1339454"/>
                  <a:pt x="5783213" y="1339454"/>
                  <a:pt x="5785693" y="1339454"/>
                </a:cubicBezTo>
                <a:cubicBezTo>
                  <a:pt x="5788173" y="1339454"/>
                  <a:pt x="5791894" y="1336973"/>
                  <a:pt x="5796855" y="1332012"/>
                </a:cubicBezTo>
                <a:cubicBezTo>
                  <a:pt x="5801817" y="1327051"/>
                  <a:pt x="5805537" y="1325811"/>
                  <a:pt x="5808017" y="1328292"/>
                </a:cubicBezTo>
                <a:cubicBezTo>
                  <a:pt x="5810497" y="1330772"/>
                  <a:pt x="5812979" y="1329532"/>
                  <a:pt x="5815459" y="1324571"/>
                </a:cubicBezTo>
                <a:cubicBezTo>
                  <a:pt x="5816079" y="1323331"/>
                  <a:pt x="5816621" y="1322556"/>
                  <a:pt x="5817087" y="1322245"/>
                </a:cubicBezTo>
                <a:close/>
                <a:moveTo>
                  <a:pt x="6354961" y="1317130"/>
                </a:moveTo>
                <a:cubicBezTo>
                  <a:pt x="6359922" y="1317130"/>
                  <a:pt x="6362402" y="1317130"/>
                  <a:pt x="6362402" y="1317130"/>
                </a:cubicBezTo>
                <a:cubicBezTo>
                  <a:pt x="6362402" y="1317130"/>
                  <a:pt x="6362402" y="1319610"/>
                  <a:pt x="6362402" y="1324571"/>
                </a:cubicBezTo>
                <a:cubicBezTo>
                  <a:pt x="6362402" y="1324571"/>
                  <a:pt x="6359922" y="1324571"/>
                  <a:pt x="6354961" y="1324571"/>
                </a:cubicBezTo>
                <a:lnTo>
                  <a:pt x="6347519" y="1324571"/>
                </a:lnTo>
                <a:cubicBezTo>
                  <a:pt x="6352481" y="1319610"/>
                  <a:pt x="6354961" y="1317130"/>
                  <a:pt x="6354961" y="1317130"/>
                </a:cubicBezTo>
                <a:close/>
                <a:moveTo>
                  <a:pt x="5380136" y="1317130"/>
                </a:moveTo>
                <a:cubicBezTo>
                  <a:pt x="5385098" y="1317130"/>
                  <a:pt x="5390058" y="1317130"/>
                  <a:pt x="5395019" y="1317130"/>
                </a:cubicBezTo>
                <a:cubicBezTo>
                  <a:pt x="5390058" y="1332012"/>
                  <a:pt x="5387578" y="1341934"/>
                  <a:pt x="5387578" y="1346895"/>
                </a:cubicBezTo>
                <a:cubicBezTo>
                  <a:pt x="5387578" y="1346895"/>
                  <a:pt x="5386337" y="1348135"/>
                  <a:pt x="5383857" y="1350616"/>
                </a:cubicBezTo>
                <a:cubicBezTo>
                  <a:pt x="5381377" y="1353096"/>
                  <a:pt x="5380136" y="1351856"/>
                  <a:pt x="5380136" y="1346895"/>
                </a:cubicBezTo>
                <a:cubicBezTo>
                  <a:pt x="5375175" y="1346895"/>
                  <a:pt x="5372695" y="1349376"/>
                  <a:pt x="5372695" y="1354337"/>
                </a:cubicBezTo>
                <a:lnTo>
                  <a:pt x="5365254" y="1354337"/>
                </a:lnTo>
                <a:cubicBezTo>
                  <a:pt x="5365254" y="1349376"/>
                  <a:pt x="5367734" y="1344415"/>
                  <a:pt x="5372695" y="1339454"/>
                </a:cubicBezTo>
                <a:cubicBezTo>
                  <a:pt x="5377656" y="1334493"/>
                  <a:pt x="5380136" y="1330772"/>
                  <a:pt x="5380136" y="1328292"/>
                </a:cubicBezTo>
                <a:cubicBezTo>
                  <a:pt x="5380136" y="1325811"/>
                  <a:pt x="5377656" y="1324571"/>
                  <a:pt x="5372695" y="1324571"/>
                </a:cubicBezTo>
                <a:close/>
                <a:moveTo>
                  <a:pt x="5253633" y="1317130"/>
                </a:moveTo>
                <a:cubicBezTo>
                  <a:pt x="5253633" y="1317130"/>
                  <a:pt x="5252392" y="1318370"/>
                  <a:pt x="5249912" y="1320850"/>
                </a:cubicBezTo>
                <a:cubicBezTo>
                  <a:pt x="5247432" y="1323331"/>
                  <a:pt x="5246191" y="1324571"/>
                  <a:pt x="5246191" y="1324571"/>
                </a:cubicBezTo>
                <a:cubicBezTo>
                  <a:pt x="5246191" y="1329532"/>
                  <a:pt x="5246191" y="1332012"/>
                  <a:pt x="5246191" y="1332012"/>
                </a:cubicBezTo>
                <a:cubicBezTo>
                  <a:pt x="5241230" y="1332012"/>
                  <a:pt x="5238750" y="1333253"/>
                  <a:pt x="5238750" y="1335733"/>
                </a:cubicBezTo>
                <a:cubicBezTo>
                  <a:pt x="5238750" y="1338213"/>
                  <a:pt x="5241230" y="1338213"/>
                  <a:pt x="5246191" y="1335733"/>
                </a:cubicBezTo>
                <a:cubicBezTo>
                  <a:pt x="5251152" y="1333253"/>
                  <a:pt x="5253633" y="1329532"/>
                  <a:pt x="5253633" y="1324571"/>
                </a:cubicBezTo>
                <a:cubicBezTo>
                  <a:pt x="5253633" y="1324571"/>
                  <a:pt x="5253633" y="1322091"/>
                  <a:pt x="5253633" y="1317130"/>
                </a:cubicBezTo>
                <a:close/>
                <a:moveTo>
                  <a:pt x="5089922" y="1317130"/>
                </a:moveTo>
                <a:cubicBezTo>
                  <a:pt x="5084960" y="1317130"/>
                  <a:pt x="5082480" y="1319610"/>
                  <a:pt x="5082480" y="1324571"/>
                </a:cubicBezTo>
                <a:lnTo>
                  <a:pt x="5089922" y="1324571"/>
                </a:lnTo>
                <a:close/>
                <a:moveTo>
                  <a:pt x="4818310" y="1317130"/>
                </a:moveTo>
                <a:cubicBezTo>
                  <a:pt x="4815830" y="1317130"/>
                  <a:pt x="4814590" y="1319610"/>
                  <a:pt x="4814590" y="1324571"/>
                </a:cubicBezTo>
                <a:cubicBezTo>
                  <a:pt x="4819551" y="1324571"/>
                  <a:pt x="4822031" y="1323331"/>
                  <a:pt x="4822031" y="1320850"/>
                </a:cubicBezTo>
                <a:cubicBezTo>
                  <a:pt x="4822031" y="1318370"/>
                  <a:pt x="4820790" y="1317130"/>
                  <a:pt x="4818310" y="1317130"/>
                </a:cubicBezTo>
                <a:close/>
                <a:moveTo>
                  <a:pt x="4524375" y="1317130"/>
                </a:moveTo>
                <a:cubicBezTo>
                  <a:pt x="4514453" y="1317130"/>
                  <a:pt x="4509492" y="1319610"/>
                  <a:pt x="4509492" y="1324571"/>
                </a:cubicBezTo>
                <a:lnTo>
                  <a:pt x="4524375" y="1324571"/>
                </a:lnTo>
                <a:cubicBezTo>
                  <a:pt x="4524375" y="1324571"/>
                  <a:pt x="4524375" y="1322091"/>
                  <a:pt x="4524375" y="1317130"/>
                </a:cubicBezTo>
                <a:close/>
                <a:moveTo>
                  <a:pt x="4144863" y="1317130"/>
                </a:moveTo>
                <a:cubicBezTo>
                  <a:pt x="4144863" y="1317130"/>
                  <a:pt x="4143623" y="1319610"/>
                  <a:pt x="4141143" y="1324571"/>
                </a:cubicBezTo>
                <a:cubicBezTo>
                  <a:pt x="4138662" y="1329532"/>
                  <a:pt x="4137422" y="1332012"/>
                  <a:pt x="4137422" y="1332012"/>
                </a:cubicBezTo>
                <a:cubicBezTo>
                  <a:pt x="4142383" y="1332012"/>
                  <a:pt x="4144863" y="1329532"/>
                  <a:pt x="4144863" y="1324571"/>
                </a:cubicBezTo>
                <a:cubicBezTo>
                  <a:pt x="4144863" y="1324571"/>
                  <a:pt x="4144863" y="1322091"/>
                  <a:pt x="4144863" y="1317130"/>
                </a:cubicBezTo>
                <a:close/>
                <a:moveTo>
                  <a:pt x="4096494" y="1317130"/>
                </a:moveTo>
                <a:cubicBezTo>
                  <a:pt x="4094014" y="1317130"/>
                  <a:pt x="4094014" y="1319610"/>
                  <a:pt x="4096494" y="1324571"/>
                </a:cubicBezTo>
                <a:cubicBezTo>
                  <a:pt x="4098975" y="1329532"/>
                  <a:pt x="4100215" y="1332012"/>
                  <a:pt x="4100215" y="1332012"/>
                </a:cubicBezTo>
                <a:cubicBezTo>
                  <a:pt x="4100215" y="1332012"/>
                  <a:pt x="4100215" y="1329532"/>
                  <a:pt x="4100215" y="1324571"/>
                </a:cubicBezTo>
                <a:cubicBezTo>
                  <a:pt x="4100215" y="1319610"/>
                  <a:pt x="4098975" y="1317130"/>
                  <a:pt x="4096494" y="1317130"/>
                </a:cubicBezTo>
                <a:close/>
                <a:moveTo>
                  <a:pt x="3720703" y="1317130"/>
                </a:moveTo>
                <a:cubicBezTo>
                  <a:pt x="3720703" y="1322091"/>
                  <a:pt x="3720703" y="1324571"/>
                  <a:pt x="3720703" y="1324571"/>
                </a:cubicBezTo>
                <a:lnTo>
                  <a:pt x="3713262" y="1332012"/>
                </a:lnTo>
                <a:close/>
                <a:moveTo>
                  <a:pt x="6645175" y="1309688"/>
                </a:moveTo>
                <a:lnTo>
                  <a:pt x="6645175" y="1317130"/>
                </a:lnTo>
                <a:cubicBezTo>
                  <a:pt x="6645175" y="1317130"/>
                  <a:pt x="6642695" y="1317130"/>
                  <a:pt x="6637734" y="1317130"/>
                </a:cubicBezTo>
                <a:cubicBezTo>
                  <a:pt x="6637734" y="1312168"/>
                  <a:pt x="6640214" y="1309688"/>
                  <a:pt x="6645175" y="1309688"/>
                </a:cubicBezTo>
                <a:close/>
                <a:moveTo>
                  <a:pt x="6146601" y="1309688"/>
                </a:moveTo>
                <a:lnTo>
                  <a:pt x="6161484" y="1309688"/>
                </a:lnTo>
                <a:cubicBezTo>
                  <a:pt x="6161484" y="1309688"/>
                  <a:pt x="6156523" y="1312168"/>
                  <a:pt x="6146601" y="1317130"/>
                </a:cubicBezTo>
                <a:cubicBezTo>
                  <a:pt x="6136680" y="1322091"/>
                  <a:pt x="6127998" y="1327051"/>
                  <a:pt x="6120556" y="1332012"/>
                </a:cubicBezTo>
                <a:cubicBezTo>
                  <a:pt x="6113115" y="1336973"/>
                  <a:pt x="6108154" y="1339454"/>
                  <a:pt x="6105674" y="1339454"/>
                </a:cubicBezTo>
                <a:cubicBezTo>
                  <a:pt x="6103194" y="1339454"/>
                  <a:pt x="6096992" y="1341934"/>
                  <a:pt x="6087070" y="1346895"/>
                </a:cubicBezTo>
                <a:cubicBezTo>
                  <a:pt x="6082109" y="1346895"/>
                  <a:pt x="6074667" y="1349376"/>
                  <a:pt x="6064746" y="1354337"/>
                </a:cubicBezTo>
                <a:lnTo>
                  <a:pt x="6049863" y="1361778"/>
                </a:lnTo>
                <a:cubicBezTo>
                  <a:pt x="6049863" y="1351856"/>
                  <a:pt x="6057304" y="1346895"/>
                  <a:pt x="6072187" y="1346895"/>
                </a:cubicBezTo>
                <a:cubicBezTo>
                  <a:pt x="6072187" y="1346895"/>
                  <a:pt x="6074667" y="1345655"/>
                  <a:pt x="6079629" y="1343174"/>
                </a:cubicBezTo>
                <a:cubicBezTo>
                  <a:pt x="6084590" y="1340694"/>
                  <a:pt x="6087070" y="1339454"/>
                  <a:pt x="6087070" y="1339454"/>
                </a:cubicBezTo>
                <a:cubicBezTo>
                  <a:pt x="6101953" y="1329532"/>
                  <a:pt x="6119316" y="1322091"/>
                  <a:pt x="6139160" y="1317130"/>
                </a:cubicBezTo>
                <a:close/>
                <a:moveTo>
                  <a:pt x="5834062" y="1309688"/>
                </a:moveTo>
                <a:cubicBezTo>
                  <a:pt x="5839024" y="1309688"/>
                  <a:pt x="5839024" y="1312168"/>
                  <a:pt x="5834062" y="1317130"/>
                </a:cubicBezTo>
                <a:cubicBezTo>
                  <a:pt x="5834062" y="1317130"/>
                  <a:pt x="5836542" y="1319610"/>
                  <a:pt x="5841504" y="1324571"/>
                </a:cubicBezTo>
                <a:cubicBezTo>
                  <a:pt x="5841504" y="1324571"/>
                  <a:pt x="5841504" y="1327051"/>
                  <a:pt x="5841504" y="1332012"/>
                </a:cubicBezTo>
                <a:lnTo>
                  <a:pt x="5831244" y="1336410"/>
                </a:lnTo>
                <a:lnTo>
                  <a:pt x="5830342" y="1328292"/>
                </a:lnTo>
                <a:cubicBezTo>
                  <a:pt x="5827861" y="1320850"/>
                  <a:pt x="5827861" y="1317130"/>
                  <a:pt x="5830342" y="1317130"/>
                </a:cubicBezTo>
                <a:cubicBezTo>
                  <a:pt x="5832822" y="1317130"/>
                  <a:pt x="5834062" y="1314649"/>
                  <a:pt x="5834062" y="1309688"/>
                </a:cubicBezTo>
                <a:close/>
                <a:moveTo>
                  <a:pt x="5577334" y="1309688"/>
                </a:moveTo>
                <a:cubicBezTo>
                  <a:pt x="5574854" y="1309688"/>
                  <a:pt x="5573613" y="1310928"/>
                  <a:pt x="5573613" y="1313409"/>
                </a:cubicBezTo>
                <a:cubicBezTo>
                  <a:pt x="5573613" y="1315889"/>
                  <a:pt x="5573613" y="1319610"/>
                  <a:pt x="5573613" y="1324571"/>
                </a:cubicBezTo>
                <a:cubicBezTo>
                  <a:pt x="5578574" y="1324571"/>
                  <a:pt x="5581054" y="1322091"/>
                  <a:pt x="5581054" y="1317130"/>
                </a:cubicBezTo>
                <a:cubicBezTo>
                  <a:pt x="5581054" y="1317130"/>
                  <a:pt x="5581054" y="1315889"/>
                  <a:pt x="5581054" y="1313409"/>
                </a:cubicBezTo>
                <a:cubicBezTo>
                  <a:pt x="5581054" y="1310928"/>
                  <a:pt x="5579814" y="1309688"/>
                  <a:pt x="5577334" y="1309688"/>
                </a:cubicBezTo>
                <a:close/>
                <a:moveTo>
                  <a:pt x="5476875" y="1309688"/>
                </a:moveTo>
                <a:lnTo>
                  <a:pt x="5484316" y="1317130"/>
                </a:lnTo>
                <a:cubicBezTo>
                  <a:pt x="5484316" y="1322091"/>
                  <a:pt x="5483076" y="1323331"/>
                  <a:pt x="5480595" y="1320850"/>
                </a:cubicBezTo>
                <a:cubicBezTo>
                  <a:pt x="5479355" y="1319610"/>
                  <a:pt x="5477806" y="1319300"/>
                  <a:pt x="5475945" y="1319920"/>
                </a:cubicBezTo>
                <a:lnTo>
                  <a:pt x="5471517" y="1323083"/>
                </a:lnTo>
                <a:close/>
                <a:moveTo>
                  <a:pt x="5439668" y="1309688"/>
                </a:moveTo>
                <a:cubicBezTo>
                  <a:pt x="5439668" y="1309688"/>
                  <a:pt x="5442148" y="1309688"/>
                  <a:pt x="5447109" y="1309688"/>
                </a:cubicBezTo>
                <a:lnTo>
                  <a:pt x="5447109" y="1317130"/>
                </a:lnTo>
                <a:cubicBezTo>
                  <a:pt x="5442148" y="1317130"/>
                  <a:pt x="5438427" y="1317130"/>
                  <a:pt x="5435947" y="1317130"/>
                </a:cubicBezTo>
                <a:cubicBezTo>
                  <a:pt x="5433467" y="1317130"/>
                  <a:pt x="5432226" y="1315889"/>
                  <a:pt x="5432226" y="1313409"/>
                </a:cubicBezTo>
                <a:cubicBezTo>
                  <a:pt x="5432226" y="1310928"/>
                  <a:pt x="5434706" y="1309688"/>
                  <a:pt x="5439668" y="1309688"/>
                </a:cubicBezTo>
                <a:close/>
                <a:moveTo>
                  <a:pt x="5097364" y="1309688"/>
                </a:moveTo>
                <a:cubicBezTo>
                  <a:pt x="5097364" y="1309688"/>
                  <a:pt x="5097364" y="1312168"/>
                  <a:pt x="5097364" y="1317130"/>
                </a:cubicBezTo>
                <a:cubicBezTo>
                  <a:pt x="5097364" y="1322091"/>
                  <a:pt x="5097364" y="1324571"/>
                  <a:pt x="5097364" y="1324571"/>
                </a:cubicBezTo>
                <a:cubicBezTo>
                  <a:pt x="5102325" y="1324571"/>
                  <a:pt x="5103564" y="1322091"/>
                  <a:pt x="5101084" y="1317130"/>
                </a:cubicBezTo>
                <a:cubicBezTo>
                  <a:pt x="5098604" y="1312168"/>
                  <a:pt x="5097364" y="1309688"/>
                  <a:pt x="5097364" y="1309688"/>
                </a:cubicBezTo>
                <a:close/>
                <a:moveTo>
                  <a:pt x="4271368" y="1309688"/>
                </a:moveTo>
                <a:lnTo>
                  <a:pt x="4286251" y="1317130"/>
                </a:lnTo>
                <a:cubicBezTo>
                  <a:pt x="4291211" y="1317130"/>
                  <a:pt x="4296172" y="1317130"/>
                  <a:pt x="4301133" y="1317130"/>
                </a:cubicBezTo>
                <a:lnTo>
                  <a:pt x="4293691" y="1324571"/>
                </a:lnTo>
                <a:cubicBezTo>
                  <a:pt x="4288731" y="1324571"/>
                  <a:pt x="4286251" y="1327051"/>
                  <a:pt x="4286251" y="1332012"/>
                </a:cubicBezTo>
                <a:cubicBezTo>
                  <a:pt x="4291211" y="1332012"/>
                  <a:pt x="4293691" y="1332012"/>
                  <a:pt x="4293691" y="1332012"/>
                </a:cubicBezTo>
                <a:cubicBezTo>
                  <a:pt x="4293691" y="1332012"/>
                  <a:pt x="4293691" y="1334493"/>
                  <a:pt x="4293691" y="1339454"/>
                </a:cubicBezTo>
                <a:cubicBezTo>
                  <a:pt x="4293691" y="1339454"/>
                  <a:pt x="4296172" y="1339454"/>
                  <a:pt x="4301133" y="1339454"/>
                </a:cubicBezTo>
                <a:cubicBezTo>
                  <a:pt x="4306094" y="1339454"/>
                  <a:pt x="4309815" y="1339454"/>
                  <a:pt x="4312295" y="1339454"/>
                </a:cubicBezTo>
                <a:cubicBezTo>
                  <a:pt x="4314775" y="1339454"/>
                  <a:pt x="4316016" y="1334493"/>
                  <a:pt x="4316016" y="1324571"/>
                </a:cubicBezTo>
                <a:cubicBezTo>
                  <a:pt x="4316016" y="1329532"/>
                  <a:pt x="4313535" y="1329532"/>
                  <a:pt x="4308574" y="1324571"/>
                </a:cubicBezTo>
                <a:cubicBezTo>
                  <a:pt x="4303613" y="1319610"/>
                  <a:pt x="4301133" y="1317130"/>
                  <a:pt x="4301133" y="1317130"/>
                </a:cubicBezTo>
                <a:close/>
                <a:moveTo>
                  <a:pt x="3750469" y="1309688"/>
                </a:moveTo>
                <a:cubicBezTo>
                  <a:pt x="3760390" y="1309688"/>
                  <a:pt x="3765351" y="1312168"/>
                  <a:pt x="3765351" y="1317130"/>
                </a:cubicBezTo>
                <a:cubicBezTo>
                  <a:pt x="3765351" y="1322091"/>
                  <a:pt x="3762871" y="1324571"/>
                  <a:pt x="3757910" y="1324571"/>
                </a:cubicBezTo>
                <a:lnTo>
                  <a:pt x="3780234" y="1324571"/>
                </a:lnTo>
                <a:lnTo>
                  <a:pt x="3787676" y="1324571"/>
                </a:lnTo>
                <a:lnTo>
                  <a:pt x="3780234" y="1332012"/>
                </a:lnTo>
                <a:cubicBezTo>
                  <a:pt x="3770313" y="1341934"/>
                  <a:pt x="3757910" y="1344415"/>
                  <a:pt x="3743027" y="1339454"/>
                </a:cubicBezTo>
                <a:cubicBezTo>
                  <a:pt x="3733105" y="1334493"/>
                  <a:pt x="3730625" y="1329532"/>
                  <a:pt x="3735586" y="1324571"/>
                </a:cubicBezTo>
                <a:close/>
                <a:moveTo>
                  <a:pt x="6451699" y="1302247"/>
                </a:moveTo>
                <a:lnTo>
                  <a:pt x="6459140" y="1302247"/>
                </a:lnTo>
                <a:cubicBezTo>
                  <a:pt x="6459140" y="1302247"/>
                  <a:pt x="6457900" y="1303487"/>
                  <a:pt x="6455420" y="1305967"/>
                </a:cubicBezTo>
                <a:cubicBezTo>
                  <a:pt x="6452940" y="1308448"/>
                  <a:pt x="6451699" y="1309688"/>
                  <a:pt x="6451699" y="1309688"/>
                </a:cubicBezTo>
                <a:cubicBezTo>
                  <a:pt x="6446738" y="1309688"/>
                  <a:pt x="6431855" y="1317130"/>
                  <a:pt x="6407051" y="1332012"/>
                </a:cubicBezTo>
                <a:lnTo>
                  <a:pt x="6392168" y="1339454"/>
                </a:lnTo>
                <a:cubicBezTo>
                  <a:pt x="6397129" y="1329532"/>
                  <a:pt x="6416972" y="1317130"/>
                  <a:pt x="6451699" y="1302247"/>
                </a:cubicBezTo>
                <a:close/>
                <a:moveTo>
                  <a:pt x="6392168" y="1302247"/>
                </a:moveTo>
                <a:cubicBezTo>
                  <a:pt x="6392168" y="1302247"/>
                  <a:pt x="6394648" y="1302247"/>
                  <a:pt x="6399609" y="1302247"/>
                </a:cubicBezTo>
                <a:cubicBezTo>
                  <a:pt x="6399609" y="1307208"/>
                  <a:pt x="6397129" y="1309688"/>
                  <a:pt x="6392168" y="1309688"/>
                </a:cubicBezTo>
                <a:close/>
                <a:moveTo>
                  <a:pt x="6354961" y="1302247"/>
                </a:moveTo>
                <a:lnTo>
                  <a:pt x="6347519" y="1317130"/>
                </a:lnTo>
                <a:cubicBezTo>
                  <a:pt x="6332636" y="1327051"/>
                  <a:pt x="6325195" y="1329532"/>
                  <a:pt x="6325195" y="1324571"/>
                </a:cubicBezTo>
                <a:lnTo>
                  <a:pt x="6340078" y="1309688"/>
                </a:lnTo>
                <a:close/>
                <a:moveTo>
                  <a:pt x="5521523" y="1302247"/>
                </a:moveTo>
                <a:lnTo>
                  <a:pt x="5528965" y="1309688"/>
                </a:lnTo>
                <a:cubicBezTo>
                  <a:pt x="5528965" y="1304727"/>
                  <a:pt x="5528965" y="1302247"/>
                  <a:pt x="5528965" y="1302247"/>
                </a:cubicBezTo>
                <a:cubicBezTo>
                  <a:pt x="5528965" y="1302247"/>
                  <a:pt x="5527724" y="1302247"/>
                  <a:pt x="5525244" y="1302247"/>
                </a:cubicBezTo>
                <a:cubicBezTo>
                  <a:pt x="5522764" y="1302247"/>
                  <a:pt x="5521523" y="1302247"/>
                  <a:pt x="5521523" y="1302247"/>
                </a:cubicBezTo>
                <a:close/>
                <a:moveTo>
                  <a:pt x="5201543" y="1302247"/>
                </a:moveTo>
                <a:cubicBezTo>
                  <a:pt x="5196581" y="1302247"/>
                  <a:pt x="5194101" y="1303487"/>
                  <a:pt x="5194101" y="1305967"/>
                </a:cubicBezTo>
                <a:cubicBezTo>
                  <a:pt x="5194101" y="1308448"/>
                  <a:pt x="5195342" y="1309688"/>
                  <a:pt x="5197822" y="1309688"/>
                </a:cubicBezTo>
                <a:cubicBezTo>
                  <a:pt x="5200302" y="1309688"/>
                  <a:pt x="5201543" y="1307208"/>
                  <a:pt x="5201543" y="1302247"/>
                </a:cubicBezTo>
                <a:close/>
                <a:moveTo>
                  <a:pt x="5164336" y="1302247"/>
                </a:moveTo>
                <a:lnTo>
                  <a:pt x="5179219" y="1317130"/>
                </a:lnTo>
                <a:lnTo>
                  <a:pt x="5171777" y="1309688"/>
                </a:lnTo>
                <a:cubicBezTo>
                  <a:pt x="5171777" y="1304727"/>
                  <a:pt x="5169297" y="1302247"/>
                  <a:pt x="5164336" y="1302247"/>
                </a:cubicBezTo>
                <a:close/>
                <a:moveTo>
                  <a:pt x="4985742" y="1302247"/>
                </a:moveTo>
                <a:cubicBezTo>
                  <a:pt x="4985742" y="1302247"/>
                  <a:pt x="4985742" y="1304727"/>
                  <a:pt x="4985742" y="1309688"/>
                </a:cubicBezTo>
                <a:lnTo>
                  <a:pt x="4985742" y="1317130"/>
                </a:lnTo>
                <a:lnTo>
                  <a:pt x="4993183" y="1309688"/>
                </a:lnTo>
                <a:cubicBezTo>
                  <a:pt x="4993183" y="1304727"/>
                  <a:pt x="4990703" y="1302247"/>
                  <a:pt x="4985742" y="1302247"/>
                </a:cubicBezTo>
                <a:close/>
                <a:moveTo>
                  <a:pt x="4159746" y="1302247"/>
                </a:moveTo>
                <a:cubicBezTo>
                  <a:pt x="4154785" y="1307208"/>
                  <a:pt x="4152305" y="1312168"/>
                  <a:pt x="4152305" y="1317130"/>
                </a:cubicBezTo>
                <a:lnTo>
                  <a:pt x="4159746" y="1324571"/>
                </a:lnTo>
                <a:cubicBezTo>
                  <a:pt x="4159746" y="1324571"/>
                  <a:pt x="4159746" y="1319610"/>
                  <a:pt x="4159746" y="1309688"/>
                </a:cubicBezTo>
                <a:close/>
                <a:moveTo>
                  <a:pt x="3955107" y="1302247"/>
                </a:moveTo>
                <a:cubicBezTo>
                  <a:pt x="3952627" y="1302247"/>
                  <a:pt x="3953867" y="1304727"/>
                  <a:pt x="3958828" y="1309688"/>
                </a:cubicBezTo>
                <a:lnTo>
                  <a:pt x="3958828" y="1302247"/>
                </a:lnTo>
                <a:cubicBezTo>
                  <a:pt x="3958828" y="1302247"/>
                  <a:pt x="3957588" y="1302247"/>
                  <a:pt x="3955107" y="1302247"/>
                </a:cubicBezTo>
                <a:close/>
                <a:moveTo>
                  <a:pt x="5639656" y="1297596"/>
                </a:moveTo>
                <a:cubicBezTo>
                  <a:pt x="5642756" y="1298216"/>
                  <a:pt x="5645546" y="1299766"/>
                  <a:pt x="5648027" y="1302247"/>
                </a:cubicBezTo>
                <a:lnTo>
                  <a:pt x="5633144" y="1302247"/>
                </a:lnTo>
                <a:cubicBezTo>
                  <a:pt x="5628183" y="1307208"/>
                  <a:pt x="5624462" y="1309688"/>
                  <a:pt x="5621982" y="1309688"/>
                </a:cubicBezTo>
                <a:cubicBezTo>
                  <a:pt x="5619502" y="1309688"/>
                  <a:pt x="5618261" y="1308448"/>
                  <a:pt x="5618261" y="1305967"/>
                </a:cubicBezTo>
                <a:cubicBezTo>
                  <a:pt x="5618261" y="1303487"/>
                  <a:pt x="5621982" y="1301006"/>
                  <a:pt x="5629424" y="1298526"/>
                </a:cubicBezTo>
                <a:cubicBezTo>
                  <a:pt x="5633144" y="1297286"/>
                  <a:pt x="5636555" y="1296976"/>
                  <a:pt x="5639656" y="1297596"/>
                </a:cubicBezTo>
                <a:close/>
                <a:moveTo>
                  <a:pt x="6667499" y="1294805"/>
                </a:moveTo>
                <a:lnTo>
                  <a:pt x="6667499" y="1302247"/>
                </a:lnTo>
                <a:lnTo>
                  <a:pt x="6660058" y="1302247"/>
                </a:lnTo>
                <a:cubicBezTo>
                  <a:pt x="6665019" y="1297286"/>
                  <a:pt x="6667499" y="1294805"/>
                  <a:pt x="6667499" y="1294805"/>
                </a:cubicBezTo>
                <a:close/>
                <a:moveTo>
                  <a:pt x="6496347" y="1294805"/>
                </a:moveTo>
                <a:cubicBezTo>
                  <a:pt x="6496347" y="1294805"/>
                  <a:pt x="6498828" y="1294805"/>
                  <a:pt x="6503789" y="1294805"/>
                </a:cubicBezTo>
                <a:lnTo>
                  <a:pt x="6503789" y="1302247"/>
                </a:lnTo>
                <a:cubicBezTo>
                  <a:pt x="6498828" y="1302247"/>
                  <a:pt x="6496347" y="1302247"/>
                  <a:pt x="6496347" y="1302247"/>
                </a:cubicBezTo>
                <a:cubicBezTo>
                  <a:pt x="6496347" y="1297286"/>
                  <a:pt x="6496347" y="1294805"/>
                  <a:pt x="6496347" y="1294805"/>
                </a:cubicBezTo>
                <a:close/>
                <a:moveTo>
                  <a:pt x="5860107" y="1294805"/>
                </a:moveTo>
                <a:cubicBezTo>
                  <a:pt x="5862587" y="1294805"/>
                  <a:pt x="5863828" y="1297286"/>
                  <a:pt x="5863828" y="1302247"/>
                </a:cubicBezTo>
                <a:cubicBezTo>
                  <a:pt x="5863828" y="1302247"/>
                  <a:pt x="5861348" y="1302247"/>
                  <a:pt x="5856386" y="1302247"/>
                </a:cubicBezTo>
                <a:cubicBezTo>
                  <a:pt x="5856386" y="1297286"/>
                  <a:pt x="5857627" y="1294805"/>
                  <a:pt x="5860107" y="1294805"/>
                </a:cubicBezTo>
                <a:close/>
                <a:moveTo>
                  <a:pt x="5759648" y="1294805"/>
                </a:moveTo>
                <a:lnTo>
                  <a:pt x="5759648" y="1302247"/>
                </a:lnTo>
                <a:cubicBezTo>
                  <a:pt x="5764610" y="1302247"/>
                  <a:pt x="5767090" y="1302247"/>
                  <a:pt x="5767090" y="1302247"/>
                </a:cubicBezTo>
                <a:cubicBezTo>
                  <a:pt x="5767090" y="1297286"/>
                  <a:pt x="5764610" y="1294805"/>
                  <a:pt x="5759648" y="1294805"/>
                </a:cubicBezTo>
                <a:close/>
                <a:moveTo>
                  <a:pt x="5588496" y="1294805"/>
                </a:moveTo>
                <a:lnTo>
                  <a:pt x="5588496" y="1302247"/>
                </a:lnTo>
                <a:cubicBezTo>
                  <a:pt x="5588496" y="1302247"/>
                  <a:pt x="5590976" y="1299766"/>
                  <a:pt x="5595937" y="1294805"/>
                </a:cubicBezTo>
                <a:cubicBezTo>
                  <a:pt x="5590976" y="1294805"/>
                  <a:pt x="5588496" y="1294805"/>
                  <a:pt x="5588496" y="1294805"/>
                </a:cubicBezTo>
                <a:close/>
                <a:moveTo>
                  <a:pt x="5543847" y="1294805"/>
                </a:moveTo>
                <a:lnTo>
                  <a:pt x="5543847" y="1309688"/>
                </a:lnTo>
                <a:cubicBezTo>
                  <a:pt x="5543847" y="1314649"/>
                  <a:pt x="5547568" y="1317130"/>
                  <a:pt x="5555010" y="1317130"/>
                </a:cubicBezTo>
                <a:cubicBezTo>
                  <a:pt x="5562451" y="1317130"/>
                  <a:pt x="5568652" y="1314649"/>
                  <a:pt x="5573613" y="1309688"/>
                </a:cubicBezTo>
                <a:lnTo>
                  <a:pt x="5573613" y="1302247"/>
                </a:lnTo>
                <a:cubicBezTo>
                  <a:pt x="5568652" y="1302247"/>
                  <a:pt x="5566172" y="1304727"/>
                  <a:pt x="5566172" y="1309688"/>
                </a:cubicBezTo>
                <a:lnTo>
                  <a:pt x="5551289" y="1302247"/>
                </a:lnTo>
                <a:cubicBezTo>
                  <a:pt x="5551289" y="1302247"/>
                  <a:pt x="5548809" y="1299766"/>
                  <a:pt x="5543847" y="1294805"/>
                </a:cubicBezTo>
                <a:close/>
                <a:moveTo>
                  <a:pt x="5302002" y="1294805"/>
                </a:moveTo>
                <a:cubicBezTo>
                  <a:pt x="5299522" y="1294805"/>
                  <a:pt x="5298281" y="1297286"/>
                  <a:pt x="5298281" y="1302247"/>
                </a:cubicBezTo>
                <a:lnTo>
                  <a:pt x="5305722" y="1302247"/>
                </a:lnTo>
                <a:lnTo>
                  <a:pt x="5305722" y="1294805"/>
                </a:lnTo>
                <a:cubicBezTo>
                  <a:pt x="5305722" y="1294805"/>
                  <a:pt x="5304482" y="1294805"/>
                  <a:pt x="5302002" y="1294805"/>
                </a:cubicBezTo>
                <a:close/>
                <a:moveTo>
                  <a:pt x="4665761" y="1294805"/>
                </a:moveTo>
                <a:lnTo>
                  <a:pt x="4665761" y="1309688"/>
                </a:lnTo>
                <a:lnTo>
                  <a:pt x="4673203" y="1302247"/>
                </a:lnTo>
                <a:cubicBezTo>
                  <a:pt x="4673203" y="1297286"/>
                  <a:pt x="4675684" y="1297286"/>
                  <a:pt x="4680645" y="1302247"/>
                </a:cubicBezTo>
                <a:lnTo>
                  <a:pt x="4688086" y="1302247"/>
                </a:lnTo>
                <a:cubicBezTo>
                  <a:pt x="4683125" y="1297286"/>
                  <a:pt x="4675684" y="1294805"/>
                  <a:pt x="4665761" y="1294805"/>
                </a:cubicBezTo>
                <a:close/>
                <a:moveTo>
                  <a:pt x="4464844" y="1294805"/>
                </a:moveTo>
                <a:cubicBezTo>
                  <a:pt x="4459883" y="1299766"/>
                  <a:pt x="4452441" y="1304727"/>
                  <a:pt x="4442520" y="1309688"/>
                </a:cubicBezTo>
                <a:cubicBezTo>
                  <a:pt x="4437559" y="1314649"/>
                  <a:pt x="4433838" y="1318370"/>
                  <a:pt x="4431357" y="1320850"/>
                </a:cubicBezTo>
                <a:cubicBezTo>
                  <a:pt x="4428877" y="1323331"/>
                  <a:pt x="4430117" y="1324571"/>
                  <a:pt x="4435078" y="1324571"/>
                </a:cubicBezTo>
                <a:cubicBezTo>
                  <a:pt x="4435078" y="1329532"/>
                  <a:pt x="4437559" y="1329532"/>
                  <a:pt x="4442520" y="1324571"/>
                </a:cubicBezTo>
                <a:lnTo>
                  <a:pt x="4449961" y="1317130"/>
                </a:lnTo>
                <a:cubicBezTo>
                  <a:pt x="4454923" y="1317130"/>
                  <a:pt x="4458643" y="1315889"/>
                  <a:pt x="4461124" y="1313409"/>
                </a:cubicBezTo>
                <a:cubicBezTo>
                  <a:pt x="4463604" y="1310928"/>
                  <a:pt x="4464844" y="1309688"/>
                  <a:pt x="4464844" y="1309688"/>
                </a:cubicBezTo>
                <a:close/>
                <a:moveTo>
                  <a:pt x="4368106" y="1294805"/>
                </a:moveTo>
                <a:lnTo>
                  <a:pt x="4360664" y="1302247"/>
                </a:lnTo>
                <a:cubicBezTo>
                  <a:pt x="4365625" y="1302247"/>
                  <a:pt x="4368106" y="1302247"/>
                  <a:pt x="4368106" y="1302247"/>
                </a:cubicBezTo>
                <a:cubicBezTo>
                  <a:pt x="4368106" y="1297286"/>
                  <a:pt x="4368106" y="1294805"/>
                  <a:pt x="4368106" y="1294805"/>
                </a:cubicBezTo>
                <a:close/>
                <a:moveTo>
                  <a:pt x="4396011" y="1289225"/>
                </a:moveTo>
                <a:cubicBezTo>
                  <a:pt x="4394771" y="1289224"/>
                  <a:pt x="4392910" y="1289845"/>
                  <a:pt x="4390430" y="1291085"/>
                </a:cubicBezTo>
                <a:cubicBezTo>
                  <a:pt x="4385469" y="1293565"/>
                  <a:pt x="4384229" y="1296046"/>
                  <a:pt x="4386709" y="1298526"/>
                </a:cubicBezTo>
                <a:cubicBezTo>
                  <a:pt x="4389189" y="1301006"/>
                  <a:pt x="4391670" y="1301006"/>
                  <a:pt x="4394150" y="1298526"/>
                </a:cubicBezTo>
                <a:cubicBezTo>
                  <a:pt x="4396631" y="1296046"/>
                  <a:pt x="4397871" y="1293565"/>
                  <a:pt x="4397871" y="1291085"/>
                </a:cubicBezTo>
                <a:cubicBezTo>
                  <a:pt x="4397871" y="1289845"/>
                  <a:pt x="4397252" y="1289224"/>
                  <a:pt x="4396011" y="1289225"/>
                </a:cubicBezTo>
                <a:close/>
                <a:moveTo>
                  <a:pt x="6474023" y="1287364"/>
                </a:moveTo>
                <a:lnTo>
                  <a:pt x="6481465" y="1287364"/>
                </a:lnTo>
                <a:lnTo>
                  <a:pt x="6474023" y="1294805"/>
                </a:lnTo>
                <a:lnTo>
                  <a:pt x="6466582" y="1294805"/>
                </a:lnTo>
                <a:close/>
                <a:moveTo>
                  <a:pt x="6421933" y="1287364"/>
                </a:moveTo>
                <a:cubicBezTo>
                  <a:pt x="6421933" y="1292325"/>
                  <a:pt x="6420693" y="1294805"/>
                  <a:pt x="6418213" y="1294805"/>
                </a:cubicBezTo>
                <a:cubicBezTo>
                  <a:pt x="6415733" y="1294805"/>
                  <a:pt x="6414492" y="1294805"/>
                  <a:pt x="6414492" y="1294805"/>
                </a:cubicBezTo>
                <a:close/>
                <a:moveTo>
                  <a:pt x="5945683" y="1287364"/>
                </a:moveTo>
                <a:lnTo>
                  <a:pt x="5945683" y="1294805"/>
                </a:lnTo>
                <a:cubicBezTo>
                  <a:pt x="5945683" y="1294805"/>
                  <a:pt x="5943203" y="1294805"/>
                  <a:pt x="5938242" y="1294805"/>
                </a:cubicBezTo>
                <a:cubicBezTo>
                  <a:pt x="5943203" y="1289844"/>
                  <a:pt x="5945683" y="1287364"/>
                  <a:pt x="5945683" y="1287364"/>
                </a:cubicBezTo>
                <a:close/>
                <a:moveTo>
                  <a:pt x="5901035" y="1287364"/>
                </a:moveTo>
                <a:cubicBezTo>
                  <a:pt x="5901035" y="1287364"/>
                  <a:pt x="5903515" y="1287364"/>
                  <a:pt x="5908476" y="1287364"/>
                </a:cubicBezTo>
                <a:cubicBezTo>
                  <a:pt x="5913438" y="1287364"/>
                  <a:pt x="5913438" y="1289844"/>
                  <a:pt x="5908476" y="1294805"/>
                </a:cubicBezTo>
                <a:close/>
                <a:moveTo>
                  <a:pt x="4513213" y="1287364"/>
                </a:moveTo>
                <a:cubicBezTo>
                  <a:pt x="4510733" y="1287364"/>
                  <a:pt x="4509492" y="1289844"/>
                  <a:pt x="4509492" y="1294805"/>
                </a:cubicBezTo>
                <a:lnTo>
                  <a:pt x="4524375" y="1287364"/>
                </a:lnTo>
                <a:cubicBezTo>
                  <a:pt x="4519414" y="1287364"/>
                  <a:pt x="4515693" y="1287364"/>
                  <a:pt x="4513213" y="1287364"/>
                </a:cubicBezTo>
                <a:close/>
                <a:moveTo>
                  <a:pt x="3988594" y="1287364"/>
                </a:moveTo>
                <a:cubicBezTo>
                  <a:pt x="3978672" y="1287364"/>
                  <a:pt x="3973711" y="1292325"/>
                  <a:pt x="3973711" y="1302247"/>
                </a:cubicBezTo>
                <a:lnTo>
                  <a:pt x="3981152" y="1302247"/>
                </a:lnTo>
                <a:cubicBezTo>
                  <a:pt x="3981152" y="1297286"/>
                  <a:pt x="3982393" y="1294805"/>
                  <a:pt x="3984873" y="1294805"/>
                </a:cubicBezTo>
                <a:cubicBezTo>
                  <a:pt x="3987353" y="1294805"/>
                  <a:pt x="3988594" y="1297286"/>
                  <a:pt x="3988594" y="1302247"/>
                </a:cubicBezTo>
                <a:lnTo>
                  <a:pt x="3988594" y="1309688"/>
                </a:lnTo>
                <a:lnTo>
                  <a:pt x="3988594" y="1317130"/>
                </a:lnTo>
                <a:lnTo>
                  <a:pt x="4003477" y="1317130"/>
                </a:lnTo>
                <a:lnTo>
                  <a:pt x="4018359" y="1317130"/>
                </a:lnTo>
                <a:cubicBezTo>
                  <a:pt x="4028282" y="1307208"/>
                  <a:pt x="4025801" y="1302247"/>
                  <a:pt x="4010918" y="1302247"/>
                </a:cubicBezTo>
                <a:cubicBezTo>
                  <a:pt x="4005957" y="1302247"/>
                  <a:pt x="4003477" y="1302247"/>
                  <a:pt x="4003477" y="1302247"/>
                </a:cubicBezTo>
                <a:cubicBezTo>
                  <a:pt x="4003477" y="1302247"/>
                  <a:pt x="4003477" y="1304727"/>
                  <a:pt x="4003477" y="1309688"/>
                </a:cubicBezTo>
                <a:cubicBezTo>
                  <a:pt x="4008438" y="1314649"/>
                  <a:pt x="4008438" y="1317130"/>
                  <a:pt x="4003477" y="1317130"/>
                </a:cubicBezTo>
                <a:cubicBezTo>
                  <a:pt x="3998516" y="1317130"/>
                  <a:pt x="3996035" y="1314649"/>
                  <a:pt x="3996035" y="1309688"/>
                </a:cubicBezTo>
                <a:cubicBezTo>
                  <a:pt x="3996035" y="1304727"/>
                  <a:pt x="3996035" y="1299766"/>
                  <a:pt x="3996035" y="1294805"/>
                </a:cubicBezTo>
                <a:close/>
                <a:moveTo>
                  <a:pt x="3817442" y="1287364"/>
                </a:moveTo>
                <a:cubicBezTo>
                  <a:pt x="3817442" y="1287364"/>
                  <a:pt x="3814962" y="1289844"/>
                  <a:pt x="3810000" y="1294805"/>
                </a:cubicBezTo>
                <a:lnTo>
                  <a:pt x="3802559" y="1302247"/>
                </a:lnTo>
                <a:cubicBezTo>
                  <a:pt x="3797597" y="1302247"/>
                  <a:pt x="3797597" y="1299766"/>
                  <a:pt x="3802559" y="1294805"/>
                </a:cubicBezTo>
                <a:close/>
                <a:moveTo>
                  <a:pt x="3735586" y="1287364"/>
                </a:moveTo>
                <a:cubicBezTo>
                  <a:pt x="3735586" y="1287364"/>
                  <a:pt x="3738066" y="1287364"/>
                  <a:pt x="3743027" y="1287364"/>
                </a:cubicBezTo>
                <a:cubicBezTo>
                  <a:pt x="3738066" y="1292325"/>
                  <a:pt x="3735586" y="1294805"/>
                  <a:pt x="3735586" y="1294805"/>
                </a:cubicBezTo>
                <a:close/>
                <a:moveTo>
                  <a:pt x="4278809" y="1283643"/>
                </a:moveTo>
                <a:cubicBezTo>
                  <a:pt x="4273848" y="1283643"/>
                  <a:pt x="4266407" y="1284884"/>
                  <a:pt x="4256485" y="1287364"/>
                </a:cubicBezTo>
                <a:cubicBezTo>
                  <a:pt x="4246563" y="1292325"/>
                  <a:pt x="4244082" y="1299766"/>
                  <a:pt x="4249044" y="1309688"/>
                </a:cubicBezTo>
                <a:cubicBezTo>
                  <a:pt x="4254005" y="1309688"/>
                  <a:pt x="4256485" y="1309688"/>
                  <a:pt x="4256485" y="1309688"/>
                </a:cubicBezTo>
                <a:cubicBezTo>
                  <a:pt x="4256485" y="1309688"/>
                  <a:pt x="4257725" y="1309688"/>
                  <a:pt x="4260206" y="1309688"/>
                </a:cubicBezTo>
                <a:cubicBezTo>
                  <a:pt x="4262686" y="1309688"/>
                  <a:pt x="4263926" y="1308448"/>
                  <a:pt x="4263926" y="1305967"/>
                </a:cubicBezTo>
                <a:cubicBezTo>
                  <a:pt x="4263926" y="1303487"/>
                  <a:pt x="4263926" y="1299766"/>
                  <a:pt x="4263926" y="1294805"/>
                </a:cubicBezTo>
                <a:cubicBezTo>
                  <a:pt x="4268887" y="1294805"/>
                  <a:pt x="4273848" y="1294805"/>
                  <a:pt x="4278809" y="1294805"/>
                </a:cubicBezTo>
                <a:cubicBezTo>
                  <a:pt x="4283770" y="1294805"/>
                  <a:pt x="4286251" y="1292325"/>
                  <a:pt x="4286251" y="1287364"/>
                </a:cubicBezTo>
                <a:cubicBezTo>
                  <a:pt x="4286251" y="1284884"/>
                  <a:pt x="4283770" y="1283643"/>
                  <a:pt x="4278809" y="1283643"/>
                </a:cubicBezTo>
                <a:close/>
                <a:moveTo>
                  <a:pt x="6429375" y="1279922"/>
                </a:moveTo>
                <a:lnTo>
                  <a:pt x="6430437" y="1279922"/>
                </a:lnTo>
                <a:lnTo>
                  <a:pt x="6428445" y="1281318"/>
                </a:lnTo>
                <a:cubicBezTo>
                  <a:pt x="6426584" y="1282868"/>
                  <a:pt x="6424413" y="1284884"/>
                  <a:pt x="6421933" y="1287364"/>
                </a:cubicBezTo>
                <a:cubicBezTo>
                  <a:pt x="6426895" y="1282403"/>
                  <a:pt x="6429375" y="1279922"/>
                  <a:pt x="6429375" y="1279922"/>
                </a:cubicBezTo>
                <a:close/>
                <a:moveTo>
                  <a:pt x="6362402" y="1279922"/>
                </a:moveTo>
                <a:lnTo>
                  <a:pt x="6354961" y="1287364"/>
                </a:lnTo>
                <a:cubicBezTo>
                  <a:pt x="6349999" y="1292325"/>
                  <a:pt x="6345039" y="1294805"/>
                  <a:pt x="6340078" y="1294805"/>
                </a:cubicBezTo>
                <a:cubicBezTo>
                  <a:pt x="6340078" y="1294805"/>
                  <a:pt x="6338837" y="1296046"/>
                  <a:pt x="6336357" y="1298526"/>
                </a:cubicBezTo>
                <a:cubicBezTo>
                  <a:pt x="6333877" y="1301006"/>
                  <a:pt x="6332636" y="1302247"/>
                  <a:pt x="6332636" y="1302247"/>
                </a:cubicBezTo>
                <a:lnTo>
                  <a:pt x="6325195" y="1302247"/>
                </a:lnTo>
                <a:cubicBezTo>
                  <a:pt x="6325195" y="1302247"/>
                  <a:pt x="6330156" y="1298526"/>
                  <a:pt x="6340078" y="1291085"/>
                </a:cubicBezTo>
                <a:cubicBezTo>
                  <a:pt x="6349999" y="1283643"/>
                  <a:pt x="6357441" y="1279922"/>
                  <a:pt x="6362402" y="1279922"/>
                </a:cubicBezTo>
                <a:close/>
                <a:moveTo>
                  <a:pt x="5588496" y="1279922"/>
                </a:moveTo>
                <a:lnTo>
                  <a:pt x="5588496" y="1287364"/>
                </a:lnTo>
                <a:cubicBezTo>
                  <a:pt x="5593457" y="1282403"/>
                  <a:pt x="5595937" y="1279922"/>
                  <a:pt x="5595937" y="1279922"/>
                </a:cubicBezTo>
                <a:close/>
                <a:moveTo>
                  <a:pt x="4792265" y="1279922"/>
                </a:moveTo>
                <a:lnTo>
                  <a:pt x="4784824" y="1294805"/>
                </a:lnTo>
                <a:cubicBezTo>
                  <a:pt x="4779863" y="1294805"/>
                  <a:pt x="4777383" y="1292325"/>
                  <a:pt x="4777383" y="1287364"/>
                </a:cubicBezTo>
                <a:cubicBezTo>
                  <a:pt x="4782344" y="1282403"/>
                  <a:pt x="4787304" y="1279922"/>
                  <a:pt x="4792265" y="1279922"/>
                </a:cubicBezTo>
                <a:close/>
                <a:moveTo>
                  <a:pt x="4561582" y="1279922"/>
                </a:moveTo>
                <a:cubicBezTo>
                  <a:pt x="4556621" y="1279922"/>
                  <a:pt x="4554141" y="1282403"/>
                  <a:pt x="4554141" y="1287364"/>
                </a:cubicBezTo>
                <a:cubicBezTo>
                  <a:pt x="4554141" y="1292325"/>
                  <a:pt x="4554141" y="1294805"/>
                  <a:pt x="4554141" y="1294805"/>
                </a:cubicBezTo>
                <a:lnTo>
                  <a:pt x="4561582" y="1287364"/>
                </a:lnTo>
                <a:close/>
                <a:moveTo>
                  <a:pt x="3497461" y="1279922"/>
                </a:moveTo>
                <a:cubicBezTo>
                  <a:pt x="3502422" y="1279922"/>
                  <a:pt x="3504902" y="1279922"/>
                  <a:pt x="3504902" y="1279922"/>
                </a:cubicBezTo>
                <a:cubicBezTo>
                  <a:pt x="3499942" y="1284884"/>
                  <a:pt x="3497461" y="1287364"/>
                  <a:pt x="3497461" y="1287364"/>
                </a:cubicBezTo>
                <a:cubicBezTo>
                  <a:pt x="3492500" y="1287364"/>
                  <a:pt x="3490019" y="1286124"/>
                  <a:pt x="3490019" y="1283643"/>
                </a:cubicBezTo>
                <a:cubicBezTo>
                  <a:pt x="3490019" y="1281163"/>
                  <a:pt x="3492500" y="1279922"/>
                  <a:pt x="3497461" y="1279922"/>
                </a:cubicBezTo>
                <a:close/>
                <a:moveTo>
                  <a:pt x="6435886" y="1277597"/>
                </a:moveTo>
                <a:cubicBezTo>
                  <a:pt x="6436506" y="1277907"/>
                  <a:pt x="6436816" y="1278682"/>
                  <a:pt x="6436816" y="1279922"/>
                </a:cubicBezTo>
                <a:lnTo>
                  <a:pt x="6430437" y="1279922"/>
                </a:lnTo>
                <a:lnTo>
                  <a:pt x="6433095" y="1278062"/>
                </a:lnTo>
                <a:cubicBezTo>
                  <a:pt x="6434336" y="1277442"/>
                  <a:pt x="6435266" y="1277287"/>
                  <a:pt x="6435886" y="1277597"/>
                </a:cubicBezTo>
                <a:close/>
                <a:moveTo>
                  <a:pt x="5997773" y="1272481"/>
                </a:moveTo>
                <a:lnTo>
                  <a:pt x="6005215" y="1279922"/>
                </a:lnTo>
                <a:lnTo>
                  <a:pt x="5997773" y="1287364"/>
                </a:lnTo>
                <a:cubicBezTo>
                  <a:pt x="5997773" y="1287364"/>
                  <a:pt x="5996533" y="1287364"/>
                  <a:pt x="5994053" y="1287364"/>
                </a:cubicBezTo>
                <a:cubicBezTo>
                  <a:pt x="5991572" y="1287364"/>
                  <a:pt x="5989091" y="1288604"/>
                  <a:pt x="5986611" y="1291085"/>
                </a:cubicBezTo>
                <a:cubicBezTo>
                  <a:pt x="5984131" y="1293565"/>
                  <a:pt x="5980410" y="1294805"/>
                  <a:pt x="5975449" y="1294805"/>
                </a:cubicBezTo>
                <a:cubicBezTo>
                  <a:pt x="5970488" y="1294805"/>
                  <a:pt x="5965527" y="1296046"/>
                  <a:pt x="5960566" y="1298526"/>
                </a:cubicBezTo>
                <a:cubicBezTo>
                  <a:pt x="5955605" y="1301006"/>
                  <a:pt x="5953125" y="1304727"/>
                  <a:pt x="5953125" y="1309688"/>
                </a:cubicBezTo>
                <a:lnTo>
                  <a:pt x="5923359" y="1324571"/>
                </a:lnTo>
                <a:cubicBezTo>
                  <a:pt x="5923359" y="1319610"/>
                  <a:pt x="5925839" y="1317130"/>
                  <a:pt x="5930801" y="1317130"/>
                </a:cubicBezTo>
                <a:lnTo>
                  <a:pt x="5923359" y="1317130"/>
                </a:lnTo>
                <a:cubicBezTo>
                  <a:pt x="5918398" y="1317130"/>
                  <a:pt x="5915918" y="1317130"/>
                  <a:pt x="5915918" y="1317130"/>
                </a:cubicBezTo>
                <a:cubicBezTo>
                  <a:pt x="5915918" y="1307208"/>
                  <a:pt x="5925839" y="1302247"/>
                  <a:pt x="5945683" y="1302247"/>
                </a:cubicBezTo>
                <a:lnTo>
                  <a:pt x="5953125" y="1302247"/>
                </a:lnTo>
                <a:lnTo>
                  <a:pt x="5960566" y="1287364"/>
                </a:lnTo>
                <a:lnTo>
                  <a:pt x="5975449" y="1287364"/>
                </a:lnTo>
                <a:lnTo>
                  <a:pt x="5982890" y="1287364"/>
                </a:lnTo>
                <a:cubicBezTo>
                  <a:pt x="5987852" y="1282403"/>
                  <a:pt x="5987852" y="1279922"/>
                  <a:pt x="5982890" y="1279922"/>
                </a:cubicBezTo>
                <a:close/>
                <a:moveTo>
                  <a:pt x="5971728" y="1272481"/>
                </a:moveTo>
                <a:cubicBezTo>
                  <a:pt x="5974208" y="1272481"/>
                  <a:pt x="5975449" y="1272481"/>
                  <a:pt x="5975449" y="1272481"/>
                </a:cubicBezTo>
                <a:cubicBezTo>
                  <a:pt x="5975449" y="1277442"/>
                  <a:pt x="5972969" y="1279922"/>
                  <a:pt x="5968008" y="1279922"/>
                </a:cubicBezTo>
                <a:cubicBezTo>
                  <a:pt x="5968008" y="1274961"/>
                  <a:pt x="5969248" y="1272481"/>
                  <a:pt x="5971728" y="1272481"/>
                </a:cubicBezTo>
                <a:close/>
                <a:moveTo>
                  <a:pt x="5848945" y="1272481"/>
                </a:moveTo>
                <a:cubicBezTo>
                  <a:pt x="5843984" y="1272481"/>
                  <a:pt x="5841504" y="1274961"/>
                  <a:pt x="5841504" y="1279922"/>
                </a:cubicBezTo>
                <a:cubicBezTo>
                  <a:pt x="5841504" y="1279922"/>
                  <a:pt x="5843984" y="1279922"/>
                  <a:pt x="5848945" y="1279922"/>
                </a:cubicBezTo>
                <a:close/>
                <a:moveTo>
                  <a:pt x="5811738" y="1272481"/>
                </a:moveTo>
                <a:cubicBezTo>
                  <a:pt x="5806777" y="1272481"/>
                  <a:pt x="5804297" y="1274961"/>
                  <a:pt x="5804297" y="1279922"/>
                </a:cubicBezTo>
                <a:lnTo>
                  <a:pt x="5819179" y="1272481"/>
                </a:lnTo>
                <a:close/>
                <a:moveTo>
                  <a:pt x="5253633" y="1272481"/>
                </a:moveTo>
                <a:lnTo>
                  <a:pt x="5261074" y="1279922"/>
                </a:lnTo>
                <a:cubicBezTo>
                  <a:pt x="5261074" y="1279922"/>
                  <a:pt x="5261074" y="1277442"/>
                  <a:pt x="5261074" y="1272481"/>
                </a:cubicBezTo>
                <a:cubicBezTo>
                  <a:pt x="5256113" y="1272481"/>
                  <a:pt x="5253633" y="1272481"/>
                  <a:pt x="5253633" y="1272481"/>
                </a:cubicBezTo>
                <a:close/>
                <a:moveTo>
                  <a:pt x="4382988" y="1272481"/>
                </a:moveTo>
                <a:lnTo>
                  <a:pt x="4375547" y="1279922"/>
                </a:lnTo>
                <a:lnTo>
                  <a:pt x="4382988" y="1279922"/>
                </a:lnTo>
                <a:close/>
                <a:moveTo>
                  <a:pt x="4360664" y="1272481"/>
                </a:moveTo>
                <a:cubicBezTo>
                  <a:pt x="4360664" y="1272481"/>
                  <a:pt x="4358184" y="1273721"/>
                  <a:pt x="4353223" y="1276202"/>
                </a:cubicBezTo>
                <a:cubicBezTo>
                  <a:pt x="4348262" y="1278682"/>
                  <a:pt x="4345781" y="1282403"/>
                  <a:pt x="4345781" y="1287364"/>
                </a:cubicBezTo>
                <a:cubicBezTo>
                  <a:pt x="4345781" y="1292325"/>
                  <a:pt x="4348262" y="1292325"/>
                  <a:pt x="4353223" y="1287364"/>
                </a:cubicBezTo>
                <a:cubicBezTo>
                  <a:pt x="4358184" y="1287364"/>
                  <a:pt x="4361904" y="1286124"/>
                  <a:pt x="4364385" y="1283643"/>
                </a:cubicBezTo>
                <a:cubicBezTo>
                  <a:pt x="4366865" y="1281163"/>
                  <a:pt x="4368106" y="1277442"/>
                  <a:pt x="4368106" y="1272481"/>
                </a:cubicBezTo>
                <a:close/>
                <a:moveTo>
                  <a:pt x="4293691" y="1272481"/>
                </a:moveTo>
                <a:cubicBezTo>
                  <a:pt x="4288731" y="1277442"/>
                  <a:pt x="4288731" y="1281163"/>
                  <a:pt x="4293691" y="1283643"/>
                </a:cubicBezTo>
                <a:cubicBezTo>
                  <a:pt x="4298652" y="1286124"/>
                  <a:pt x="4306094" y="1287364"/>
                  <a:pt x="4316016" y="1287364"/>
                </a:cubicBezTo>
                <a:lnTo>
                  <a:pt x="4316016" y="1279922"/>
                </a:lnTo>
                <a:cubicBezTo>
                  <a:pt x="4316016" y="1279922"/>
                  <a:pt x="4314775" y="1279922"/>
                  <a:pt x="4312295" y="1279922"/>
                </a:cubicBezTo>
                <a:cubicBezTo>
                  <a:pt x="4309815" y="1279922"/>
                  <a:pt x="4308574" y="1277442"/>
                  <a:pt x="4308574" y="1272481"/>
                </a:cubicBezTo>
                <a:cubicBezTo>
                  <a:pt x="4308574" y="1272481"/>
                  <a:pt x="4306094" y="1272481"/>
                  <a:pt x="4301133" y="1272481"/>
                </a:cubicBezTo>
                <a:cubicBezTo>
                  <a:pt x="4296172" y="1272481"/>
                  <a:pt x="4293691" y="1272481"/>
                  <a:pt x="4293691" y="1272481"/>
                </a:cubicBezTo>
                <a:close/>
                <a:moveTo>
                  <a:pt x="4092773" y="1272481"/>
                </a:moveTo>
                <a:cubicBezTo>
                  <a:pt x="4087812" y="1272481"/>
                  <a:pt x="4085332" y="1277442"/>
                  <a:pt x="4085332" y="1287364"/>
                </a:cubicBezTo>
                <a:lnTo>
                  <a:pt x="4085332" y="1294805"/>
                </a:lnTo>
                <a:lnTo>
                  <a:pt x="4092773" y="1287364"/>
                </a:lnTo>
                <a:cubicBezTo>
                  <a:pt x="4102695" y="1277442"/>
                  <a:pt x="4105176" y="1272481"/>
                  <a:pt x="4100215" y="1272481"/>
                </a:cubicBezTo>
                <a:cubicBezTo>
                  <a:pt x="4095254" y="1272481"/>
                  <a:pt x="4092773" y="1272481"/>
                  <a:pt x="4092773" y="1272481"/>
                </a:cubicBezTo>
                <a:close/>
                <a:moveTo>
                  <a:pt x="4018359" y="1272481"/>
                </a:moveTo>
                <a:cubicBezTo>
                  <a:pt x="4018359" y="1277442"/>
                  <a:pt x="4018359" y="1279922"/>
                  <a:pt x="4018359" y="1279922"/>
                </a:cubicBezTo>
                <a:cubicBezTo>
                  <a:pt x="4023320" y="1284884"/>
                  <a:pt x="4025801" y="1284884"/>
                  <a:pt x="4025801" y="1279922"/>
                </a:cubicBezTo>
                <a:cubicBezTo>
                  <a:pt x="4025801" y="1274961"/>
                  <a:pt x="4023320" y="1272481"/>
                  <a:pt x="4018359" y="1272481"/>
                </a:cubicBezTo>
                <a:close/>
                <a:moveTo>
                  <a:pt x="3393282" y="1272481"/>
                </a:moveTo>
                <a:cubicBezTo>
                  <a:pt x="3398243" y="1272481"/>
                  <a:pt x="3400724" y="1274961"/>
                  <a:pt x="3400724" y="1279922"/>
                </a:cubicBezTo>
                <a:cubicBezTo>
                  <a:pt x="3400724" y="1279922"/>
                  <a:pt x="3398243" y="1279922"/>
                  <a:pt x="3393282" y="1279922"/>
                </a:cubicBezTo>
                <a:close/>
                <a:moveTo>
                  <a:pt x="6667499" y="1265040"/>
                </a:moveTo>
                <a:lnTo>
                  <a:pt x="6667499" y="1272481"/>
                </a:lnTo>
                <a:lnTo>
                  <a:pt x="6660058" y="1272481"/>
                </a:lnTo>
                <a:cubicBezTo>
                  <a:pt x="6665019" y="1267520"/>
                  <a:pt x="6667499" y="1265040"/>
                  <a:pt x="6667499" y="1265040"/>
                </a:cubicBezTo>
                <a:close/>
                <a:moveTo>
                  <a:pt x="6399609" y="1265040"/>
                </a:moveTo>
                <a:cubicBezTo>
                  <a:pt x="6399609" y="1270001"/>
                  <a:pt x="6397129" y="1272481"/>
                  <a:pt x="6392168" y="1272481"/>
                </a:cubicBezTo>
                <a:cubicBezTo>
                  <a:pt x="6387206" y="1272481"/>
                  <a:pt x="6382246" y="1274961"/>
                  <a:pt x="6377285" y="1279922"/>
                </a:cubicBezTo>
                <a:lnTo>
                  <a:pt x="6377285" y="1272481"/>
                </a:lnTo>
                <a:close/>
                <a:moveTo>
                  <a:pt x="6354961" y="1265040"/>
                </a:moveTo>
                <a:lnTo>
                  <a:pt x="6347519" y="1272481"/>
                </a:lnTo>
                <a:lnTo>
                  <a:pt x="6332636" y="1272481"/>
                </a:lnTo>
                <a:cubicBezTo>
                  <a:pt x="6332636" y="1272481"/>
                  <a:pt x="6336357" y="1271241"/>
                  <a:pt x="6343799" y="1268760"/>
                </a:cubicBezTo>
                <a:cubicBezTo>
                  <a:pt x="6351240" y="1266280"/>
                  <a:pt x="6354961" y="1265040"/>
                  <a:pt x="6354961" y="1265040"/>
                </a:cubicBezTo>
                <a:close/>
                <a:moveTo>
                  <a:pt x="6012656" y="1265040"/>
                </a:moveTo>
                <a:cubicBezTo>
                  <a:pt x="6022578" y="1265040"/>
                  <a:pt x="6027539" y="1267520"/>
                  <a:pt x="6027539" y="1272481"/>
                </a:cubicBezTo>
                <a:lnTo>
                  <a:pt x="6020097" y="1279922"/>
                </a:lnTo>
                <a:cubicBezTo>
                  <a:pt x="6020097" y="1279922"/>
                  <a:pt x="6020097" y="1278682"/>
                  <a:pt x="6020097" y="1276202"/>
                </a:cubicBezTo>
                <a:cubicBezTo>
                  <a:pt x="6020097" y="1273721"/>
                  <a:pt x="6017617" y="1272481"/>
                  <a:pt x="6012656" y="1272481"/>
                </a:cubicBezTo>
                <a:cubicBezTo>
                  <a:pt x="6012656" y="1272481"/>
                  <a:pt x="6012656" y="1270001"/>
                  <a:pt x="6012656" y="1265040"/>
                </a:cubicBezTo>
                <a:close/>
                <a:moveTo>
                  <a:pt x="5194101" y="1265040"/>
                </a:moveTo>
                <a:cubicBezTo>
                  <a:pt x="5194101" y="1265040"/>
                  <a:pt x="5194101" y="1267520"/>
                  <a:pt x="5194101" y="1272481"/>
                </a:cubicBezTo>
                <a:cubicBezTo>
                  <a:pt x="5199063" y="1272481"/>
                  <a:pt x="5201543" y="1270001"/>
                  <a:pt x="5201543" y="1265040"/>
                </a:cubicBezTo>
                <a:close/>
                <a:moveTo>
                  <a:pt x="5075039" y="1265040"/>
                </a:moveTo>
                <a:lnTo>
                  <a:pt x="5067597" y="1272481"/>
                </a:lnTo>
                <a:cubicBezTo>
                  <a:pt x="5062636" y="1267520"/>
                  <a:pt x="5060156" y="1267520"/>
                  <a:pt x="5060156" y="1272481"/>
                </a:cubicBezTo>
                <a:cubicBezTo>
                  <a:pt x="5065117" y="1277442"/>
                  <a:pt x="5072559" y="1279922"/>
                  <a:pt x="5082480" y="1279922"/>
                </a:cubicBezTo>
                <a:cubicBezTo>
                  <a:pt x="5082480" y="1274961"/>
                  <a:pt x="5082480" y="1272481"/>
                  <a:pt x="5082480" y="1272481"/>
                </a:cubicBezTo>
                <a:close/>
                <a:moveTo>
                  <a:pt x="4226719" y="1265040"/>
                </a:moveTo>
                <a:lnTo>
                  <a:pt x="4234160" y="1272481"/>
                </a:lnTo>
                <a:cubicBezTo>
                  <a:pt x="4234160" y="1277442"/>
                  <a:pt x="4232920" y="1279922"/>
                  <a:pt x="4230440" y="1279922"/>
                </a:cubicBezTo>
                <a:cubicBezTo>
                  <a:pt x="4227959" y="1279922"/>
                  <a:pt x="4226719" y="1277442"/>
                  <a:pt x="4226719" y="1272481"/>
                </a:cubicBezTo>
                <a:cubicBezTo>
                  <a:pt x="4226719" y="1267520"/>
                  <a:pt x="4226719" y="1265040"/>
                  <a:pt x="4226719" y="1265040"/>
                </a:cubicBezTo>
                <a:close/>
                <a:moveTo>
                  <a:pt x="4115098" y="1265040"/>
                </a:moveTo>
                <a:cubicBezTo>
                  <a:pt x="4110137" y="1265040"/>
                  <a:pt x="4107656" y="1267520"/>
                  <a:pt x="4107656" y="1272481"/>
                </a:cubicBezTo>
                <a:cubicBezTo>
                  <a:pt x="4107656" y="1272481"/>
                  <a:pt x="4110137" y="1272481"/>
                  <a:pt x="4115098" y="1272481"/>
                </a:cubicBezTo>
                <a:cubicBezTo>
                  <a:pt x="4120059" y="1272481"/>
                  <a:pt x="4120059" y="1270001"/>
                  <a:pt x="4115098" y="1265040"/>
                </a:cubicBezTo>
                <a:close/>
                <a:moveTo>
                  <a:pt x="3884414" y="1265040"/>
                </a:moveTo>
                <a:lnTo>
                  <a:pt x="3891855" y="1272481"/>
                </a:lnTo>
                <a:cubicBezTo>
                  <a:pt x="3891855" y="1272481"/>
                  <a:pt x="3889375" y="1272481"/>
                  <a:pt x="3884414" y="1272481"/>
                </a:cubicBezTo>
                <a:cubicBezTo>
                  <a:pt x="3884414" y="1267520"/>
                  <a:pt x="3884414" y="1265040"/>
                  <a:pt x="3884414" y="1265040"/>
                </a:cubicBezTo>
                <a:close/>
                <a:moveTo>
                  <a:pt x="5467573" y="1261319"/>
                </a:moveTo>
                <a:cubicBezTo>
                  <a:pt x="5468813" y="1261319"/>
                  <a:pt x="5469433" y="1262559"/>
                  <a:pt x="5469433" y="1265040"/>
                </a:cubicBezTo>
                <a:lnTo>
                  <a:pt x="5461992" y="1265040"/>
                </a:lnTo>
                <a:cubicBezTo>
                  <a:pt x="5464473" y="1262559"/>
                  <a:pt x="5466333" y="1261319"/>
                  <a:pt x="5467573" y="1261319"/>
                </a:cubicBezTo>
                <a:close/>
                <a:moveTo>
                  <a:pt x="3733726" y="1261319"/>
                </a:moveTo>
                <a:cubicBezTo>
                  <a:pt x="3734967" y="1261319"/>
                  <a:pt x="3735586" y="1262559"/>
                  <a:pt x="3735586" y="1265040"/>
                </a:cubicBezTo>
                <a:lnTo>
                  <a:pt x="3728144" y="1272481"/>
                </a:lnTo>
                <a:lnTo>
                  <a:pt x="3728144" y="1265040"/>
                </a:lnTo>
                <a:cubicBezTo>
                  <a:pt x="3730625" y="1262559"/>
                  <a:pt x="3732486" y="1261319"/>
                  <a:pt x="3733726" y="1261319"/>
                </a:cubicBezTo>
                <a:close/>
                <a:moveTo>
                  <a:pt x="6704707" y="1257598"/>
                </a:moveTo>
                <a:lnTo>
                  <a:pt x="6704707" y="1272481"/>
                </a:lnTo>
                <a:lnTo>
                  <a:pt x="6682383" y="1287364"/>
                </a:lnTo>
                <a:cubicBezTo>
                  <a:pt x="6682383" y="1267520"/>
                  <a:pt x="6689823" y="1257598"/>
                  <a:pt x="6704707" y="1257598"/>
                </a:cubicBezTo>
                <a:close/>
                <a:moveTo>
                  <a:pt x="6540996" y="1257598"/>
                </a:moveTo>
                <a:cubicBezTo>
                  <a:pt x="6545957" y="1257598"/>
                  <a:pt x="6543476" y="1262559"/>
                  <a:pt x="6533554" y="1272481"/>
                </a:cubicBezTo>
                <a:lnTo>
                  <a:pt x="6518672" y="1287364"/>
                </a:lnTo>
                <a:cubicBezTo>
                  <a:pt x="6518672" y="1267520"/>
                  <a:pt x="6526113" y="1257598"/>
                  <a:pt x="6540996" y="1257598"/>
                </a:cubicBezTo>
                <a:close/>
                <a:moveTo>
                  <a:pt x="5268515" y="1257598"/>
                </a:moveTo>
                <a:lnTo>
                  <a:pt x="5253633" y="1265040"/>
                </a:lnTo>
                <a:lnTo>
                  <a:pt x="5275957" y="1265040"/>
                </a:lnTo>
                <a:cubicBezTo>
                  <a:pt x="5275957" y="1265040"/>
                  <a:pt x="5273477" y="1262559"/>
                  <a:pt x="5268515" y="1257598"/>
                </a:cubicBezTo>
                <a:close/>
                <a:moveTo>
                  <a:pt x="4762500" y="1257598"/>
                </a:moveTo>
                <a:lnTo>
                  <a:pt x="4755058" y="1265040"/>
                </a:lnTo>
                <a:lnTo>
                  <a:pt x="4762500" y="1265040"/>
                </a:lnTo>
                <a:close/>
                <a:moveTo>
                  <a:pt x="4732734" y="1257598"/>
                </a:moveTo>
                <a:lnTo>
                  <a:pt x="4725293" y="1265040"/>
                </a:lnTo>
                <a:cubicBezTo>
                  <a:pt x="4720332" y="1270001"/>
                  <a:pt x="4722813" y="1272481"/>
                  <a:pt x="4732734" y="1272481"/>
                </a:cubicBezTo>
                <a:lnTo>
                  <a:pt x="4747617" y="1272481"/>
                </a:lnTo>
                <a:lnTo>
                  <a:pt x="4740176" y="1265040"/>
                </a:lnTo>
                <a:cubicBezTo>
                  <a:pt x="4740176" y="1265040"/>
                  <a:pt x="4738935" y="1265040"/>
                  <a:pt x="4736455" y="1265040"/>
                </a:cubicBezTo>
                <a:cubicBezTo>
                  <a:pt x="4733975" y="1265040"/>
                  <a:pt x="4732734" y="1262559"/>
                  <a:pt x="4732734" y="1257598"/>
                </a:cubicBezTo>
                <a:close/>
                <a:moveTo>
                  <a:pt x="4472286" y="1257598"/>
                </a:moveTo>
                <a:cubicBezTo>
                  <a:pt x="4467325" y="1257598"/>
                  <a:pt x="4464844" y="1258839"/>
                  <a:pt x="4464844" y="1261319"/>
                </a:cubicBezTo>
                <a:cubicBezTo>
                  <a:pt x="4464844" y="1263799"/>
                  <a:pt x="4462364" y="1265040"/>
                  <a:pt x="4457403" y="1265040"/>
                </a:cubicBezTo>
                <a:cubicBezTo>
                  <a:pt x="4452441" y="1265040"/>
                  <a:pt x="4447481" y="1267520"/>
                  <a:pt x="4442520" y="1272481"/>
                </a:cubicBezTo>
                <a:cubicBezTo>
                  <a:pt x="4437559" y="1272481"/>
                  <a:pt x="4435078" y="1272481"/>
                  <a:pt x="4435078" y="1272481"/>
                </a:cubicBezTo>
                <a:cubicBezTo>
                  <a:pt x="4435078" y="1272481"/>
                  <a:pt x="4433838" y="1272481"/>
                  <a:pt x="4431357" y="1272481"/>
                </a:cubicBezTo>
                <a:cubicBezTo>
                  <a:pt x="4428877" y="1272481"/>
                  <a:pt x="4426396" y="1273721"/>
                  <a:pt x="4423916" y="1276202"/>
                </a:cubicBezTo>
                <a:cubicBezTo>
                  <a:pt x="4421436" y="1278682"/>
                  <a:pt x="4420195" y="1279922"/>
                  <a:pt x="4420195" y="1279922"/>
                </a:cubicBezTo>
                <a:cubicBezTo>
                  <a:pt x="4415234" y="1284884"/>
                  <a:pt x="4410274" y="1287364"/>
                  <a:pt x="4405313" y="1287364"/>
                </a:cubicBezTo>
                <a:lnTo>
                  <a:pt x="4412754" y="1287364"/>
                </a:lnTo>
                <a:cubicBezTo>
                  <a:pt x="4417715" y="1282403"/>
                  <a:pt x="4422676" y="1282403"/>
                  <a:pt x="4427637" y="1287364"/>
                </a:cubicBezTo>
                <a:cubicBezTo>
                  <a:pt x="4432598" y="1292325"/>
                  <a:pt x="4435078" y="1294805"/>
                  <a:pt x="4435078" y="1294805"/>
                </a:cubicBezTo>
                <a:lnTo>
                  <a:pt x="4442520" y="1287364"/>
                </a:lnTo>
                <a:cubicBezTo>
                  <a:pt x="4447481" y="1287364"/>
                  <a:pt x="4449961" y="1284884"/>
                  <a:pt x="4449961" y="1279922"/>
                </a:cubicBezTo>
                <a:lnTo>
                  <a:pt x="4449961" y="1272481"/>
                </a:lnTo>
                <a:cubicBezTo>
                  <a:pt x="4454923" y="1277442"/>
                  <a:pt x="4461124" y="1278682"/>
                  <a:pt x="4468565" y="1276202"/>
                </a:cubicBezTo>
                <a:cubicBezTo>
                  <a:pt x="4476006" y="1273721"/>
                  <a:pt x="4479727" y="1270001"/>
                  <a:pt x="4479727" y="1265040"/>
                </a:cubicBezTo>
                <a:cubicBezTo>
                  <a:pt x="4479727" y="1260079"/>
                  <a:pt x="4477247" y="1257598"/>
                  <a:pt x="4472286" y="1257598"/>
                </a:cubicBezTo>
                <a:close/>
                <a:moveTo>
                  <a:pt x="4278809" y="1257598"/>
                </a:moveTo>
                <a:lnTo>
                  <a:pt x="4271368" y="1272481"/>
                </a:lnTo>
                <a:lnTo>
                  <a:pt x="4278809" y="1272481"/>
                </a:lnTo>
                <a:cubicBezTo>
                  <a:pt x="4278809" y="1267520"/>
                  <a:pt x="4280049" y="1265040"/>
                  <a:pt x="4282530" y="1265040"/>
                </a:cubicBezTo>
                <a:cubicBezTo>
                  <a:pt x="4285010" y="1265040"/>
                  <a:pt x="4288731" y="1265040"/>
                  <a:pt x="4293691" y="1265040"/>
                </a:cubicBezTo>
                <a:cubicBezTo>
                  <a:pt x="4293691" y="1260079"/>
                  <a:pt x="4296172" y="1257598"/>
                  <a:pt x="4301133" y="1257598"/>
                </a:cubicBezTo>
                <a:close/>
                <a:moveTo>
                  <a:pt x="3177480" y="1257598"/>
                </a:moveTo>
                <a:lnTo>
                  <a:pt x="3184923" y="1272481"/>
                </a:lnTo>
                <a:cubicBezTo>
                  <a:pt x="3184923" y="1277442"/>
                  <a:pt x="3184923" y="1282403"/>
                  <a:pt x="3184923" y="1287364"/>
                </a:cubicBezTo>
                <a:cubicBezTo>
                  <a:pt x="3184923" y="1292325"/>
                  <a:pt x="3184923" y="1294805"/>
                  <a:pt x="3184923" y="1294805"/>
                </a:cubicBezTo>
                <a:lnTo>
                  <a:pt x="3177480" y="1279922"/>
                </a:lnTo>
                <a:cubicBezTo>
                  <a:pt x="3177480" y="1270001"/>
                  <a:pt x="3177480" y="1262559"/>
                  <a:pt x="3177480" y="1257598"/>
                </a:cubicBezTo>
                <a:close/>
                <a:moveTo>
                  <a:pt x="5506640" y="1253878"/>
                </a:moveTo>
                <a:cubicBezTo>
                  <a:pt x="5509120" y="1253878"/>
                  <a:pt x="5511601" y="1255118"/>
                  <a:pt x="5514082" y="1257598"/>
                </a:cubicBezTo>
                <a:lnTo>
                  <a:pt x="5491758" y="1272481"/>
                </a:lnTo>
                <a:cubicBezTo>
                  <a:pt x="5486796" y="1272481"/>
                  <a:pt x="5484316" y="1274961"/>
                  <a:pt x="5484316" y="1279922"/>
                </a:cubicBezTo>
                <a:cubicBezTo>
                  <a:pt x="5484316" y="1284884"/>
                  <a:pt x="5486796" y="1289844"/>
                  <a:pt x="5491758" y="1294805"/>
                </a:cubicBezTo>
                <a:cubicBezTo>
                  <a:pt x="5491758" y="1294805"/>
                  <a:pt x="5490517" y="1296046"/>
                  <a:pt x="5488037" y="1298526"/>
                </a:cubicBezTo>
                <a:cubicBezTo>
                  <a:pt x="5485557" y="1301006"/>
                  <a:pt x="5483076" y="1302247"/>
                  <a:pt x="5480595" y="1302247"/>
                </a:cubicBezTo>
                <a:cubicBezTo>
                  <a:pt x="5478115" y="1302247"/>
                  <a:pt x="5476875" y="1299766"/>
                  <a:pt x="5476875" y="1294805"/>
                </a:cubicBezTo>
                <a:cubicBezTo>
                  <a:pt x="5476875" y="1279922"/>
                  <a:pt x="5473154" y="1276202"/>
                  <a:pt x="5465713" y="1283643"/>
                </a:cubicBezTo>
                <a:cubicBezTo>
                  <a:pt x="5458271" y="1291085"/>
                  <a:pt x="5459512" y="1294805"/>
                  <a:pt x="5469433" y="1294805"/>
                </a:cubicBezTo>
                <a:lnTo>
                  <a:pt x="5469433" y="1302247"/>
                </a:lnTo>
                <a:lnTo>
                  <a:pt x="5461992" y="1317130"/>
                </a:lnTo>
                <a:cubicBezTo>
                  <a:pt x="5457031" y="1312168"/>
                  <a:pt x="5453310" y="1308448"/>
                  <a:pt x="5450830" y="1305967"/>
                </a:cubicBezTo>
                <a:cubicBezTo>
                  <a:pt x="5448350" y="1303487"/>
                  <a:pt x="5447109" y="1302247"/>
                  <a:pt x="5447109" y="1302247"/>
                </a:cubicBezTo>
                <a:cubicBezTo>
                  <a:pt x="5447109" y="1302247"/>
                  <a:pt x="5449589" y="1299766"/>
                  <a:pt x="5454551" y="1294805"/>
                </a:cubicBezTo>
                <a:lnTo>
                  <a:pt x="5447109" y="1294805"/>
                </a:lnTo>
                <a:lnTo>
                  <a:pt x="5447109" y="1302247"/>
                </a:lnTo>
                <a:cubicBezTo>
                  <a:pt x="5442148" y="1297286"/>
                  <a:pt x="5437188" y="1297286"/>
                  <a:pt x="5432226" y="1302247"/>
                </a:cubicBezTo>
                <a:lnTo>
                  <a:pt x="5432226" y="1313409"/>
                </a:lnTo>
                <a:lnTo>
                  <a:pt x="5432226" y="1317130"/>
                </a:lnTo>
                <a:cubicBezTo>
                  <a:pt x="5432226" y="1327051"/>
                  <a:pt x="5429746" y="1332012"/>
                  <a:pt x="5424785" y="1332012"/>
                </a:cubicBezTo>
                <a:lnTo>
                  <a:pt x="5424785" y="1324571"/>
                </a:lnTo>
                <a:lnTo>
                  <a:pt x="5424785" y="1317130"/>
                </a:lnTo>
                <a:cubicBezTo>
                  <a:pt x="5419824" y="1317130"/>
                  <a:pt x="5419824" y="1314649"/>
                  <a:pt x="5424785" y="1309688"/>
                </a:cubicBezTo>
                <a:cubicBezTo>
                  <a:pt x="5424785" y="1304727"/>
                  <a:pt x="5422305" y="1302247"/>
                  <a:pt x="5417344" y="1302247"/>
                </a:cubicBezTo>
                <a:lnTo>
                  <a:pt x="5432226" y="1287364"/>
                </a:lnTo>
                <a:cubicBezTo>
                  <a:pt x="5442148" y="1287364"/>
                  <a:pt x="5464472" y="1277442"/>
                  <a:pt x="5499199" y="1257598"/>
                </a:cubicBezTo>
                <a:cubicBezTo>
                  <a:pt x="5501680" y="1255118"/>
                  <a:pt x="5504160" y="1253878"/>
                  <a:pt x="5506640" y="1253878"/>
                </a:cubicBezTo>
                <a:close/>
                <a:moveTo>
                  <a:pt x="4792265" y="1252947"/>
                </a:moveTo>
                <a:cubicBezTo>
                  <a:pt x="4793505" y="1253568"/>
                  <a:pt x="4794746" y="1255118"/>
                  <a:pt x="4795986" y="1257598"/>
                </a:cubicBezTo>
                <a:cubicBezTo>
                  <a:pt x="4798466" y="1262559"/>
                  <a:pt x="4797227" y="1265040"/>
                  <a:pt x="4792265" y="1265040"/>
                </a:cubicBezTo>
                <a:lnTo>
                  <a:pt x="4784824" y="1265040"/>
                </a:lnTo>
                <a:cubicBezTo>
                  <a:pt x="4784824" y="1260079"/>
                  <a:pt x="4786065" y="1256358"/>
                  <a:pt x="4788545" y="1253878"/>
                </a:cubicBezTo>
                <a:cubicBezTo>
                  <a:pt x="4789785" y="1252638"/>
                  <a:pt x="4791025" y="1252327"/>
                  <a:pt x="4792265" y="1252947"/>
                </a:cubicBezTo>
                <a:close/>
                <a:moveTo>
                  <a:pt x="6459140" y="1250157"/>
                </a:moveTo>
                <a:lnTo>
                  <a:pt x="6451699" y="1265040"/>
                </a:lnTo>
                <a:lnTo>
                  <a:pt x="6436816" y="1272481"/>
                </a:lnTo>
                <a:cubicBezTo>
                  <a:pt x="6436816" y="1262559"/>
                  <a:pt x="6444258" y="1255118"/>
                  <a:pt x="6459140" y="1250157"/>
                </a:cubicBezTo>
                <a:close/>
                <a:moveTo>
                  <a:pt x="5156894" y="1250157"/>
                </a:moveTo>
                <a:cubicBezTo>
                  <a:pt x="5156894" y="1260079"/>
                  <a:pt x="5159374" y="1262559"/>
                  <a:pt x="5164336" y="1257598"/>
                </a:cubicBezTo>
                <a:lnTo>
                  <a:pt x="5171777" y="1250157"/>
                </a:lnTo>
                <a:close/>
                <a:moveTo>
                  <a:pt x="4792265" y="1250157"/>
                </a:moveTo>
                <a:lnTo>
                  <a:pt x="4814590" y="1257598"/>
                </a:lnTo>
                <a:lnTo>
                  <a:pt x="4807148" y="1257598"/>
                </a:lnTo>
                <a:close/>
                <a:moveTo>
                  <a:pt x="4591348" y="1250157"/>
                </a:moveTo>
                <a:lnTo>
                  <a:pt x="4561582" y="1257598"/>
                </a:lnTo>
                <a:lnTo>
                  <a:pt x="4554141" y="1257598"/>
                </a:lnTo>
                <a:cubicBezTo>
                  <a:pt x="4554141" y="1257598"/>
                  <a:pt x="4550420" y="1260079"/>
                  <a:pt x="4542979" y="1265040"/>
                </a:cubicBezTo>
                <a:cubicBezTo>
                  <a:pt x="4535537" y="1270001"/>
                  <a:pt x="4531816" y="1272481"/>
                  <a:pt x="4531816" y="1272481"/>
                </a:cubicBezTo>
                <a:cubicBezTo>
                  <a:pt x="4526855" y="1272481"/>
                  <a:pt x="4524375" y="1272481"/>
                  <a:pt x="4524375" y="1272481"/>
                </a:cubicBezTo>
                <a:cubicBezTo>
                  <a:pt x="4519414" y="1272481"/>
                  <a:pt x="4516934" y="1274961"/>
                  <a:pt x="4516934" y="1279922"/>
                </a:cubicBezTo>
                <a:cubicBezTo>
                  <a:pt x="4511973" y="1279922"/>
                  <a:pt x="4509492" y="1278682"/>
                  <a:pt x="4509492" y="1276202"/>
                </a:cubicBezTo>
                <a:cubicBezTo>
                  <a:pt x="4509492" y="1273721"/>
                  <a:pt x="4507012" y="1274961"/>
                  <a:pt x="4502051" y="1279922"/>
                </a:cubicBezTo>
                <a:lnTo>
                  <a:pt x="4494610" y="1287364"/>
                </a:lnTo>
                <a:cubicBezTo>
                  <a:pt x="4489649" y="1292325"/>
                  <a:pt x="4487169" y="1294805"/>
                  <a:pt x="4487169" y="1294805"/>
                </a:cubicBezTo>
                <a:cubicBezTo>
                  <a:pt x="4497090" y="1304727"/>
                  <a:pt x="4502051" y="1304727"/>
                  <a:pt x="4502051" y="1294805"/>
                </a:cubicBezTo>
                <a:cubicBezTo>
                  <a:pt x="4502051" y="1294805"/>
                  <a:pt x="4499571" y="1294805"/>
                  <a:pt x="4494610" y="1294805"/>
                </a:cubicBezTo>
                <a:cubicBezTo>
                  <a:pt x="4494610" y="1289844"/>
                  <a:pt x="4494610" y="1287364"/>
                  <a:pt x="4494610" y="1287364"/>
                </a:cubicBezTo>
                <a:cubicBezTo>
                  <a:pt x="4494610" y="1287364"/>
                  <a:pt x="4497090" y="1287364"/>
                  <a:pt x="4502051" y="1287364"/>
                </a:cubicBezTo>
                <a:cubicBezTo>
                  <a:pt x="4507012" y="1287364"/>
                  <a:pt x="4511973" y="1286124"/>
                  <a:pt x="4516934" y="1283643"/>
                </a:cubicBezTo>
                <a:cubicBezTo>
                  <a:pt x="4521895" y="1281163"/>
                  <a:pt x="4526855" y="1281163"/>
                  <a:pt x="4531816" y="1283643"/>
                </a:cubicBezTo>
                <a:cubicBezTo>
                  <a:pt x="4536777" y="1286124"/>
                  <a:pt x="4539258" y="1284884"/>
                  <a:pt x="4539258" y="1279922"/>
                </a:cubicBezTo>
                <a:cubicBezTo>
                  <a:pt x="4544219" y="1274961"/>
                  <a:pt x="4549180" y="1272481"/>
                  <a:pt x="4554141" y="1272481"/>
                </a:cubicBezTo>
                <a:lnTo>
                  <a:pt x="4554141" y="1265040"/>
                </a:lnTo>
                <a:lnTo>
                  <a:pt x="4561582" y="1265040"/>
                </a:lnTo>
                <a:cubicBezTo>
                  <a:pt x="4561582" y="1270001"/>
                  <a:pt x="4564062" y="1270001"/>
                  <a:pt x="4569023" y="1265040"/>
                </a:cubicBezTo>
                <a:lnTo>
                  <a:pt x="4591348" y="1257598"/>
                </a:lnTo>
                <a:cubicBezTo>
                  <a:pt x="4591348" y="1257598"/>
                  <a:pt x="4591348" y="1255118"/>
                  <a:pt x="4591348" y="1250157"/>
                </a:cubicBezTo>
                <a:close/>
                <a:moveTo>
                  <a:pt x="4405313" y="1250157"/>
                </a:moveTo>
                <a:lnTo>
                  <a:pt x="4405313" y="1257598"/>
                </a:lnTo>
                <a:cubicBezTo>
                  <a:pt x="4410274" y="1257598"/>
                  <a:pt x="4412754" y="1257598"/>
                  <a:pt x="4412754" y="1257598"/>
                </a:cubicBezTo>
                <a:cubicBezTo>
                  <a:pt x="4412754" y="1252637"/>
                  <a:pt x="4412754" y="1250157"/>
                  <a:pt x="4412754" y="1250157"/>
                </a:cubicBezTo>
                <a:cubicBezTo>
                  <a:pt x="4412754" y="1250157"/>
                  <a:pt x="4410274" y="1250157"/>
                  <a:pt x="4405313" y="1250157"/>
                </a:cubicBezTo>
                <a:close/>
                <a:moveTo>
                  <a:pt x="4345781" y="1250157"/>
                </a:moveTo>
                <a:lnTo>
                  <a:pt x="4345781" y="1257598"/>
                </a:lnTo>
                <a:lnTo>
                  <a:pt x="4353223" y="1257598"/>
                </a:lnTo>
                <a:close/>
                <a:moveTo>
                  <a:pt x="4249044" y="1250157"/>
                </a:moveTo>
                <a:cubicBezTo>
                  <a:pt x="4249044" y="1250157"/>
                  <a:pt x="4244082" y="1252637"/>
                  <a:pt x="4234160" y="1257598"/>
                </a:cubicBezTo>
                <a:cubicBezTo>
                  <a:pt x="4224238" y="1262559"/>
                  <a:pt x="4216797" y="1265040"/>
                  <a:pt x="4211836" y="1265040"/>
                </a:cubicBezTo>
                <a:cubicBezTo>
                  <a:pt x="4191992" y="1270001"/>
                  <a:pt x="4189512" y="1274961"/>
                  <a:pt x="4204395" y="1279922"/>
                </a:cubicBezTo>
                <a:lnTo>
                  <a:pt x="4196953" y="1279922"/>
                </a:lnTo>
                <a:cubicBezTo>
                  <a:pt x="4191992" y="1279922"/>
                  <a:pt x="4189512" y="1279922"/>
                  <a:pt x="4189512" y="1279922"/>
                </a:cubicBezTo>
                <a:cubicBezTo>
                  <a:pt x="4189512" y="1279922"/>
                  <a:pt x="4189512" y="1282403"/>
                  <a:pt x="4189512" y="1287364"/>
                </a:cubicBezTo>
                <a:cubicBezTo>
                  <a:pt x="4189512" y="1292325"/>
                  <a:pt x="4187031" y="1292325"/>
                  <a:pt x="4182070" y="1287364"/>
                </a:cubicBezTo>
                <a:lnTo>
                  <a:pt x="4182070" y="1294805"/>
                </a:lnTo>
                <a:lnTo>
                  <a:pt x="4189512" y="1294805"/>
                </a:lnTo>
                <a:cubicBezTo>
                  <a:pt x="4194473" y="1294805"/>
                  <a:pt x="4198194" y="1296046"/>
                  <a:pt x="4200674" y="1298526"/>
                </a:cubicBezTo>
                <a:cubicBezTo>
                  <a:pt x="4203154" y="1301006"/>
                  <a:pt x="4204395" y="1301006"/>
                  <a:pt x="4204395" y="1298526"/>
                </a:cubicBezTo>
                <a:cubicBezTo>
                  <a:pt x="4204395" y="1296046"/>
                  <a:pt x="4211836" y="1292325"/>
                  <a:pt x="4226719" y="1287364"/>
                </a:cubicBezTo>
                <a:cubicBezTo>
                  <a:pt x="4241602" y="1282403"/>
                  <a:pt x="4250284" y="1281163"/>
                  <a:pt x="4252764" y="1283643"/>
                </a:cubicBezTo>
                <a:cubicBezTo>
                  <a:pt x="4255245" y="1286124"/>
                  <a:pt x="4257725" y="1284884"/>
                  <a:pt x="4260206" y="1279922"/>
                </a:cubicBezTo>
                <a:cubicBezTo>
                  <a:pt x="4262686" y="1274961"/>
                  <a:pt x="4261446" y="1272481"/>
                  <a:pt x="4256485" y="1272481"/>
                </a:cubicBezTo>
                <a:lnTo>
                  <a:pt x="4234160" y="1272481"/>
                </a:lnTo>
                <a:cubicBezTo>
                  <a:pt x="4234160" y="1267520"/>
                  <a:pt x="4236641" y="1265040"/>
                  <a:pt x="4241602" y="1265040"/>
                </a:cubicBezTo>
                <a:cubicBezTo>
                  <a:pt x="4246563" y="1265040"/>
                  <a:pt x="4249044" y="1262559"/>
                  <a:pt x="4249044" y="1257598"/>
                </a:cubicBezTo>
                <a:cubicBezTo>
                  <a:pt x="4249044" y="1252637"/>
                  <a:pt x="4249044" y="1250157"/>
                  <a:pt x="4249044" y="1250157"/>
                </a:cubicBezTo>
                <a:close/>
                <a:moveTo>
                  <a:pt x="4980161" y="1246436"/>
                </a:moveTo>
                <a:cubicBezTo>
                  <a:pt x="4978921" y="1246436"/>
                  <a:pt x="4978301" y="1247676"/>
                  <a:pt x="4978301" y="1250157"/>
                </a:cubicBezTo>
                <a:lnTo>
                  <a:pt x="4970859" y="1250157"/>
                </a:lnTo>
                <a:lnTo>
                  <a:pt x="4963418" y="1272481"/>
                </a:lnTo>
                <a:cubicBezTo>
                  <a:pt x="4968379" y="1272481"/>
                  <a:pt x="4973339" y="1272481"/>
                  <a:pt x="4978301" y="1272481"/>
                </a:cubicBezTo>
                <a:lnTo>
                  <a:pt x="4985742" y="1250157"/>
                </a:lnTo>
                <a:cubicBezTo>
                  <a:pt x="4983261" y="1247676"/>
                  <a:pt x="4981401" y="1246436"/>
                  <a:pt x="4980161" y="1246436"/>
                </a:cubicBezTo>
                <a:close/>
                <a:moveTo>
                  <a:pt x="5014578" y="1244576"/>
                </a:moveTo>
                <a:cubicBezTo>
                  <a:pt x="5012718" y="1244576"/>
                  <a:pt x="5010547" y="1245196"/>
                  <a:pt x="5008066" y="1246436"/>
                </a:cubicBezTo>
                <a:cubicBezTo>
                  <a:pt x="5003105" y="1248917"/>
                  <a:pt x="5000625" y="1252637"/>
                  <a:pt x="5000625" y="1257598"/>
                </a:cubicBezTo>
                <a:lnTo>
                  <a:pt x="5008066" y="1272481"/>
                </a:lnTo>
                <a:lnTo>
                  <a:pt x="5015508" y="1272481"/>
                </a:lnTo>
                <a:cubicBezTo>
                  <a:pt x="5020469" y="1272481"/>
                  <a:pt x="5022949" y="1271241"/>
                  <a:pt x="5022949" y="1268760"/>
                </a:cubicBezTo>
                <a:cubicBezTo>
                  <a:pt x="5022949" y="1266280"/>
                  <a:pt x="5020469" y="1265040"/>
                  <a:pt x="5015508" y="1265040"/>
                </a:cubicBezTo>
                <a:cubicBezTo>
                  <a:pt x="5010546" y="1265040"/>
                  <a:pt x="5008066" y="1262559"/>
                  <a:pt x="5008066" y="1257598"/>
                </a:cubicBezTo>
                <a:lnTo>
                  <a:pt x="5015508" y="1257598"/>
                </a:lnTo>
                <a:cubicBezTo>
                  <a:pt x="5015508" y="1257598"/>
                  <a:pt x="5016748" y="1256358"/>
                  <a:pt x="5019228" y="1253878"/>
                </a:cubicBezTo>
                <a:cubicBezTo>
                  <a:pt x="5021708" y="1251397"/>
                  <a:pt x="5021708" y="1248917"/>
                  <a:pt x="5019228" y="1246436"/>
                </a:cubicBezTo>
                <a:cubicBezTo>
                  <a:pt x="5017988" y="1245196"/>
                  <a:pt x="5016438" y="1244576"/>
                  <a:pt x="5014578" y="1244576"/>
                </a:cubicBezTo>
                <a:close/>
                <a:moveTo>
                  <a:pt x="4150445" y="1244576"/>
                </a:moveTo>
                <a:cubicBezTo>
                  <a:pt x="4149205" y="1244576"/>
                  <a:pt x="4147344" y="1245196"/>
                  <a:pt x="4144863" y="1246436"/>
                </a:cubicBezTo>
                <a:cubicBezTo>
                  <a:pt x="4139902" y="1248917"/>
                  <a:pt x="4134942" y="1252637"/>
                  <a:pt x="4129981" y="1257598"/>
                </a:cubicBezTo>
                <a:lnTo>
                  <a:pt x="4144863" y="1257598"/>
                </a:lnTo>
                <a:cubicBezTo>
                  <a:pt x="4149824" y="1252637"/>
                  <a:pt x="4152305" y="1248917"/>
                  <a:pt x="4152305" y="1246436"/>
                </a:cubicBezTo>
                <a:cubicBezTo>
                  <a:pt x="4152305" y="1245196"/>
                  <a:pt x="4151685" y="1244576"/>
                  <a:pt x="4150445" y="1244576"/>
                </a:cubicBezTo>
                <a:close/>
                <a:moveTo>
                  <a:pt x="6399609" y="1242715"/>
                </a:moveTo>
                <a:cubicBezTo>
                  <a:pt x="6399609" y="1242715"/>
                  <a:pt x="6394648" y="1245196"/>
                  <a:pt x="6384726" y="1250157"/>
                </a:cubicBezTo>
                <a:lnTo>
                  <a:pt x="6362402" y="1257598"/>
                </a:lnTo>
                <a:close/>
                <a:moveTo>
                  <a:pt x="5915918" y="1242715"/>
                </a:moveTo>
                <a:cubicBezTo>
                  <a:pt x="5915918" y="1242715"/>
                  <a:pt x="5915918" y="1245196"/>
                  <a:pt x="5915918" y="1250157"/>
                </a:cubicBezTo>
                <a:cubicBezTo>
                  <a:pt x="5915918" y="1250157"/>
                  <a:pt x="5913438" y="1250157"/>
                  <a:pt x="5908476" y="1250157"/>
                </a:cubicBezTo>
                <a:cubicBezTo>
                  <a:pt x="5908476" y="1255118"/>
                  <a:pt x="5909717" y="1257598"/>
                  <a:pt x="5912197" y="1257598"/>
                </a:cubicBezTo>
                <a:cubicBezTo>
                  <a:pt x="5914677" y="1257598"/>
                  <a:pt x="5917158" y="1256358"/>
                  <a:pt x="5919638" y="1253878"/>
                </a:cubicBezTo>
                <a:cubicBezTo>
                  <a:pt x="5922119" y="1251397"/>
                  <a:pt x="5920879" y="1247676"/>
                  <a:pt x="5915918" y="1242715"/>
                </a:cubicBezTo>
                <a:close/>
                <a:moveTo>
                  <a:pt x="5685234" y="1242715"/>
                </a:moveTo>
                <a:lnTo>
                  <a:pt x="5700117" y="1242715"/>
                </a:lnTo>
                <a:lnTo>
                  <a:pt x="5692676" y="1250157"/>
                </a:lnTo>
                <a:close/>
                <a:moveTo>
                  <a:pt x="5677793" y="1242715"/>
                </a:moveTo>
                <a:cubicBezTo>
                  <a:pt x="5677793" y="1247676"/>
                  <a:pt x="5680273" y="1247676"/>
                  <a:pt x="5685234" y="1242715"/>
                </a:cubicBezTo>
                <a:cubicBezTo>
                  <a:pt x="5685234" y="1242715"/>
                  <a:pt x="5685234" y="1245196"/>
                  <a:pt x="5685234" y="1250157"/>
                </a:cubicBezTo>
                <a:cubicBezTo>
                  <a:pt x="5685234" y="1250157"/>
                  <a:pt x="5687714" y="1250157"/>
                  <a:pt x="5692676" y="1250157"/>
                </a:cubicBezTo>
                <a:lnTo>
                  <a:pt x="5685234" y="1257598"/>
                </a:lnTo>
                <a:lnTo>
                  <a:pt x="5670351" y="1265040"/>
                </a:lnTo>
                <a:lnTo>
                  <a:pt x="5670351" y="1264109"/>
                </a:lnTo>
                <a:cubicBezTo>
                  <a:pt x="5670351" y="1262249"/>
                  <a:pt x="5670351" y="1260079"/>
                  <a:pt x="5670351" y="1257598"/>
                </a:cubicBezTo>
                <a:close/>
                <a:moveTo>
                  <a:pt x="4606231" y="1242715"/>
                </a:moveTo>
                <a:cubicBezTo>
                  <a:pt x="4606231" y="1242715"/>
                  <a:pt x="4606231" y="1245196"/>
                  <a:pt x="4606231" y="1250157"/>
                </a:cubicBezTo>
                <a:cubicBezTo>
                  <a:pt x="4606231" y="1250157"/>
                  <a:pt x="4608711" y="1247676"/>
                  <a:pt x="4613672" y="1242715"/>
                </a:cubicBezTo>
                <a:close/>
                <a:moveTo>
                  <a:pt x="4368106" y="1242715"/>
                </a:moveTo>
                <a:lnTo>
                  <a:pt x="4353223" y="1250157"/>
                </a:lnTo>
                <a:cubicBezTo>
                  <a:pt x="4358184" y="1255118"/>
                  <a:pt x="4361904" y="1255118"/>
                  <a:pt x="4364385" y="1250157"/>
                </a:cubicBezTo>
                <a:cubicBezTo>
                  <a:pt x="4366865" y="1245196"/>
                  <a:pt x="4368106" y="1242715"/>
                  <a:pt x="4368106" y="1242715"/>
                </a:cubicBezTo>
                <a:close/>
                <a:moveTo>
                  <a:pt x="4092773" y="1242715"/>
                </a:moveTo>
                <a:cubicBezTo>
                  <a:pt x="4092773" y="1247676"/>
                  <a:pt x="4090293" y="1250157"/>
                  <a:pt x="4085332" y="1250157"/>
                </a:cubicBezTo>
                <a:lnTo>
                  <a:pt x="4092773" y="1250157"/>
                </a:lnTo>
                <a:cubicBezTo>
                  <a:pt x="4097735" y="1245196"/>
                  <a:pt x="4097735" y="1242715"/>
                  <a:pt x="4092773" y="1242715"/>
                </a:cubicBezTo>
                <a:close/>
                <a:moveTo>
                  <a:pt x="3936504" y="1242715"/>
                </a:moveTo>
                <a:lnTo>
                  <a:pt x="3943945" y="1250157"/>
                </a:lnTo>
                <a:cubicBezTo>
                  <a:pt x="3953867" y="1250157"/>
                  <a:pt x="3958828" y="1248917"/>
                  <a:pt x="3958828" y="1246436"/>
                </a:cubicBezTo>
                <a:cubicBezTo>
                  <a:pt x="3958828" y="1243956"/>
                  <a:pt x="3960069" y="1242715"/>
                  <a:pt x="3962549" y="1242715"/>
                </a:cubicBezTo>
                <a:cubicBezTo>
                  <a:pt x="3965029" y="1242715"/>
                  <a:pt x="3966270" y="1245196"/>
                  <a:pt x="3966270" y="1250157"/>
                </a:cubicBezTo>
                <a:cubicBezTo>
                  <a:pt x="3966270" y="1255118"/>
                  <a:pt x="3965029" y="1258839"/>
                  <a:pt x="3962549" y="1261319"/>
                </a:cubicBezTo>
                <a:cubicBezTo>
                  <a:pt x="3960069" y="1263799"/>
                  <a:pt x="3953867" y="1265040"/>
                  <a:pt x="3943945" y="1265040"/>
                </a:cubicBezTo>
                <a:lnTo>
                  <a:pt x="3906738" y="1279922"/>
                </a:lnTo>
                <a:cubicBezTo>
                  <a:pt x="3901777" y="1274961"/>
                  <a:pt x="3899297" y="1272481"/>
                  <a:pt x="3899297" y="1272481"/>
                </a:cubicBezTo>
                <a:cubicBezTo>
                  <a:pt x="3899297" y="1272481"/>
                  <a:pt x="3899297" y="1267520"/>
                  <a:pt x="3899297" y="1257598"/>
                </a:cubicBezTo>
                <a:cubicBezTo>
                  <a:pt x="3904258" y="1242715"/>
                  <a:pt x="3909219" y="1242715"/>
                  <a:pt x="3914180" y="1257598"/>
                </a:cubicBezTo>
                <a:cubicBezTo>
                  <a:pt x="3919141" y="1257598"/>
                  <a:pt x="3921621" y="1255118"/>
                  <a:pt x="3921621" y="1250157"/>
                </a:cubicBezTo>
                <a:cubicBezTo>
                  <a:pt x="3921621" y="1250157"/>
                  <a:pt x="3922861" y="1248917"/>
                  <a:pt x="3925342" y="1246436"/>
                </a:cubicBezTo>
                <a:cubicBezTo>
                  <a:pt x="3927822" y="1243956"/>
                  <a:pt x="3931543" y="1242715"/>
                  <a:pt x="3936504" y="1242715"/>
                </a:cubicBezTo>
                <a:close/>
                <a:moveTo>
                  <a:pt x="5654073" y="1240855"/>
                </a:moveTo>
                <a:cubicBezTo>
                  <a:pt x="5651283" y="1240855"/>
                  <a:pt x="5644306" y="1246436"/>
                  <a:pt x="5633144" y="1257598"/>
                </a:cubicBezTo>
                <a:cubicBezTo>
                  <a:pt x="5623223" y="1262559"/>
                  <a:pt x="5615781" y="1265040"/>
                  <a:pt x="5610820" y="1265040"/>
                </a:cubicBezTo>
                <a:cubicBezTo>
                  <a:pt x="5600899" y="1265040"/>
                  <a:pt x="5600899" y="1270001"/>
                  <a:pt x="5610820" y="1279922"/>
                </a:cubicBezTo>
                <a:cubicBezTo>
                  <a:pt x="5610820" y="1289844"/>
                  <a:pt x="5615781" y="1289844"/>
                  <a:pt x="5625703" y="1279922"/>
                </a:cubicBezTo>
                <a:lnTo>
                  <a:pt x="5624308" y="1279922"/>
                </a:lnTo>
                <a:cubicBezTo>
                  <a:pt x="5622757" y="1279922"/>
                  <a:pt x="5620742" y="1279922"/>
                  <a:pt x="5618261" y="1279922"/>
                </a:cubicBezTo>
                <a:lnTo>
                  <a:pt x="5618261" y="1272481"/>
                </a:lnTo>
                <a:cubicBezTo>
                  <a:pt x="5618261" y="1267520"/>
                  <a:pt x="5623223" y="1265040"/>
                  <a:pt x="5633144" y="1265040"/>
                </a:cubicBezTo>
                <a:cubicBezTo>
                  <a:pt x="5648027" y="1265040"/>
                  <a:pt x="5655469" y="1257598"/>
                  <a:pt x="5655469" y="1242715"/>
                </a:cubicBezTo>
                <a:cubicBezTo>
                  <a:pt x="5655469" y="1241475"/>
                  <a:pt x="5655003" y="1240855"/>
                  <a:pt x="5654073" y="1240855"/>
                </a:cubicBezTo>
                <a:close/>
                <a:moveTo>
                  <a:pt x="4851797" y="1235274"/>
                </a:moveTo>
                <a:cubicBezTo>
                  <a:pt x="4856758" y="1240235"/>
                  <a:pt x="4859238" y="1242715"/>
                  <a:pt x="4859238" y="1242715"/>
                </a:cubicBezTo>
                <a:cubicBezTo>
                  <a:pt x="4854277" y="1247676"/>
                  <a:pt x="4851797" y="1247676"/>
                  <a:pt x="4851797" y="1242715"/>
                </a:cubicBezTo>
                <a:cubicBezTo>
                  <a:pt x="4851797" y="1242715"/>
                  <a:pt x="4851797" y="1240235"/>
                  <a:pt x="4851797" y="1235274"/>
                </a:cubicBezTo>
                <a:close/>
                <a:moveTo>
                  <a:pt x="4784824" y="1235274"/>
                </a:moveTo>
                <a:lnTo>
                  <a:pt x="4792265" y="1242715"/>
                </a:lnTo>
                <a:cubicBezTo>
                  <a:pt x="4787304" y="1242715"/>
                  <a:pt x="4784824" y="1242715"/>
                  <a:pt x="4784824" y="1242715"/>
                </a:cubicBezTo>
                <a:close/>
                <a:moveTo>
                  <a:pt x="4710410" y="1235274"/>
                </a:moveTo>
                <a:lnTo>
                  <a:pt x="4710410" y="1242715"/>
                </a:lnTo>
                <a:cubicBezTo>
                  <a:pt x="4715372" y="1237754"/>
                  <a:pt x="4716611" y="1235274"/>
                  <a:pt x="4714131" y="1235274"/>
                </a:cubicBezTo>
                <a:cubicBezTo>
                  <a:pt x="4711651" y="1235274"/>
                  <a:pt x="4710410" y="1235274"/>
                  <a:pt x="4710410" y="1235274"/>
                </a:cubicBezTo>
                <a:close/>
                <a:moveTo>
                  <a:pt x="4382988" y="1235274"/>
                </a:moveTo>
                <a:lnTo>
                  <a:pt x="4382988" y="1242715"/>
                </a:lnTo>
                <a:cubicBezTo>
                  <a:pt x="4387949" y="1242715"/>
                  <a:pt x="4391670" y="1242715"/>
                  <a:pt x="4394150" y="1242715"/>
                </a:cubicBezTo>
                <a:cubicBezTo>
                  <a:pt x="4396631" y="1242715"/>
                  <a:pt x="4402832" y="1242715"/>
                  <a:pt x="4412754" y="1242715"/>
                </a:cubicBezTo>
                <a:lnTo>
                  <a:pt x="4405313" y="1235274"/>
                </a:lnTo>
                <a:close/>
                <a:moveTo>
                  <a:pt x="4286251" y="1235274"/>
                </a:moveTo>
                <a:cubicBezTo>
                  <a:pt x="4276329" y="1235274"/>
                  <a:pt x="4273848" y="1237754"/>
                  <a:pt x="4278809" y="1242715"/>
                </a:cubicBezTo>
                <a:cubicBezTo>
                  <a:pt x="4278809" y="1247676"/>
                  <a:pt x="4281290" y="1247676"/>
                  <a:pt x="4286251" y="1242715"/>
                </a:cubicBezTo>
                <a:cubicBezTo>
                  <a:pt x="4291211" y="1237754"/>
                  <a:pt x="4296172" y="1235274"/>
                  <a:pt x="4301133" y="1235274"/>
                </a:cubicBezTo>
                <a:close/>
                <a:moveTo>
                  <a:pt x="4167188" y="1235274"/>
                </a:moveTo>
                <a:cubicBezTo>
                  <a:pt x="4167188" y="1235274"/>
                  <a:pt x="4167188" y="1237754"/>
                  <a:pt x="4167188" y="1242715"/>
                </a:cubicBezTo>
                <a:lnTo>
                  <a:pt x="4174629" y="1250157"/>
                </a:lnTo>
                <a:lnTo>
                  <a:pt x="4182070" y="1250157"/>
                </a:lnTo>
                <a:lnTo>
                  <a:pt x="4182070" y="1235274"/>
                </a:lnTo>
                <a:cubicBezTo>
                  <a:pt x="4177109" y="1240235"/>
                  <a:pt x="4174629" y="1240235"/>
                  <a:pt x="4174629" y="1235274"/>
                </a:cubicBezTo>
                <a:close/>
                <a:moveTo>
                  <a:pt x="5386648" y="1232484"/>
                </a:moveTo>
                <a:cubicBezTo>
                  <a:pt x="5386027" y="1233104"/>
                  <a:pt x="5385097" y="1235274"/>
                  <a:pt x="5383857" y="1238995"/>
                </a:cubicBezTo>
                <a:lnTo>
                  <a:pt x="5382166" y="1242039"/>
                </a:lnTo>
                <a:lnTo>
                  <a:pt x="5385718" y="1240855"/>
                </a:lnTo>
                <a:cubicBezTo>
                  <a:pt x="5386958" y="1239615"/>
                  <a:pt x="5387578" y="1237755"/>
                  <a:pt x="5387578" y="1235274"/>
                </a:cubicBezTo>
                <a:cubicBezTo>
                  <a:pt x="5387578" y="1232794"/>
                  <a:pt x="5387267" y="1231863"/>
                  <a:pt x="5386648" y="1232484"/>
                </a:cubicBezTo>
                <a:close/>
                <a:moveTo>
                  <a:pt x="4511353" y="1230623"/>
                </a:moveTo>
                <a:cubicBezTo>
                  <a:pt x="4512593" y="1231243"/>
                  <a:pt x="4514453" y="1232794"/>
                  <a:pt x="4516934" y="1235274"/>
                </a:cubicBezTo>
                <a:lnTo>
                  <a:pt x="4509492" y="1242715"/>
                </a:lnTo>
                <a:cubicBezTo>
                  <a:pt x="4509492" y="1237754"/>
                  <a:pt x="4509492" y="1234034"/>
                  <a:pt x="4509492" y="1231553"/>
                </a:cubicBezTo>
                <a:cubicBezTo>
                  <a:pt x="4509492" y="1230313"/>
                  <a:pt x="4510112" y="1230003"/>
                  <a:pt x="4511353" y="1230623"/>
                </a:cubicBezTo>
                <a:close/>
                <a:moveTo>
                  <a:pt x="6518672" y="1227833"/>
                </a:moveTo>
                <a:cubicBezTo>
                  <a:pt x="6523633" y="1227833"/>
                  <a:pt x="6526113" y="1227833"/>
                  <a:pt x="6526113" y="1227833"/>
                </a:cubicBezTo>
                <a:cubicBezTo>
                  <a:pt x="6526113" y="1227833"/>
                  <a:pt x="6526113" y="1230313"/>
                  <a:pt x="6526113" y="1235274"/>
                </a:cubicBezTo>
                <a:cubicBezTo>
                  <a:pt x="6526113" y="1235274"/>
                  <a:pt x="6523633" y="1235274"/>
                  <a:pt x="6518672" y="1235274"/>
                </a:cubicBezTo>
                <a:cubicBezTo>
                  <a:pt x="6518672" y="1235274"/>
                  <a:pt x="6518672" y="1232794"/>
                  <a:pt x="6518672" y="1227833"/>
                </a:cubicBezTo>
                <a:close/>
                <a:moveTo>
                  <a:pt x="5826621" y="1227833"/>
                </a:moveTo>
                <a:lnTo>
                  <a:pt x="5834062" y="1227833"/>
                </a:lnTo>
                <a:cubicBezTo>
                  <a:pt x="5839024" y="1232794"/>
                  <a:pt x="5839024" y="1235274"/>
                  <a:pt x="5834062" y="1235274"/>
                </a:cubicBezTo>
                <a:close/>
                <a:moveTo>
                  <a:pt x="5357812" y="1227833"/>
                </a:moveTo>
                <a:cubicBezTo>
                  <a:pt x="5352851" y="1227833"/>
                  <a:pt x="5350371" y="1230313"/>
                  <a:pt x="5350371" y="1235274"/>
                </a:cubicBezTo>
                <a:cubicBezTo>
                  <a:pt x="5355332" y="1235274"/>
                  <a:pt x="5357812" y="1235274"/>
                  <a:pt x="5357812" y="1235274"/>
                </a:cubicBezTo>
                <a:close/>
                <a:moveTo>
                  <a:pt x="5008066" y="1227833"/>
                </a:moveTo>
                <a:cubicBezTo>
                  <a:pt x="4993183" y="1227833"/>
                  <a:pt x="4988222" y="1230313"/>
                  <a:pt x="4993183" y="1235274"/>
                </a:cubicBezTo>
                <a:lnTo>
                  <a:pt x="5008066" y="1235274"/>
                </a:lnTo>
                <a:cubicBezTo>
                  <a:pt x="5008066" y="1230313"/>
                  <a:pt x="5008066" y="1227833"/>
                  <a:pt x="5008066" y="1227833"/>
                </a:cubicBezTo>
                <a:close/>
                <a:moveTo>
                  <a:pt x="3512344" y="1227833"/>
                </a:moveTo>
                <a:lnTo>
                  <a:pt x="3512344" y="1235274"/>
                </a:lnTo>
                <a:lnTo>
                  <a:pt x="3504902" y="1242715"/>
                </a:lnTo>
                <a:close/>
                <a:moveTo>
                  <a:pt x="5664770" y="1223182"/>
                </a:moveTo>
                <a:cubicBezTo>
                  <a:pt x="5666010" y="1222562"/>
                  <a:pt x="5667871" y="1222872"/>
                  <a:pt x="5670351" y="1224112"/>
                </a:cubicBezTo>
                <a:cubicBezTo>
                  <a:pt x="5675313" y="1226592"/>
                  <a:pt x="5680273" y="1227833"/>
                  <a:pt x="5685234" y="1227833"/>
                </a:cubicBezTo>
                <a:cubicBezTo>
                  <a:pt x="5685234" y="1232794"/>
                  <a:pt x="5683994" y="1235274"/>
                  <a:pt x="5681513" y="1235274"/>
                </a:cubicBezTo>
                <a:cubicBezTo>
                  <a:pt x="5679033" y="1235274"/>
                  <a:pt x="5677793" y="1235274"/>
                  <a:pt x="5677793" y="1235274"/>
                </a:cubicBezTo>
                <a:cubicBezTo>
                  <a:pt x="5677793" y="1235274"/>
                  <a:pt x="5675313" y="1235274"/>
                  <a:pt x="5670351" y="1235274"/>
                </a:cubicBezTo>
                <a:cubicBezTo>
                  <a:pt x="5665390" y="1235274"/>
                  <a:pt x="5662910" y="1232794"/>
                  <a:pt x="5662910" y="1227833"/>
                </a:cubicBezTo>
                <a:cubicBezTo>
                  <a:pt x="5662910" y="1225352"/>
                  <a:pt x="5663530" y="1223802"/>
                  <a:pt x="5664770" y="1223182"/>
                </a:cubicBezTo>
                <a:close/>
                <a:moveTo>
                  <a:pt x="6317754" y="1220391"/>
                </a:moveTo>
                <a:lnTo>
                  <a:pt x="6332636" y="1227833"/>
                </a:lnTo>
                <a:cubicBezTo>
                  <a:pt x="6332636" y="1232794"/>
                  <a:pt x="6327675" y="1232794"/>
                  <a:pt x="6317754" y="1227833"/>
                </a:cubicBezTo>
                <a:cubicBezTo>
                  <a:pt x="6312792" y="1227833"/>
                  <a:pt x="6312792" y="1225352"/>
                  <a:pt x="6317754" y="1220391"/>
                </a:cubicBezTo>
                <a:close/>
                <a:moveTo>
                  <a:pt x="6213574" y="1220391"/>
                </a:moveTo>
                <a:cubicBezTo>
                  <a:pt x="6198691" y="1230313"/>
                  <a:pt x="6193730" y="1232794"/>
                  <a:pt x="6198691" y="1227833"/>
                </a:cubicBezTo>
                <a:cubicBezTo>
                  <a:pt x="6198691" y="1227833"/>
                  <a:pt x="6203652" y="1225352"/>
                  <a:pt x="6213574" y="1220391"/>
                </a:cubicBezTo>
                <a:close/>
                <a:moveTo>
                  <a:pt x="6116836" y="1220391"/>
                </a:moveTo>
                <a:cubicBezTo>
                  <a:pt x="6121797" y="1220391"/>
                  <a:pt x="6124277" y="1220391"/>
                  <a:pt x="6124277" y="1220391"/>
                </a:cubicBezTo>
                <a:lnTo>
                  <a:pt x="6116836" y="1227833"/>
                </a:lnTo>
                <a:cubicBezTo>
                  <a:pt x="6116836" y="1227833"/>
                  <a:pt x="6116836" y="1225352"/>
                  <a:pt x="6116836" y="1220391"/>
                </a:cubicBezTo>
                <a:close/>
                <a:moveTo>
                  <a:pt x="5856386" y="1220391"/>
                </a:moveTo>
                <a:cubicBezTo>
                  <a:pt x="5856386" y="1220391"/>
                  <a:pt x="5858867" y="1220391"/>
                  <a:pt x="5863828" y="1220391"/>
                </a:cubicBezTo>
                <a:cubicBezTo>
                  <a:pt x="5863828" y="1220391"/>
                  <a:pt x="5863828" y="1222872"/>
                  <a:pt x="5863828" y="1227833"/>
                </a:cubicBezTo>
                <a:cubicBezTo>
                  <a:pt x="5863828" y="1227833"/>
                  <a:pt x="5861348" y="1227833"/>
                  <a:pt x="5856386" y="1227833"/>
                </a:cubicBezTo>
                <a:cubicBezTo>
                  <a:pt x="5856386" y="1222872"/>
                  <a:pt x="5856386" y="1220391"/>
                  <a:pt x="5856386" y="1220391"/>
                </a:cubicBezTo>
                <a:close/>
                <a:moveTo>
                  <a:pt x="5700117" y="1220391"/>
                </a:moveTo>
                <a:lnTo>
                  <a:pt x="5707558" y="1227833"/>
                </a:lnTo>
                <a:cubicBezTo>
                  <a:pt x="5702597" y="1227833"/>
                  <a:pt x="5700117" y="1227833"/>
                  <a:pt x="5700117" y="1227833"/>
                </a:cubicBezTo>
                <a:cubicBezTo>
                  <a:pt x="5700117" y="1222872"/>
                  <a:pt x="5700117" y="1220391"/>
                  <a:pt x="5700117" y="1220391"/>
                </a:cubicBezTo>
                <a:close/>
                <a:moveTo>
                  <a:pt x="4762500" y="1220391"/>
                </a:moveTo>
                <a:cubicBezTo>
                  <a:pt x="4762500" y="1220391"/>
                  <a:pt x="4760020" y="1222872"/>
                  <a:pt x="4755058" y="1227833"/>
                </a:cubicBezTo>
                <a:cubicBezTo>
                  <a:pt x="4750097" y="1232794"/>
                  <a:pt x="4747617" y="1235274"/>
                  <a:pt x="4747617" y="1235274"/>
                </a:cubicBezTo>
                <a:lnTo>
                  <a:pt x="4740176" y="1235274"/>
                </a:lnTo>
                <a:lnTo>
                  <a:pt x="4740176" y="1242715"/>
                </a:lnTo>
                <a:cubicBezTo>
                  <a:pt x="4745137" y="1247676"/>
                  <a:pt x="4750097" y="1247676"/>
                  <a:pt x="4755058" y="1242715"/>
                </a:cubicBezTo>
                <a:cubicBezTo>
                  <a:pt x="4760020" y="1242715"/>
                  <a:pt x="4762500" y="1242715"/>
                  <a:pt x="4762500" y="1242715"/>
                </a:cubicBezTo>
                <a:lnTo>
                  <a:pt x="4762500" y="1235274"/>
                </a:lnTo>
                <a:lnTo>
                  <a:pt x="4762500" y="1227833"/>
                </a:lnTo>
                <a:close/>
                <a:moveTo>
                  <a:pt x="4435078" y="1220391"/>
                </a:moveTo>
                <a:lnTo>
                  <a:pt x="4420195" y="1227833"/>
                </a:lnTo>
                <a:cubicBezTo>
                  <a:pt x="4420195" y="1227833"/>
                  <a:pt x="4420195" y="1230313"/>
                  <a:pt x="4420195" y="1235274"/>
                </a:cubicBezTo>
                <a:lnTo>
                  <a:pt x="4435078" y="1227833"/>
                </a:lnTo>
                <a:cubicBezTo>
                  <a:pt x="4435078" y="1227833"/>
                  <a:pt x="4435078" y="1225352"/>
                  <a:pt x="4435078" y="1220391"/>
                </a:cubicBezTo>
                <a:close/>
                <a:moveTo>
                  <a:pt x="5149453" y="1215740"/>
                </a:moveTo>
                <a:cubicBezTo>
                  <a:pt x="5146972" y="1216360"/>
                  <a:pt x="5144492" y="1217911"/>
                  <a:pt x="5142012" y="1220391"/>
                </a:cubicBezTo>
                <a:cubicBezTo>
                  <a:pt x="5142012" y="1220391"/>
                  <a:pt x="5139532" y="1220391"/>
                  <a:pt x="5134571" y="1220391"/>
                </a:cubicBezTo>
                <a:cubicBezTo>
                  <a:pt x="5129609" y="1225352"/>
                  <a:pt x="5127129" y="1225352"/>
                  <a:pt x="5127129" y="1220391"/>
                </a:cubicBezTo>
                <a:lnTo>
                  <a:pt x="5119688" y="1227833"/>
                </a:lnTo>
                <a:cubicBezTo>
                  <a:pt x="5114726" y="1232794"/>
                  <a:pt x="5112246" y="1232794"/>
                  <a:pt x="5112246" y="1227833"/>
                </a:cubicBezTo>
                <a:lnTo>
                  <a:pt x="5097364" y="1235274"/>
                </a:lnTo>
                <a:cubicBezTo>
                  <a:pt x="5092402" y="1240235"/>
                  <a:pt x="5084960" y="1242715"/>
                  <a:pt x="5075039" y="1242715"/>
                </a:cubicBezTo>
                <a:cubicBezTo>
                  <a:pt x="5070078" y="1247676"/>
                  <a:pt x="5070078" y="1252637"/>
                  <a:pt x="5075039" y="1257598"/>
                </a:cubicBezTo>
                <a:cubicBezTo>
                  <a:pt x="5075039" y="1257598"/>
                  <a:pt x="5076279" y="1256358"/>
                  <a:pt x="5078760" y="1253878"/>
                </a:cubicBezTo>
                <a:cubicBezTo>
                  <a:pt x="5081240" y="1251397"/>
                  <a:pt x="5086201" y="1250157"/>
                  <a:pt x="5093643" y="1250157"/>
                </a:cubicBezTo>
                <a:cubicBezTo>
                  <a:pt x="5101084" y="1250157"/>
                  <a:pt x="5104805" y="1250157"/>
                  <a:pt x="5104805" y="1250157"/>
                </a:cubicBezTo>
                <a:cubicBezTo>
                  <a:pt x="5104805" y="1255118"/>
                  <a:pt x="5104805" y="1257598"/>
                  <a:pt x="5104805" y="1257598"/>
                </a:cubicBezTo>
                <a:cubicBezTo>
                  <a:pt x="5104805" y="1257598"/>
                  <a:pt x="5107285" y="1257598"/>
                  <a:pt x="5112246" y="1257598"/>
                </a:cubicBezTo>
                <a:lnTo>
                  <a:pt x="5119688" y="1250157"/>
                </a:lnTo>
                <a:lnTo>
                  <a:pt x="5112246" y="1250157"/>
                </a:lnTo>
                <a:cubicBezTo>
                  <a:pt x="5107285" y="1250157"/>
                  <a:pt x="5104805" y="1247676"/>
                  <a:pt x="5104805" y="1242715"/>
                </a:cubicBezTo>
                <a:lnTo>
                  <a:pt x="5097364" y="1242715"/>
                </a:lnTo>
                <a:cubicBezTo>
                  <a:pt x="5097364" y="1237754"/>
                  <a:pt x="5099844" y="1235274"/>
                  <a:pt x="5104805" y="1235274"/>
                </a:cubicBezTo>
                <a:lnTo>
                  <a:pt x="5127129" y="1235274"/>
                </a:lnTo>
                <a:lnTo>
                  <a:pt x="5142012" y="1235274"/>
                </a:lnTo>
                <a:cubicBezTo>
                  <a:pt x="5137051" y="1235274"/>
                  <a:pt x="5134571" y="1236514"/>
                  <a:pt x="5134571" y="1238995"/>
                </a:cubicBezTo>
                <a:cubicBezTo>
                  <a:pt x="5134571" y="1241475"/>
                  <a:pt x="5137051" y="1242715"/>
                  <a:pt x="5142012" y="1242715"/>
                </a:cubicBezTo>
                <a:lnTo>
                  <a:pt x="5149453" y="1235274"/>
                </a:lnTo>
                <a:lnTo>
                  <a:pt x="5156894" y="1227833"/>
                </a:lnTo>
                <a:cubicBezTo>
                  <a:pt x="5161856" y="1222872"/>
                  <a:pt x="5161856" y="1219151"/>
                  <a:pt x="5156894" y="1216671"/>
                </a:cubicBezTo>
                <a:cubicBezTo>
                  <a:pt x="5154414" y="1215430"/>
                  <a:pt x="5151933" y="1215120"/>
                  <a:pt x="5149453" y="1215740"/>
                </a:cubicBezTo>
                <a:close/>
                <a:moveTo>
                  <a:pt x="6816327" y="1212950"/>
                </a:moveTo>
                <a:cubicBezTo>
                  <a:pt x="6821289" y="1212950"/>
                  <a:pt x="6823769" y="1212950"/>
                  <a:pt x="6823769" y="1212950"/>
                </a:cubicBezTo>
                <a:cubicBezTo>
                  <a:pt x="6823769" y="1217911"/>
                  <a:pt x="6823769" y="1220391"/>
                  <a:pt x="6823769" y="1220391"/>
                </a:cubicBezTo>
                <a:close/>
                <a:moveTo>
                  <a:pt x="6496347" y="1212950"/>
                </a:moveTo>
                <a:lnTo>
                  <a:pt x="6496347" y="1220391"/>
                </a:lnTo>
                <a:cubicBezTo>
                  <a:pt x="6491386" y="1225352"/>
                  <a:pt x="6488906" y="1225352"/>
                  <a:pt x="6488906" y="1220391"/>
                </a:cubicBezTo>
                <a:cubicBezTo>
                  <a:pt x="6488906" y="1215430"/>
                  <a:pt x="6491386" y="1212950"/>
                  <a:pt x="6496347" y="1212950"/>
                </a:cubicBezTo>
                <a:close/>
                <a:moveTo>
                  <a:pt x="5521523" y="1212950"/>
                </a:moveTo>
                <a:lnTo>
                  <a:pt x="5521523" y="1220391"/>
                </a:lnTo>
                <a:lnTo>
                  <a:pt x="5514082" y="1220391"/>
                </a:lnTo>
                <a:cubicBezTo>
                  <a:pt x="5514082" y="1220391"/>
                  <a:pt x="5516562" y="1217911"/>
                  <a:pt x="5521523" y="1212950"/>
                </a:cubicBezTo>
                <a:close/>
                <a:moveTo>
                  <a:pt x="5387578" y="1212950"/>
                </a:moveTo>
                <a:lnTo>
                  <a:pt x="5380136" y="1220391"/>
                </a:lnTo>
                <a:lnTo>
                  <a:pt x="5395019" y="1220391"/>
                </a:lnTo>
                <a:close/>
                <a:moveTo>
                  <a:pt x="5060156" y="1212950"/>
                </a:moveTo>
                <a:lnTo>
                  <a:pt x="5067597" y="1212950"/>
                </a:lnTo>
                <a:cubicBezTo>
                  <a:pt x="5067597" y="1217911"/>
                  <a:pt x="5066357" y="1220391"/>
                  <a:pt x="5063877" y="1220391"/>
                </a:cubicBezTo>
                <a:cubicBezTo>
                  <a:pt x="5061397" y="1220391"/>
                  <a:pt x="5060156" y="1217911"/>
                  <a:pt x="5060156" y="1212950"/>
                </a:cubicBezTo>
                <a:close/>
                <a:moveTo>
                  <a:pt x="4892725" y="1212950"/>
                </a:moveTo>
                <a:cubicBezTo>
                  <a:pt x="4890245" y="1212950"/>
                  <a:pt x="4889004" y="1215430"/>
                  <a:pt x="4889004" y="1220391"/>
                </a:cubicBezTo>
                <a:cubicBezTo>
                  <a:pt x="4893965" y="1220391"/>
                  <a:pt x="4901407" y="1217911"/>
                  <a:pt x="4911328" y="1212950"/>
                </a:cubicBezTo>
                <a:cubicBezTo>
                  <a:pt x="4911328" y="1212950"/>
                  <a:pt x="4908848" y="1212950"/>
                  <a:pt x="4903887" y="1212950"/>
                </a:cubicBezTo>
                <a:cubicBezTo>
                  <a:pt x="4898926" y="1212950"/>
                  <a:pt x="4895205" y="1212950"/>
                  <a:pt x="4892725" y="1212950"/>
                </a:cubicBezTo>
                <a:close/>
                <a:moveTo>
                  <a:pt x="4807148" y="1212950"/>
                </a:moveTo>
                <a:cubicBezTo>
                  <a:pt x="4807148" y="1217911"/>
                  <a:pt x="4808389" y="1220391"/>
                  <a:pt x="4810869" y="1220391"/>
                </a:cubicBezTo>
                <a:cubicBezTo>
                  <a:pt x="4813349" y="1220391"/>
                  <a:pt x="4814590" y="1217911"/>
                  <a:pt x="4814590" y="1212950"/>
                </a:cubicBezTo>
                <a:close/>
                <a:moveTo>
                  <a:pt x="4569023" y="1212950"/>
                </a:moveTo>
                <a:cubicBezTo>
                  <a:pt x="4554141" y="1222872"/>
                  <a:pt x="4551660" y="1227833"/>
                  <a:pt x="4561582" y="1227833"/>
                </a:cubicBezTo>
                <a:lnTo>
                  <a:pt x="4561582" y="1235274"/>
                </a:lnTo>
                <a:cubicBezTo>
                  <a:pt x="4556621" y="1235274"/>
                  <a:pt x="4554141" y="1235274"/>
                  <a:pt x="4554141" y="1235274"/>
                </a:cubicBezTo>
                <a:cubicBezTo>
                  <a:pt x="4564062" y="1245196"/>
                  <a:pt x="4571504" y="1245196"/>
                  <a:pt x="4576465" y="1235274"/>
                </a:cubicBezTo>
                <a:cubicBezTo>
                  <a:pt x="4581426" y="1230313"/>
                  <a:pt x="4582666" y="1226592"/>
                  <a:pt x="4580186" y="1224112"/>
                </a:cubicBezTo>
                <a:cubicBezTo>
                  <a:pt x="4577705" y="1221632"/>
                  <a:pt x="4578945" y="1217911"/>
                  <a:pt x="4583906" y="1212950"/>
                </a:cubicBezTo>
                <a:close/>
                <a:moveTo>
                  <a:pt x="6072187" y="1205508"/>
                </a:moveTo>
                <a:lnTo>
                  <a:pt x="6079629" y="1212950"/>
                </a:lnTo>
                <a:cubicBezTo>
                  <a:pt x="6079629" y="1212950"/>
                  <a:pt x="6077149" y="1212950"/>
                  <a:pt x="6072187" y="1212950"/>
                </a:cubicBezTo>
                <a:cubicBezTo>
                  <a:pt x="6072187" y="1207989"/>
                  <a:pt x="6072187" y="1205508"/>
                  <a:pt x="6072187" y="1205508"/>
                </a:cubicBezTo>
                <a:close/>
                <a:moveTo>
                  <a:pt x="6005215" y="1205508"/>
                </a:moveTo>
                <a:cubicBezTo>
                  <a:pt x="6010176" y="1205508"/>
                  <a:pt x="6011415" y="1206749"/>
                  <a:pt x="6008935" y="1209229"/>
                </a:cubicBezTo>
                <a:cubicBezTo>
                  <a:pt x="6006455" y="1211709"/>
                  <a:pt x="6002735" y="1212950"/>
                  <a:pt x="5997773" y="1212950"/>
                </a:cubicBezTo>
                <a:cubicBezTo>
                  <a:pt x="5997773" y="1207989"/>
                  <a:pt x="6000253" y="1205508"/>
                  <a:pt x="6005215" y="1205508"/>
                </a:cubicBezTo>
                <a:close/>
                <a:moveTo>
                  <a:pt x="5022949" y="1205508"/>
                </a:moveTo>
                <a:cubicBezTo>
                  <a:pt x="5022949" y="1205508"/>
                  <a:pt x="5025429" y="1205508"/>
                  <a:pt x="5030390" y="1205508"/>
                </a:cubicBezTo>
                <a:cubicBezTo>
                  <a:pt x="5030390" y="1205508"/>
                  <a:pt x="5030390" y="1206749"/>
                  <a:pt x="5030390" y="1209229"/>
                </a:cubicBezTo>
                <a:cubicBezTo>
                  <a:pt x="5030390" y="1211709"/>
                  <a:pt x="5030390" y="1212950"/>
                  <a:pt x="5030390" y="1212950"/>
                </a:cubicBezTo>
                <a:close/>
                <a:moveTo>
                  <a:pt x="4851797" y="1205508"/>
                </a:moveTo>
                <a:cubicBezTo>
                  <a:pt x="4851797" y="1205508"/>
                  <a:pt x="4851797" y="1210469"/>
                  <a:pt x="4851797" y="1220391"/>
                </a:cubicBezTo>
                <a:lnTo>
                  <a:pt x="4844355" y="1220391"/>
                </a:lnTo>
                <a:lnTo>
                  <a:pt x="4836914" y="1220391"/>
                </a:lnTo>
                <a:cubicBezTo>
                  <a:pt x="4831953" y="1225352"/>
                  <a:pt x="4829472" y="1227833"/>
                  <a:pt x="4829472" y="1227833"/>
                </a:cubicBezTo>
                <a:lnTo>
                  <a:pt x="4822751" y="1228793"/>
                </a:lnTo>
                <a:lnTo>
                  <a:pt x="4827612" y="1235274"/>
                </a:lnTo>
                <a:cubicBezTo>
                  <a:pt x="4828852" y="1237755"/>
                  <a:pt x="4829472" y="1240235"/>
                  <a:pt x="4829472" y="1242715"/>
                </a:cubicBezTo>
                <a:lnTo>
                  <a:pt x="4814590" y="1235274"/>
                </a:lnTo>
                <a:lnTo>
                  <a:pt x="4814949" y="1230593"/>
                </a:lnTo>
                <a:lnTo>
                  <a:pt x="4807148" y="1235274"/>
                </a:lnTo>
                <a:cubicBezTo>
                  <a:pt x="4802187" y="1235274"/>
                  <a:pt x="4799707" y="1235274"/>
                  <a:pt x="4799707" y="1235274"/>
                </a:cubicBezTo>
                <a:cubicBezTo>
                  <a:pt x="4799707" y="1235274"/>
                  <a:pt x="4799707" y="1232794"/>
                  <a:pt x="4799707" y="1227833"/>
                </a:cubicBezTo>
                <a:cubicBezTo>
                  <a:pt x="4794745" y="1227833"/>
                  <a:pt x="4792265" y="1227833"/>
                  <a:pt x="4792265" y="1227833"/>
                </a:cubicBezTo>
                <a:cubicBezTo>
                  <a:pt x="4787304" y="1227833"/>
                  <a:pt x="4784824" y="1225352"/>
                  <a:pt x="4784824" y="1220391"/>
                </a:cubicBezTo>
                <a:cubicBezTo>
                  <a:pt x="4769941" y="1230313"/>
                  <a:pt x="4767461" y="1237754"/>
                  <a:pt x="4777383" y="1242715"/>
                </a:cubicBezTo>
                <a:cubicBezTo>
                  <a:pt x="4777383" y="1247676"/>
                  <a:pt x="4777383" y="1250157"/>
                  <a:pt x="4777383" y="1250157"/>
                </a:cubicBezTo>
                <a:cubicBezTo>
                  <a:pt x="4772421" y="1255118"/>
                  <a:pt x="4772421" y="1260079"/>
                  <a:pt x="4777383" y="1265040"/>
                </a:cubicBezTo>
                <a:cubicBezTo>
                  <a:pt x="4782344" y="1270001"/>
                  <a:pt x="4782344" y="1272481"/>
                  <a:pt x="4777383" y="1272481"/>
                </a:cubicBezTo>
                <a:cubicBezTo>
                  <a:pt x="4772421" y="1272481"/>
                  <a:pt x="4768701" y="1274961"/>
                  <a:pt x="4766220" y="1279922"/>
                </a:cubicBezTo>
                <a:cubicBezTo>
                  <a:pt x="4763740" y="1284884"/>
                  <a:pt x="4760020" y="1287364"/>
                  <a:pt x="4755058" y="1287364"/>
                </a:cubicBezTo>
                <a:cubicBezTo>
                  <a:pt x="4750097" y="1287364"/>
                  <a:pt x="4747617" y="1287364"/>
                  <a:pt x="4747617" y="1287364"/>
                </a:cubicBezTo>
                <a:cubicBezTo>
                  <a:pt x="4747617" y="1287364"/>
                  <a:pt x="4745137" y="1287364"/>
                  <a:pt x="4740176" y="1287364"/>
                </a:cubicBezTo>
                <a:cubicBezTo>
                  <a:pt x="4740176" y="1292325"/>
                  <a:pt x="4740176" y="1294805"/>
                  <a:pt x="4740176" y="1294805"/>
                </a:cubicBezTo>
                <a:lnTo>
                  <a:pt x="4732734" y="1302247"/>
                </a:lnTo>
                <a:cubicBezTo>
                  <a:pt x="4727773" y="1307208"/>
                  <a:pt x="4727773" y="1309688"/>
                  <a:pt x="4732734" y="1309688"/>
                </a:cubicBezTo>
                <a:cubicBezTo>
                  <a:pt x="4737695" y="1309688"/>
                  <a:pt x="4740176" y="1309688"/>
                  <a:pt x="4740176" y="1309688"/>
                </a:cubicBezTo>
                <a:cubicBezTo>
                  <a:pt x="4740176" y="1309688"/>
                  <a:pt x="4740176" y="1312168"/>
                  <a:pt x="4740176" y="1317130"/>
                </a:cubicBezTo>
                <a:cubicBezTo>
                  <a:pt x="4740176" y="1322091"/>
                  <a:pt x="4737695" y="1324571"/>
                  <a:pt x="4732734" y="1324571"/>
                </a:cubicBezTo>
                <a:cubicBezTo>
                  <a:pt x="4727773" y="1324571"/>
                  <a:pt x="4722813" y="1324571"/>
                  <a:pt x="4717852" y="1324571"/>
                </a:cubicBezTo>
                <a:lnTo>
                  <a:pt x="4710410" y="1324571"/>
                </a:lnTo>
                <a:cubicBezTo>
                  <a:pt x="4710410" y="1329532"/>
                  <a:pt x="4707930" y="1330772"/>
                  <a:pt x="4702969" y="1328292"/>
                </a:cubicBezTo>
                <a:cubicBezTo>
                  <a:pt x="4698008" y="1325811"/>
                  <a:pt x="4695528" y="1327051"/>
                  <a:pt x="4695528" y="1332012"/>
                </a:cubicBezTo>
                <a:cubicBezTo>
                  <a:pt x="4695528" y="1327051"/>
                  <a:pt x="4694288" y="1324571"/>
                  <a:pt x="4691807" y="1324571"/>
                </a:cubicBezTo>
                <a:cubicBezTo>
                  <a:pt x="4689327" y="1324571"/>
                  <a:pt x="4688086" y="1324571"/>
                  <a:pt x="4688086" y="1324571"/>
                </a:cubicBezTo>
                <a:lnTo>
                  <a:pt x="4695528" y="1332012"/>
                </a:lnTo>
                <a:cubicBezTo>
                  <a:pt x="4695528" y="1336973"/>
                  <a:pt x="4694288" y="1339454"/>
                  <a:pt x="4691807" y="1339454"/>
                </a:cubicBezTo>
                <a:cubicBezTo>
                  <a:pt x="4689327" y="1339454"/>
                  <a:pt x="4688086" y="1336973"/>
                  <a:pt x="4688086" y="1332012"/>
                </a:cubicBezTo>
                <a:lnTo>
                  <a:pt x="4673203" y="1332012"/>
                </a:lnTo>
                <a:lnTo>
                  <a:pt x="4665761" y="1332012"/>
                </a:lnTo>
                <a:lnTo>
                  <a:pt x="4665761" y="1339454"/>
                </a:lnTo>
                <a:lnTo>
                  <a:pt x="4658320" y="1354337"/>
                </a:lnTo>
                <a:cubicBezTo>
                  <a:pt x="4653359" y="1359298"/>
                  <a:pt x="4650879" y="1356817"/>
                  <a:pt x="4650879" y="1346895"/>
                </a:cubicBezTo>
                <a:cubicBezTo>
                  <a:pt x="4655840" y="1341934"/>
                  <a:pt x="4655840" y="1339454"/>
                  <a:pt x="4650879" y="1339454"/>
                </a:cubicBezTo>
                <a:cubicBezTo>
                  <a:pt x="4645918" y="1339454"/>
                  <a:pt x="4643437" y="1344415"/>
                  <a:pt x="4643437" y="1354337"/>
                </a:cubicBezTo>
                <a:cubicBezTo>
                  <a:pt x="4643437" y="1354337"/>
                  <a:pt x="4643437" y="1356817"/>
                  <a:pt x="4643437" y="1361778"/>
                </a:cubicBezTo>
                <a:cubicBezTo>
                  <a:pt x="4638477" y="1366739"/>
                  <a:pt x="4635996" y="1366739"/>
                  <a:pt x="4635996" y="1361778"/>
                </a:cubicBezTo>
                <a:lnTo>
                  <a:pt x="4628554" y="1361778"/>
                </a:lnTo>
                <a:cubicBezTo>
                  <a:pt x="4623594" y="1361778"/>
                  <a:pt x="4621113" y="1364258"/>
                  <a:pt x="4621113" y="1369219"/>
                </a:cubicBezTo>
                <a:lnTo>
                  <a:pt x="4613672" y="1369219"/>
                </a:lnTo>
                <a:lnTo>
                  <a:pt x="4613672" y="1361778"/>
                </a:lnTo>
                <a:lnTo>
                  <a:pt x="4606231" y="1369219"/>
                </a:lnTo>
                <a:cubicBezTo>
                  <a:pt x="4606231" y="1369219"/>
                  <a:pt x="4604990" y="1370460"/>
                  <a:pt x="4602510" y="1372940"/>
                </a:cubicBezTo>
                <a:cubicBezTo>
                  <a:pt x="4600029" y="1375420"/>
                  <a:pt x="4598789" y="1377901"/>
                  <a:pt x="4598789" y="1380381"/>
                </a:cubicBezTo>
                <a:cubicBezTo>
                  <a:pt x="4598789" y="1382862"/>
                  <a:pt x="4596309" y="1384102"/>
                  <a:pt x="4591348" y="1384102"/>
                </a:cubicBezTo>
                <a:lnTo>
                  <a:pt x="4576465" y="1384102"/>
                </a:lnTo>
                <a:lnTo>
                  <a:pt x="4576465" y="1398985"/>
                </a:lnTo>
                <a:cubicBezTo>
                  <a:pt x="4581426" y="1398985"/>
                  <a:pt x="4586387" y="1398985"/>
                  <a:pt x="4591348" y="1398985"/>
                </a:cubicBezTo>
                <a:lnTo>
                  <a:pt x="4583906" y="1413868"/>
                </a:lnTo>
                <a:lnTo>
                  <a:pt x="4583906" y="1421309"/>
                </a:lnTo>
                <a:lnTo>
                  <a:pt x="4591348" y="1421309"/>
                </a:lnTo>
                <a:lnTo>
                  <a:pt x="4598789" y="1421309"/>
                </a:lnTo>
                <a:lnTo>
                  <a:pt x="4613672" y="1406426"/>
                </a:lnTo>
                <a:lnTo>
                  <a:pt x="4606231" y="1406426"/>
                </a:lnTo>
                <a:lnTo>
                  <a:pt x="4598789" y="1398985"/>
                </a:lnTo>
                <a:cubicBezTo>
                  <a:pt x="4598789" y="1394024"/>
                  <a:pt x="4598789" y="1391544"/>
                  <a:pt x="4598789" y="1391544"/>
                </a:cubicBezTo>
                <a:cubicBezTo>
                  <a:pt x="4613672" y="1391544"/>
                  <a:pt x="4621113" y="1389063"/>
                  <a:pt x="4621113" y="1384102"/>
                </a:cubicBezTo>
                <a:lnTo>
                  <a:pt x="4628554" y="1376661"/>
                </a:lnTo>
                <a:cubicBezTo>
                  <a:pt x="4633516" y="1376661"/>
                  <a:pt x="4633516" y="1374180"/>
                  <a:pt x="4628554" y="1369219"/>
                </a:cubicBezTo>
                <a:lnTo>
                  <a:pt x="4635996" y="1369219"/>
                </a:lnTo>
                <a:cubicBezTo>
                  <a:pt x="4640957" y="1374180"/>
                  <a:pt x="4643437" y="1374180"/>
                  <a:pt x="4643437" y="1369219"/>
                </a:cubicBezTo>
                <a:lnTo>
                  <a:pt x="4650879" y="1384102"/>
                </a:lnTo>
                <a:cubicBezTo>
                  <a:pt x="4650879" y="1389063"/>
                  <a:pt x="4650879" y="1394024"/>
                  <a:pt x="4650879" y="1398985"/>
                </a:cubicBezTo>
                <a:cubicBezTo>
                  <a:pt x="4650879" y="1394024"/>
                  <a:pt x="4645918" y="1394024"/>
                  <a:pt x="4635996" y="1398985"/>
                </a:cubicBezTo>
                <a:cubicBezTo>
                  <a:pt x="4626074" y="1408907"/>
                  <a:pt x="4628554" y="1413868"/>
                  <a:pt x="4643437" y="1413868"/>
                </a:cubicBezTo>
                <a:cubicBezTo>
                  <a:pt x="4653359" y="1418829"/>
                  <a:pt x="4658320" y="1420069"/>
                  <a:pt x="4658320" y="1417588"/>
                </a:cubicBezTo>
                <a:cubicBezTo>
                  <a:pt x="4658320" y="1415108"/>
                  <a:pt x="4660801" y="1413868"/>
                  <a:pt x="4665761" y="1413868"/>
                </a:cubicBezTo>
                <a:lnTo>
                  <a:pt x="4673203" y="1406426"/>
                </a:lnTo>
                <a:lnTo>
                  <a:pt x="4665761" y="1398985"/>
                </a:lnTo>
                <a:cubicBezTo>
                  <a:pt x="4665761" y="1398985"/>
                  <a:pt x="4665761" y="1394024"/>
                  <a:pt x="4665761" y="1384102"/>
                </a:cubicBezTo>
                <a:cubicBezTo>
                  <a:pt x="4665761" y="1379141"/>
                  <a:pt x="4665761" y="1375420"/>
                  <a:pt x="4665761" y="1372940"/>
                </a:cubicBezTo>
                <a:cubicBezTo>
                  <a:pt x="4665761" y="1370460"/>
                  <a:pt x="4663281" y="1369219"/>
                  <a:pt x="4658320" y="1369219"/>
                </a:cubicBezTo>
                <a:cubicBezTo>
                  <a:pt x="4663281" y="1369219"/>
                  <a:pt x="4665761" y="1369219"/>
                  <a:pt x="4665761" y="1369219"/>
                </a:cubicBezTo>
                <a:cubicBezTo>
                  <a:pt x="4665761" y="1369219"/>
                  <a:pt x="4668243" y="1369219"/>
                  <a:pt x="4673203" y="1369219"/>
                </a:cubicBezTo>
                <a:lnTo>
                  <a:pt x="4680645" y="1361778"/>
                </a:lnTo>
                <a:lnTo>
                  <a:pt x="4688086" y="1361778"/>
                </a:lnTo>
                <a:cubicBezTo>
                  <a:pt x="4688086" y="1366739"/>
                  <a:pt x="4688086" y="1369219"/>
                  <a:pt x="4688086" y="1369219"/>
                </a:cubicBezTo>
                <a:cubicBezTo>
                  <a:pt x="4693048" y="1369219"/>
                  <a:pt x="4698008" y="1369219"/>
                  <a:pt x="4702969" y="1369219"/>
                </a:cubicBezTo>
                <a:cubicBezTo>
                  <a:pt x="4702969" y="1369219"/>
                  <a:pt x="4702969" y="1367979"/>
                  <a:pt x="4702969" y="1365499"/>
                </a:cubicBezTo>
                <a:cubicBezTo>
                  <a:pt x="4702969" y="1363018"/>
                  <a:pt x="4705449" y="1361778"/>
                  <a:pt x="4710410" y="1361778"/>
                </a:cubicBezTo>
                <a:lnTo>
                  <a:pt x="4710410" y="1358057"/>
                </a:lnTo>
                <a:cubicBezTo>
                  <a:pt x="4710410" y="1350616"/>
                  <a:pt x="4710410" y="1346895"/>
                  <a:pt x="4710410" y="1346895"/>
                </a:cubicBezTo>
                <a:cubicBezTo>
                  <a:pt x="4710410" y="1341934"/>
                  <a:pt x="4711651" y="1339454"/>
                  <a:pt x="4714131" y="1339454"/>
                </a:cubicBezTo>
                <a:cubicBezTo>
                  <a:pt x="4716611" y="1339454"/>
                  <a:pt x="4717852" y="1339454"/>
                  <a:pt x="4717852" y="1339454"/>
                </a:cubicBezTo>
                <a:lnTo>
                  <a:pt x="4732734" y="1339454"/>
                </a:lnTo>
                <a:cubicBezTo>
                  <a:pt x="4732734" y="1339454"/>
                  <a:pt x="4735214" y="1339454"/>
                  <a:pt x="4740176" y="1339454"/>
                </a:cubicBezTo>
                <a:cubicBezTo>
                  <a:pt x="4740176" y="1344415"/>
                  <a:pt x="4742656" y="1345655"/>
                  <a:pt x="4747617" y="1343174"/>
                </a:cubicBezTo>
                <a:cubicBezTo>
                  <a:pt x="4752578" y="1340694"/>
                  <a:pt x="4755058" y="1339454"/>
                  <a:pt x="4755058" y="1339454"/>
                </a:cubicBezTo>
                <a:lnTo>
                  <a:pt x="4755058" y="1332012"/>
                </a:lnTo>
                <a:cubicBezTo>
                  <a:pt x="4760020" y="1332012"/>
                  <a:pt x="4762500" y="1329532"/>
                  <a:pt x="4762500" y="1324571"/>
                </a:cubicBezTo>
                <a:lnTo>
                  <a:pt x="4769941" y="1317130"/>
                </a:lnTo>
                <a:lnTo>
                  <a:pt x="4777383" y="1317130"/>
                </a:lnTo>
                <a:cubicBezTo>
                  <a:pt x="4777383" y="1312168"/>
                  <a:pt x="4777383" y="1309688"/>
                  <a:pt x="4777383" y="1309688"/>
                </a:cubicBezTo>
                <a:lnTo>
                  <a:pt x="4784824" y="1317130"/>
                </a:lnTo>
                <a:cubicBezTo>
                  <a:pt x="4784824" y="1312168"/>
                  <a:pt x="4786065" y="1309688"/>
                  <a:pt x="4788545" y="1309688"/>
                </a:cubicBezTo>
                <a:cubicBezTo>
                  <a:pt x="4791025" y="1309688"/>
                  <a:pt x="4799707" y="1304727"/>
                  <a:pt x="4814590" y="1294805"/>
                </a:cubicBezTo>
                <a:cubicBezTo>
                  <a:pt x="4844355" y="1279922"/>
                  <a:pt x="4861718" y="1272481"/>
                  <a:pt x="4866679" y="1272481"/>
                </a:cubicBezTo>
                <a:cubicBezTo>
                  <a:pt x="4866679" y="1277442"/>
                  <a:pt x="4859238" y="1282403"/>
                  <a:pt x="4844355" y="1287364"/>
                </a:cubicBezTo>
                <a:cubicBezTo>
                  <a:pt x="4839394" y="1287364"/>
                  <a:pt x="4835673" y="1288604"/>
                  <a:pt x="4833193" y="1291085"/>
                </a:cubicBezTo>
                <a:cubicBezTo>
                  <a:pt x="4830713" y="1293565"/>
                  <a:pt x="4828232" y="1296046"/>
                  <a:pt x="4825752" y="1298526"/>
                </a:cubicBezTo>
                <a:cubicBezTo>
                  <a:pt x="4823272" y="1301006"/>
                  <a:pt x="4820790" y="1302247"/>
                  <a:pt x="4818310" y="1302247"/>
                </a:cubicBezTo>
                <a:cubicBezTo>
                  <a:pt x="4815830" y="1302247"/>
                  <a:pt x="4814590" y="1302247"/>
                  <a:pt x="4814590" y="1302247"/>
                </a:cubicBezTo>
                <a:lnTo>
                  <a:pt x="4807148" y="1309688"/>
                </a:lnTo>
                <a:lnTo>
                  <a:pt x="4814590" y="1309688"/>
                </a:lnTo>
                <a:cubicBezTo>
                  <a:pt x="4814590" y="1309688"/>
                  <a:pt x="4817070" y="1309688"/>
                  <a:pt x="4822031" y="1309688"/>
                </a:cubicBezTo>
                <a:lnTo>
                  <a:pt x="4829472" y="1309688"/>
                </a:lnTo>
                <a:cubicBezTo>
                  <a:pt x="4829472" y="1304727"/>
                  <a:pt x="4829472" y="1302247"/>
                  <a:pt x="4829472" y="1302247"/>
                </a:cubicBezTo>
                <a:cubicBezTo>
                  <a:pt x="4834434" y="1307208"/>
                  <a:pt x="4839394" y="1309688"/>
                  <a:pt x="4844355" y="1309688"/>
                </a:cubicBezTo>
                <a:cubicBezTo>
                  <a:pt x="4849317" y="1309688"/>
                  <a:pt x="4851797" y="1307208"/>
                  <a:pt x="4851797" y="1302247"/>
                </a:cubicBezTo>
                <a:lnTo>
                  <a:pt x="4844355" y="1302247"/>
                </a:lnTo>
                <a:lnTo>
                  <a:pt x="4851797" y="1287364"/>
                </a:lnTo>
                <a:lnTo>
                  <a:pt x="4859238" y="1287364"/>
                </a:lnTo>
                <a:cubicBezTo>
                  <a:pt x="4859238" y="1292325"/>
                  <a:pt x="4859238" y="1294805"/>
                  <a:pt x="4859238" y="1294805"/>
                </a:cubicBezTo>
                <a:cubicBezTo>
                  <a:pt x="4859238" y="1294805"/>
                  <a:pt x="4861718" y="1294805"/>
                  <a:pt x="4866679" y="1294805"/>
                </a:cubicBezTo>
                <a:cubicBezTo>
                  <a:pt x="4876601" y="1299766"/>
                  <a:pt x="4881563" y="1297286"/>
                  <a:pt x="4881563" y="1287364"/>
                </a:cubicBezTo>
                <a:lnTo>
                  <a:pt x="4889004" y="1272481"/>
                </a:lnTo>
                <a:cubicBezTo>
                  <a:pt x="4893965" y="1272481"/>
                  <a:pt x="4897686" y="1270001"/>
                  <a:pt x="4900166" y="1265040"/>
                </a:cubicBezTo>
                <a:cubicBezTo>
                  <a:pt x="4902646" y="1260079"/>
                  <a:pt x="4903887" y="1257598"/>
                  <a:pt x="4903887" y="1257598"/>
                </a:cubicBezTo>
                <a:cubicBezTo>
                  <a:pt x="4903887" y="1252637"/>
                  <a:pt x="4903887" y="1250157"/>
                  <a:pt x="4903887" y="1250157"/>
                </a:cubicBezTo>
                <a:cubicBezTo>
                  <a:pt x="4903887" y="1250157"/>
                  <a:pt x="4905128" y="1248917"/>
                  <a:pt x="4907608" y="1246436"/>
                </a:cubicBezTo>
                <a:cubicBezTo>
                  <a:pt x="4910088" y="1243956"/>
                  <a:pt x="4911328" y="1242715"/>
                  <a:pt x="4911328" y="1242715"/>
                </a:cubicBezTo>
                <a:lnTo>
                  <a:pt x="4889004" y="1250157"/>
                </a:lnTo>
                <a:cubicBezTo>
                  <a:pt x="4874121" y="1255118"/>
                  <a:pt x="4864199" y="1260079"/>
                  <a:pt x="4859238" y="1265040"/>
                </a:cubicBezTo>
                <a:cubicBezTo>
                  <a:pt x="4854277" y="1265040"/>
                  <a:pt x="4849317" y="1266280"/>
                  <a:pt x="4844355" y="1268760"/>
                </a:cubicBezTo>
                <a:cubicBezTo>
                  <a:pt x="4839394" y="1271241"/>
                  <a:pt x="4836914" y="1272481"/>
                  <a:pt x="4836914" y="1272481"/>
                </a:cubicBezTo>
                <a:lnTo>
                  <a:pt x="4814590" y="1279922"/>
                </a:lnTo>
                <a:cubicBezTo>
                  <a:pt x="4809628" y="1284884"/>
                  <a:pt x="4807148" y="1284884"/>
                  <a:pt x="4807148" y="1279922"/>
                </a:cubicBezTo>
                <a:cubicBezTo>
                  <a:pt x="4812110" y="1274961"/>
                  <a:pt x="4815830" y="1272481"/>
                  <a:pt x="4818310" y="1272481"/>
                </a:cubicBezTo>
                <a:cubicBezTo>
                  <a:pt x="4820790" y="1272481"/>
                  <a:pt x="4824511" y="1270001"/>
                  <a:pt x="4829472" y="1265040"/>
                </a:cubicBezTo>
                <a:lnTo>
                  <a:pt x="4836914" y="1257598"/>
                </a:lnTo>
                <a:cubicBezTo>
                  <a:pt x="4836914" y="1257598"/>
                  <a:pt x="4839394" y="1257598"/>
                  <a:pt x="4844355" y="1257598"/>
                </a:cubicBezTo>
                <a:cubicBezTo>
                  <a:pt x="4849317" y="1257598"/>
                  <a:pt x="4854277" y="1255118"/>
                  <a:pt x="4859238" y="1250157"/>
                </a:cubicBezTo>
                <a:cubicBezTo>
                  <a:pt x="4864199" y="1245196"/>
                  <a:pt x="4867920" y="1243956"/>
                  <a:pt x="4870400" y="1246436"/>
                </a:cubicBezTo>
                <a:cubicBezTo>
                  <a:pt x="4872880" y="1248917"/>
                  <a:pt x="4876601" y="1247676"/>
                  <a:pt x="4881563" y="1242715"/>
                </a:cubicBezTo>
                <a:cubicBezTo>
                  <a:pt x="4886524" y="1237754"/>
                  <a:pt x="4889004" y="1235274"/>
                  <a:pt x="4889004" y="1235274"/>
                </a:cubicBezTo>
                <a:cubicBezTo>
                  <a:pt x="4889004" y="1230313"/>
                  <a:pt x="4886524" y="1227833"/>
                  <a:pt x="4881563" y="1227833"/>
                </a:cubicBezTo>
                <a:cubicBezTo>
                  <a:pt x="4876601" y="1232794"/>
                  <a:pt x="4872880" y="1235274"/>
                  <a:pt x="4870400" y="1235274"/>
                </a:cubicBezTo>
                <a:cubicBezTo>
                  <a:pt x="4867920" y="1235274"/>
                  <a:pt x="4866679" y="1234034"/>
                  <a:pt x="4866679" y="1231553"/>
                </a:cubicBezTo>
                <a:cubicBezTo>
                  <a:pt x="4866679" y="1229073"/>
                  <a:pt x="4864199" y="1222872"/>
                  <a:pt x="4859238" y="1212950"/>
                </a:cubicBezTo>
                <a:close/>
                <a:moveTo>
                  <a:pt x="4033243" y="1205508"/>
                </a:moveTo>
                <a:cubicBezTo>
                  <a:pt x="4028282" y="1205508"/>
                  <a:pt x="4025801" y="1207989"/>
                  <a:pt x="4025801" y="1212950"/>
                </a:cubicBezTo>
                <a:cubicBezTo>
                  <a:pt x="4030762" y="1212950"/>
                  <a:pt x="4033243" y="1212950"/>
                  <a:pt x="4033243" y="1212950"/>
                </a:cubicBezTo>
                <a:close/>
                <a:moveTo>
                  <a:pt x="6310312" y="1198067"/>
                </a:moveTo>
                <a:lnTo>
                  <a:pt x="6310312" y="1205508"/>
                </a:lnTo>
                <a:cubicBezTo>
                  <a:pt x="6310312" y="1205508"/>
                  <a:pt x="6307832" y="1205508"/>
                  <a:pt x="6302871" y="1205508"/>
                </a:cubicBezTo>
                <a:cubicBezTo>
                  <a:pt x="6302871" y="1200547"/>
                  <a:pt x="6305351" y="1198067"/>
                  <a:pt x="6310312" y="1198067"/>
                </a:cubicBezTo>
                <a:close/>
                <a:moveTo>
                  <a:pt x="5774531" y="1198067"/>
                </a:moveTo>
                <a:cubicBezTo>
                  <a:pt x="5779492" y="1198067"/>
                  <a:pt x="5781972" y="1198067"/>
                  <a:pt x="5781972" y="1198067"/>
                </a:cubicBezTo>
                <a:cubicBezTo>
                  <a:pt x="5781972" y="1198067"/>
                  <a:pt x="5784453" y="1198067"/>
                  <a:pt x="5789414" y="1198067"/>
                </a:cubicBezTo>
                <a:lnTo>
                  <a:pt x="5781972" y="1205508"/>
                </a:lnTo>
                <a:close/>
                <a:moveTo>
                  <a:pt x="5514082" y="1198067"/>
                </a:moveTo>
                <a:lnTo>
                  <a:pt x="5514082" y="1205508"/>
                </a:lnTo>
                <a:lnTo>
                  <a:pt x="5506640" y="1205508"/>
                </a:lnTo>
                <a:close/>
                <a:moveTo>
                  <a:pt x="5350371" y="1198067"/>
                </a:moveTo>
                <a:lnTo>
                  <a:pt x="5350371" y="1205508"/>
                </a:lnTo>
                <a:lnTo>
                  <a:pt x="5357812" y="1205508"/>
                </a:lnTo>
                <a:cubicBezTo>
                  <a:pt x="5357812" y="1205508"/>
                  <a:pt x="5355332" y="1203028"/>
                  <a:pt x="5350371" y="1198067"/>
                </a:cubicBezTo>
                <a:close/>
                <a:moveTo>
                  <a:pt x="5000625" y="1198067"/>
                </a:moveTo>
                <a:cubicBezTo>
                  <a:pt x="5000625" y="1198067"/>
                  <a:pt x="5003105" y="1198067"/>
                  <a:pt x="5008066" y="1198067"/>
                </a:cubicBezTo>
                <a:cubicBezTo>
                  <a:pt x="5008066" y="1203028"/>
                  <a:pt x="5008066" y="1205508"/>
                  <a:pt x="5008066" y="1205508"/>
                </a:cubicBezTo>
                <a:close/>
                <a:moveTo>
                  <a:pt x="4836914" y="1198067"/>
                </a:moveTo>
                <a:cubicBezTo>
                  <a:pt x="4831953" y="1203028"/>
                  <a:pt x="4829472" y="1205508"/>
                  <a:pt x="4829472" y="1205508"/>
                </a:cubicBezTo>
                <a:lnTo>
                  <a:pt x="4829472" y="1212950"/>
                </a:lnTo>
                <a:cubicBezTo>
                  <a:pt x="4829472" y="1212950"/>
                  <a:pt x="4831953" y="1210469"/>
                  <a:pt x="4836914" y="1205508"/>
                </a:cubicBezTo>
                <a:cubicBezTo>
                  <a:pt x="4841875" y="1205508"/>
                  <a:pt x="4841875" y="1203028"/>
                  <a:pt x="4836914" y="1198067"/>
                </a:cubicBezTo>
                <a:close/>
                <a:moveTo>
                  <a:pt x="4464844" y="1198067"/>
                </a:moveTo>
                <a:cubicBezTo>
                  <a:pt x="4457403" y="1203028"/>
                  <a:pt x="4451821" y="1207369"/>
                  <a:pt x="4448101" y="1211089"/>
                </a:cubicBezTo>
                <a:lnTo>
                  <a:pt x="4446578" y="1212950"/>
                </a:lnTo>
                <a:lnTo>
                  <a:pt x="4448101" y="1212950"/>
                </a:lnTo>
                <a:cubicBezTo>
                  <a:pt x="4449341" y="1212950"/>
                  <a:pt x="4449961" y="1212950"/>
                  <a:pt x="4449961" y="1212950"/>
                </a:cubicBezTo>
                <a:lnTo>
                  <a:pt x="4449961" y="1220391"/>
                </a:lnTo>
                <a:cubicBezTo>
                  <a:pt x="4449961" y="1220391"/>
                  <a:pt x="4448721" y="1219151"/>
                  <a:pt x="4446240" y="1216671"/>
                </a:cubicBezTo>
                <a:lnTo>
                  <a:pt x="4444752" y="1215182"/>
                </a:lnTo>
                <a:lnTo>
                  <a:pt x="4443915" y="1216205"/>
                </a:lnTo>
                <a:cubicBezTo>
                  <a:pt x="4442985" y="1217756"/>
                  <a:pt x="4442520" y="1219151"/>
                  <a:pt x="4442520" y="1220391"/>
                </a:cubicBezTo>
                <a:cubicBezTo>
                  <a:pt x="4442520" y="1225352"/>
                  <a:pt x="4442520" y="1229073"/>
                  <a:pt x="4442520" y="1231553"/>
                </a:cubicBezTo>
                <a:cubicBezTo>
                  <a:pt x="4442520" y="1234034"/>
                  <a:pt x="4440039" y="1235274"/>
                  <a:pt x="4435078" y="1235274"/>
                </a:cubicBezTo>
                <a:cubicBezTo>
                  <a:pt x="4430117" y="1240235"/>
                  <a:pt x="4427637" y="1243956"/>
                  <a:pt x="4427637" y="1246436"/>
                </a:cubicBezTo>
                <a:cubicBezTo>
                  <a:pt x="4427637" y="1248917"/>
                  <a:pt x="4432598" y="1250157"/>
                  <a:pt x="4442520" y="1250157"/>
                </a:cubicBezTo>
                <a:cubicBezTo>
                  <a:pt x="4447481" y="1250157"/>
                  <a:pt x="4452441" y="1250157"/>
                  <a:pt x="4457403" y="1250157"/>
                </a:cubicBezTo>
                <a:cubicBezTo>
                  <a:pt x="4462364" y="1250157"/>
                  <a:pt x="4464844" y="1250157"/>
                  <a:pt x="4464844" y="1250157"/>
                </a:cubicBezTo>
                <a:lnTo>
                  <a:pt x="4464844" y="1242715"/>
                </a:lnTo>
                <a:lnTo>
                  <a:pt x="4464844" y="1235274"/>
                </a:lnTo>
                <a:cubicBezTo>
                  <a:pt x="4469805" y="1240235"/>
                  <a:pt x="4474766" y="1242715"/>
                  <a:pt x="4479727" y="1242715"/>
                </a:cubicBezTo>
                <a:cubicBezTo>
                  <a:pt x="4484688" y="1242715"/>
                  <a:pt x="4487169" y="1245196"/>
                  <a:pt x="4487169" y="1250157"/>
                </a:cubicBezTo>
                <a:lnTo>
                  <a:pt x="4494610" y="1250157"/>
                </a:lnTo>
                <a:cubicBezTo>
                  <a:pt x="4499571" y="1250157"/>
                  <a:pt x="4502051" y="1250157"/>
                  <a:pt x="4502051" y="1250157"/>
                </a:cubicBezTo>
                <a:lnTo>
                  <a:pt x="4509492" y="1250157"/>
                </a:lnTo>
                <a:cubicBezTo>
                  <a:pt x="4509492" y="1255118"/>
                  <a:pt x="4507012" y="1257598"/>
                  <a:pt x="4502051" y="1257598"/>
                </a:cubicBezTo>
                <a:cubicBezTo>
                  <a:pt x="4497090" y="1257598"/>
                  <a:pt x="4494610" y="1260079"/>
                  <a:pt x="4494610" y="1265040"/>
                </a:cubicBezTo>
                <a:cubicBezTo>
                  <a:pt x="4499571" y="1265040"/>
                  <a:pt x="4504532" y="1262559"/>
                  <a:pt x="4509492" y="1257598"/>
                </a:cubicBezTo>
                <a:cubicBezTo>
                  <a:pt x="4509492" y="1257598"/>
                  <a:pt x="4511973" y="1257598"/>
                  <a:pt x="4516934" y="1257598"/>
                </a:cubicBezTo>
                <a:lnTo>
                  <a:pt x="4546699" y="1242715"/>
                </a:lnTo>
                <a:cubicBezTo>
                  <a:pt x="4546699" y="1237754"/>
                  <a:pt x="4544219" y="1235274"/>
                  <a:pt x="4539258" y="1235274"/>
                </a:cubicBezTo>
                <a:cubicBezTo>
                  <a:pt x="4539258" y="1235274"/>
                  <a:pt x="4536777" y="1234034"/>
                  <a:pt x="4531816" y="1231553"/>
                </a:cubicBezTo>
                <a:cubicBezTo>
                  <a:pt x="4526855" y="1229073"/>
                  <a:pt x="4524375" y="1225352"/>
                  <a:pt x="4524375" y="1220391"/>
                </a:cubicBezTo>
                <a:cubicBezTo>
                  <a:pt x="4524375" y="1220391"/>
                  <a:pt x="4526855" y="1220391"/>
                  <a:pt x="4531816" y="1220391"/>
                </a:cubicBezTo>
                <a:lnTo>
                  <a:pt x="4546699" y="1212950"/>
                </a:lnTo>
                <a:lnTo>
                  <a:pt x="4539258" y="1205508"/>
                </a:lnTo>
                <a:cubicBezTo>
                  <a:pt x="4544219" y="1205508"/>
                  <a:pt x="4546699" y="1203028"/>
                  <a:pt x="4546699" y="1198067"/>
                </a:cubicBezTo>
                <a:lnTo>
                  <a:pt x="4524375" y="1205508"/>
                </a:lnTo>
                <a:cubicBezTo>
                  <a:pt x="4519414" y="1210469"/>
                  <a:pt x="4516934" y="1210469"/>
                  <a:pt x="4516934" y="1205508"/>
                </a:cubicBezTo>
                <a:cubicBezTo>
                  <a:pt x="4507012" y="1205508"/>
                  <a:pt x="4503292" y="1209229"/>
                  <a:pt x="4505772" y="1216671"/>
                </a:cubicBezTo>
                <a:cubicBezTo>
                  <a:pt x="4508252" y="1224112"/>
                  <a:pt x="4507012" y="1225352"/>
                  <a:pt x="4502051" y="1220391"/>
                </a:cubicBezTo>
                <a:cubicBezTo>
                  <a:pt x="4502051" y="1220391"/>
                  <a:pt x="4500811" y="1221632"/>
                  <a:pt x="4498331" y="1224112"/>
                </a:cubicBezTo>
                <a:cubicBezTo>
                  <a:pt x="4495850" y="1226592"/>
                  <a:pt x="4494610" y="1227833"/>
                  <a:pt x="4494610" y="1227833"/>
                </a:cubicBezTo>
                <a:lnTo>
                  <a:pt x="4494610" y="1220391"/>
                </a:lnTo>
                <a:lnTo>
                  <a:pt x="4487169" y="1212950"/>
                </a:lnTo>
                <a:lnTo>
                  <a:pt x="4487169" y="1220391"/>
                </a:lnTo>
                <a:lnTo>
                  <a:pt x="4472286" y="1220391"/>
                </a:lnTo>
                <a:cubicBezTo>
                  <a:pt x="4457403" y="1225352"/>
                  <a:pt x="4449961" y="1227833"/>
                  <a:pt x="4449961" y="1227833"/>
                </a:cubicBezTo>
                <a:lnTo>
                  <a:pt x="4457403" y="1220391"/>
                </a:lnTo>
                <a:cubicBezTo>
                  <a:pt x="4457403" y="1220391"/>
                  <a:pt x="4458643" y="1219151"/>
                  <a:pt x="4461124" y="1216671"/>
                </a:cubicBezTo>
                <a:cubicBezTo>
                  <a:pt x="4463604" y="1214190"/>
                  <a:pt x="4464844" y="1211709"/>
                  <a:pt x="4464844" y="1209229"/>
                </a:cubicBezTo>
                <a:cubicBezTo>
                  <a:pt x="4464844" y="1206749"/>
                  <a:pt x="4467325" y="1205508"/>
                  <a:pt x="4472286" y="1205508"/>
                </a:cubicBezTo>
                <a:cubicBezTo>
                  <a:pt x="4477247" y="1200547"/>
                  <a:pt x="4479727" y="1198067"/>
                  <a:pt x="4479727" y="1198067"/>
                </a:cubicBezTo>
                <a:close/>
                <a:moveTo>
                  <a:pt x="4092773" y="1198067"/>
                </a:moveTo>
                <a:cubicBezTo>
                  <a:pt x="4097735" y="1198067"/>
                  <a:pt x="4100215" y="1198067"/>
                  <a:pt x="4100215" y="1198067"/>
                </a:cubicBezTo>
                <a:cubicBezTo>
                  <a:pt x="4100215" y="1207989"/>
                  <a:pt x="4097735" y="1210469"/>
                  <a:pt x="4092773" y="1205508"/>
                </a:cubicBezTo>
                <a:close/>
                <a:moveTo>
                  <a:pt x="3549551" y="1198067"/>
                </a:moveTo>
                <a:cubicBezTo>
                  <a:pt x="3554511" y="1198067"/>
                  <a:pt x="3556992" y="1198067"/>
                  <a:pt x="3556992" y="1198067"/>
                </a:cubicBezTo>
                <a:cubicBezTo>
                  <a:pt x="3556992" y="1198067"/>
                  <a:pt x="3555752" y="1199307"/>
                  <a:pt x="3553271" y="1201788"/>
                </a:cubicBezTo>
                <a:cubicBezTo>
                  <a:pt x="3550791" y="1204268"/>
                  <a:pt x="3549551" y="1205508"/>
                  <a:pt x="3549551" y="1205508"/>
                </a:cubicBezTo>
                <a:close/>
                <a:moveTo>
                  <a:pt x="2998887" y="1198067"/>
                </a:moveTo>
                <a:lnTo>
                  <a:pt x="3006329" y="1198067"/>
                </a:lnTo>
                <a:cubicBezTo>
                  <a:pt x="3006329" y="1203028"/>
                  <a:pt x="3003848" y="1205508"/>
                  <a:pt x="2998887" y="1205508"/>
                </a:cubicBezTo>
                <a:close/>
                <a:moveTo>
                  <a:pt x="6273105" y="1190626"/>
                </a:moveTo>
                <a:cubicBezTo>
                  <a:pt x="6273105" y="1195587"/>
                  <a:pt x="6270625" y="1198067"/>
                  <a:pt x="6265664" y="1198067"/>
                </a:cubicBezTo>
                <a:cubicBezTo>
                  <a:pt x="6260703" y="1198067"/>
                  <a:pt x="6243340" y="1205508"/>
                  <a:pt x="6213574" y="1220391"/>
                </a:cubicBezTo>
                <a:cubicBezTo>
                  <a:pt x="6228457" y="1210469"/>
                  <a:pt x="6238378" y="1203028"/>
                  <a:pt x="6243340" y="1198067"/>
                </a:cubicBezTo>
                <a:close/>
                <a:moveTo>
                  <a:pt x="5521523" y="1190626"/>
                </a:moveTo>
                <a:cubicBezTo>
                  <a:pt x="5521523" y="1190626"/>
                  <a:pt x="5522764" y="1191866"/>
                  <a:pt x="5525244" y="1194346"/>
                </a:cubicBezTo>
                <a:cubicBezTo>
                  <a:pt x="5527724" y="1196827"/>
                  <a:pt x="5528965" y="1198067"/>
                  <a:pt x="5528965" y="1198067"/>
                </a:cubicBezTo>
                <a:lnTo>
                  <a:pt x="5528965" y="1205508"/>
                </a:lnTo>
                <a:cubicBezTo>
                  <a:pt x="5519043" y="1195587"/>
                  <a:pt x="5516562" y="1190626"/>
                  <a:pt x="5521523" y="1190626"/>
                </a:cubicBezTo>
                <a:close/>
                <a:moveTo>
                  <a:pt x="5015508" y="1190626"/>
                </a:moveTo>
                <a:lnTo>
                  <a:pt x="5022949" y="1190626"/>
                </a:lnTo>
                <a:lnTo>
                  <a:pt x="5022949" y="1198067"/>
                </a:lnTo>
                <a:cubicBezTo>
                  <a:pt x="5017988" y="1198067"/>
                  <a:pt x="5015508" y="1195587"/>
                  <a:pt x="5015508" y="1190626"/>
                </a:cubicBezTo>
                <a:close/>
                <a:moveTo>
                  <a:pt x="4955976" y="1190626"/>
                </a:moveTo>
                <a:lnTo>
                  <a:pt x="4963418" y="1190626"/>
                </a:lnTo>
                <a:cubicBezTo>
                  <a:pt x="4968379" y="1195587"/>
                  <a:pt x="4968379" y="1198067"/>
                  <a:pt x="4963418" y="1198067"/>
                </a:cubicBezTo>
                <a:cubicBezTo>
                  <a:pt x="4958456" y="1198067"/>
                  <a:pt x="4955976" y="1195587"/>
                  <a:pt x="4955976" y="1190626"/>
                </a:cubicBezTo>
                <a:close/>
                <a:moveTo>
                  <a:pt x="4717852" y="1190626"/>
                </a:moveTo>
                <a:lnTo>
                  <a:pt x="4710410" y="1198067"/>
                </a:lnTo>
                <a:cubicBezTo>
                  <a:pt x="4710410" y="1198067"/>
                  <a:pt x="4707930" y="1198067"/>
                  <a:pt x="4702969" y="1198067"/>
                </a:cubicBezTo>
                <a:cubicBezTo>
                  <a:pt x="4702969" y="1203028"/>
                  <a:pt x="4701728" y="1206749"/>
                  <a:pt x="4699248" y="1209229"/>
                </a:cubicBezTo>
                <a:cubicBezTo>
                  <a:pt x="4696768" y="1211709"/>
                  <a:pt x="4693048" y="1212950"/>
                  <a:pt x="4688086" y="1212950"/>
                </a:cubicBezTo>
                <a:cubicBezTo>
                  <a:pt x="4678165" y="1203028"/>
                  <a:pt x="4668243" y="1205508"/>
                  <a:pt x="4658320" y="1220391"/>
                </a:cubicBezTo>
                <a:cubicBezTo>
                  <a:pt x="4643437" y="1230313"/>
                  <a:pt x="4635996" y="1230313"/>
                  <a:pt x="4635996" y="1220391"/>
                </a:cubicBezTo>
                <a:cubicBezTo>
                  <a:pt x="4631035" y="1225352"/>
                  <a:pt x="4628554" y="1227833"/>
                  <a:pt x="4628554" y="1227833"/>
                </a:cubicBezTo>
                <a:cubicBezTo>
                  <a:pt x="4618633" y="1227833"/>
                  <a:pt x="4613672" y="1230313"/>
                  <a:pt x="4613672" y="1235274"/>
                </a:cubicBezTo>
                <a:cubicBezTo>
                  <a:pt x="4613672" y="1235274"/>
                  <a:pt x="4616152" y="1235274"/>
                  <a:pt x="4621113" y="1235274"/>
                </a:cubicBezTo>
                <a:cubicBezTo>
                  <a:pt x="4626074" y="1235274"/>
                  <a:pt x="4628554" y="1235274"/>
                  <a:pt x="4628554" y="1235274"/>
                </a:cubicBezTo>
                <a:lnTo>
                  <a:pt x="4635996" y="1242715"/>
                </a:lnTo>
                <a:lnTo>
                  <a:pt x="4643437" y="1235274"/>
                </a:lnTo>
                <a:lnTo>
                  <a:pt x="4658320" y="1227833"/>
                </a:lnTo>
                <a:cubicBezTo>
                  <a:pt x="4658320" y="1227833"/>
                  <a:pt x="4658320" y="1230313"/>
                  <a:pt x="4658320" y="1235274"/>
                </a:cubicBezTo>
                <a:cubicBezTo>
                  <a:pt x="4658320" y="1240235"/>
                  <a:pt x="4660801" y="1242715"/>
                  <a:pt x="4665761" y="1242715"/>
                </a:cubicBezTo>
                <a:cubicBezTo>
                  <a:pt x="4685606" y="1237754"/>
                  <a:pt x="4695528" y="1232794"/>
                  <a:pt x="4695528" y="1227833"/>
                </a:cubicBezTo>
                <a:cubicBezTo>
                  <a:pt x="4695528" y="1222872"/>
                  <a:pt x="4696768" y="1220391"/>
                  <a:pt x="4699248" y="1220391"/>
                </a:cubicBezTo>
                <a:cubicBezTo>
                  <a:pt x="4701728" y="1220391"/>
                  <a:pt x="4702969" y="1220391"/>
                  <a:pt x="4702969" y="1220391"/>
                </a:cubicBezTo>
                <a:cubicBezTo>
                  <a:pt x="4707930" y="1215430"/>
                  <a:pt x="4710410" y="1214190"/>
                  <a:pt x="4710410" y="1216671"/>
                </a:cubicBezTo>
                <a:cubicBezTo>
                  <a:pt x="4710410" y="1219151"/>
                  <a:pt x="4712891" y="1219151"/>
                  <a:pt x="4717852" y="1216671"/>
                </a:cubicBezTo>
                <a:cubicBezTo>
                  <a:pt x="4722813" y="1214190"/>
                  <a:pt x="4725293" y="1212950"/>
                  <a:pt x="4725293" y="1212950"/>
                </a:cubicBezTo>
                <a:lnTo>
                  <a:pt x="4732734" y="1212950"/>
                </a:lnTo>
                <a:cubicBezTo>
                  <a:pt x="4732734" y="1203028"/>
                  <a:pt x="4727773" y="1200547"/>
                  <a:pt x="4717852" y="1205508"/>
                </a:cubicBezTo>
                <a:cubicBezTo>
                  <a:pt x="4717852" y="1205508"/>
                  <a:pt x="4717852" y="1204268"/>
                  <a:pt x="4717852" y="1201788"/>
                </a:cubicBezTo>
                <a:cubicBezTo>
                  <a:pt x="4717852" y="1199307"/>
                  <a:pt x="4717852" y="1195587"/>
                  <a:pt x="4717852" y="1190626"/>
                </a:cubicBezTo>
                <a:close/>
                <a:moveTo>
                  <a:pt x="4583906" y="1190626"/>
                </a:moveTo>
                <a:lnTo>
                  <a:pt x="4591348" y="1205508"/>
                </a:lnTo>
                <a:lnTo>
                  <a:pt x="4606231" y="1212950"/>
                </a:lnTo>
                <a:cubicBezTo>
                  <a:pt x="4611192" y="1212950"/>
                  <a:pt x="4614912" y="1212950"/>
                  <a:pt x="4617392" y="1212950"/>
                </a:cubicBezTo>
                <a:cubicBezTo>
                  <a:pt x="4619873" y="1212950"/>
                  <a:pt x="4621113" y="1212950"/>
                  <a:pt x="4621113" y="1212950"/>
                </a:cubicBezTo>
                <a:lnTo>
                  <a:pt x="4621113" y="1205508"/>
                </a:lnTo>
                <a:cubicBezTo>
                  <a:pt x="4616152" y="1200547"/>
                  <a:pt x="4612432" y="1198067"/>
                  <a:pt x="4609951" y="1198067"/>
                </a:cubicBezTo>
                <a:cubicBezTo>
                  <a:pt x="4607471" y="1198067"/>
                  <a:pt x="4603750" y="1198067"/>
                  <a:pt x="4598789" y="1198067"/>
                </a:cubicBezTo>
                <a:cubicBezTo>
                  <a:pt x="4593828" y="1198067"/>
                  <a:pt x="4591348" y="1196827"/>
                  <a:pt x="4591348" y="1194346"/>
                </a:cubicBezTo>
                <a:cubicBezTo>
                  <a:pt x="4591348" y="1191866"/>
                  <a:pt x="4588867" y="1190626"/>
                  <a:pt x="4583906" y="1190626"/>
                </a:cubicBezTo>
                <a:close/>
                <a:moveTo>
                  <a:pt x="6853535" y="1183184"/>
                </a:moveTo>
                <a:lnTo>
                  <a:pt x="6860976" y="1183184"/>
                </a:lnTo>
                <a:cubicBezTo>
                  <a:pt x="6856015" y="1188145"/>
                  <a:pt x="6853535" y="1190626"/>
                  <a:pt x="6853535" y="1190626"/>
                </a:cubicBezTo>
                <a:close/>
                <a:moveTo>
                  <a:pt x="6392168" y="1183184"/>
                </a:moveTo>
                <a:lnTo>
                  <a:pt x="6369844" y="1205508"/>
                </a:lnTo>
                <a:lnTo>
                  <a:pt x="6377285" y="1190626"/>
                </a:lnTo>
                <a:cubicBezTo>
                  <a:pt x="6387206" y="1185665"/>
                  <a:pt x="6392168" y="1183184"/>
                  <a:pt x="6392168" y="1183184"/>
                </a:cubicBezTo>
                <a:close/>
                <a:moveTo>
                  <a:pt x="6362402" y="1183184"/>
                </a:moveTo>
                <a:cubicBezTo>
                  <a:pt x="6367363" y="1183184"/>
                  <a:pt x="6369844" y="1183184"/>
                  <a:pt x="6369844" y="1183184"/>
                </a:cubicBezTo>
                <a:cubicBezTo>
                  <a:pt x="6369844" y="1183184"/>
                  <a:pt x="6368603" y="1184425"/>
                  <a:pt x="6366123" y="1186905"/>
                </a:cubicBezTo>
                <a:cubicBezTo>
                  <a:pt x="6363643" y="1189385"/>
                  <a:pt x="6362402" y="1190626"/>
                  <a:pt x="6362402" y="1190626"/>
                </a:cubicBezTo>
                <a:close/>
                <a:moveTo>
                  <a:pt x="5834062" y="1183184"/>
                </a:moveTo>
                <a:cubicBezTo>
                  <a:pt x="5839024" y="1183184"/>
                  <a:pt x="5843984" y="1183184"/>
                  <a:pt x="5848945" y="1183184"/>
                </a:cubicBezTo>
                <a:cubicBezTo>
                  <a:pt x="5843984" y="1188145"/>
                  <a:pt x="5840263" y="1190626"/>
                  <a:pt x="5837783" y="1190626"/>
                </a:cubicBezTo>
                <a:cubicBezTo>
                  <a:pt x="5835303" y="1190626"/>
                  <a:pt x="5834062" y="1190626"/>
                  <a:pt x="5834062" y="1190626"/>
                </a:cubicBezTo>
                <a:close/>
                <a:moveTo>
                  <a:pt x="5715000" y="1183184"/>
                </a:moveTo>
                <a:cubicBezTo>
                  <a:pt x="5719961" y="1188145"/>
                  <a:pt x="5722441" y="1190626"/>
                  <a:pt x="5722441" y="1190626"/>
                </a:cubicBezTo>
                <a:lnTo>
                  <a:pt x="5715000" y="1190626"/>
                </a:lnTo>
                <a:close/>
                <a:moveTo>
                  <a:pt x="5633144" y="1183184"/>
                </a:moveTo>
                <a:cubicBezTo>
                  <a:pt x="5633144" y="1188145"/>
                  <a:pt x="5634385" y="1191866"/>
                  <a:pt x="5636865" y="1194346"/>
                </a:cubicBezTo>
                <a:cubicBezTo>
                  <a:pt x="5639345" y="1196827"/>
                  <a:pt x="5635624" y="1200547"/>
                  <a:pt x="5625703" y="1205508"/>
                </a:cubicBezTo>
                <a:cubicBezTo>
                  <a:pt x="5625703" y="1205508"/>
                  <a:pt x="5623223" y="1206749"/>
                  <a:pt x="5618261" y="1209229"/>
                </a:cubicBezTo>
                <a:cubicBezTo>
                  <a:pt x="5613300" y="1211709"/>
                  <a:pt x="5610820" y="1212950"/>
                  <a:pt x="5610820" y="1212950"/>
                </a:cubicBezTo>
                <a:cubicBezTo>
                  <a:pt x="5595937" y="1227833"/>
                  <a:pt x="5590976" y="1230313"/>
                  <a:pt x="5595937" y="1220391"/>
                </a:cubicBezTo>
                <a:lnTo>
                  <a:pt x="5595937" y="1212950"/>
                </a:lnTo>
                <a:lnTo>
                  <a:pt x="5603379" y="1205508"/>
                </a:lnTo>
                <a:lnTo>
                  <a:pt x="5610820" y="1205508"/>
                </a:lnTo>
                <a:cubicBezTo>
                  <a:pt x="5620742" y="1205508"/>
                  <a:pt x="5625703" y="1204268"/>
                  <a:pt x="5625703" y="1201788"/>
                </a:cubicBezTo>
                <a:cubicBezTo>
                  <a:pt x="5625703" y="1199307"/>
                  <a:pt x="5625703" y="1196827"/>
                  <a:pt x="5625703" y="1194346"/>
                </a:cubicBezTo>
                <a:cubicBezTo>
                  <a:pt x="5625703" y="1191866"/>
                  <a:pt x="5625703" y="1189385"/>
                  <a:pt x="5625703" y="1186905"/>
                </a:cubicBezTo>
                <a:cubicBezTo>
                  <a:pt x="5625703" y="1184425"/>
                  <a:pt x="5628183" y="1183184"/>
                  <a:pt x="5633144" y="1183184"/>
                </a:cubicBezTo>
                <a:close/>
                <a:moveTo>
                  <a:pt x="5424785" y="1183184"/>
                </a:moveTo>
                <a:cubicBezTo>
                  <a:pt x="5414863" y="1188145"/>
                  <a:pt x="5404941" y="1190626"/>
                  <a:pt x="5395019" y="1190626"/>
                </a:cubicBezTo>
                <a:lnTo>
                  <a:pt x="5387578" y="1190626"/>
                </a:lnTo>
                <a:cubicBezTo>
                  <a:pt x="5387578" y="1195587"/>
                  <a:pt x="5382617" y="1200547"/>
                  <a:pt x="5372695" y="1205508"/>
                </a:cubicBezTo>
                <a:cubicBezTo>
                  <a:pt x="5362774" y="1210469"/>
                  <a:pt x="5355332" y="1212950"/>
                  <a:pt x="5350371" y="1212950"/>
                </a:cubicBezTo>
                <a:cubicBezTo>
                  <a:pt x="5350371" y="1212950"/>
                  <a:pt x="5347891" y="1214190"/>
                  <a:pt x="5342929" y="1216671"/>
                </a:cubicBezTo>
                <a:cubicBezTo>
                  <a:pt x="5337968" y="1219151"/>
                  <a:pt x="5333008" y="1220391"/>
                  <a:pt x="5328047" y="1220391"/>
                </a:cubicBezTo>
                <a:lnTo>
                  <a:pt x="5320605" y="1235274"/>
                </a:lnTo>
                <a:cubicBezTo>
                  <a:pt x="5320605" y="1235274"/>
                  <a:pt x="5318125" y="1236514"/>
                  <a:pt x="5313164" y="1238995"/>
                </a:cubicBezTo>
                <a:cubicBezTo>
                  <a:pt x="5308203" y="1241475"/>
                  <a:pt x="5303242" y="1242715"/>
                  <a:pt x="5298281" y="1242715"/>
                </a:cubicBezTo>
                <a:cubicBezTo>
                  <a:pt x="5288360" y="1242715"/>
                  <a:pt x="5282158" y="1245196"/>
                  <a:pt x="5279678" y="1250157"/>
                </a:cubicBezTo>
                <a:cubicBezTo>
                  <a:pt x="5277197" y="1255118"/>
                  <a:pt x="5275957" y="1257598"/>
                  <a:pt x="5275957" y="1257598"/>
                </a:cubicBezTo>
                <a:lnTo>
                  <a:pt x="5290840" y="1257598"/>
                </a:lnTo>
                <a:cubicBezTo>
                  <a:pt x="5295801" y="1257598"/>
                  <a:pt x="5295801" y="1255118"/>
                  <a:pt x="5290840" y="1250157"/>
                </a:cubicBezTo>
                <a:lnTo>
                  <a:pt x="5298281" y="1250157"/>
                </a:lnTo>
                <a:cubicBezTo>
                  <a:pt x="5308203" y="1250157"/>
                  <a:pt x="5315644" y="1250157"/>
                  <a:pt x="5320605" y="1250157"/>
                </a:cubicBezTo>
                <a:lnTo>
                  <a:pt x="5328047" y="1242715"/>
                </a:lnTo>
                <a:lnTo>
                  <a:pt x="5342929" y="1227833"/>
                </a:lnTo>
                <a:cubicBezTo>
                  <a:pt x="5347891" y="1227833"/>
                  <a:pt x="5351611" y="1226592"/>
                  <a:pt x="5354092" y="1224112"/>
                </a:cubicBezTo>
                <a:cubicBezTo>
                  <a:pt x="5356572" y="1221632"/>
                  <a:pt x="5357812" y="1220391"/>
                  <a:pt x="5357812" y="1220391"/>
                </a:cubicBezTo>
                <a:cubicBezTo>
                  <a:pt x="5362774" y="1215430"/>
                  <a:pt x="5367734" y="1212950"/>
                  <a:pt x="5372695" y="1212950"/>
                </a:cubicBezTo>
                <a:cubicBezTo>
                  <a:pt x="5372695" y="1212950"/>
                  <a:pt x="5375175" y="1211709"/>
                  <a:pt x="5380136" y="1209229"/>
                </a:cubicBezTo>
                <a:cubicBezTo>
                  <a:pt x="5385098" y="1206749"/>
                  <a:pt x="5390058" y="1205508"/>
                  <a:pt x="5395019" y="1205508"/>
                </a:cubicBezTo>
                <a:lnTo>
                  <a:pt x="5417344" y="1198067"/>
                </a:lnTo>
                <a:cubicBezTo>
                  <a:pt x="5417344" y="1198067"/>
                  <a:pt x="5419824" y="1195587"/>
                  <a:pt x="5424785" y="1190626"/>
                </a:cubicBezTo>
                <a:lnTo>
                  <a:pt x="5439668" y="1183184"/>
                </a:lnTo>
                <a:close/>
                <a:moveTo>
                  <a:pt x="4836914" y="1183184"/>
                </a:moveTo>
                <a:cubicBezTo>
                  <a:pt x="4836914" y="1183184"/>
                  <a:pt x="4831953" y="1184425"/>
                  <a:pt x="4822031" y="1186905"/>
                </a:cubicBezTo>
                <a:cubicBezTo>
                  <a:pt x="4812110" y="1189385"/>
                  <a:pt x="4807148" y="1193106"/>
                  <a:pt x="4807148" y="1198067"/>
                </a:cubicBezTo>
                <a:cubicBezTo>
                  <a:pt x="4802187" y="1193106"/>
                  <a:pt x="4799707" y="1190626"/>
                  <a:pt x="4799707" y="1190626"/>
                </a:cubicBezTo>
                <a:cubicBezTo>
                  <a:pt x="4794745" y="1190626"/>
                  <a:pt x="4792265" y="1191866"/>
                  <a:pt x="4792265" y="1194346"/>
                </a:cubicBezTo>
                <a:cubicBezTo>
                  <a:pt x="4792265" y="1196827"/>
                  <a:pt x="4794745" y="1198067"/>
                  <a:pt x="4799707" y="1198067"/>
                </a:cubicBezTo>
                <a:cubicBezTo>
                  <a:pt x="4804668" y="1198067"/>
                  <a:pt x="4807148" y="1198067"/>
                  <a:pt x="4807148" y="1198067"/>
                </a:cubicBezTo>
                <a:cubicBezTo>
                  <a:pt x="4817070" y="1198067"/>
                  <a:pt x="4824511" y="1198067"/>
                  <a:pt x="4829472" y="1198067"/>
                </a:cubicBezTo>
                <a:close/>
                <a:moveTo>
                  <a:pt x="4740176" y="1183184"/>
                </a:moveTo>
                <a:cubicBezTo>
                  <a:pt x="4735214" y="1188145"/>
                  <a:pt x="4735214" y="1195587"/>
                  <a:pt x="4740176" y="1205508"/>
                </a:cubicBezTo>
                <a:lnTo>
                  <a:pt x="4747617" y="1205508"/>
                </a:lnTo>
                <a:cubicBezTo>
                  <a:pt x="4747617" y="1200547"/>
                  <a:pt x="4755058" y="1198067"/>
                  <a:pt x="4769941" y="1198067"/>
                </a:cubicBezTo>
                <a:cubicBezTo>
                  <a:pt x="4774902" y="1198067"/>
                  <a:pt x="4776142" y="1196827"/>
                  <a:pt x="4773662" y="1194346"/>
                </a:cubicBezTo>
                <a:cubicBezTo>
                  <a:pt x="4771182" y="1191866"/>
                  <a:pt x="4768701" y="1190626"/>
                  <a:pt x="4766220" y="1190626"/>
                </a:cubicBezTo>
                <a:cubicBezTo>
                  <a:pt x="4763740" y="1190626"/>
                  <a:pt x="4761259" y="1189385"/>
                  <a:pt x="4758779" y="1186905"/>
                </a:cubicBezTo>
                <a:cubicBezTo>
                  <a:pt x="4756299" y="1184425"/>
                  <a:pt x="4755058" y="1183184"/>
                  <a:pt x="4755058" y="1183184"/>
                </a:cubicBezTo>
                <a:lnTo>
                  <a:pt x="4747617" y="1183184"/>
                </a:lnTo>
                <a:close/>
                <a:moveTo>
                  <a:pt x="4472286" y="1183184"/>
                </a:moveTo>
                <a:lnTo>
                  <a:pt x="4472286" y="1190626"/>
                </a:lnTo>
                <a:lnTo>
                  <a:pt x="4479727" y="1183184"/>
                </a:lnTo>
                <a:close/>
                <a:moveTo>
                  <a:pt x="6570761" y="1175743"/>
                </a:moveTo>
                <a:lnTo>
                  <a:pt x="6570761" y="1183184"/>
                </a:lnTo>
                <a:cubicBezTo>
                  <a:pt x="6570761" y="1183184"/>
                  <a:pt x="6568281" y="1183184"/>
                  <a:pt x="6563320" y="1183184"/>
                </a:cubicBezTo>
                <a:cubicBezTo>
                  <a:pt x="6563320" y="1178223"/>
                  <a:pt x="6565800" y="1175743"/>
                  <a:pt x="6570761" y="1175743"/>
                </a:cubicBezTo>
                <a:close/>
                <a:moveTo>
                  <a:pt x="5886152" y="1175743"/>
                </a:moveTo>
                <a:cubicBezTo>
                  <a:pt x="5886152" y="1175743"/>
                  <a:pt x="5888632" y="1175743"/>
                  <a:pt x="5893594" y="1175743"/>
                </a:cubicBezTo>
                <a:lnTo>
                  <a:pt x="5878711" y="1190626"/>
                </a:lnTo>
                <a:cubicBezTo>
                  <a:pt x="5868789" y="1195587"/>
                  <a:pt x="5861348" y="1199307"/>
                  <a:pt x="5856386" y="1201788"/>
                </a:cubicBezTo>
                <a:cubicBezTo>
                  <a:pt x="5851425" y="1204268"/>
                  <a:pt x="5848945" y="1207989"/>
                  <a:pt x="5848945" y="1212950"/>
                </a:cubicBezTo>
                <a:cubicBezTo>
                  <a:pt x="5848945" y="1217911"/>
                  <a:pt x="5846465" y="1220391"/>
                  <a:pt x="5841504" y="1220391"/>
                </a:cubicBezTo>
                <a:cubicBezTo>
                  <a:pt x="5841504" y="1215430"/>
                  <a:pt x="5841504" y="1212950"/>
                  <a:pt x="5841504" y="1212950"/>
                </a:cubicBezTo>
                <a:cubicBezTo>
                  <a:pt x="5836542" y="1212950"/>
                  <a:pt x="5834062" y="1214190"/>
                  <a:pt x="5834062" y="1216671"/>
                </a:cubicBezTo>
                <a:cubicBezTo>
                  <a:pt x="5834062" y="1219151"/>
                  <a:pt x="5821660" y="1227833"/>
                  <a:pt x="5796855" y="1242715"/>
                </a:cubicBezTo>
                <a:cubicBezTo>
                  <a:pt x="5786934" y="1247676"/>
                  <a:pt x="5778252" y="1252637"/>
                  <a:pt x="5770810" y="1257598"/>
                </a:cubicBezTo>
                <a:cubicBezTo>
                  <a:pt x="5763369" y="1262559"/>
                  <a:pt x="5757168" y="1265040"/>
                  <a:pt x="5752207" y="1265040"/>
                </a:cubicBezTo>
                <a:cubicBezTo>
                  <a:pt x="5747245" y="1270001"/>
                  <a:pt x="5744765" y="1270001"/>
                  <a:pt x="5744765" y="1265040"/>
                </a:cubicBezTo>
                <a:cubicBezTo>
                  <a:pt x="5739804" y="1255118"/>
                  <a:pt x="5727402" y="1260079"/>
                  <a:pt x="5707558" y="1279922"/>
                </a:cubicBezTo>
                <a:cubicBezTo>
                  <a:pt x="5702597" y="1284884"/>
                  <a:pt x="5700117" y="1287364"/>
                  <a:pt x="5700117" y="1287364"/>
                </a:cubicBezTo>
                <a:lnTo>
                  <a:pt x="5677793" y="1287364"/>
                </a:lnTo>
                <a:cubicBezTo>
                  <a:pt x="5662910" y="1292325"/>
                  <a:pt x="5655469" y="1294805"/>
                  <a:pt x="5655469" y="1294805"/>
                </a:cubicBezTo>
                <a:cubicBezTo>
                  <a:pt x="5655469" y="1289844"/>
                  <a:pt x="5657949" y="1284884"/>
                  <a:pt x="5662910" y="1279922"/>
                </a:cubicBezTo>
                <a:cubicBezTo>
                  <a:pt x="5667871" y="1274961"/>
                  <a:pt x="5670351" y="1271241"/>
                  <a:pt x="5670351" y="1268760"/>
                </a:cubicBezTo>
                <a:lnTo>
                  <a:pt x="5670351" y="1265040"/>
                </a:lnTo>
                <a:lnTo>
                  <a:pt x="5685234" y="1265040"/>
                </a:lnTo>
                <a:lnTo>
                  <a:pt x="5692676" y="1265040"/>
                </a:lnTo>
                <a:lnTo>
                  <a:pt x="5692676" y="1272481"/>
                </a:lnTo>
                <a:cubicBezTo>
                  <a:pt x="5697637" y="1272481"/>
                  <a:pt x="5705078" y="1270001"/>
                  <a:pt x="5715000" y="1265040"/>
                </a:cubicBezTo>
                <a:lnTo>
                  <a:pt x="5752207" y="1250157"/>
                </a:lnTo>
                <a:cubicBezTo>
                  <a:pt x="5757168" y="1250157"/>
                  <a:pt x="5762128" y="1248917"/>
                  <a:pt x="5767090" y="1246436"/>
                </a:cubicBezTo>
                <a:cubicBezTo>
                  <a:pt x="5772051" y="1243956"/>
                  <a:pt x="5774531" y="1242715"/>
                  <a:pt x="5774531" y="1242715"/>
                </a:cubicBezTo>
                <a:cubicBezTo>
                  <a:pt x="5779492" y="1237754"/>
                  <a:pt x="5783213" y="1235274"/>
                  <a:pt x="5785693" y="1235274"/>
                </a:cubicBezTo>
                <a:cubicBezTo>
                  <a:pt x="5788173" y="1235274"/>
                  <a:pt x="5791894" y="1232794"/>
                  <a:pt x="5796855" y="1227833"/>
                </a:cubicBezTo>
                <a:cubicBezTo>
                  <a:pt x="5801817" y="1222872"/>
                  <a:pt x="5806777" y="1219151"/>
                  <a:pt x="5811738" y="1216671"/>
                </a:cubicBezTo>
                <a:cubicBezTo>
                  <a:pt x="5816699" y="1214190"/>
                  <a:pt x="5819179" y="1212950"/>
                  <a:pt x="5819179" y="1212950"/>
                </a:cubicBezTo>
                <a:cubicBezTo>
                  <a:pt x="5824141" y="1212950"/>
                  <a:pt x="5827861" y="1211709"/>
                  <a:pt x="5830342" y="1209229"/>
                </a:cubicBezTo>
                <a:cubicBezTo>
                  <a:pt x="5832822" y="1206749"/>
                  <a:pt x="5842744" y="1200547"/>
                  <a:pt x="5860107" y="1190626"/>
                </a:cubicBezTo>
                <a:cubicBezTo>
                  <a:pt x="5877470" y="1180704"/>
                  <a:pt x="5886152" y="1175743"/>
                  <a:pt x="5886152" y="1175743"/>
                </a:cubicBezTo>
                <a:close/>
                <a:moveTo>
                  <a:pt x="3616524" y="1175743"/>
                </a:moveTo>
                <a:cubicBezTo>
                  <a:pt x="3621485" y="1175743"/>
                  <a:pt x="3623966" y="1175743"/>
                  <a:pt x="3623966" y="1175743"/>
                </a:cubicBezTo>
                <a:lnTo>
                  <a:pt x="3616524" y="1183184"/>
                </a:lnTo>
                <a:cubicBezTo>
                  <a:pt x="3616524" y="1183184"/>
                  <a:pt x="3616524" y="1180704"/>
                  <a:pt x="3616524" y="1175743"/>
                </a:cubicBezTo>
                <a:close/>
                <a:moveTo>
                  <a:pt x="6030329" y="1173417"/>
                </a:moveTo>
                <a:cubicBezTo>
                  <a:pt x="6039631" y="1172487"/>
                  <a:pt x="6046142" y="1175743"/>
                  <a:pt x="6049863" y="1183184"/>
                </a:cubicBezTo>
                <a:cubicBezTo>
                  <a:pt x="6049863" y="1188145"/>
                  <a:pt x="6049863" y="1190626"/>
                  <a:pt x="6049863" y="1190626"/>
                </a:cubicBezTo>
                <a:cubicBezTo>
                  <a:pt x="6049863" y="1190626"/>
                  <a:pt x="6047383" y="1188145"/>
                  <a:pt x="6042422" y="1183184"/>
                </a:cubicBezTo>
                <a:lnTo>
                  <a:pt x="6020097" y="1190626"/>
                </a:lnTo>
                <a:cubicBezTo>
                  <a:pt x="6005215" y="1195587"/>
                  <a:pt x="5997773" y="1199307"/>
                  <a:pt x="5997773" y="1201788"/>
                </a:cubicBezTo>
                <a:cubicBezTo>
                  <a:pt x="5997773" y="1204268"/>
                  <a:pt x="5994053" y="1205508"/>
                  <a:pt x="5986611" y="1205508"/>
                </a:cubicBezTo>
                <a:cubicBezTo>
                  <a:pt x="5979170" y="1205508"/>
                  <a:pt x="5974208" y="1205508"/>
                  <a:pt x="5971728" y="1205508"/>
                </a:cubicBezTo>
                <a:cubicBezTo>
                  <a:pt x="5969248" y="1205508"/>
                  <a:pt x="5965527" y="1203028"/>
                  <a:pt x="5960566" y="1198067"/>
                </a:cubicBezTo>
                <a:cubicBezTo>
                  <a:pt x="5960566" y="1198067"/>
                  <a:pt x="5958086" y="1198067"/>
                  <a:pt x="5953125" y="1198067"/>
                </a:cubicBezTo>
                <a:lnTo>
                  <a:pt x="5968008" y="1190626"/>
                </a:lnTo>
                <a:lnTo>
                  <a:pt x="5982890" y="1183184"/>
                </a:lnTo>
                <a:lnTo>
                  <a:pt x="5997773" y="1183184"/>
                </a:lnTo>
                <a:cubicBezTo>
                  <a:pt x="5997773" y="1183184"/>
                  <a:pt x="6000253" y="1183184"/>
                  <a:pt x="6005215" y="1183184"/>
                </a:cubicBezTo>
                <a:cubicBezTo>
                  <a:pt x="6010176" y="1183184"/>
                  <a:pt x="6012656" y="1181944"/>
                  <a:pt x="6012656" y="1179463"/>
                </a:cubicBezTo>
                <a:cubicBezTo>
                  <a:pt x="6012656" y="1176983"/>
                  <a:pt x="6013897" y="1176983"/>
                  <a:pt x="6016377" y="1179463"/>
                </a:cubicBezTo>
                <a:cubicBezTo>
                  <a:pt x="6018857" y="1181944"/>
                  <a:pt x="6020097" y="1180704"/>
                  <a:pt x="6020097" y="1175743"/>
                </a:cubicBezTo>
                <a:cubicBezTo>
                  <a:pt x="6023818" y="1174502"/>
                  <a:pt x="6027229" y="1173728"/>
                  <a:pt x="6030329" y="1173417"/>
                </a:cubicBezTo>
                <a:close/>
                <a:moveTo>
                  <a:pt x="4429032" y="1173417"/>
                </a:moveTo>
                <a:cubicBezTo>
                  <a:pt x="4428102" y="1172487"/>
                  <a:pt x="4420195" y="1175743"/>
                  <a:pt x="4405313" y="1183184"/>
                </a:cubicBezTo>
                <a:cubicBezTo>
                  <a:pt x="4395391" y="1188145"/>
                  <a:pt x="4390430" y="1188145"/>
                  <a:pt x="4390430" y="1183184"/>
                </a:cubicBezTo>
                <a:lnTo>
                  <a:pt x="4382988" y="1183184"/>
                </a:lnTo>
                <a:lnTo>
                  <a:pt x="4360664" y="1198067"/>
                </a:lnTo>
                <a:cubicBezTo>
                  <a:pt x="4360664" y="1198067"/>
                  <a:pt x="4355703" y="1200547"/>
                  <a:pt x="4345781" y="1205508"/>
                </a:cubicBezTo>
                <a:lnTo>
                  <a:pt x="4323457" y="1212950"/>
                </a:lnTo>
                <a:cubicBezTo>
                  <a:pt x="4313535" y="1212950"/>
                  <a:pt x="4308574" y="1215430"/>
                  <a:pt x="4308574" y="1220391"/>
                </a:cubicBezTo>
                <a:cubicBezTo>
                  <a:pt x="4308574" y="1225352"/>
                  <a:pt x="4309815" y="1229073"/>
                  <a:pt x="4312295" y="1231553"/>
                </a:cubicBezTo>
                <a:cubicBezTo>
                  <a:pt x="4314775" y="1234034"/>
                  <a:pt x="4313535" y="1237754"/>
                  <a:pt x="4308574" y="1242715"/>
                </a:cubicBezTo>
                <a:lnTo>
                  <a:pt x="4316016" y="1257598"/>
                </a:lnTo>
                <a:lnTo>
                  <a:pt x="4323457" y="1257598"/>
                </a:lnTo>
                <a:cubicBezTo>
                  <a:pt x="4323457" y="1257598"/>
                  <a:pt x="4322217" y="1260079"/>
                  <a:pt x="4319736" y="1265040"/>
                </a:cubicBezTo>
                <a:cubicBezTo>
                  <a:pt x="4317256" y="1270001"/>
                  <a:pt x="4318496" y="1272481"/>
                  <a:pt x="4323457" y="1272481"/>
                </a:cubicBezTo>
                <a:cubicBezTo>
                  <a:pt x="4328418" y="1272481"/>
                  <a:pt x="4330898" y="1270001"/>
                  <a:pt x="4330898" y="1265040"/>
                </a:cubicBezTo>
                <a:cubicBezTo>
                  <a:pt x="4335860" y="1265040"/>
                  <a:pt x="4338340" y="1262559"/>
                  <a:pt x="4338340" y="1257598"/>
                </a:cubicBezTo>
                <a:lnTo>
                  <a:pt x="4338340" y="1250157"/>
                </a:lnTo>
                <a:cubicBezTo>
                  <a:pt x="4338340" y="1245196"/>
                  <a:pt x="4338340" y="1242715"/>
                  <a:pt x="4338340" y="1242715"/>
                </a:cubicBezTo>
                <a:cubicBezTo>
                  <a:pt x="4338340" y="1242715"/>
                  <a:pt x="4335860" y="1242715"/>
                  <a:pt x="4330898" y="1242715"/>
                </a:cubicBezTo>
                <a:cubicBezTo>
                  <a:pt x="4325937" y="1242715"/>
                  <a:pt x="4323457" y="1241475"/>
                  <a:pt x="4323457" y="1238995"/>
                </a:cubicBezTo>
                <a:cubicBezTo>
                  <a:pt x="4323457" y="1236514"/>
                  <a:pt x="4324697" y="1232794"/>
                  <a:pt x="4327178" y="1227833"/>
                </a:cubicBezTo>
                <a:cubicBezTo>
                  <a:pt x="4329658" y="1222872"/>
                  <a:pt x="4333379" y="1220391"/>
                  <a:pt x="4338340" y="1220391"/>
                </a:cubicBezTo>
                <a:cubicBezTo>
                  <a:pt x="4343301" y="1220391"/>
                  <a:pt x="4347022" y="1222872"/>
                  <a:pt x="4349502" y="1227833"/>
                </a:cubicBezTo>
                <a:cubicBezTo>
                  <a:pt x="4351982" y="1232794"/>
                  <a:pt x="4355703" y="1232794"/>
                  <a:pt x="4360664" y="1227833"/>
                </a:cubicBezTo>
                <a:cubicBezTo>
                  <a:pt x="4365625" y="1227833"/>
                  <a:pt x="4370586" y="1227833"/>
                  <a:pt x="4375547" y="1227833"/>
                </a:cubicBezTo>
                <a:cubicBezTo>
                  <a:pt x="4380508" y="1227833"/>
                  <a:pt x="4382988" y="1227833"/>
                  <a:pt x="4382988" y="1227833"/>
                </a:cubicBezTo>
                <a:cubicBezTo>
                  <a:pt x="4392910" y="1227833"/>
                  <a:pt x="4395391" y="1222872"/>
                  <a:pt x="4390430" y="1212950"/>
                </a:cubicBezTo>
                <a:lnTo>
                  <a:pt x="4382988" y="1212950"/>
                </a:lnTo>
                <a:lnTo>
                  <a:pt x="4375547" y="1212950"/>
                </a:lnTo>
                <a:lnTo>
                  <a:pt x="4390430" y="1198067"/>
                </a:lnTo>
                <a:cubicBezTo>
                  <a:pt x="4395391" y="1203028"/>
                  <a:pt x="4400352" y="1201788"/>
                  <a:pt x="4405313" y="1194346"/>
                </a:cubicBezTo>
                <a:cubicBezTo>
                  <a:pt x="4410274" y="1186905"/>
                  <a:pt x="4415234" y="1183184"/>
                  <a:pt x="4420195" y="1183184"/>
                </a:cubicBezTo>
                <a:cubicBezTo>
                  <a:pt x="4425156" y="1183184"/>
                  <a:pt x="4427637" y="1183184"/>
                  <a:pt x="4427637" y="1183184"/>
                </a:cubicBezTo>
                <a:cubicBezTo>
                  <a:pt x="4427637" y="1183184"/>
                  <a:pt x="4427637" y="1180704"/>
                  <a:pt x="4427637" y="1175743"/>
                </a:cubicBezTo>
                <a:cubicBezTo>
                  <a:pt x="4428877" y="1174502"/>
                  <a:pt x="4429343" y="1173728"/>
                  <a:pt x="4429032" y="1173417"/>
                </a:cubicBezTo>
                <a:close/>
                <a:moveTo>
                  <a:pt x="4557861" y="1172022"/>
                </a:moveTo>
                <a:cubicBezTo>
                  <a:pt x="4555381" y="1172022"/>
                  <a:pt x="4551660" y="1173262"/>
                  <a:pt x="4546699" y="1175743"/>
                </a:cubicBezTo>
                <a:lnTo>
                  <a:pt x="4554141" y="1183184"/>
                </a:lnTo>
                <a:cubicBezTo>
                  <a:pt x="4554141" y="1183184"/>
                  <a:pt x="4555381" y="1181944"/>
                  <a:pt x="4557861" y="1179463"/>
                </a:cubicBezTo>
                <a:cubicBezTo>
                  <a:pt x="4560342" y="1176983"/>
                  <a:pt x="4561582" y="1175743"/>
                  <a:pt x="4561582" y="1175743"/>
                </a:cubicBezTo>
                <a:cubicBezTo>
                  <a:pt x="4561582" y="1173262"/>
                  <a:pt x="4560342" y="1172022"/>
                  <a:pt x="4557861" y="1172022"/>
                </a:cubicBezTo>
                <a:close/>
                <a:moveTo>
                  <a:pt x="6116836" y="1168301"/>
                </a:moveTo>
                <a:lnTo>
                  <a:pt x="6116836" y="1175743"/>
                </a:lnTo>
                <a:cubicBezTo>
                  <a:pt x="6111874" y="1175743"/>
                  <a:pt x="6109394" y="1175743"/>
                  <a:pt x="6109394" y="1175743"/>
                </a:cubicBezTo>
                <a:cubicBezTo>
                  <a:pt x="6109394" y="1170782"/>
                  <a:pt x="6111874" y="1168301"/>
                  <a:pt x="6116836" y="1168301"/>
                </a:cubicBezTo>
                <a:close/>
                <a:moveTo>
                  <a:pt x="5796855" y="1168301"/>
                </a:moveTo>
                <a:lnTo>
                  <a:pt x="5804297" y="1168301"/>
                </a:lnTo>
                <a:lnTo>
                  <a:pt x="5781972" y="1175743"/>
                </a:lnTo>
                <a:cubicBezTo>
                  <a:pt x="5781972" y="1170782"/>
                  <a:pt x="5786934" y="1168301"/>
                  <a:pt x="5796855" y="1168301"/>
                </a:cubicBezTo>
                <a:close/>
                <a:moveTo>
                  <a:pt x="5774531" y="1168301"/>
                </a:moveTo>
                <a:cubicBezTo>
                  <a:pt x="5769570" y="1173262"/>
                  <a:pt x="5767090" y="1175743"/>
                  <a:pt x="5767090" y="1175743"/>
                </a:cubicBezTo>
                <a:cubicBezTo>
                  <a:pt x="5767090" y="1175743"/>
                  <a:pt x="5767090" y="1178223"/>
                  <a:pt x="5767090" y="1183184"/>
                </a:cubicBezTo>
                <a:cubicBezTo>
                  <a:pt x="5767090" y="1183184"/>
                  <a:pt x="5759648" y="1190626"/>
                  <a:pt x="5744765" y="1205508"/>
                </a:cubicBezTo>
                <a:lnTo>
                  <a:pt x="5722441" y="1212950"/>
                </a:lnTo>
                <a:cubicBezTo>
                  <a:pt x="5722441" y="1207989"/>
                  <a:pt x="5722441" y="1205508"/>
                  <a:pt x="5722441" y="1205508"/>
                </a:cubicBezTo>
                <a:cubicBezTo>
                  <a:pt x="5722441" y="1205508"/>
                  <a:pt x="5722441" y="1203028"/>
                  <a:pt x="5722441" y="1198067"/>
                </a:cubicBezTo>
                <a:cubicBezTo>
                  <a:pt x="5722441" y="1198067"/>
                  <a:pt x="5726162" y="1198067"/>
                  <a:pt x="5733603" y="1198067"/>
                </a:cubicBezTo>
                <a:cubicBezTo>
                  <a:pt x="5741045" y="1198067"/>
                  <a:pt x="5749727" y="1193106"/>
                  <a:pt x="5759648" y="1183184"/>
                </a:cubicBezTo>
                <a:cubicBezTo>
                  <a:pt x="5759648" y="1178223"/>
                  <a:pt x="5762128" y="1174502"/>
                  <a:pt x="5767090" y="1172022"/>
                </a:cubicBezTo>
                <a:cubicBezTo>
                  <a:pt x="5772051" y="1169542"/>
                  <a:pt x="5774531" y="1168301"/>
                  <a:pt x="5774531" y="1168301"/>
                </a:cubicBezTo>
                <a:close/>
                <a:moveTo>
                  <a:pt x="5633144" y="1168301"/>
                </a:moveTo>
                <a:cubicBezTo>
                  <a:pt x="5638106" y="1168301"/>
                  <a:pt x="5640586" y="1169542"/>
                  <a:pt x="5640586" y="1172022"/>
                </a:cubicBezTo>
                <a:cubicBezTo>
                  <a:pt x="5640586" y="1174502"/>
                  <a:pt x="5639345" y="1175743"/>
                  <a:pt x="5636865" y="1175743"/>
                </a:cubicBezTo>
                <a:cubicBezTo>
                  <a:pt x="5634385" y="1175743"/>
                  <a:pt x="5633144" y="1173262"/>
                  <a:pt x="5633144" y="1168301"/>
                </a:cubicBezTo>
                <a:close/>
                <a:moveTo>
                  <a:pt x="5417344" y="1168301"/>
                </a:moveTo>
                <a:lnTo>
                  <a:pt x="5417344" y="1175743"/>
                </a:lnTo>
                <a:lnTo>
                  <a:pt x="5424785" y="1168301"/>
                </a:lnTo>
                <a:cubicBezTo>
                  <a:pt x="5419824" y="1168301"/>
                  <a:pt x="5417344" y="1168301"/>
                  <a:pt x="5417344" y="1168301"/>
                </a:cubicBezTo>
                <a:close/>
                <a:moveTo>
                  <a:pt x="5026670" y="1168301"/>
                </a:moveTo>
                <a:cubicBezTo>
                  <a:pt x="5029150" y="1168301"/>
                  <a:pt x="5032870" y="1168301"/>
                  <a:pt x="5037832" y="1168301"/>
                </a:cubicBezTo>
                <a:cubicBezTo>
                  <a:pt x="5037832" y="1173262"/>
                  <a:pt x="5035352" y="1175743"/>
                  <a:pt x="5030390" y="1175743"/>
                </a:cubicBezTo>
                <a:cubicBezTo>
                  <a:pt x="5025429" y="1175743"/>
                  <a:pt x="5022949" y="1174502"/>
                  <a:pt x="5022949" y="1172022"/>
                </a:cubicBezTo>
                <a:cubicBezTo>
                  <a:pt x="5022949" y="1169542"/>
                  <a:pt x="5024190" y="1168301"/>
                  <a:pt x="5026670" y="1168301"/>
                </a:cubicBezTo>
                <a:close/>
                <a:moveTo>
                  <a:pt x="4174629" y="1168301"/>
                </a:moveTo>
                <a:lnTo>
                  <a:pt x="4182070" y="1175743"/>
                </a:lnTo>
                <a:lnTo>
                  <a:pt x="4174629" y="1175743"/>
                </a:lnTo>
                <a:cubicBezTo>
                  <a:pt x="4174629" y="1170782"/>
                  <a:pt x="4174629" y="1168301"/>
                  <a:pt x="4174629" y="1168301"/>
                </a:cubicBezTo>
                <a:close/>
                <a:moveTo>
                  <a:pt x="4085332" y="1168301"/>
                </a:moveTo>
                <a:lnTo>
                  <a:pt x="4092773" y="1175743"/>
                </a:lnTo>
                <a:cubicBezTo>
                  <a:pt x="4092773" y="1175743"/>
                  <a:pt x="4091533" y="1175743"/>
                  <a:pt x="4089053" y="1175743"/>
                </a:cubicBezTo>
                <a:cubicBezTo>
                  <a:pt x="4086572" y="1175743"/>
                  <a:pt x="4082852" y="1178223"/>
                  <a:pt x="4077891" y="1183184"/>
                </a:cubicBezTo>
                <a:lnTo>
                  <a:pt x="4070450" y="1190626"/>
                </a:lnTo>
                <a:lnTo>
                  <a:pt x="4070450" y="1183184"/>
                </a:lnTo>
                <a:cubicBezTo>
                  <a:pt x="4070450" y="1173262"/>
                  <a:pt x="4075411" y="1168301"/>
                  <a:pt x="4085332" y="1168301"/>
                </a:cubicBezTo>
                <a:close/>
                <a:moveTo>
                  <a:pt x="3966270" y="1168301"/>
                </a:moveTo>
                <a:lnTo>
                  <a:pt x="3973711" y="1175743"/>
                </a:lnTo>
                <a:cubicBezTo>
                  <a:pt x="3973711" y="1175743"/>
                  <a:pt x="3971231" y="1175743"/>
                  <a:pt x="3966270" y="1175743"/>
                </a:cubicBezTo>
                <a:lnTo>
                  <a:pt x="3958828" y="1175743"/>
                </a:lnTo>
                <a:cubicBezTo>
                  <a:pt x="3958828" y="1170782"/>
                  <a:pt x="3961309" y="1168301"/>
                  <a:pt x="3966270" y="1168301"/>
                </a:cubicBezTo>
                <a:close/>
                <a:moveTo>
                  <a:pt x="3653731" y="1168301"/>
                </a:moveTo>
                <a:cubicBezTo>
                  <a:pt x="3653731" y="1173262"/>
                  <a:pt x="3651251" y="1175743"/>
                  <a:pt x="3646290" y="1175743"/>
                </a:cubicBezTo>
                <a:cubicBezTo>
                  <a:pt x="3641329" y="1175743"/>
                  <a:pt x="3636368" y="1175743"/>
                  <a:pt x="3631407" y="1175743"/>
                </a:cubicBezTo>
                <a:close/>
                <a:moveTo>
                  <a:pt x="4497866" y="1165976"/>
                </a:moveTo>
                <a:cubicBezTo>
                  <a:pt x="4496935" y="1166286"/>
                  <a:pt x="4495850" y="1167061"/>
                  <a:pt x="4494610" y="1168301"/>
                </a:cubicBezTo>
                <a:lnTo>
                  <a:pt x="4494610" y="1183184"/>
                </a:lnTo>
                <a:cubicBezTo>
                  <a:pt x="4499571" y="1183184"/>
                  <a:pt x="4499571" y="1185665"/>
                  <a:pt x="4494610" y="1190626"/>
                </a:cubicBezTo>
                <a:lnTo>
                  <a:pt x="4494610" y="1198067"/>
                </a:lnTo>
                <a:lnTo>
                  <a:pt x="4509492" y="1190626"/>
                </a:lnTo>
                <a:cubicBezTo>
                  <a:pt x="4514453" y="1190626"/>
                  <a:pt x="4516934" y="1189385"/>
                  <a:pt x="4516934" y="1186905"/>
                </a:cubicBezTo>
                <a:cubicBezTo>
                  <a:pt x="4516934" y="1184425"/>
                  <a:pt x="4514453" y="1183184"/>
                  <a:pt x="4509492" y="1183184"/>
                </a:cubicBezTo>
                <a:lnTo>
                  <a:pt x="4502051" y="1175743"/>
                </a:lnTo>
                <a:cubicBezTo>
                  <a:pt x="4502051" y="1168302"/>
                  <a:pt x="4500656" y="1165046"/>
                  <a:pt x="4497866" y="1165976"/>
                </a:cubicBezTo>
                <a:close/>
                <a:moveTo>
                  <a:pt x="6094511" y="1160860"/>
                </a:moveTo>
                <a:cubicBezTo>
                  <a:pt x="6094511" y="1160860"/>
                  <a:pt x="6094511" y="1162100"/>
                  <a:pt x="6094511" y="1164581"/>
                </a:cubicBezTo>
                <a:cubicBezTo>
                  <a:pt x="6094511" y="1167061"/>
                  <a:pt x="6092031" y="1168301"/>
                  <a:pt x="6087070" y="1168301"/>
                </a:cubicBezTo>
                <a:lnTo>
                  <a:pt x="6064746" y="1183184"/>
                </a:lnTo>
                <a:close/>
                <a:moveTo>
                  <a:pt x="5182939" y="1160860"/>
                </a:moveTo>
                <a:cubicBezTo>
                  <a:pt x="5180459" y="1160860"/>
                  <a:pt x="5179219" y="1162100"/>
                  <a:pt x="5179219" y="1164581"/>
                </a:cubicBezTo>
                <a:cubicBezTo>
                  <a:pt x="5179219" y="1167061"/>
                  <a:pt x="5181699" y="1168301"/>
                  <a:pt x="5186660" y="1168301"/>
                </a:cubicBezTo>
                <a:cubicBezTo>
                  <a:pt x="5191621" y="1168301"/>
                  <a:pt x="5192861" y="1167061"/>
                  <a:pt x="5190381" y="1164581"/>
                </a:cubicBezTo>
                <a:cubicBezTo>
                  <a:pt x="5187901" y="1162100"/>
                  <a:pt x="5185419" y="1160860"/>
                  <a:pt x="5182939" y="1160860"/>
                </a:cubicBezTo>
                <a:close/>
                <a:moveTo>
                  <a:pt x="5171777" y="1160860"/>
                </a:moveTo>
                <a:lnTo>
                  <a:pt x="5156894" y="1168301"/>
                </a:lnTo>
                <a:lnTo>
                  <a:pt x="5134571" y="1183184"/>
                </a:lnTo>
                <a:cubicBezTo>
                  <a:pt x="5129609" y="1183184"/>
                  <a:pt x="5125889" y="1184425"/>
                  <a:pt x="5123408" y="1186905"/>
                </a:cubicBezTo>
                <a:cubicBezTo>
                  <a:pt x="5120928" y="1189385"/>
                  <a:pt x="5117208" y="1190626"/>
                  <a:pt x="5112246" y="1190626"/>
                </a:cubicBezTo>
                <a:lnTo>
                  <a:pt x="5104805" y="1198067"/>
                </a:lnTo>
                <a:lnTo>
                  <a:pt x="5097364" y="1212950"/>
                </a:lnTo>
                <a:cubicBezTo>
                  <a:pt x="5102325" y="1207989"/>
                  <a:pt x="5107285" y="1205508"/>
                  <a:pt x="5112246" y="1205508"/>
                </a:cubicBezTo>
                <a:lnTo>
                  <a:pt x="5149453" y="1190626"/>
                </a:lnTo>
                <a:cubicBezTo>
                  <a:pt x="5149453" y="1190626"/>
                  <a:pt x="5153174" y="1190626"/>
                  <a:pt x="5160615" y="1190626"/>
                </a:cubicBezTo>
                <a:cubicBezTo>
                  <a:pt x="5168056" y="1190626"/>
                  <a:pt x="5171777" y="1188145"/>
                  <a:pt x="5171777" y="1183184"/>
                </a:cubicBezTo>
                <a:lnTo>
                  <a:pt x="5179219" y="1183184"/>
                </a:lnTo>
                <a:cubicBezTo>
                  <a:pt x="5179219" y="1183184"/>
                  <a:pt x="5181699" y="1183184"/>
                  <a:pt x="5186660" y="1183184"/>
                </a:cubicBezTo>
                <a:lnTo>
                  <a:pt x="5194101" y="1183184"/>
                </a:lnTo>
                <a:cubicBezTo>
                  <a:pt x="5194101" y="1178223"/>
                  <a:pt x="5189140" y="1175743"/>
                  <a:pt x="5179219" y="1175743"/>
                </a:cubicBezTo>
                <a:lnTo>
                  <a:pt x="5171777" y="1168301"/>
                </a:lnTo>
                <a:close/>
                <a:moveTo>
                  <a:pt x="4673203" y="1160860"/>
                </a:moveTo>
                <a:cubicBezTo>
                  <a:pt x="4673203" y="1160860"/>
                  <a:pt x="4670723" y="1163340"/>
                  <a:pt x="4665761" y="1168301"/>
                </a:cubicBezTo>
                <a:lnTo>
                  <a:pt x="4658320" y="1168301"/>
                </a:lnTo>
                <a:lnTo>
                  <a:pt x="4658320" y="1175743"/>
                </a:lnTo>
                <a:lnTo>
                  <a:pt x="4665761" y="1168301"/>
                </a:lnTo>
                <a:cubicBezTo>
                  <a:pt x="4665761" y="1173262"/>
                  <a:pt x="4665761" y="1175743"/>
                  <a:pt x="4665761" y="1175743"/>
                </a:cubicBezTo>
                <a:cubicBezTo>
                  <a:pt x="4665761" y="1175743"/>
                  <a:pt x="4665761" y="1176983"/>
                  <a:pt x="4665761" y="1179463"/>
                </a:cubicBezTo>
                <a:cubicBezTo>
                  <a:pt x="4665761" y="1181944"/>
                  <a:pt x="4663281" y="1183184"/>
                  <a:pt x="4658320" y="1183184"/>
                </a:cubicBezTo>
                <a:cubicBezTo>
                  <a:pt x="4653359" y="1188145"/>
                  <a:pt x="4650879" y="1193106"/>
                  <a:pt x="4650879" y="1198067"/>
                </a:cubicBezTo>
                <a:lnTo>
                  <a:pt x="4658320" y="1190626"/>
                </a:lnTo>
                <a:cubicBezTo>
                  <a:pt x="4663281" y="1190626"/>
                  <a:pt x="4667003" y="1189385"/>
                  <a:pt x="4669483" y="1186905"/>
                </a:cubicBezTo>
                <a:cubicBezTo>
                  <a:pt x="4671963" y="1184425"/>
                  <a:pt x="4673203" y="1183184"/>
                  <a:pt x="4673203" y="1183184"/>
                </a:cubicBezTo>
                <a:lnTo>
                  <a:pt x="4680645" y="1168301"/>
                </a:lnTo>
                <a:cubicBezTo>
                  <a:pt x="4675684" y="1163340"/>
                  <a:pt x="4673203" y="1160860"/>
                  <a:pt x="4673203" y="1160860"/>
                </a:cubicBezTo>
                <a:close/>
                <a:moveTo>
                  <a:pt x="4576465" y="1160860"/>
                </a:moveTo>
                <a:lnTo>
                  <a:pt x="4569023" y="1168301"/>
                </a:lnTo>
                <a:cubicBezTo>
                  <a:pt x="4569023" y="1173262"/>
                  <a:pt x="4573985" y="1175743"/>
                  <a:pt x="4583906" y="1175743"/>
                </a:cubicBezTo>
                <a:lnTo>
                  <a:pt x="4576465" y="1168301"/>
                </a:lnTo>
                <a:cubicBezTo>
                  <a:pt x="4581426" y="1168301"/>
                  <a:pt x="4583906" y="1165821"/>
                  <a:pt x="4583906" y="1160860"/>
                </a:cubicBezTo>
                <a:cubicBezTo>
                  <a:pt x="4578945" y="1160860"/>
                  <a:pt x="4576465" y="1160860"/>
                  <a:pt x="4576465" y="1160860"/>
                </a:cubicBezTo>
                <a:close/>
                <a:moveTo>
                  <a:pt x="4100215" y="1160860"/>
                </a:moveTo>
                <a:cubicBezTo>
                  <a:pt x="4105176" y="1165821"/>
                  <a:pt x="4107656" y="1168301"/>
                  <a:pt x="4107656" y="1168301"/>
                </a:cubicBezTo>
                <a:lnTo>
                  <a:pt x="4092773" y="1168301"/>
                </a:lnTo>
                <a:cubicBezTo>
                  <a:pt x="4092773" y="1163340"/>
                  <a:pt x="4095254" y="1160860"/>
                  <a:pt x="4100215" y="1160860"/>
                </a:cubicBezTo>
                <a:close/>
                <a:moveTo>
                  <a:pt x="6846093" y="1153419"/>
                </a:moveTo>
                <a:lnTo>
                  <a:pt x="6831211" y="1168301"/>
                </a:lnTo>
                <a:cubicBezTo>
                  <a:pt x="6821289" y="1173262"/>
                  <a:pt x="6816327" y="1173262"/>
                  <a:pt x="6816327" y="1168301"/>
                </a:cubicBezTo>
                <a:close/>
                <a:moveTo>
                  <a:pt x="6615409" y="1153419"/>
                </a:moveTo>
                <a:lnTo>
                  <a:pt x="6600527" y="1160860"/>
                </a:lnTo>
                <a:cubicBezTo>
                  <a:pt x="6590605" y="1165821"/>
                  <a:pt x="6585644" y="1168301"/>
                  <a:pt x="6585644" y="1168301"/>
                </a:cubicBezTo>
                <a:close/>
                <a:moveTo>
                  <a:pt x="5759648" y="1153419"/>
                </a:moveTo>
                <a:cubicBezTo>
                  <a:pt x="5759648" y="1153419"/>
                  <a:pt x="5762128" y="1153419"/>
                  <a:pt x="5767090" y="1153419"/>
                </a:cubicBezTo>
                <a:cubicBezTo>
                  <a:pt x="5767090" y="1158380"/>
                  <a:pt x="5767090" y="1160860"/>
                  <a:pt x="5767090" y="1160860"/>
                </a:cubicBezTo>
                <a:close/>
                <a:moveTo>
                  <a:pt x="5722441" y="1153419"/>
                </a:moveTo>
                <a:cubicBezTo>
                  <a:pt x="5727402" y="1153419"/>
                  <a:pt x="5728642" y="1154659"/>
                  <a:pt x="5726162" y="1157139"/>
                </a:cubicBezTo>
                <a:cubicBezTo>
                  <a:pt x="5723682" y="1159620"/>
                  <a:pt x="5721201" y="1160860"/>
                  <a:pt x="5718720" y="1160860"/>
                </a:cubicBezTo>
                <a:cubicBezTo>
                  <a:pt x="5716240" y="1160860"/>
                  <a:pt x="5715000" y="1159620"/>
                  <a:pt x="5715000" y="1157139"/>
                </a:cubicBezTo>
                <a:cubicBezTo>
                  <a:pt x="5715000" y="1154659"/>
                  <a:pt x="5717480" y="1153419"/>
                  <a:pt x="5722441" y="1153419"/>
                </a:cubicBezTo>
                <a:close/>
                <a:moveTo>
                  <a:pt x="5313164" y="1153419"/>
                </a:moveTo>
                <a:cubicBezTo>
                  <a:pt x="5313164" y="1153419"/>
                  <a:pt x="5315644" y="1153419"/>
                  <a:pt x="5320605" y="1153419"/>
                </a:cubicBezTo>
                <a:lnTo>
                  <a:pt x="5320605" y="1160860"/>
                </a:lnTo>
                <a:cubicBezTo>
                  <a:pt x="5315644" y="1165821"/>
                  <a:pt x="5313164" y="1163340"/>
                  <a:pt x="5313164" y="1153419"/>
                </a:cubicBezTo>
                <a:close/>
                <a:moveTo>
                  <a:pt x="4546699" y="1153419"/>
                </a:moveTo>
                <a:lnTo>
                  <a:pt x="4524375" y="1160860"/>
                </a:lnTo>
                <a:lnTo>
                  <a:pt x="4524375" y="1168301"/>
                </a:lnTo>
                <a:cubicBezTo>
                  <a:pt x="4524375" y="1163340"/>
                  <a:pt x="4529336" y="1160860"/>
                  <a:pt x="4539258" y="1160860"/>
                </a:cubicBezTo>
                <a:close/>
                <a:moveTo>
                  <a:pt x="4256485" y="1153419"/>
                </a:moveTo>
                <a:lnTo>
                  <a:pt x="4263926" y="1160860"/>
                </a:lnTo>
                <a:lnTo>
                  <a:pt x="4271368" y="1160860"/>
                </a:lnTo>
                <a:lnTo>
                  <a:pt x="4271368" y="1175743"/>
                </a:lnTo>
                <a:cubicBezTo>
                  <a:pt x="4271368" y="1175743"/>
                  <a:pt x="4268887" y="1178223"/>
                  <a:pt x="4263926" y="1183184"/>
                </a:cubicBezTo>
                <a:cubicBezTo>
                  <a:pt x="4258965" y="1188145"/>
                  <a:pt x="4256485" y="1190626"/>
                  <a:pt x="4256485" y="1190626"/>
                </a:cubicBezTo>
                <a:cubicBezTo>
                  <a:pt x="4251524" y="1190626"/>
                  <a:pt x="4249044" y="1189385"/>
                  <a:pt x="4249044" y="1186905"/>
                </a:cubicBezTo>
                <a:cubicBezTo>
                  <a:pt x="4249044" y="1184425"/>
                  <a:pt x="4246563" y="1183184"/>
                  <a:pt x="4241602" y="1183184"/>
                </a:cubicBezTo>
                <a:cubicBezTo>
                  <a:pt x="4236641" y="1173262"/>
                  <a:pt x="4239121" y="1165821"/>
                  <a:pt x="4249044" y="1160860"/>
                </a:cubicBezTo>
                <a:close/>
                <a:moveTo>
                  <a:pt x="6630293" y="1145977"/>
                </a:moveTo>
                <a:lnTo>
                  <a:pt x="6637734" y="1145977"/>
                </a:lnTo>
                <a:cubicBezTo>
                  <a:pt x="6637734" y="1145977"/>
                  <a:pt x="6635254" y="1148458"/>
                  <a:pt x="6630293" y="1153419"/>
                </a:cubicBezTo>
                <a:lnTo>
                  <a:pt x="6622851" y="1153419"/>
                </a:lnTo>
                <a:cubicBezTo>
                  <a:pt x="6622851" y="1153419"/>
                  <a:pt x="6622851" y="1152178"/>
                  <a:pt x="6622851" y="1149698"/>
                </a:cubicBezTo>
                <a:cubicBezTo>
                  <a:pt x="6622851" y="1147217"/>
                  <a:pt x="6625331" y="1145977"/>
                  <a:pt x="6630293" y="1145977"/>
                </a:cubicBezTo>
                <a:close/>
                <a:moveTo>
                  <a:pt x="6407051" y="1145977"/>
                </a:moveTo>
                <a:lnTo>
                  <a:pt x="6392168" y="1168301"/>
                </a:lnTo>
                <a:lnTo>
                  <a:pt x="6384726" y="1175743"/>
                </a:lnTo>
                <a:cubicBezTo>
                  <a:pt x="6384726" y="1170782"/>
                  <a:pt x="6388447" y="1164581"/>
                  <a:pt x="6395888" y="1157139"/>
                </a:cubicBezTo>
                <a:cubicBezTo>
                  <a:pt x="6403330" y="1149698"/>
                  <a:pt x="6407051" y="1145977"/>
                  <a:pt x="6407051" y="1145977"/>
                </a:cubicBezTo>
                <a:close/>
                <a:moveTo>
                  <a:pt x="5528965" y="1145977"/>
                </a:moveTo>
                <a:cubicBezTo>
                  <a:pt x="5528965" y="1150938"/>
                  <a:pt x="5526485" y="1153419"/>
                  <a:pt x="5521523" y="1153419"/>
                </a:cubicBezTo>
                <a:lnTo>
                  <a:pt x="5528965" y="1160860"/>
                </a:lnTo>
                <a:cubicBezTo>
                  <a:pt x="5533926" y="1160860"/>
                  <a:pt x="5536406" y="1158380"/>
                  <a:pt x="5536406" y="1153419"/>
                </a:cubicBezTo>
                <a:close/>
                <a:moveTo>
                  <a:pt x="5350371" y="1145977"/>
                </a:moveTo>
                <a:cubicBezTo>
                  <a:pt x="5350371" y="1145977"/>
                  <a:pt x="5352851" y="1145977"/>
                  <a:pt x="5357812" y="1145977"/>
                </a:cubicBezTo>
                <a:cubicBezTo>
                  <a:pt x="5357812" y="1150938"/>
                  <a:pt x="5357812" y="1153419"/>
                  <a:pt x="5357812" y="1153419"/>
                </a:cubicBezTo>
                <a:close/>
                <a:moveTo>
                  <a:pt x="4375547" y="1145977"/>
                </a:moveTo>
                <a:lnTo>
                  <a:pt x="4375547" y="1153419"/>
                </a:lnTo>
                <a:lnTo>
                  <a:pt x="4368106" y="1153419"/>
                </a:lnTo>
                <a:cubicBezTo>
                  <a:pt x="4368106" y="1148458"/>
                  <a:pt x="4370586" y="1145977"/>
                  <a:pt x="4375547" y="1145977"/>
                </a:cubicBezTo>
                <a:close/>
                <a:moveTo>
                  <a:pt x="4234160" y="1145977"/>
                </a:moveTo>
                <a:lnTo>
                  <a:pt x="4226719" y="1160860"/>
                </a:lnTo>
                <a:cubicBezTo>
                  <a:pt x="4226719" y="1160860"/>
                  <a:pt x="4226719" y="1159620"/>
                  <a:pt x="4226719" y="1157139"/>
                </a:cubicBezTo>
                <a:cubicBezTo>
                  <a:pt x="4226719" y="1154659"/>
                  <a:pt x="4227959" y="1152178"/>
                  <a:pt x="4230440" y="1149698"/>
                </a:cubicBezTo>
                <a:cubicBezTo>
                  <a:pt x="4232920" y="1147217"/>
                  <a:pt x="4234160" y="1145977"/>
                  <a:pt x="4234160" y="1145977"/>
                </a:cubicBezTo>
                <a:close/>
                <a:moveTo>
                  <a:pt x="4133701" y="1145977"/>
                </a:moveTo>
                <a:cubicBezTo>
                  <a:pt x="4136182" y="1145977"/>
                  <a:pt x="4141143" y="1145977"/>
                  <a:pt x="4148584" y="1145977"/>
                </a:cubicBezTo>
                <a:cubicBezTo>
                  <a:pt x="4156025" y="1145977"/>
                  <a:pt x="4157266" y="1148458"/>
                  <a:pt x="4152305" y="1153419"/>
                </a:cubicBezTo>
                <a:lnTo>
                  <a:pt x="4129981" y="1153419"/>
                </a:lnTo>
                <a:cubicBezTo>
                  <a:pt x="4129981" y="1148458"/>
                  <a:pt x="4131221" y="1145977"/>
                  <a:pt x="4133701" y="1145977"/>
                </a:cubicBezTo>
                <a:close/>
                <a:moveTo>
                  <a:pt x="5080620" y="1142256"/>
                </a:moveTo>
                <a:cubicBezTo>
                  <a:pt x="5081861" y="1142256"/>
                  <a:pt x="5082480" y="1143497"/>
                  <a:pt x="5082480" y="1145977"/>
                </a:cubicBezTo>
                <a:cubicBezTo>
                  <a:pt x="5082480" y="1150938"/>
                  <a:pt x="5084960" y="1153419"/>
                  <a:pt x="5089922" y="1153419"/>
                </a:cubicBezTo>
                <a:lnTo>
                  <a:pt x="5097364" y="1160860"/>
                </a:lnTo>
                <a:cubicBezTo>
                  <a:pt x="5092402" y="1160860"/>
                  <a:pt x="5087442" y="1158380"/>
                  <a:pt x="5082480" y="1153419"/>
                </a:cubicBezTo>
                <a:cubicBezTo>
                  <a:pt x="5077519" y="1148458"/>
                  <a:pt x="5072559" y="1148458"/>
                  <a:pt x="5067597" y="1153419"/>
                </a:cubicBezTo>
                <a:lnTo>
                  <a:pt x="5075039" y="1145977"/>
                </a:lnTo>
                <a:cubicBezTo>
                  <a:pt x="5077519" y="1143497"/>
                  <a:pt x="5079380" y="1142256"/>
                  <a:pt x="5080620" y="1142256"/>
                </a:cubicBezTo>
                <a:close/>
                <a:moveTo>
                  <a:pt x="4620648" y="1141559"/>
                </a:moveTo>
                <a:cubicBezTo>
                  <a:pt x="4620958" y="1141404"/>
                  <a:pt x="4621113" y="1141636"/>
                  <a:pt x="4621113" y="1142256"/>
                </a:cubicBezTo>
                <a:lnTo>
                  <a:pt x="4620369" y="1141884"/>
                </a:lnTo>
                <a:close/>
                <a:moveTo>
                  <a:pt x="6645175" y="1138536"/>
                </a:moveTo>
                <a:lnTo>
                  <a:pt x="6652617" y="1138536"/>
                </a:lnTo>
                <a:cubicBezTo>
                  <a:pt x="6647655" y="1143497"/>
                  <a:pt x="6642695" y="1145977"/>
                  <a:pt x="6637734" y="1145977"/>
                </a:cubicBezTo>
                <a:close/>
                <a:moveTo>
                  <a:pt x="6146601" y="1138536"/>
                </a:moveTo>
                <a:cubicBezTo>
                  <a:pt x="6151563" y="1138536"/>
                  <a:pt x="6154043" y="1138536"/>
                  <a:pt x="6154043" y="1138536"/>
                </a:cubicBezTo>
                <a:cubicBezTo>
                  <a:pt x="6154043" y="1138536"/>
                  <a:pt x="6154043" y="1141016"/>
                  <a:pt x="6154043" y="1145977"/>
                </a:cubicBezTo>
                <a:lnTo>
                  <a:pt x="6139160" y="1153419"/>
                </a:lnTo>
                <a:cubicBezTo>
                  <a:pt x="6134199" y="1153419"/>
                  <a:pt x="6131719" y="1153419"/>
                  <a:pt x="6131719" y="1153419"/>
                </a:cubicBezTo>
                <a:cubicBezTo>
                  <a:pt x="6131719" y="1158380"/>
                  <a:pt x="6127998" y="1160860"/>
                  <a:pt x="6120556" y="1160860"/>
                </a:cubicBezTo>
                <a:cubicBezTo>
                  <a:pt x="6113115" y="1160860"/>
                  <a:pt x="6106914" y="1163340"/>
                  <a:pt x="6101953" y="1168301"/>
                </a:cubicBezTo>
                <a:cubicBezTo>
                  <a:pt x="6101953" y="1158380"/>
                  <a:pt x="6109394" y="1150938"/>
                  <a:pt x="6124277" y="1145977"/>
                </a:cubicBezTo>
                <a:cubicBezTo>
                  <a:pt x="6134199" y="1145977"/>
                  <a:pt x="6140401" y="1144737"/>
                  <a:pt x="6142881" y="1142256"/>
                </a:cubicBezTo>
                <a:cubicBezTo>
                  <a:pt x="6145361" y="1139776"/>
                  <a:pt x="6146601" y="1138536"/>
                  <a:pt x="6146601" y="1138536"/>
                </a:cubicBezTo>
                <a:close/>
                <a:moveTo>
                  <a:pt x="6101953" y="1138536"/>
                </a:moveTo>
                <a:lnTo>
                  <a:pt x="6109394" y="1138536"/>
                </a:lnTo>
                <a:cubicBezTo>
                  <a:pt x="6109394" y="1143497"/>
                  <a:pt x="6106914" y="1145977"/>
                  <a:pt x="6101953" y="1145977"/>
                </a:cubicBezTo>
                <a:lnTo>
                  <a:pt x="6094511" y="1145977"/>
                </a:lnTo>
                <a:cubicBezTo>
                  <a:pt x="6094511" y="1145977"/>
                  <a:pt x="6096992" y="1143497"/>
                  <a:pt x="6101953" y="1138536"/>
                </a:cubicBezTo>
                <a:close/>
                <a:moveTo>
                  <a:pt x="5432226" y="1138536"/>
                </a:moveTo>
                <a:lnTo>
                  <a:pt x="5439668" y="1138536"/>
                </a:lnTo>
                <a:cubicBezTo>
                  <a:pt x="5439668" y="1143497"/>
                  <a:pt x="5439668" y="1145977"/>
                  <a:pt x="5439668" y="1145977"/>
                </a:cubicBezTo>
                <a:close/>
                <a:moveTo>
                  <a:pt x="4249044" y="1138536"/>
                </a:moveTo>
                <a:cubicBezTo>
                  <a:pt x="4254005" y="1138536"/>
                  <a:pt x="4256485" y="1138536"/>
                  <a:pt x="4256485" y="1138536"/>
                </a:cubicBezTo>
                <a:cubicBezTo>
                  <a:pt x="4261446" y="1143497"/>
                  <a:pt x="4261446" y="1145977"/>
                  <a:pt x="4256485" y="1145977"/>
                </a:cubicBezTo>
                <a:cubicBezTo>
                  <a:pt x="4251524" y="1145977"/>
                  <a:pt x="4249044" y="1143497"/>
                  <a:pt x="4249044" y="1138536"/>
                </a:cubicBezTo>
                <a:close/>
                <a:moveTo>
                  <a:pt x="3787676" y="1138536"/>
                </a:moveTo>
                <a:cubicBezTo>
                  <a:pt x="3797597" y="1148458"/>
                  <a:pt x="3795117" y="1153419"/>
                  <a:pt x="3780234" y="1153419"/>
                </a:cubicBezTo>
                <a:lnTo>
                  <a:pt x="3780234" y="1145977"/>
                </a:lnTo>
                <a:cubicBezTo>
                  <a:pt x="3785195" y="1141016"/>
                  <a:pt x="3787676" y="1138536"/>
                  <a:pt x="3787676" y="1138536"/>
                </a:cubicBezTo>
                <a:close/>
                <a:moveTo>
                  <a:pt x="6198691" y="1131094"/>
                </a:moveTo>
                <a:cubicBezTo>
                  <a:pt x="6193730" y="1136055"/>
                  <a:pt x="6188770" y="1141016"/>
                  <a:pt x="6183808" y="1145977"/>
                </a:cubicBezTo>
                <a:cubicBezTo>
                  <a:pt x="6178847" y="1141016"/>
                  <a:pt x="6176367" y="1138536"/>
                  <a:pt x="6176367" y="1138536"/>
                </a:cubicBezTo>
                <a:lnTo>
                  <a:pt x="6183808" y="1138536"/>
                </a:lnTo>
                <a:cubicBezTo>
                  <a:pt x="6183808" y="1143497"/>
                  <a:pt x="6185049" y="1143497"/>
                  <a:pt x="6187529" y="1138536"/>
                </a:cubicBezTo>
                <a:cubicBezTo>
                  <a:pt x="6190009" y="1133575"/>
                  <a:pt x="6193730" y="1131094"/>
                  <a:pt x="6198691" y="1131094"/>
                </a:cubicBezTo>
                <a:close/>
                <a:moveTo>
                  <a:pt x="6124277" y="1131094"/>
                </a:moveTo>
                <a:lnTo>
                  <a:pt x="6124277" y="1138536"/>
                </a:lnTo>
                <a:lnTo>
                  <a:pt x="6116836" y="1138536"/>
                </a:lnTo>
                <a:cubicBezTo>
                  <a:pt x="6116836" y="1133575"/>
                  <a:pt x="6119316" y="1131094"/>
                  <a:pt x="6124277" y="1131094"/>
                </a:cubicBezTo>
                <a:close/>
                <a:moveTo>
                  <a:pt x="5722441" y="1131094"/>
                </a:moveTo>
                <a:lnTo>
                  <a:pt x="5722441" y="1145977"/>
                </a:lnTo>
                <a:lnTo>
                  <a:pt x="5700117" y="1160860"/>
                </a:lnTo>
                <a:cubicBezTo>
                  <a:pt x="5690195" y="1165821"/>
                  <a:pt x="5687714" y="1170782"/>
                  <a:pt x="5692676" y="1175743"/>
                </a:cubicBezTo>
                <a:lnTo>
                  <a:pt x="5685234" y="1175743"/>
                </a:lnTo>
                <a:lnTo>
                  <a:pt x="5677793" y="1175743"/>
                </a:lnTo>
                <a:cubicBezTo>
                  <a:pt x="5672831" y="1180704"/>
                  <a:pt x="5670351" y="1183184"/>
                  <a:pt x="5670351" y="1183184"/>
                </a:cubicBezTo>
                <a:cubicBezTo>
                  <a:pt x="5670351" y="1188145"/>
                  <a:pt x="5669111" y="1190626"/>
                  <a:pt x="5666631" y="1190626"/>
                </a:cubicBezTo>
                <a:cubicBezTo>
                  <a:pt x="5664151" y="1190626"/>
                  <a:pt x="5662910" y="1190626"/>
                  <a:pt x="5662910" y="1190626"/>
                </a:cubicBezTo>
                <a:cubicBezTo>
                  <a:pt x="5657949" y="1195587"/>
                  <a:pt x="5655469" y="1198067"/>
                  <a:pt x="5655469" y="1198067"/>
                </a:cubicBezTo>
                <a:lnTo>
                  <a:pt x="5655469" y="1190626"/>
                </a:lnTo>
                <a:cubicBezTo>
                  <a:pt x="5655469" y="1185665"/>
                  <a:pt x="5657949" y="1180704"/>
                  <a:pt x="5662910" y="1175743"/>
                </a:cubicBezTo>
                <a:cubicBezTo>
                  <a:pt x="5667871" y="1175743"/>
                  <a:pt x="5670351" y="1173262"/>
                  <a:pt x="5670351" y="1168301"/>
                </a:cubicBezTo>
                <a:cubicBezTo>
                  <a:pt x="5670351" y="1163340"/>
                  <a:pt x="5671592" y="1160860"/>
                  <a:pt x="5674072" y="1160860"/>
                </a:cubicBezTo>
                <a:cubicBezTo>
                  <a:pt x="5676552" y="1160860"/>
                  <a:pt x="5677793" y="1163340"/>
                  <a:pt x="5677793" y="1168301"/>
                </a:cubicBezTo>
                <a:lnTo>
                  <a:pt x="5685234" y="1160860"/>
                </a:lnTo>
                <a:cubicBezTo>
                  <a:pt x="5690195" y="1160860"/>
                  <a:pt x="5692676" y="1158380"/>
                  <a:pt x="5692676" y="1153419"/>
                </a:cubicBezTo>
                <a:cubicBezTo>
                  <a:pt x="5697637" y="1158380"/>
                  <a:pt x="5698876" y="1158380"/>
                  <a:pt x="5696396" y="1153419"/>
                </a:cubicBezTo>
                <a:cubicBezTo>
                  <a:pt x="5693916" y="1148458"/>
                  <a:pt x="5697637" y="1145977"/>
                  <a:pt x="5707558" y="1145977"/>
                </a:cubicBezTo>
                <a:cubicBezTo>
                  <a:pt x="5717480" y="1145977"/>
                  <a:pt x="5722441" y="1141016"/>
                  <a:pt x="5722441" y="1131094"/>
                </a:cubicBezTo>
                <a:close/>
                <a:moveTo>
                  <a:pt x="4970859" y="1131094"/>
                </a:moveTo>
                <a:cubicBezTo>
                  <a:pt x="4970859" y="1131094"/>
                  <a:pt x="4970859" y="1133575"/>
                  <a:pt x="4970859" y="1138536"/>
                </a:cubicBezTo>
                <a:lnTo>
                  <a:pt x="4978301" y="1131094"/>
                </a:lnTo>
                <a:close/>
                <a:moveTo>
                  <a:pt x="4911328" y="1131094"/>
                </a:moveTo>
                <a:lnTo>
                  <a:pt x="4918770" y="1145977"/>
                </a:lnTo>
                <a:cubicBezTo>
                  <a:pt x="4923731" y="1145977"/>
                  <a:pt x="4926211" y="1143497"/>
                  <a:pt x="4926211" y="1138536"/>
                </a:cubicBezTo>
                <a:close/>
                <a:moveTo>
                  <a:pt x="4836914" y="1131094"/>
                </a:moveTo>
                <a:cubicBezTo>
                  <a:pt x="4836914" y="1131094"/>
                  <a:pt x="4836914" y="1133575"/>
                  <a:pt x="4836914" y="1138536"/>
                </a:cubicBezTo>
                <a:cubicBezTo>
                  <a:pt x="4836914" y="1148458"/>
                  <a:pt x="4841875" y="1153419"/>
                  <a:pt x="4851797" y="1153419"/>
                </a:cubicBezTo>
                <a:lnTo>
                  <a:pt x="4866679" y="1145977"/>
                </a:lnTo>
                <a:cubicBezTo>
                  <a:pt x="4871641" y="1145977"/>
                  <a:pt x="4874121" y="1144737"/>
                  <a:pt x="4874121" y="1142256"/>
                </a:cubicBezTo>
                <a:cubicBezTo>
                  <a:pt x="4874121" y="1139776"/>
                  <a:pt x="4871641" y="1138536"/>
                  <a:pt x="4866679" y="1138536"/>
                </a:cubicBezTo>
                <a:lnTo>
                  <a:pt x="4851797" y="1138536"/>
                </a:lnTo>
                <a:cubicBezTo>
                  <a:pt x="4851797" y="1143497"/>
                  <a:pt x="4851797" y="1145977"/>
                  <a:pt x="4851797" y="1145977"/>
                </a:cubicBezTo>
                <a:lnTo>
                  <a:pt x="4844355" y="1138536"/>
                </a:lnTo>
                <a:close/>
                <a:moveTo>
                  <a:pt x="4576465" y="1131094"/>
                </a:moveTo>
                <a:cubicBezTo>
                  <a:pt x="4571504" y="1131094"/>
                  <a:pt x="4569023" y="1132335"/>
                  <a:pt x="4569023" y="1134815"/>
                </a:cubicBezTo>
                <a:cubicBezTo>
                  <a:pt x="4569023" y="1137295"/>
                  <a:pt x="4566543" y="1141016"/>
                  <a:pt x="4561582" y="1145977"/>
                </a:cubicBezTo>
                <a:lnTo>
                  <a:pt x="4569023" y="1145977"/>
                </a:lnTo>
                <a:lnTo>
                  <a:pt x="4576465" y="1145977"/>
                </a:lnTo>
                <a:cubicBezTo>
                  <a:pt x="4576465" y="1141016"/>
                  <a:pt x="4578945" y="1138536"/>
                  <a:pt x="4583906" y="1138536"/>
                </a:cubicBezTo>
                <a:close/>
                <a:moveTo>
                  <a:pt x="4055567" y="1131094"/>
                </a:moveTo>
                <a:lnTo>
                  <a:pt x="4055567" y="1145977"/>
                </a:lnTo>
                <a:lnTo>
                  <a:pt x="4048126" y="1145977"/>
                </a:lnTo>
                <a:cubicBezTo>
                  <a:pt x="4048126" y="1136055"/>
                  <a:pt x="4050606" y="1131094"/>
                  <a:pt x="4055567" y="1131094"/>
                </a:cubicBezTo>
                <a:close/>
                <a:moveTo>
                  <a:pt x="6526113" y="1123653"/>
                </a:moveTo>
                <a:lnTo>
                  <a:pt x="6518672" y="1131094"/>
                </a:lnTo>
                <a:cubicBezTo>
                  <a:pt x="6513710" y="1136055"/>
                  <a:pt x="6511230" y="1138536"/>
                  <a:pt x="6511230" y="1138536"/>
                </a:cubicBezTo>
                <a:lnTo>
                  <a:pt x="6511230" y="1131094"/>
                </a:lnTo>
                <a:cubicBezTo>
                  <a:pt x="6516192" y="1126133"/>
                  <a:pt x="6521152" y="1123653"/>
                  <a:pt x="6526113" y="1123653"/>
                </a:cubicBezTo>
                <a:close/>
                <a:moveTo>
                  <a:pt x="6180088" y="1123653"/>
                </a:moveTo>
                <a:cubicBezTo>
                  <a:pt x="6182568" y="1123653"/>
                  <a:pt x="6183808" y="1126133"/>
                  <a:pt x="6183808" y="1131094"/>
                </a:cubicBezTo>
                <a:cubicBezTo>
                  <a:pt x="6178847" y="1131094"/>
                  <a:pt x="6176367" y="1129854"/>
                  <a:pt x="6176367" y="1127374"/>
                </a:cubicBezTo>
                <a:cubicBezTo>
                  <a:pt x="6176367" y="1124893"/>
                  <a:pt x="6177608" y="1123653"/>
                  <a:pt x="6180088" y="1123653"/>
                </a:cubicBezTo>
                <a:close/>
                <a:moveTo>
                  <a:pt x="6101953" y="1123653"/>
                </a:moveTo>
                <a:cubicBezTo>
                  <a:pt x="6106914" y="1123653"/>
                  <a:pt x="6108154" y="1124893"/>
                  <a:pt x="6105674" y="1127374"/>
                </a:cubicBezTo>
                <a:cubicBezTo>
                  <a:pt x="6103194" y="1129854"/>
                  <a:pt x="6096992" y="1133575"/>
                  <a:pt x="6087070" y="1138536"/>
                </a:cubicBezTo>
                <a:lnTo>
                  <a:pt x="6072187" y="1153419"/>
                </a:lnTo>
                <a:lnTo>
                  <a:pt x="6072187" y="1160860"/>
                </a:lnTo>
                <a:lnTo>
                  <a:pt x="6057304" y="1160860"/>
                </a:lnTo>
                <a:lnTo>
                  <a:pt x="6049863" y="1160860"/>
                </a:lnTo>
                <a:lnTo>
                  <a:pt x="6042422" y="1160860"/>
                </a:lnTo>
                <a:cubicBezTo>
                  <a:pt x="6042422" y="1155899"/>
                  <a:pt x="6046142" y="1150938"/>
                  <a:pt x="6053584" y="1145977"/>
                </a:cubicBezTo>
                <a:cubicBezTo>
                  <a:pt x="6061025" y="1141016"/>
                  <a:pt x="6069707" y="1136055"/>
                  <a:pt x="6079629" y="1131094"/>
                </a:cubicBezTo>
                <a:cubicBezTo>
                  <a:pt x="6089550" y="1126133"/>
                  <a:pt x="6096992" y="1123653"/>
                  <a:pt x="6101953" y="1123653"/>
                </a:cubicBezTo>
                <a:close/>
                <a:moveTo>
                  <a:pt x="5781972" y="1123653"/>
                </a:moveTo>
                <a:cubicBezTo>
                  <a:pt x="5786934" y="1123653"/>
                  <a:pt x="5789414" y="1123653"/>
                  <a:pt x="5789414" y="1123653"/>
                </a:cubicBezTo>
                <a:cubicBezTo>
                  <a:pt x="5789414" y="1123653"/>
                  <a:pt x="5786934" y="1126133"/>
                  <a:pt x="5781972" y="1131094"/>
                </a:cubicBezTo>
                <a:cubicBezTo>
                  <a:pt x="5777011" y="1131094"/>
                  <a:pt x="5774531" y="1131094"/>
                  <a:pt x="5774531" y="1131094"/>
                </a:cubicBezTo>
                <a:cubicBezTo>
                  <a:pt x="5774531" y="1131094"/>
                  <a:pt x="5774531" y="1129854"/>
                  <a:pt x="5774531" y="1127374"/>
                </a:cubicBezTo>
                <a:cubicBezTo>
                  <a:pt x="5774531" y="1124893"/>
                  <a:pt x="5777011" y="1123653"/>
                  <a:pt x="5781972" y="1123653"/>
                </a:cubicBezTo>
                <a:close/>
                <a:moveTo>
                  <a:pt x="5752207" y="1123653"/>
                </a:moveTo>
                <a:lnTo>
                  <a:pt x="5752207" y="1131094"/>
                </a:lnTo>
                <a:cubicBezTo>
                  <a:pt x="5747245" y="1131094"/>
                  <a:pt x="5744765" y="1131094"/>
                  <a:pt x="5744765" y="1131094"/>
                </a:cubicBezTo>
                <a:cubicBezTo>
                  <a:pt x="5744765" y="1126133"/>
                  <a:pt x="5747245" y="1123653"/>
                  <a:pt x="5752207" y="1123653"/>
                </a:cubicBezTo>
                <a:close/>
                <a:moveTo>
                  <a:pt x="5030390" y="1123653"/>
                </a:moveTo>
                <a:cubicBezTo>
                  <a:pt x="5025429" y="1123653"/>
                  <a:pt x="5025429" y="1126133"/>
                  <a:pt x="5030390" y="1131094"/>
                </a:cubicBezTo>
                <a:lnTo>
                  <a:pt x="5045273" y="1131094"/>
                </a:lnTo>
                <a:cubicBezTo>
                  <a:pt x="5040312" y="1126133"/>
                  <a:pt x="5035352" y="1123653"/>
                  <a:pt x="5030390" y="1123653"/>
                </a:cubicBezTo>
                <a:close/>
                <a:moveTo>
                  <a:pt x="4777383" y="1123653"/>
                </a:moveTo>
                <a:cubicBezTo>
                  <a:pt x="4782344" y="1123653"/>
                  <a:pt x="4784824" y="1124893"/>
                  <a:pt x="4784824" y="1127374"/>
                </a:cubicBezTo>
                <a:cubicBezTo>
                  <a:pt x="4784824" y="1129854"/>
                  <a:pt x="4783583" y="1131094"/>
                  <a:pt x="4781103" y="1131094"/>
                </a:cubicBezTo>
                <a:cubicBezTo>
                  <a:pt x="4778623" y="1131094"/>
                  <a:pt x="4777383" y="1128614"/>
                  <a:pt x="4777383" y="1123653"/>
                </a:cubicBezTo>
                <a:close/>
                <a:moveTo>
                  <a:pt x="4446240" y="1123653"/>
                </a:moveTo>
                <a:cubicBezTo>
                  <a:pt x="4448721" y="1123653"/>
                  <a:pt x="4449961" y="1126133"/>
                  <a:pt x="4449961" y="1131094"/>
                </a:cubicBezTo>
                <a:cubicBezTo>
                  <a:pt x="4445000" y="1131094"/>
                  <a:pt x="4442520" y="1129854"/>
                  <a:pt x="4442520" y="1127374"/>
                </a:cubicBezTo>
                <a:cubicBezTo>
                  <a:pt x="4442520" y="1124893"/>
                  <a:pt x="4443760" y="1123653"/>
                  <a:pt x="4446240" y="1123653"/>
                </a:cubicBezTo>
                <a:close/>
                <a:moveTo>
                  <a:pt x="4316016" y="1123653"/>
                </a:moveTo>
                <a:lnTo>
                  <a:pt x="4323457" y="1123653"/>
                </a:lnTo>
                <a:lnTo>
                  <a:pt x="4316016" y="1131094"/>
                </a:lnTo>
                <a:close/>
                <a:moveTo>
                  <a:pt x="4182070" y="1123653"/>
                </a:moveTo>
                <a:lnTo>
                  <a:pt x="4189512" y="1131094"/>
                </a:lnTo>
                <a:cubicBezTo>
                  <a:pt x="4189512" y="1136055"/>
                  <a:pt x="4187031" y="1138536"/>
                  <a:pt x="4182070" y="1138536"/>
                </a:cubicBezTo>
                <a:close/>
                <a:moveTo>
                  <a:pt x="3728144" y="1123653"/>
                </a:moveTo>
                <a:cubicBezTo>
                  <a:pt x="3728144" y="1123653"/>
                  <a:pt x="3728144" y="1126133"/>
                  <a:pt x="3728144" y="1131094"/>
                </a:cubicBezTo>
                <a:lnTo>
                  <a:pt x="3713262" y="1131094"/>
                </a:lnTo>
                <a:cubicBezTo>
                  <a:pt x="3713262" y="1131094"/>
                  <a:pt x="3715742" y="1129854"/>
                  <a:pt x="3720703" y="1127374"/>
                </a:cubicBezTo>
                <a:cubicBezTo>
                  <a:pt x="3725664" y="1124893"/>
                  <a:pt x="3728144" y="1123653"/>
                  <a:pt x="3728144" y="1123653"/>
                </a:cubicBezTo>
                <a:close/>
                <a:moveTo>
                  <a:pt x="5971728" y="1119932"/>
                </a:moveTo>
                <a:cubicBezTo>
                  <a:pt x="5974209" y="1119932"/>
                  <a:pt x="5977930" y="1121173"/>
                  <a:pt x="5982890" y="1123653"/>
                </a:cubicBezTo>
                <a:cubicBezTo>
                  <a:pt x="5987852" y="1123653"/>
                  <a:pt x="5990332" y="1126133"/>
                  <a:pt x="5990332" y="1131094"/>
                </a:cubicBezTo>
                <a:lnTo>
                  <a:pt x="5968008" y="1123653"/>
                </a:lnTo>
                <a:cubicBezTo>
                  <a:pt x="5968008" y="1121173"/>
                  <a:pt x="5969248" y="1119932"/>
                  <a:pt x="5971728" y="1119932"/>
                </a:cubicBezTo>
                <a:close/>
                <a:moveTo>
                  <a:pt x="5236889" y="1119932"/>
                </a:moveTo>
                <a:cubicBezTo>
                  <a:pt x="5240610" y="1119932"/>
                  <a:pt x="5243711" y="1121173"/>
                  <a:pt x="5246191" y="1123653"/>
                </a:cubicBezTo>
                <a:cubicBezTo>
                  <a:pt x="5251152" y="1123653"/>
                  <a:pt x="5253633" y="1124893"/>
                  <a:pt x="5253633" y="1127374"/>
                </a:cubicBezTo>
                <a:cubicBezTo>
                  <a:pt x="5253633" y="1129854"/>
                  <a:pt x="5251152" y="1131094"/>
                  <a:pt x="5246191" y="1131094"/>
                </a:cubicBezTo>
                <a:lnTo>
                  <a:pt x="5208984" y="1131094"/>
                </a:lnTo>
                <a:lnTo>
                  <a:pt x="5223867" y="1123653"/>
                </a:lnTo>
                <a:cubicBezTo>
                  <a:pt x="5228828" y="1121173"/>
                  <a:pt x="5233168" y="1119932"/>
                  <a:pt x="5236889" y="1119932"/>
                </a:cubicBezTo>
                <a:close/>
                <a:moveTo>
                  <a:pt x="6771679" y="1116212"/>
                </a:moveTo>
                <a:lnTo>
                  <a:pt x="6771679" y="1123653"/>
                </a:lnTo>
                <a:cubicBezTo>
                  <a:pt x="6771679" y="1123653"/>
                  <a:pt x="6769199" y="1123653"/>
                  <a:pt x="6764238" y="1123653"/>
                </a:cubicBezTo>
                <a:cubicBezTo>
                  <a:pt x="6764238" y="1118692"/>
                  <a:pt x="6766718" y="1116212"/>
                  <a:pt x="6771679" y="1116212"/>
                </a:cubicBezTo>
                <a:close/>
                <a:moveTo>
                  <a:pt x="6161484" y="1116212"/>
                </a:moveTo>
                <a:lnTo>
                  <a:pt x="6168926" y="1116212"/>
                </a:lnTo>
                <a:cubicBezTo>
                  <a:pt x="6163964" y="1116212"/>
                  <a:pt x="6163964" y="1118692"/>
                  <a:pt x="6168926" y="1123653"/>
                </a:cubicBezTo>
                <a:lnTo>
                  <a:pt x="6176367" y="1131094"/>
                </a:lnTo>
                <a:lnTo>
                  <a:pt x="6161484" y="1131094"/>
                </a:lnTo>
                <a:cubicBezTo>
                  <a:pt x="6161484" y="1126133"/>
                  <a:pt x="6159004" y="1123653"/>
                  <a:pt x="6154043" y="1123653"/>
                </a:cubicBezTo>
                <a:close/>
                <a:moveTo>
                  <a:pt x="6124277" y="1116212"/>
                </a:moveTo>
                <a:lnTo>
                  <a:pt x="6139160" y="1116212"/>
                </a:lnTo>
                <a:lnTo>
                  <a:pt x="6131719" y="1123653"/>
                </a:lnTo>
                <a:cubicBezTo>
                  <a:pt x="6126757" y="1118692"/>
                  <a:pt x="6124277" y="1116212"/>
                  <a:pt x="6124277" y="1116212"/>
                </a:cubicBezTo>
                <a:close/>
                <a:moveTo>
                  <a:pt x="6072187" y="1116212"/>
                </a:moveTo>
                <a:lnTo>
                  <a:pt x="6072187" y="1123653"/>
                </a:lnTo>
                <a:lnTo>
                  <a:pt x="6064746" y="1131094"/>
                </a:lnTo>
                <a:cubicBezTo>
                  <a:pt x="6064746" y="1126133"/>
                  <a:pt x="6067226" y="1121173"/>
                  <a:pt x="6072187" y="1116212"/>
                </a:cubicBezTo>
                <a:close/>
                <a:moveTo>
                  <a:pt x="4196953" y="1116212"/>
                </a:moveTo>
                <a:lnTo>
                  <a:pt x="4219277" y="1123653"/>
                </a:lnTo>
                <a:lnTo>
                  <a:pt x="4196953" y="1123653"/>
                </a:lnTo>
                <a:cubicBezTo>
                  <a:pt x="4196953" y="1118692"/>
                  <a:pt x="4196953" y="1116212"/>
                  <a:pt x="4196953" y="1116212"/>
                </a:cubicBezTo>
                <a:close/>
                <a:moveTo>
                  <a:pt x="5570424" y="1110896"/>
                </a:moveTo>
                <a:lnTo>
                  <a:pt x="5570637" y="1111746"/>
                </a:lnTo>
                <a:lnTo>
                  <a:pt x="5569892" y="1112491"/>
                </a:lnTo>
                <a:close/>
                <a:moveTo>
                  <a:pt x="6384726" y="1108770"/>
                </a:moveTo>
                <a:lnTo>
                  <a:pt x="6392168" y="1116212"/>
                </a:lnTo>
                <a:lnTo>
                  <a:pt x="6384726" y="1116212"/>
                </a:lnTo>
                <a:cubicBezTo>
                  <a:pt x="6384726" y="1111251"/>
                  <a:pt x="6384726" y="1108770"/>
                  <a:pt x="6384726" y="1108770"/>
                </a:cubicBezTo>
                <a:close/>
                <a:moveTo>
                  <a:pt x="6235898" y="1108770"/>
                </a:moveTo>
                <a:lnTo>
                  <a:pt x="6243340" y="1116212"/>
                </a:lnTo>
                <a:cubicBezTo>
                  <a:pt x="6243340" y="1116212"/>
                  <a:pt x="6240860" y="1116212"/>
                  <a:pt x="6235898" y="1116212"/>
                </a:cubicBezTo>
                <a:cubicBezTo>
                  <a:pt x="6235898" y="1111251"/>
                  <a:pt x="6235898" y="1108770"/>
                  <a:pt x="6235898" y="1108770"/>
                </a:cubicBezTo>
                <a:close/>
                <a:moveTo>
                  <a:pt x="5796855" y="1108770"/>
                </a:moveTo>
                <a:cubicBezTo>
                  <a:pt x="5796855" y="1108770"/>
                  <a:pt x="5799335" y="1108770"/>
                  <a:pt x="5804297" y="1108770"/>
                </a:cubicBezTo>
                <a:lnTo>
                  <a:pt x="5796855" y="1123653"/>
                </a:lnTo>
                <a:lnTo>
                  <a:pt x="5796855" y="1116212"/>
                </a:lnTo>
                <a:cubicBezTo>
                  <a:pt x="5796855" y="1111251"/>
                  <a:pt x="5796855" y="1108770"/>
                  <a:pt x="5796855" y="1108770"/>
                </a:cubicBezTo>
                <a:close/>
                <a:moveTo>
                  <a:pt x="5752207" y="1108770"/>
                </a:moveTo>
                <a:lnTo>
                  <a:pt x="5752207" y="1116212"/>
                </a:lnTo>
                <a:cubicBezTo>
                  <a:pt x="5747245" y="1116212"/>
                  <a:pt x="5744765" y="1116212"/>
                  <a:pt x="5744765" y="1116212"/>
                </a:cubicBezTo>
                <a:cubicBezTo>
                  <a:pt x="5744765" y="1111251"/>
                  <a:pt x="5747245" y="1108770"/>
                  <a:pt x="5752207" y="1108770"/>
                </a:cubicBezTo>
                <a:close/>
                <a:moveTo>
                  <a:pt x="5573613" y="1108770"/>
                </a:moveTo>
                <a:lnTo>
                  <a:pt x="5581054" y="1108770"/>
                </a:lnTo>
                <a:lnTo>
                  <a:pt x="5588496" y="1116211"/>
                </a:lnTo>
                <a:lnTo>
                  <a:pt x="5588496" y="1116212"/>
                </a:lnTo>
                <a:lnTo>
                  <a:pt x="5588496" y="1116211"/>
                </a:lnTo>
                <a:lnTo>
                  <a:pt x="5595937" y="1123653"/>
                </a:lnTo>
                <a:cubicBezTo>
                  <a:pt x="5586016" y="1128614"/>
                  <a:pt x="5578574" y="1128614"/>
                  <a:pt x="5573613" y="1123653"/>
                </a:cubicBezTo>
                <a:lnTo>
                  <a:pt x="5570637" y="1111746"/>
                </a:lnTo>
                <a:close/>
                <a:moveTo>
                  <a:pt x="5171777" y="1108770"/>
                </a:moveTo>
                <a:lnTo>
                  <a:pt x="5179219" y="1116212"/>
                </a:lnTo>
                <a:cubicBezTo>
                  <a:pt x="5179219" y="1121173"/>
                  <a:pt x="5177978" y="1123653"/>
                  <a:pt x="5175498" y="1123653"/>
                </a:cubicBezTo>
                <a:cubicBezTo>
                  <a:pt x="5173018" y="1123653"/>
                  <a:pt x="5166816" y="1126133"/>
                  <a:pt x="5156894" y="1131094"/>
                </a:cubicBezTo>
                <a:cubicBezTo>
                  <a:pt x="5137051" y="1141016"/>
                  <a:pt x="5122168" y="1145977"/>
                  <a:pt x="5112246" y="1145977"/>
                </a:cubicBezTo>
                <a:cubicBezTo>
                  <a:pt x="5107285" y="1141016"/>
                  <a:pt x="5103564" y="1137295"/>
                  <a:pt x="5101084" y="1134815"/>
                </a:cubicBezTo>
                <a:cubicBezTo>
                  <a:pt x="5098604" y="1132335"/>
                  <a:pt x="5097364" y="1131094"/>
                  <a:pt x="5097364" y="1131094"/>
                </a:cubicBezTo>
                <a:lnTo>
                  <a:pt x="5101084" y="1131094"/>
                </a:lnTo>
                <a:cubicBezTo>
                  <a:pt x="5103564" y="1131094"/>
                  <a:pt x="5107285" y="1131094"/>
                  <a:pt x="5112246" y="1131094"/>
                </a:cubicBezTo>
                <a:cubicBezTo>
                  <a:pt x="5132090" y="1131094"/>
                  <a:pt x="5146973" y="1128614"/>
                  <a:pt x="5156894" y="1123653"/>
                </a:cubicBezTo>
                <a:close/>
                <a:moveTo>
                  <a:pt x="4725293" y="1108770"/>
                </a:moveTo>
                <a:cubicBezTo>
                  <a:pt x="4725293" y="1108770"/>
                  <a:pt x="4726533" y="1108770"/>
                  <a:pt x="4729013" y="1108770"/>
                </a:cubicBezTo>
                <a:cubicBezTo>
                  <a:pt x="4731494" y="1108770"/>
                  <a:pt x="4732734" y="1111251"/>
                  <a:pt x="4732734" y="1116212"/>
                </a:cubicBezTo>
                <a:cubicBezTo>
                  <a:pt x="4732734" y="1116212"/>
                  <a:pt x="4730254" y="1116212"/>
                  <a:pt x="4725293" y="1116212"/>
                </a:cubicBezTo>
                <a:cubicBezTo>
                  <a:pt x="4720332" y="1111251"/>
                  <a:pt x="4720332" y="1108770"/>
                  <a:pt x="4725293" y="1108770"/>
                </a:cubicBezTo>
                <a:close/>
                <a:moveTo>
                  <a:pt x="4461124" y="1108770"/>
                </a:moveTo>
                <a:cubicBezTo>
                  <a:pt x="4463604" y="1108770"/>
                  <a:pt x="4464844" y="1111251"/>
                  <a:pt x="4464844" y="1116212"/>
                </a:cubicBezTo>
                <a:cubicBezTo>
                  <a:pt x="4459883" y="1116212"/>
                  <a:pt x="4457403" y="1114971"/>
                  <a:pt x="4457403" y="1112491"/>
                </a:cubicBezTo>
                <a:cubicBezTo>
                  <a:pt x="4457403" y="1110010"/>
                  <a:pt x="4458643" y="1108770"/>
                  <a:pt x="4461124" y="1108770"/>
                </a:cubicBezTo>
                <a:close/>
                <a:moveTo>
                  <a:pt x="4100215" y="1108770"/>
                </a:moveTo>
                <a:cubicBezTo>
                  <a:pt x="4115098" y="1108770"/>
                  <a:pt x="4117578" y="1111251"/>
                  <a:pt x="4107656" y="1116212"/>
                </a:cubicBezTo>
                <a:cubicBezTo>
                  <a:pt x="4102695" y="1121173"/>
                  <a:pt x="4100215" y="1121173"/>
                  <a:pt x="4100215" y="1116212"/>
                </a:cubicBezTo>
                <a:cubicBezTo>
                  <a:pt x="4100215" y="1111251"/>
                  <a:pt x="4100215" y="1108770"/>
                  <a:pt x="4100215" y="1108770"/>
                </a:cubicBezTo>
                <a:close/>
                <a:moveTo>
                  <a:pt x="5696396" y="1105049"/>
                </a:moveTo>
                <a:cubicBezTo>
                  <a:pt x="5698877" y="1105049"/>
                  <a:pt x="5700117" y="1106290"/>
                  <a:pt x="5700117" y="1108770"/>
                </a:cubicBezTo>
                <a:cubicBezTo>
                  <a:pt x="5695156" y="1113731"/>
                  <a:pt x="5690195" y="1116212"/>
                  <a:pt x="5685234" y="1116212"/>
                </a:cubicBezTo>
                <a:cubicBezTo>
                  <a:pt x="5675313" y="1121173"/>
                  <a:pt x="5670351" y="1123653"/>
                  <a:pt x="5670351" y="1123653"/>
                </a:cubicBezTo>
                <a:cubicBezTo>
                  <a:pt x="5660430" y="1138536"/>
                  <a:pt x="5648027" y="1145977"/>
                  <a:pt x="5633144" y="1145977"/>
                </a:cubicBezTo>
                <a:lnTo>
                  <a:pt x="5633144" y="1138536"/>
                </a:lnTo>
                <a:cubicBezTo>
                  <a:pt x="5638106" y="1133575"/>
                  <a:pt x="5645547" y="1129854"/>
                  <a:pt x="5655469" y="1127374"/>
                </a:cubicBezTo>
                <a:cubicBezTo>
                  <a:pt x="5665390" y="1124893"/>
                  <a:pt x="5675313" y="1118692"/>
                  <a:pt x="5685234" y="1108770"/>
                </a:cubicBezTo>
                <a:cubicBezTo>
                  <a:pt x="5690195" y="1106290"/>
                  <a:pt x="5693916" y="1105049"/>
                  <a:pt x="5696396" y="1105049"/>
                </a:cubicBezTo>
                <a:close/>
                <a:moveTo>
                  <a:pt x="6801445" y="1101329"/>
                </a:moveTo>
                <a:lnTo>
                  <a:pt x="6808886" y="1101329"/>
                </a:lnTo>
                <a:cubicBezTo>
                  <a:pt x="6794003" y="1111251"/>
                  <a:pt x="6786562" y="1113731"/>
                  <a:pt x="6786562" y="1108770"/>
                </a:cubicBezTo>
                <a:cubicBezTo>
                  <a:pt x="6786562" y="1108770"/>
                  <a:pt x="6789042" y="1107530"/>
                  <a:pt x="6794003" y="1105049"/>
                </a:cubicBezTo>
                <a:cubicBezTo>
                  <a:pt x="6798965" y="1102569"/>
                  <a:pt x="6801445" y="1101329"/>
                  <a:pt x="6801445" y="1101329"/>
                </a:cubicBezTo>
                <a:close/>
                <a:moveTo>
                  <a:pt x="6373564" y="1101329"/>
                </a:moveTo>
                <a:cubicBezTo>
                  <a:pt x="6376044" y="1101329"/>
                  <a:pt x="6377285" y="1101329"/>
                  <a:pt x="6377285" y="1101329"/>
                </a:cubicBezTo>
                <a:cubicBezTo>
                  <a:pt x="6372324" y="1101329"/>
                  <a:pt x="6369844" y="1103809"/>
                  <a:pt x="6369844" y="1108770"/>
                </a:cubicBezTo>
                <a:cubicBezTo>
                  <a:pt x="6369844" y="1113731"/>
                  <a:pt x="6367363" y="1116212"/>
                  <a:pt x="6362402" y="1116212"/>
                </a:cubicBezTo>
                <a:lnTo>
                  <a:pt x="6362402" y="1108770"/>
                </a:lnTo>
                <a:cubicBezTo>
                  <a:pt x="6367363" y="1103809"/>
                  <a:pt x="6371084" y="1101329"/>
                  <a:pt x="6373564" y="1101329"/>
                </a:cubicBezTo>
                <a:close/>
                <a:moveTo>
                  <a:pt x="6012656" y="1101329"/>
                </a:moveTo>
                <a:cubicBezTo>
                  <a:pt x="6012656" y="1101329"/>
                  <a:pt x="6015136" y="1101329"/>
                  <a:pt x="6020097" y="1101329"/>
                </a:cubicBezTo>
                <a:cubicBezTo>
                  <a:pt x="6015136" y="1106290"/>
                  <a:pt x="6012656" y="1108770"/>
                  <a:pt x="6012656" y="1108770"/>
                </a:cubicBezTo>
                <a:close/>
                <a:moveTo>
                  <a:pt x="5194101" y="1101329"/>
                </a:moveTo>
                <a:cubicBezTo>
                  <a:pt x="5204023" y="1106290"/>
                  <a:pt x="5204023" y="1108770"/>
                  <a:pt x="5194101" y="1108770"/>
                </a:cubicBezTo>
                <a:cubicBezTo>
                  <a:pt x="5194101" y="1108770"/>
                  <a:pt x="5194101" y="1106290"/>
                  <a:pt x="5194101" y="1101329"/>
                </a:cubicBezTo>
                <a:close/>
                <a:moveTo>
                  <a:pt x="4755058" y="1101329"/>
                </a:moveTo>
                <a:lnTo>
                  <a:pt x="4762500" y="1101329"/>
                </a:lnTo>
                <a:cubicBezTo>
                  <a:pt x="4762500" y="1101329"/>
                  <a:pt x="4761259" y="1102569"/>
                  <a:pt x="4758779" y="1105049"/>
                </a:cubicBezTo>
                <a:cubicBezTo>
                  <a:pt x="4756299" y="1107530"/>
                  <a:pt x="4752578" y="1108770"/>
                  <a:pt x="4747617" y="1108770"/>
                </a:cubicBezTo>
                <a:cubicBezTo>
                  <a:pt x="4752578" y="1103809"/>
                  <a:pt x="4755058" y="1101329"/>
                  <a:pt x="4755058" y="1101329"/>
                </a:cubicBezTo>
                <a:close/>
                <a:moveTo>
                  <a:pt x="4621113" y="1101329"/>
                </a:moveTo>
                <a:cubicBezTo>
                  <a:pt x="4626074" y="1101329"/>
                  <a:pt x="4628554" y="1103809"/>
                  <a:pt x="4628554" y="1108770"/>
                </a:cubicBezTo>
                <a:lnTo>
                  <a:pt x="4613672" y="1108770"/>
                </a:lnTo>
                <a:cubicBezTo>
                  <a:pt x="4613672" y="1103809"/>
                  <a:pt x="4616152" y="1101329"/>
                  <a:pt x="4621113" y="1101329"/>
                </a:cubicBezTo>
                <a:close/>
                <a:moveTo>
                  <a:pt x="3787676" y="1101329"/>
                </a:moveTo>
                <a:cubicBezTo>
                  <a:pt x="3787676" y="1101329"/>
                  <a:pt x="3788916" y="1102569"/>
                  <a:pt x="3791396" y="1105049"/>
                </a:cubicBezTo>
                <a:cubicBezTo>
                  <a:pt x="3793877" y="1107530"/>
                  <a:pt x="3795117" y="1108770"/>
                  <a:pt x="3795117" y="1108770"/>
                </a:cubicBezTo>
                <a:cubicBezTo>
                  <a:pt x="3795117" y="1108770"/>
                  <a:pt x="3792637" y="1108770"/>
                  <a:pt x="3787676" y="1108770"/>
                </a:cubicBezTo>
                <a:cubicBezTo>
                  <a:pt x="3782715" y="1108770"/>
                  <a:pt x="3780234" y="1108770"/>
                  <a:pt x="3780234" y="1108770"/>
                </a:cubicBezTo>
                <a:cubicBezTo>
                  <a:pt x="3780234" y="1103809"/>
                  <a:pt x="3782715" y="1101329"/>
                  <a:pt x="3787676" y="1101329"/>
                </a:cubicBezTo>
                <a:close/>
                <a:moveTo>
                  <a:pt x="5175498" y="1097608"/>
                </a:moveTo>
                <a:cubicBezTo>
                  <a:pt x="5177978" y="1097608"/>
                  <a:pt x="5179219" y="1098848"/>
                  <a:pt x="5179219" y="1101329"/>
                </a:cubicBezTo>
                <a:cubicBezTo>
                  <a:pt x="5179219" y="1101329"/>
                  <a:pt x="5176738" y="1101329"/>
                  <a:pt x="5171777" y="1101329"/>
                </a:cubicBezTo>
                <a:lnTo>
                  <a:pt x="5164336" y="1101329"/>
                </a:lnTo>
                <a:cubicBezTo>
                  <a:pt x="5169296" y="1098848"/>
                  <a:pt x="5173017" y="1097608"/>
                  <a:pt x="5175498" y="1097608"/>
                </a:cubicBezTo>
                <a:close/>
                <a:moveTo>
                  <a:pt x="4726223" y="1096678"/>
                </a:moveTo>
                <a:cubicBezTo>
                  <a:pt x="4726844" y="1096058"/>
                  <a:pt x="4727773" y="1096368"/>
                  <a:pt x="4729013" y="1097608"/>
                </a:cubicBezTo>
                <a:cubicBezTo>
                  <a:pt x="4731494" y="1100088"/>
                  <a:pt x="4732734" y="1101329"/>
                  <a:pt x="4732734" y="1101329"/>
                </a:cubicBezTo>
                <a:cubicBezTo>
                  <a:pt x="4727773" y="1106290"/>
                  <a:pt x="4725293" y="1106290"/>
                  <a:pt x="4725293" y="1101329"/>
                </a:cubicBezTo>
                <a:cubicBezTo>
                  <a:pt x="4725293" y="1098848"/>
                  <a:pt x="4725604" y="1097298"/>
                  <a:pt x="4726223" y="1096678"/>
                </a:cubicBezTo>
                <a:close/>
                <a:moveTo>
                  <a:pt x="6734472" y="1093887"/>
                </a:moveTo>
                <a:lnTo>
                  <a:pt x="6727031" y="1101329"/>
                </a:lnTo>
                <a:lnTo>
                  <a:pt x="6719589" y="1101329"/>
                </a:lnTo>
                <a:cubicBezTo>
                  <a:pt x="6719589" y="1101329"/>
                  <a:pt x="6722069" y="1100088"/>
                  <a:pt x="6727031" y="1097608"/>
                </a:cubicBezTo>
                <a:cubicBezTo>
                  <a:pt x="6731992" y="1095128"/>
                  <a:pt x="6734472" y="1093887"/>
                  <a:pt x="6734472" y="1093887"/>
                </a:cubicBezTo>
                <a:close/>
                <a:moveTo>
                  <a:pt x="5986611" y="1093887"/>
                </a:moveTo>
                <a:cubicBezTo>
                  <a:pt x="5989091" y="1093887"/>
                  <a:pt x="5990332" y="1095128"/>
                  <a:pt x="5990332" y="1097608"/>
                </a:cubicBezTo>
                <a:cubicBezTo>
                  <a:pt x="5990332" y="1100088"/>
                  <a:pt x="5987852" y="1101329"/>
                  <a:pt x="5982890" y="1101329"/>
                </a:cubicBezTo>
                <a:cubicBezTo>
                  <a:pt x="5982890" y="1096368"/>
                  <a:pt x="5984131" y="1093887"/>
                  <a:pt x="5986611" y="1093887"/>
                </a:cubicBezTo>
                <a:close/>
                <a:moveTo>
                  <a:pt x="5834062" y="1093887"/>
                </a:moveTo>
                <a:lnTo>
                  <a:pt x="5826621" y="1108770"/>
                </a:lnTo>
                <a:cubicBezTo>
                  <a:pt x="5821660" y="1108770"/>
                  <a:pt x="5819179" y="1107530"/>
                  <a:pt x="5819179" y="1105049"/>
                </a:cubicBezTo>
                <a:cubicBezTo>
                  <a:pt x="5819179" y="1102569"/>
                  <a:pt x="5820420" y="1100088"/>
                  <a:pt x="5822900" y="1097608"/>
                </a:cubicBezTo>
                <a:cubicBezTo>
                  <a:pt x="5825380" y="1095128"/>
                  <a:pt x="5829101" y="1093887"/>
                  <a:pt x="5834062" y="1093887"/>
                </a:cubicBezTo>
                <a:close/>
                <a:moveTo>
                  <a:pt x="5566172" y="1093887"/>
                </a:moveTo>
                <a:cubicBezTo>
                  <a:pt x="5571133" y="1093887"/>
                  <a:pt x="5573613" y="1096368"/>
                  <a:pt x="5573613" y="1101329"/>
                </a:cubicBezTo>
                <a:lnTo>
                  <a:pt x="5570424" y="1110896"/>
                </a:lnTo>
                <a:close/>
                <a:moveTo>
                  <a:pt x="5212705" y="1093887"/>
                </a:moveTo>
                <a:cubicBezTo>
                  <a:pt x="5215185" y="1093887"/>
                  <a:pt x="5216426" y="1095128"/>
                  <a:pt x="5216426" y="1097608"/>
                </a:cubicBezTo>
                <a:cubicBezTo>
                  <a:pt x="5216426" y="1100088"/>
                  <a:pt x="5213945" y="1101329"/>
                  <a:pt x="5208984" y="1101329"/>
                </a:cubicBezTo>
                <a:cubicBezTo>
                  <a:pt x="5208984" y="1096368"/>
                  <a:pt x="5210225" y="1093887"/>
                  <a:pt x="5212705" y="1093887"/>
                </a:cubicBezTo>
                <a:close/>
                <a:moveTo>
                  <a:pt x="5097364" y="1093887"/>
                </a:moveTo>
                <a:cubicBezTo>
                  <a:pt x="5092402" y="1093887"/>
                  <a:pt x="5089922" y="1096368"/>
                  <a:pt x="5089922" y="1101329"/>
                </a:cubicBezTo>
                <a:cubicBezTo>
                  <a:pt x="5089922" y="1106290"/>
                  <a:pt x="5092402" y="1108770"/>
                  <a:pt x="5097364" y="1108770"/>
                </a:cubicBezTo>
                <a:cubicBezTo>
                  <a:pt x="5102325" y="1108770"/>
                  <a:pt x="5106046" y="1106290"/>
                  <a:pt x="5108526" y="1101329"/>
                </a:cubicBezTo>
                <a:cubicBezTo>
                  <a:pt x="5111006" y="1096368"/>
                  <a:pt x="5111006" y="1093887"/>
                  <a:pt x="5108526" y="1093887"/>
                </a:cubicBezTo>
                <a:cubicBezTo>
                  <a:pt x="5106046" y="1093887"/>
                  <a:pt x="5102325" y="1093887"/>
                  <a:pt x="5097364" y="1093887"/>
                </a:cubicBezTo>
                <a:close/>
                <a:moveTo>
                  <a:pt x="4263926" y="1093887"/>
                </a:moveTo>
                <a:cubicBezTo>
                  <a:pt x="4263926" y="1093887"/>
                  <a:pt x="4266407" y="1096368"/>
                  <a:pt x="4271368" y="1101329"/>
                </a:cubicBezTo>
                <a:cubicBezTo>
                  <a:pt x="4271368" y="1101329"/>
                  <a:pt x="4270127" y="1101329"/>
                  <a:pt x="4267647" y="1101329"/>
                </a:cubicBezTo>
                <a:cubicBezTo>
                  <a:pt x="4265167" y="1101329"/>
                  <a:pt x="4263926" y="1101329"/>
                  <a:pt x="4263926" y="1101329"/>
                </a:cubicBezTo>
                <a:cubicBezTo>
                  <a:pt x="4258965" y="1101329"/>
                  <a:pt x="4258965" y="1098848"/>
                  <a:pt x="4263926" y="1093887"/>
                </a:cubicBezTo>
                <a:close/>
                <a:moveTo>
                  <a:pt x="3921621" y="1093887"/>
                </a:moveTo>
                <a:cubicBezTo>
                  <a:pt x="3921621" y="1093887"/>
                  <a:pt x="3924101" y="1093887"/>
                  <a:pt x="3929063" y="1093887"/>
                </a:cubicBezTo>
                <a:cubicBezTo>
                  <a:pt x="3929063" y="1098848"/>
                  <a:pt x="3926582" y="1101329"/>
                  <a:pt x="3921621" y="1101329"/>
                </a:cubicBezTo>
                <a:close/>
                <a:moveTo>
                  <a:pt x="6831211" y="1086446"/>
                </a:moveTo>
                <a:cubicBezTo>
                  <a:pt x="6831211" y="1086446"/>
                  <a:pt x="6833691" y="1086446"/>
                  <a:pt x="6838652" y="1086446"/>
                </a:cubicBezTo>
                <a:cubicBezTo>
                  <a:pt x="6838652" y="1091407"/>
                  <a:pt x="6836172" y="1093887"/>
                  <a:pt x="6831211" y="1093887"/>
                </a:cubicBezTo>
                <a:close/>
                <a:moveTo>
                  <a:pt x="6749355" y="1086446"/>
                </a:moveTo>
                <a:lnTo>
                  <a:pt x="6749355" y="1093887"/>
                </a:lnTo>
                <a:cubicBezTo>
                  <a:pt x="6749355" y="1093887"/>
                  <a:pt x="6746875" y="1093887"/>
                  <a:pt x="6741913" y="1093887"/>
                </a:cubicBezTo>
                <a:cubicBezTo>
                  <a:pt x="6741913" y="1088926"/>
                  <a:pt x="6744393" y="1086446"/>
                  <a:pt x="6749355" y="1086446"/>
                </a:cubicBezTo>
                <a:close/>
                <a:moveTo>
                  <a:pt x="6369844" y="1086446"/>
                </a:moveTo>
                <a:lnTo>
                  <a:pt x="6362402" y="1093887"/>
                </a:lnTo>
                <a:lnTo>
                  <a:pt x="6347519" y="1093887"/>
                </a:lnTo>
                <a:cubicBezTo>
                  <a:pt x="6347519" y="1093887"/>
                  <a:pt x="6351240" y="1092647"/>
                  <a:pt x="6358681" y="1090167"/>
                </a:cubicBezTo>
                <a:cubicBezTo>
                  <a:pt x="6366123" y="1087686"/>
                  <a:pt x="6369844" y="1086446"/>
                  <a:pt x="6369844" y="1086446"/>
                </a:cubicBezTo>
                <a:close/>
                <a:moveTo>
                  <a:pt x="5923359" y="1086446"/>
                </a:moveTo>
                <a:cubicBezTo>
                  <a:pt x="5923359" y="1086446"/>
                  <a:pt x="5925839" y="1086446"/>
                  <a:pt x="5930801" y="1086446"/>
                </a:cubicBezTo>
                <a:cubicBezTo>
                  <a:pt x="5925839" y="1091407"/>
                  <a:pt x="5923359" y="1093887"/>
                  <a:pt x="5923359" y="1093887"/>
                </a:cubicBezTo>
                <a:close/>
                <a:moveTo>
                  <a:pt x="5796855" y="1086446"/>
                </a:moveTo>
                <a:cubicBezTo>
                  <a:pt x="5796855" y="1086446"/>
                  <a:pt x="5799335" y="1086446"/>
                  <a:pt x="5804297" y="1086446"/>
                </a:cubicBezTo>
                <a:cubicBezTo>
                  <a:pt x="5799335" y="1091407"/>
                  <a:pt x="5796855" y="1093887"/>
                  <a:pt x="5796855" y="1093887"/>
                </a:cubicBezTo>
                <a:close/>
                <a:moveTo>
                  <a:pt x="5357812" y="1086446"/>
                </a:moveTo>
                <a:lnTo>
                  <a:pt x="5365254" y="1086446"/>
                </a:lnTo>
                <a:cubicBezTo>
                  <a:pt x="5365254" y="1086446"/>
                  <a:pt x="5365254" y="1088926"/>
                  <a:pt x="5365254" y="1093887"/>
                </a:cubicBezTo>
                <a:close/>
                <a:moveTo>
                  <a:pt x="5290840" y="1086446"/>
                </a:moveTo>
                <a:lnTo>
                  <a:pt x="5298281" y="1086446"/>
                </a:lnTo>
                <a:cubicBezTo>
                  <a:pt x="5303242" y="1086446"/>
                  <a:pt x="5305722" y="1087686"/>
                  <a:pt x="5305722" y="1090167"/>
                </a:cubicBezTo>
                <a:cubicBezTo>
                  <a:pt x="5305722" y="1092647"/>
                  <a:pt x="5305722" y="1096368"/>
                  <a:pt x="5305722" y="1101329"/>
                </a:cubicBezTo>
                <a:cubicBezTo>
                  <a:pt x="5305722" y="1106290"/>
                  <a:pt x="5303242" y="1108770"/>
                  <a:pt x="5298281" y="1108770"/>
                </a:cubicBezTo>
                <a:lnTo>
                  <a:pt x="5290840" y="1108770"/>
                </a:lnTo>
                <a:cubicBezTo>
                  <a:pt x="5290840" y="1108770"/>
                  <a:pt x="5290840" y="1113731"/>
                  <a:pt x="5290840" y="1123653"/>
                </a:cubicBezTo>
                <a:lnTo>
                  <a:pt x="5283398" y="1131094"/>
                </a:lnTo>
                <a:lnTo>
                  <a:pt x="5283398" y="1123653"/>
                </a:lnTo>
                <a:cubicBezTo>
                  <a:pt x="5283398" y="1113731"/>
                  <a:pt x="5280918" y="1111251"/>
                  <a:pt x="5275957" y="1116212"/>
                </a:cubicBezTo>
                <a:cubicBezTo>
                  <a:pt x="5270995" y="1116212"/>
                  <a:pt x="5270995" y="1118692"/>
                  <a:pt x="5275957" y="1123653"/>
                </a:cubicBezTo>
                <a:lnTo>
                  <a:pt x="5268515" y="1123653"/>
                </a:lnTo>
                <a:cubicBezTo>
                  <a:pt x="5263554" y="1123653"/>
                  <a:pt x="5261074" y="1123653"/>
                  <a:pt x="5261074" y="1123653"/>
                </a:cubicBezTo>
                <a:cubicBezTo>
                  <a:pt x="5261074" y="1123653"/>
                  <a:pt x="5261074" y="1121173"/>
                  <a:pt x="5261074" y="1116212"/>
                </a:cubicBezTo>
                <a:cubicBezTo>
                  <a:pt x="5261074" y="1111251"/>
                  <a:pt x="5262315" y="1107530"/>
                  <a:pt x="5264795" y="1105049"/>
                </a:cubicBezTo>
                <a:cubicBezTo>
                  <a:pt x="5267275" y="1102569"/>
                  <a:pt x="5270995" y="1098848"/>
                  <a:pt x="5275957" y="1093887"/>
                </a:cubicBezTo>
                <a:close/>
                <a:moveTo>
                  <a:pt x="4531816" y="1086446"/>
                </a:moveTo>
                <a:lnTo>
                  <a:pt x="4531816" y="1093887"/>
                </a:lnTo>
                <a:lnTo>
                  <a:pt x="4516934" y="1093887"/>
                </a:lnTo>
                <a:cubicBezTo>
                  <a:pt x="4516934" y="1088926"/>
                  <a:pt x="4521895" y="1086446"/>
                  <a:pt x="4531816" y="1086446"/>
                </a:cubicBezTo>
                <a:close/>
                <a:moveTo>
                  <a:pt x="4472286" y="1086446"/>
                </a:moveTo>
                <a:cubicBezTo>
                  <a:pt x="4477247" y="1086446"/>
                  <a:pt x="4480967" y="1086446"/>
                  <a:pt x="4483448" y="1086446"/>
                </a:cubicBezTo>
                <a:cubicBezTo>
                  <a:pt x="4485928" y="1086446"/>
                  <a:pt x="4487169" y="1086446"/>
                  <a:pt x="4487169" y="1086446"/>
                </a:cubicBezTo>
                <a:lnTo>
                  <a:pt x="4502051" y="1086446"/>
                </a:lnTo>
                <a:cubicBezTo>
                  <a:pt x="4497090" y="1086446"/>
                  <a:pt x="4497090" y="1091407"/>
                  <a:pt x="4502051" y="1101329"/>
                </a:cubicBezTo>
                <a:cubicBezTo>
                  <a:pt x="4502051" y="1101329"/>
                  <a:pt x="4499571" y="1101329"/>
                  <a:pt x="4494610" y="1101329"/>
                </a:cubicBezTo>
                <a:cubicBezTo>
                  <a:pt x="4489649" y="1101329"/>
                  <a:pt x="4487169" y="1103809"/>
                  <a:pt x="4487169" y="1108770"/>
                </a:cubicBezTo>
                <a:lnTo>
                  <a:pt x="4479727" y="1116212"/>
                </a:lnTo>
                <a:cubicBezTo>
                  <a:pt x="4479727" y="1116212"/>
                  <a:pt x="4479727" y="1113731"/>
                  <a:pt x="4479727" y="1108770"/>
                </a:cubicBezTo>
                <a:cubicBezTo>
                  <a:pt x="4479727" y="1103809"/>
                  <a:pt x="4477247" y="1102569"/>
                  <a:pt x="4472286" y="1105049"/>
                </a:cubicBezTo>
                <a:cubicBezTo>
                  <a:pt x="4467325" y="1107530"/>
                  <a:pt x="4463604" y="1106290"/>
                  <a:pt x="4461124" y="1101329"/>
                </a:cubicBezTo>
                <a:cubicBezTo>
                  <a:pt x="4458643" y="1096368"/>
                  <a:pt x="4458643" y="1092647"/>
                  <a:pt x="4461124" y="1090167"/>
                </a:cubicBezTo>
                <a:cubicBezTo>
                  <a:pt x="4463604" y="1087686"/>
                  <a:pt x="4467325" y="1086446"/>
                  <a:pt x="4472286" y="1086446"/>
                </a:cubicBezTo>
                <a:close/>
                <a:moveTo>
                  <a:pt x="4345781" y="1086446"/>
                </a:moveTo>
                <a:lnTo>
                  <a:pt x="4353223" y="1086446"/>
                </a:lnTo>
                <a:lnTo>
                  <a:pt x="4345781" y="1093887"/>
                </a:lnTo>
                <a:close/>
                <a:moveTo>
                  <a:pt x="4987095" y="1084417"/>
                </a:moveTo>
                <a:lnTo>
                  <a:pt x="4987603" y="1086446"/>
                </a:lnTo>
                <a:cubicBezTo>
                  <a:pt x="4986362" y="1086446"/>
                  <a:pt x="4985742" y="1086446"/>
                  <a:pt x="4985742" y="1086446"/>
                </a:cubicBezTo>
                <a:close/>
                <a:moveTo>
                  <a:pt x="6273105" y="1079005"/>
                </a:moveTo>
                <a:cubicBezTo>
                  <a:pt x="6278067" y="1079005"/>
                  <a:pt x="6280547" y="1079005"/>
                  <a:pt x="6280547" y="1079005"/>
                </a:cubicBezTo>
                <a:cubicBezTo>
                  <a:pt x="6275585" y="1083966"/>
                  <a:pt x="6273105" y="1088926"/>
                  <a:pt x="6273105" y="1093887"/>
                </a:cubicBezTo>
                <a:cubicBezTo>
                  <a:pt x="6273105" y="1093887"/>
                  <a:pt x="6270625" y="1093887"/>
                  <a:pt x="6265664" y="1093887"/>
                </a:cubicBezTo>
                <a:lnTo>
                  <a:pt x="6258222" y="1101329"/>
                </a:lnTo>
                <a:lnTo>
                  <a:pt x="6243340" y="1101329"/>
                </a:lnTo>
                <a:cubicBezTo>
                  <a:pt x="6238378" y="1096368"/>
                  <a:pt x="6240860" y="1093887"/>
                  <a:pt x="6250781" y="1093887"/>
                </a:cubicBezTo>
                <a:cubicBezTo>
                  <a:pt x="6255742" y="1093887"/>
                  <a:pt x="6259463" y="1091407"/>
                  <a:pt x="6261943" y="1086446"/>
                </a:cubicBezTo>
                <a:cubicBezTo>
                  <a:pt x="6264423" y="1081485"/>
                  <a:pt x="6268144" y="1079005"/>
                  <a:pt x="6273105" y="1079005"/>
                </a:cubicBezTo>
                <a:close/>
                <a:moveTo>
                  <a:pt x="5863828" y="1079005"/>
                </a:moveTo>
                <a:lnTo>
                  <a:pt x="5871269" y="1079005"/>
                </a:lnTo>
                <a:cubicBezTo>
                  <a:pt x="5871269" y="1083966"/>
                  <a:pt x="5868789" y="1086446"/>
                  <a:pt x="5863828" y="1086446"/>
                </a:cubicBezTo>
                <a:lnTo>
                  <a:pt x="5856386" y="1086446"/>
                </a:lnTo>
                <a:cubicBezTo>
                  <a:pt x="5856386" y="1086446"/>
                  <a:pt x="5857627" y="1085206"/>
                  <a:pt x="5860107" y="1082725"/>
                </a:cubicBezTo>
                <a:cubicBezTo>
                  <a:pt x="5862587" y="1080245"/>
                  <a:pt x="5863828" y="1079005"/>
                  <a:pt x="5863828" y="1079005"/>
                </a:cubicBezTo>
                <a:close/>
                <a:moveTo>
                  <a:pt x="5744765" y="1079005"/>
                </a:moveTo>
                <a:lnTo>
                  <a:pt x="5744765" y="1086446"/>
                </a:lnTo>
                <a:lnTo>
                  <a:pt x="5737324" y="1086446"/>
                </a:lnTo>
                <a:cubicBezTo>
                  <a:pt x="5737324" y="1081485"/>
                  <a:pt x="5739804" y="1079005"/>
                  <a:pt x="5744765" y="1079005"/>
                </a:cubicBezTo>
                <a:close/>
                <a:moveTo>
                  <a:pt x="5640586" y="1079005"/>
                </a:moveTo>
                <a:lnTo>
                  <a:pt x="5655469" y="1079005"/>
                </a:lnTo>
                <a:cubicBezTo>
                  <a:pt x="5655469" y="1083966"/>
                  <a:pt x="5655469" y="1086446"/>
                  <a:pt x="5655469" y="1086446"/>
                </a:cubicBezTo>
                <a:lnTo>
                  <a:pt x="5648027" y="1093887"/>
                </a:lnTo>
                <a:lnTo>
                  <a:pt x="5633144" y="1093887"/>
                </a:lnTo>
                <a:lnTo>
                  <a:pt x="5618261" y="1101329"/>
                </a:lnTo>
                <a:cubicBezTo>
                  <a:pt x="5608340" y="1101329"/>
                  <a:pt x="5600899" y="1103809"/>
                  <a:pt x="5595937" y="1108770"/>
                </a:cubicBezTo>
                <a:lnTo>
                  <a:pt x="5588496" y="1116211"/>
                </a:lnTo>
                <a:lnTo>
                  <a:pt x="5588496" y="1116211"/>
                </a:lnTo>
                <a:lnTo>
                  <a:pt x="5595937" y="1101329"/>
                </a:lnTo>
                <a:cubicBezTo>
                  <a:pt x="5595937" y="1101329"/>
                  <a:pt x="5597178" y="1101329"/>
                  <a:pt x="5599658" y="1101329"/>
                </a:cubicBezTo>
                <a:cubicBezTo>
                  <a:pt x="5602138" y="1101329"/>
                  <a:pt x="5603379" y="1098848"/>
                  <a:pt x="5603379" y="1093887"/>
                </a:cubicBezTo>
                <a:cubicBezTo>
                  <a:pt x="5608340" y="1093887"/>
                  <a:pt x="5612061" y="1093887"/>
                  <a:pt x="5614541" y="1093887"/>
                </a:cubicBezTo>
                <a:cubicBezTo>
                  <a:pt x="5617021" y="1093887"/>
                  <a:pt x="5620742" y="1091407"/>
                  <a:pt x="5625703" y="1086446"/>
                </a:cubicBezTo>
                <a:close/>
                <a:moveTo>
                  <a:pt x="5238750" y="1079005"/>
                </a:moveTo>
                <a:cubicBezTo>
                  <a:pt x="5238750" y="1079005"/>
                  <a:pt x="5239990" y="1079005"/>
                  <a:pt x="5242470" y="1079005"/>
                </a:cubicBezTo>
                <a:cubicBezTo>
                  <a:pt x="5244951" y="1079005"/>
                  <a:pt x="5246191" y="1081485"/>
                  <a:pt x="5246191" y="1086446"/>
                </a:cubicBezTo>
                <a:cubicBezTo>
                  <a:pt x="5246191" y="1086446"/>
                  <a:pt x="5243711" y="1086446"/>
                  <a:pt x="5238750" y="1086446"/>
                </a:cubicBezTo>
                <a:cubicBezTo>
                  <a:pt x="5233788" y="1086446"/>
                  <a:pt x="5231308" y="1086446"/>
                  <a:pt x="5231308" y="1086446"/>
                </a:cubicBezTo>
                <a:cubicBezTo>
                  <a:pt x="5231308" y="1086446"/>
                  <a:pt x="5233788" y="1083966"/>
                  <a:pt x="5238750" y="1079005"/>
                </a:cubicBezTo>
                <a:close/>
                <a:moveTo>
                  <a:pt x="5186660" y="1079005"/>
                </a:moveTo>
                <a:lnTo>
                  <a:pt x="5194101" y="1079005"/>
                </a:lnTo>
                <a:cubicBezTo>
                  <a:pt x="5189140" y="1079005"/>
                  <a:pt x="5186660" y="1080245"/>
                  <a:pt x="5186660" y="1082725"/>
                </a:cubicBezTo>
                <a:close/>
                <a:moveTo>
                  <a:pt x="4985742" y="1079005"/>
                </a:moveTo>
                <a:cubicBezTo>
                  <a:pt x="4988223" y="1079005"/>
                  <a:pt x="4989463" y="1079625"/>
                  <a:pt x="4989463" y="1080865"/>
                </a:cubicBezTo>
                <a:lnTo>
                  <a:pt x="4987095" y="1084417"/>
                </a:lnTo>
                <a:close/>
                <a:moveTo>
                  <a:pt x="4874121" y="1079005"/>
                </a:moveTo>
                <a:cubicBezTo>
                  <a:pt x="4874121" y="1079005"/>
                  <a:pt x="4876601" y="1079005"/>
                  <a:pt x="4881563" y="1079005"/>
                </a:cubicBezTo>
                <a:cubicBezTo>
                  <a:pt x="4881563" y="1083966"/>
                  <a:pt x="4879083" y="1086446"/>
                  <a:pt x="4874121" y="1086446"/>
                </a:cubicBezTo>
                <a:cubicBezTo>
                  <a:pt x="4874121" y="1086446"/>
                  <a:pt x="4874121" y="1083966"/>
                  <a:pt x="4874121" y="1079005"/>
                </a:cubicBezTo>
                <a:close/>
                <a:moveTo>
                  <a:pt x="4435078" y="1079005"/>
                </a:moveTo>
                <a:cubicBezTo>
                  <a:pt x="4440039" y="1079005"/>
                  <a:pt x="4442520" y="1079005"/>
                  <a:pt x="4442520" y="1079005"/>
                </a:cubicBezTo>
                <a:lnTo>
                  <a:pt x="4449961" y="1079005"/>
                </a:lnTo>
                <a:cubicBezTo>
                  <a:pt x="4449961" y="1079005"/>
                  <a:pt x="4451201" y="1080245"/>
                  <a:pt x="4453682" y="1082725"/>
                </a:cubicBezTo>
                <a:cubicBezTo>
                  <a:pt x="4456163" y="1085206"/>
                  <a:pt x="4456163" y="1087686"/>
                  <a:pt x="4453682" y="1090167"/>
                </a:cubicBezTo>
                <a:cubicBezTo>
                  <a:pt x="4451201" y="1092647"/>
                  <a:pt x="4451201" y="1095128"/>
                  <a:pt x="4453682" y="1097608"/>
                </a:cubicBezTo>
                <a:cubicBezTo>
                  <a:pt x="4456163" y="1100088"/>
                  <a:pt x="4457403" y="1103809"/>
                  <a:pt x="4457403" y="1108770"/>
                </a:cubicBezTo>
                <a:cubicBezTo>
                  <a:pt x="4457403" y="1113731"/>
                  <a:pt x="4454923" y="1116212"/>
                  <a:pt x="4449961" y="1116212"/>
                </a:cubicBezTo>
                <a:cubicBezTo>
                  <a:pt x="4440039" y="1116212"/>
                  <a:pt x="4435078" y="1118692"/>
                  <a:pt x="4435078" y="1123653"/>
                </a:cubicBezTo>
                <a:cubicBezTo>
                  <a:pt x="4430117" y="1123653"/>
                  <a:pt x="4427637" y="1123653"/>
                  <a:pt x="4427637" y="1123653"/>
                </a:cubicBezTo>
                <a:lnTo>
                  <a:pt x="4427637" y="1131094"/>
                </a:lnTo>
                <a:cubicBezTo>
                  <a:pt x="4427637" y="1136055"/>
                  <a:pt x="4425156" y="1138536"/>
                  <a:pt x="4420195" y="1138536"/>
                </a:cubicBezTo>
                <a:cubicBezTo>
                  <a:pt x="4415234" y="1138536"/>
                  <a:pt x="4410274" y="1136055"/>
                  <a:pt x="4405313" y="1131094"/>
                </a:cubicBezTo>
                <a:lnTo>
                  <a:pt x="4397871" y="1138536"/>
                </a:lnTo>
                <a:cubicBezTo>
                  <a:pt x="4397871" y="1141016"/>
                  <a:pt x="4397871" y="1143187"/>
                  <a:pt x="4397871" y="1145047"/>
                </a:cubicBezTo>
                <a:lnTo>
                  <a:pt x="4397871" y="1145977"/>
                </a:lnTo>
                <a:cubicBezTo>
                  <a:pt x="4397871" y="1141016"/>
                  <a:pt x="4395391" y="1141016"/>
                  <a:pt x="4390430" y="1145977"/>
                </a:cubicBezTo>
                <a:lnTo>
                  <a:pt x="4390430" y="1138536"/>
                </a:lnTo>
                <a:cubicBezTo>
                  <a:pt x="4390430" y="1138536"/>
                  <a:pt x="4387949" y="1136055"/>
                  <a:pt x="4382988" y="1131094"/>
                </a:cubicBezTo>
                <a:lnTo>
                  <a:pt x="4375547" y="1138536"/>
                </a:lnTo>
                <a:cubicBezTo>
                  <a:pt x="4370586" y="1138536"/>
                  <a:pt x="4368106" y="1138536"/>
                  <a:pt x="4368106" y="1138536"/>
                </a:cubicBezTo>
                <a:cubicBezTo>
                  <a:pt x="4363144" y="1138536"/>
                  <a:pt x="4360664" y="1139776"/>
                  <a:pt x="4360664" y="1142256"/>
                </a:cubicBezTo>
                <a:cubicBezTo>
                  <a:pt x="4360664" y="1144737"/>
                  <a:pt x="4360664" y="1147217"/>
                  <a:pt x="4360664" y="1149698"/>
                </a:cubicBezTo>
                <a:cubicBezTo>
                  <a:pt x="4360664" y="1152178"/>
                  <a:pt x="4360664" y="1155899"/>
                  <a:pt x="4360664" y="1160860"/>
                </a:cubicBezTo>
                <a:lnTo>
                  <a:pt x="4353223" y="1160860"/>
                </a:lnTo>
                <a:cubicBezTo>
                  <a:pt x="4353223" y="1155899"/>
                  <a:pt x="4350742" y="1153419"/>
                  <a:pt x="4345781" y="1153419"/>
                </a:cubicBezTo>
                <a:cubicBezTo>
                  <a:pt x="4340820" y="1153419"/>
                  <a:pt x="4338340" y="1155899"/>
                  <a:pt x="4338340" y="1160860"/>
                </a:cubicBezTo>
                <a:cubicBezTo>
                  <a:pt x="4338340" y="1165821"/>
                  <a:pt x="4337100" y="1170782"/>
                  <a:pt x="4334619" y="1175743"/>
                </a:cubicBezTo>
                <a:cubicBezTo>
                  <a:pt x="4332139" y="1180704"/>
                  <a:pt x="4328418" y="1180704"/>
                  <a:pt x="4323457" y="1175743"/>
                </a:cubicBezTo>
                <a:lnTo>
                  <a:pt x="4316016" y="1183184"/>
                </a:lnTo>
                <a:lnTo>
                  <a:pt x="4301133" y="1175743"/>
                </a:lnTo>
                <a:cubicBezTo>
                  <a:pt x="4301133" y="1175743"/>
                  <a:pt x="4301133" y="1174502"/>
                  <a:pt x="4301133" y="1172022"/>
                </a:cubicBezTo>
                <a:cubicBezTo>
                  <a:pt x="4301133" y="1169542"/>
                  <a:pt x="4298652" y="1163340"/>
                  <a:pt x="4293691" y="1153419"/>
                </a:cubicBezTo>
                <a:lnTo>
                  <a:pt x="4286251" y="1145977"/>
                </a:lnTo>
                <a:lnTo>
                  <a:pt x="4293691" y="1138536"/>
                </a:lnTo>
                <a:lnTo>
                  <a:pt x="4301133" y="1131094"/>
                </a:lnTo>
                <a:cubicBezTo>
                  <a:pt x="4301133" y="1136055"/>
                  <a:pt x="4306094" y="1138536"/>
                  <a:pt x="4316016" y="1138536"/>
                </a:cubicBezTo>
                <a:lnTo>
                  <a:pt x="4338340" y="1138536"/>
                </a:lnTo>
                <a:cubicBezTo>
                  <a:pt x="4338340" y="1133575"/>
                  <a:pt x="4340820" y="1131094"/>
                  <a:pt x="4345781" y="1131094"/>
                </a:cubicBezTo>
                <a:cubicBezTo>
                  <a:pt x="4350742" y="1136055"/>
                  <a:pt x="4350742" y="1138536"/>
                  <a:pt x="4345781" y="1138536"/>
                </a:cubicBezTo>
                <a:lnTo>
                  <a:pt x="4353223" y="1138536"/>
                </a:lnTo>
                <a:cubicBezTo>
                  <a:pt x="4363144" y="1133575"/>
                  <a:pt x="4365625" y="1131094"/>
                  <a:pt x="4360664" y="1131094"/>
                </a:cubicBezTo>
                <a:lnTo>
                  <a:pt x="4368106" y="1123653"/>
                </a:lnTo>
                <a:cubicBezTo>
                  <a:pt x="4368106" y="1123653"/>
                  <a:pt x="4370586" y="1123653"/>
                  <a:pt x="4375547" y="1123653"/>
                </a:cubicBezTo>
                <a:cubicBezTo>
                  <a:pt x="4370586" y="1118692"/>
                  <a:pt x="4370586" y="1114971"/>
                  <a:pt x="4375547" y="1112491"/>
                </a:cubicBezTo>
                <a:cubicBezTo>
                  <a:pt x="4380508" y="1110010"/>
                  <a:pt x="4385469" y="1111251"/>
                  <a:pt x="4390430" y="1116212"/>
                </a:cubicBezTo>
                <a:cubicBezTo>
                  <a:pt x="4395391" y="1116212"/>
                  <a:pt x="4397871" y="1116212"/>
                  <a:pt x="4397871" y="1116212"/>
                </a:cubicBezTo>
                <a:cubicBezTo>
                  <a:pt x="4402832" y="1116212"/>
                  <a:pt x="4405313" y="1118692"/>
                  <a:pt x="4405313" y="1123653"/>
                </a:cubicBezTo>
                <a:cubicBezTo>
                  <a:pt x="4410274" y="1128614"/>
                  <a:pt x="4412754" y="1128614"/>
                  <a:pt x="4412754" y="1123653"/>
                </a:cubicBezTo>
                <a:cubicBezTo>
                  <a:pt x="4412754" y="1118692"/>
                  <a:pt x="4412754" y="1113731"/>
                  <a:pt x="4412754" y="1108770"/>
                </a:cubicBezTo>
                <a:cubicBezTo>
                  <a:pt x="4412754" y="1103809"/>
                  <a:pt x="4410274" y="1101329"/>
                  <a:pt x="4405313" y="1101329"/>
                </a:cubicBezTo>
                <a:lnTo>
                  <a:pt x="4382988" y="1086446"/>
                </a:lnTo>
                <a:cubicBezTo>
                  <a:pt x="4387949" y="1086446"/>
                  <a:pt x="4392910" y="1088926"/>
                  <a:pt x="4397871" y="1093887"/>
                </a:cubicBezTo>
                <a:lnTo>
                  <a:pt x="4420195" y="1086446"/>
                </a:lnTo>
                <a:lnTo>
                  <a:pt x="4427637" y="1093887"/>
                </a:lnTo>
                <a:cubicBezTo>
                  <a:pt x="4432598" y="1093887"/>
                  <a:pt x="4435078" y="1096368"/>
                  <a:pt x="4435078" y="1101329"/>
                </a:cubicBezTo>
                <a:cubicBezTo>
                  <a:pt x="4440039" y="1096368"/>
                  <a:pt x="4441279" y="1091407"/>
                  <a:pt x="4438799" y="1086446"/>
                </a:cubicBezTo>
                <a:cubicBezTo>
                  <a:pt x="4436319" y="1081485"/>
                  <a:pt x="4435078" y="1079005"/>
                  <a:pt x="4435078" y="1079005"/>
                </a:cubicBezTo>
                <a:close/>
                <a:moveTo>
                  <a:pt x="4278809" y="1079005"/>
                </a:moveTo>
                <a:cubicBezTo>
                  <a:pt x="4278809" y="1079005"/>
                  <a:pt x="4280049" y="1080245"/>
                  <a:pt x="4282530" y="1082725"/>
                </a:cubicBezTo>
                <a:cubicBezTo>
                  <a:pt x="4285010" y="1085206"/>
                  <a:pt x="4286251" y="1086446"/>
                  <a:pt x="4286251" y="1086446"/>
                </a:cubicBezTo>
                <a:lnTo>
                  <a:pt x="4293691" y="1086446"/>
                </a:lnTo>
                <a:lnTo>
                  <a:pt x="4293691" y="1093887"/>
                </a:lnTo>
                <a:cubicBezTo>
                  <a:pt x="4293691" y="1093887"/>
                  <a:pt x="4292451" y="1095128"/>
                  <a:pt x="4289971" y="1097608"/>
                </a:cubicBezTo>
                <a:cubicBezTo>
                  <a:pt x="4287491" y="1100088"/>
                  <a:pt x="4286251" y="1101329"/>
                  <a:pt x="4286251" y="1101329"/>
                </a:cubicBezTo>
                <a:lnTo>
                  <a:pt x="4278809" y="1101329"/>
                </a:lnTo>
                <a:cubicBezTo>
                  <a:pt x="4283770" y="1096368"/>
                  <a:pt x="4285010" y="1091407"/>
                  <a:pt x="4282530" y="1086446"/>
                </a:cubicBezTo>
                <a:cubicBezTo>
                  <a:pt x="4280049" y="1081485"/>
                  <a:pt x="4278809" y="1079005"/>
                  <a:pt x="4278809" y="1079005"/>
                </a:cubicBezTo>
                <a:close/>
                <a:moveTo>
                  <a:pt x="6048933" y="1074354"/>
                </a:moveTo>
                <a:cubicBezTo>
                  <a:pt x="6050794" y="1073733"/>
                  <a:pt x="6052344" y="1074044"/>
                  <a:pt x="6053584" y="1075284"/>
                </a:cubicBezTo>
                <a:cubicBezTo>
                  <a:pt x="6056064" y="1077764"/>
                  <a:pt x="6054824" y="1081485"/>
                  <a:pt x="6049863" y="1086446"/>
                </a:cubicBezTo>
                <a:lnTo>
                  <a:pt x="6042422" y="1079005"/>
                </a:lnTo>
                <a:cubicBezTo>
                  <a:pt x="6044902" y="1076524"/>
                  <a:pt x="6047073" y="1074974"/>
                  <a:pt x="6048933" y="1074354"/>
                </a:cubicBezTo>
                <a:close/>
                <a:moveTo>
                  <a:pt x="6280547" y="1071563"/>
                </a:moveTo>
                <a:cubicBezTo>
                  <a:pt x="6280547" y="1071563"/>
                  <a:pt x="6283027" y="1071563"/>
                  <a:pt x="6287988" y="1071563"/>
                </a:cubicBezTo>
                <a:lnTo>
                  <a:pt x="6280547" y="1079005"/>
                </a:lnTo>
                <a:cubicBezTo>
                  <a:pt x="6280547" y="1074043"/>
                  <a:pt x="6280547" y="1071563"/>
                  <a:pt x="6280547" y="1071563"/>
                </a:cubicBezTo>
                <a:close/>
                <a:moveTo>
                  <a:pt x="6079629" y="1071563"/>
                </a:moveTo>
                <a:cubicBezTo>
                  <a:pt x="6079629" y="1071563"/>
                  <a:pt x="6079629" y="1074043"/>
                  <a:pt x="6079629" y="1079005"/>
                </a:cubicBezTo>
                <a:cubicBezTo>
                  <a:pt x="6079629" y="1083966"/>
                  <a:pt x="6078388" y="1086446"/>
                  <a:pt x="6075908" y="1086446"/>
                </a:cubicBezTo>
                <a:cubicBezTo>
                  <a:pt x="6073428" y="1086446"/>
                  <a:pt x="6072187" y="1083966"/>
                  <a:pt x="6072187" y="1079005"/>
                </a:cubicBezTo>
                <a:cubicBezTo>
                  <a:pt x="6072187" y="1074043"/>
                  <a:pt x="6074667" y="1071563"/>
                  <a:pt x="6079629" y="1071563"/>
                </a:cubicBezTo>
                <a:close/>
                <a:moveTo>
                  <a:pt x="5752207" y="1071563"/>
                </a:moveTo>
                <a:lnTo>
                  <a:pt x="5744765" y="1079005"/>
                </a:lnTo>
                <a:lnTo>
                  <a:pt x="5729883" y="1079005"/>
                </a:lnTo>
                <a:close/>
                <a:moveTo>
                  <a:pt x="5201543" y="1071563"/>
                </a:moveTo>
                <a:cubicBezTo>
                  <a:pt x="5201543" y="1071563"/>
                  <a:pt x="5204023" y="1071563"/>
                  <a:pt x="5208984" y="1071563"/>
                </a:cubicBezTo>
                <a:cubicBezTo>
                  <a:pt x="5213945" y="1071563"/>
                  <a:pt x="5216426" y="1074043"/>
                  <a:pt x="5216426" y="1079005"/>
                </a:cubicBezTo>
                <a:cubicBezTo>
                  <a:pt x="5216426" y="1083966"/>
                  <a:pt x="5213945" y="1086446"/>
                  <a:pt x="5208984" y="1086446"/>
                </a:cubicBezTo>
                <a:lnTo>
                  <a:pt x="5201543" y="1079005"/>
                </a:lnTo>
                <a:close/>
                <a:moveTo>
                  <a:pt x="5000625" y="1071563"/>
                </a:moveTo>
                <a:cubicBezTo>
                  <a:pt x="5000625" y="1076524"/>
                  <a:pt x="5000625" y="1079005"/>
                  <a:pt x="5000625" y="1079005"/>
                </a:cubicBezTo>
                <a:lnTo>
                  <a:pt x="4993183" y="1079005"/>
                </a:lnTo>
                <a:cubicBezTo>
                  <a:pt x="4993183" y="1079005"/>
                  <a:pt x="4995663" y="1076524"/>
                  <a:pt x="5000625" y="1071563"/>
                </a:cubicBezTo>
                <a:close/>
                <a:moveTo>
                  <a:pt x="4204395" y="1071563"/>
                </a:moveTo>
                <a:lnTo>
                  <a:pt x="4211836" y="1071563"/>
                </a:lnTo>
                <a:cubicBezTo>
                  <a:pt x="4211836" y="1076524"/>
                  <a:pt x="4209356" y="1079005"/>
                  <a:pt x="4204395" y="1079005"/>
                </a:cubicBezTo>
                <a:cubicBezTo>
                  <a:pt x="4199434" y="1083966"/>
                  <a:pt x="4194473" y="1086446"/>
                  <a:pt x="4189512" y="1086446"/>
                </a:cubicBezTo>
                <a:lnTo>
                  <a:pt x="4182070" y="1079005"/>
                </a:lnTo>
                <a:cubicBezTo>
                  <a:pt x="4182070" y="1074043"/>
                  <a:pt x="4185791" y="1072803"/>
                  <a:pt x="4193232" y="1075284"/>
                </a:cubicBezTo>
                <a:cubicBezTo>
                  <a:pt x="4200674" y="1077764"/>
                  <a:pt x="4204395" y="1076524"/>
                  <a:pt x="4204395" y="1071563"/>
                </a:cubicBezTo>
                <a:close/>
                <a:moveTo>
                  <a:pt x="3810000" y="1071563"/>
                </a:moveTo>
                <a:lnTo>
                  <a:pt x="3810000" y="1079005"/>
                </a:lnTo>
                <a:cubicBezTo>
                  <a:pt x="3805039" y="1083966"/>
                  <a:pt x="3802559" y="1087686"/>
                  <a:pt x="3802559" y="1090167"/>
                </a:cubicBezTo>
                <a:cubicBezTo>
                  <a:pt x="3802559" y="1092647"/>
                  <a:pt x="3800078" y="1091407"/>
                  <a:pt x="3795117" y="1086446"/>
                </a:cubicBezTo>
                <a:cubicBezTo>
                  <a:pt x="3795117" y="1081485"/>
                  <a:pt x="3797597" y="1079005"/>
                  <a:pt x="3802559" y="1079005"/>
                </a:cubicBezTo>
                <a:cubicBezTo>
                  <a:pt x="3807520" y="1074043"/>
                  <a:pt x="3810000" y="1071563"/>
                  <a:pt x="3810000" y="1071563"/>
                </a:cubicBezTo>
                <a:close/>
                <a:moveTo>
                  <a:pt x="5155034" y="1067842"/>
                </a:moveTo>
                <a:cubicBezTo>
                  <a:pt x="5153794" y="1067842"/>
                  <a:pt x="5151934" y="1069083"/>
                  <a:pt x="5149453" y="1071563"/>
                </a:cubicBezTo>
                <a:cubicBezTo>
                  <a:pt x="5134571" y="1076524"/>
                  <a:pt x="5134571" y="1081485"/>
                  <a:pt x="5149453" y="1086446"/>
                </a:cubicBezTo>
                <a:cubicBezTo>
                  <a:pt x="5159374" y="1086446"/>
                  <a:pt x="5161856" y="1081485"/>
                  <a:pt x="5156894" y="1071563"/>
                </a:cubicBezTo>
                <a:cubicBezTo>
                  <a:pt x="5156894" y="1069083"/>
                  <a:pt x="5156274" y="1067842"/>
                  <a:pt x="5155034" y="1067842"/>
                </a:cubicBezTo>
                <a:close/>
                <a:moveTo>
                  <a:pt x="6630293" y="1064122"/>
                </a:moveTo>
                <a:lnTo>
                  <a:pt x="6637734" y="1071563"/>
                </a:lnTo>
                <a:lnTo>
                  <a:pt x="6630293" y="1071563"/>
                </a:lnTo>
                <a:close/>
                <a:moveTo>
                  <a:pt x="6503789" y="1064122"/>
                </a:moveTo>
                <a:cubicBezTo>
                  <a:pt x="6503789" y="1064122"/>
                  <a:pt x="6506269" y="1064122"/>
                  <a:pt x="6511230" y="1064122"/>
                </a:cubicBezTo>
                <a:cubicBezTo>
                  <a:pt x="6516192" y="1069083"/>
                  <a:pt x="6516192" y="1071563"/>
                  <a:pt x="6511230" y="1071563"/>
                </a:cubicBezTo>
                <a:close/>
                <a:moveTo>
                  <a:pt x="6459140" y="1064122"/>
                </a:moveTo>
                <a:lnTo>
                  <a:pt x="6459140" y="1071563"/>
                </a:lnTo>
                <a:cubicBezTo>
                  <a:pt x="6459140" y="1071563"/>
                  <a:pt x="6456660" y="1071563"/>
                  <a:pt x="6451699" y="1071563"/>
                </a:cubicBezTo>
                <a:cubicBezTo>
                  <a:pt x="6451699" y="1066602"/>
                  <a:pt x="6454179" y="1064122"/>
                  <a:pt x="6459140" y="1064122"/>
                </a:cubicBezTo>
                <a:close/>
                <a:moveTo>
                  <a:pt x="6250781" y="1064122"/>
                </a:moveTo>
                <a:lnTo>
                  <a:pt x="6258222" y="1071563"/>
                </a:lnTo>
                <a:lnTo>
                  <a:pt x="6250781" y="1071563"/>
                </a:lnTo>
                <a:cubicBezTo>
                  <a:pt x="6250781" y="1066602"/>
                  <a:pt x="6250781" y="1064122"/>
                  <a:pt x="6250781" y="1064122"/>
                </a:cubicBezTo>
                <a:close/>
                <a:moveTo>
                  <a:pt x="5603379" y="1064122"/>
                </a:moveTo>
                <a:lnTo>
                  <a:pt x="5610820" y="1064122"/>
                </a:lnTo>
                <a:cubicBezTo>
                  <a:pt x="5615781" y="1069083"/>
                  <a:pt x="5615781" y="1071563"/>
                  <a:pt x="5610820" y="1071563"/>
                </a:cubicBezTo>
                <a:cubicBezTo>
                  <a:pt x="5610820" y="1071563"/>
                  <a:pt x="5609579" y="1070323"/>
                  <a:pt x="5607099" y="1067842"/>
                </a:cubicBezTo>
                <a:cubicBezTo>
                  <a:pt x="5604619" y="1065362"/>
                  <a:pt x="5603379" y="1064122"/>
                  <a:pt x="5603379" y="1064122"/>
                </a:cubicBezTo>
                <a:close/>
                <a:moveTo>
                  <a:pt x="5439668" y="1064122"/>
                </a:moveTo>
                <a:cubicBezTo>
                  <a:pt x="5439668" y="1064122"/>
                  <a:pt x="5439668" y="1066602"/>
                  <a:pt x="5439668" y="1071563"/>
                </a:cubicBezTo>
                <a:lnTo>
                  <a:pt x="5432226" y="1071563"/>
                </a:lnTo>
                <a:cubicBezTo>
                  <a:pt x="5432226" y="1071563"/>
                  <a:pt x="5434706" y="1069083"/>
                  <a:pt x="5439668" y="1064122"/>
                </a:cubicBezTo>
                <a:close/>
                <a:moveTo>
                  <a:pt x="4903887" y="1064122"/>
                </a:moveTo>
                <a:cubicBezTo>
                  <a:pt x="4903887" y="1064122"/>
                  <a:pt x="4903887" y="1066602"/>
                  <a:pt x="4903887" y="1071563"/>
                </a:cubicBezTo>
                <a:lnTo>
                  <a:pt x="4896446" y="1071563"/>
                </a:lnTo>
                <a:cubicBezTo>
                  <a:pt x="4896446" y="1071563"/>
                  <a:pt x="4897686" y="1070323"/>
                  <a:pt x="4900166" y="1067842"/>
                </a:cubicBezTo>
                <a:cubicBezTo>
                  <a:pt x="4902646" y="1065362"/>
                  <a:pt x="4903887" y="1064122"/>
                  <a:pt x="4903887" y="1064122"/>
                </a:cubicBezTo>
                <a:close/>
                <a:moveTo>
                  <a:pt x="4777383" y="1064122"/>
                </a:moveTo>
                <a:cubicBezTo>
                  <a:pt x="4772421" y="1069083"/>
                  <a:pt x="4772421" y="1071563"/>
                  <a:pt x="4777383" y="1071563"/>
                </a:cubicBezTo>
                <a:lnTo>
                  <a:pt x="4792265" y="1064122"/>
                </a:lnTo>
                <a:close/>
                <a:moveTo>
                  <a:pt x="4479727" y="1064122"/>
                </a:moveTo>
                <a:cubicBezTo>
                  <a:pt x="4484688" y="1069083"/>
                  <a:pt x="4484688" y="1071563"/>
                  <a:pt x="4479727" y="1071563"/>
                </a:cubicBezTo>
                <a:lnTo>
                  <a:pt x="4464844" y="1079005"/>
                </a:lnTo>
                <a:cubicBezTo>
                  <a:pt x="4464844" y="1079005"/>
                  <a:pt x="4464844" y="1076524"/>
                  <a:pt x="4464844" y="1071563"/>
                </a:cubicBezTo>
                <a:cubicBezTo>
                  <a:pt x="4469805" y="1066602"/>
                  <a:pt x="4474766" y="1064122"/>
                  <a:pt x="4479727" y="1064122"/>
                </a:cubicBezTo>
                <a:close/>
                <a:moveTo>
                  <a:pt x="3876973" y="1064122"/>
                </a:moveTo>
                <a:lnTo>
                  <a:pt x="3884414" y="1064122"/>
                </a:lnTo>
                <a:lnTo>
                  <a:pt x="3869531" y="1079005"/>
                </a:lnTo>
                <a:cubicBezTo>
                  <a:pt x="3869531" y="1079005"/>
                  <a:pt x="3872012" y="1074043"/>
                  <a:pt x="3876973" y="1064122"/>
                </a:cubicBezTo>
                <a:close/>
                <a:moveTo>
                  <a:pt x="6404260" y="1059471"/>
                </a:moveTo>
                <a:cubicBezTo>
                  <a:pt x="6407361" y="1058851"/>
                  <a:pt x="6409531" y="1059161"/>
                  <a:pt x="6410771" y="1060401"/>
                </a:cubicBezTo>
                <a:cubicBezTo>
                  <a:pt x="6413251" y="1062881"/>
                  <a:pt x="6412012" y="1066602"/>
                  <a:pt x="6407051" y="1071563"/>
                </a:cubicBezTo>
                <a:lnTo>
                  <a:pt x="6384726" y="1093887"/>
                </a:lnTo>
                <a:lnTo>
                  <a:pt x="6384726" y="1086446"/>
                </a:lnTo>
                <a:cubicBezTo>
                  <a:pt x="6389688" y="1086446"/>
                  <a:pt x="6393408" y="1083966"/>
                  <a:pt x="6395888" y="1079005"/>
                </a:cubicBezTo>
                <a:cubicBezTo>
                  <a:pt x="6398369" y="1074043"/>
                  <a:pt x="6394648" y="1074043"/>
                  <a:pt x="6384726" y="1079005"/>
                </a:cubicBezTo>
                <a:lnTo>
                  <a:pt x="6392168" y="1064122"/>
                </a:lnTo>
                <a:cubicBezTo>
                  <a:pt x="6397128" y="1061641"/>
                  <a:pt x="6401159" y="1060091"/>
                  <a:pt x="6404260" y="1059471"/>
                </a:cubicBezTo>
                <a:close/>
                <a:moveTo>
                  <a:pt x="6317754" y="1056680"/>
                </a:moveTo>
                <a:cubicBezTo>
                  <a:pt x="6317754" y="1056680"/>
                  <a:pt x="6317754" y="1059161"/>
                  <a:pt x="6317754" y="1064122"/>
                </a:cubicBezTo>
                <a:cubicBezTo>
                  <a:pt x="6317754" y="1069083"/>
                  <a:pt x="6315274" y="1070323"/>
                  <a:pt x="6310312" y="1067842"/>
                </a:cubicBezTo>
                <a:cubicBezTo>
                  <a:pt x="6305351" y="1065362"/>
                  <a:pt x="6305351" y="1062881"/>
                  <a:pt x="6310312" y="1060401"/>
                </a:cubicBezTo>
                <a:cubicBezTo>
                  <a:pt x="6315274" y="1057920"/>
                  <a:pt x="6317754" y="1056680"/>
                  <a:pt x="6317754" y="1056680"/>
                </a:cubicBezTo>
                <a:close/>
                <a:moveTo>
                  <a:pt x="5848945" y="1056680"/>
                </a:moveTo>
                <a:lnTo>
                  <a:pt x="5856386" y="1056680"/>
                </a:lnTo>
                <a:lnTo>
                  <a:pt x="5856386" y="1064122"/>
                </a:lnTo>
                <a:cubicBezTo>
                  <a:pt x="5851425" y="1064122"/>
                  <a:pt x="5848945" y="1061641"/>
                  <a:pt x="5848945" y="1056680"/>
                </a:cubicBezTo>
                <a:close/>
                <a:moveTo>
                  <a:pt x="5800576" y="1056680"/>
                </a:moveTo>
                <a:cubicBezTo>
                  <a:pt x="5803056" y="1056680"/>
                  <a:pt x="5804297" y="1059161"/>
                  <a:pt x="5804297" y="1064122"/>
                </a:cubicBezTo>
                <a:cubicBezTo>
                  <a:pt x="5799335" y="1064122"/>
                  <a:pt x="5796855" y="1062881"/>
                  <a:pt x="5796855" y="1060401"/>
                </a:cubicBezTo>
                <a:cubicBezTo>
                  <a:pt x="5796855" y="1057920"/>
                  <a:pt x="5798096" y="1056680"/>
                  <a:pt x="5800576" y="1056680"/>
                </a:cubicBezTo>
                <a:close/>
                <a:moveTo>
                  <a:pt x="5581054" y="1056680"/>
                </a:moveTo>
                <a:lnTo>
                  <a:pt x="5588496" y="1056680"/>
                </a:lnTo>
                <a:cubicBezTo>
                  <a:pt x="5583535" y="1061641"/>
                  <a:pt x="5581054" y="1064122"/>
                  <a:pt x="5581054" y="1064122"/>
                </a:cubicBezTo>
                <a:close/>
                <a:moveTo>
                  <a:pt x="5311303" y="1052029"/>
                </a:moveTo>
                <a:cubicBezTo>
                  <a:pt x="5313784" y="1051409"/>
                  <a:pt x="5315644" y="1051719"/>
                  <a:pt x="5316885" y="1052959"/>
                </a:cubicBezTo>
                <a:cubicBezTo>
                  <a:pt x="5319365" y="1055440"/>
                  <a:pt x="5318125" y="1057920"/>
                  <a:pt x="5313164" y="1060401"/>
                </a:cubicBezTo>
                <a:cubicBezTo>
                  <a:pt x="5308203" y="1062881"/>
                  <a:pt x="5300761" y="1066602"/>
                  <a:pt x="5290840" y="1071563"/>
                </a:cubicBezTo>
                <a:cubicBezTo>
                  <a:pt x="5275957" y="1081485"/>
                  <a:pt x="5268515" y="1083966"/>
                  <a:pt x="5268515" y="1079005"/>
                </a:cubicBezTo>
                <a:cubicBezTo>
                  <a:pt x="5268515" y="1074043"/>
                  <a:pt x="5272236" y="1070323"/>
                  <a:pt x="5279678" y="1067842"/>
                </a:cubicBezTo>
                <a:cubicBezTo>
                  <a:pt x="5287119" y="1065362"/>
                  <a:pt x="5290840" y="1064122"/>
                  <a:pt x="5290840" y="1064122"/>
                </a:cubicBezTo>
                <a:cubicBezTo>
                  <a:pt x="5290840" y="1064122"/>
                  <a:pt x="5294560" y="1061641"/>
                  <a:pt x="5302002" y="1056680"/>
                </a:cubicBezTo>
                <a:cubicBezTo>
                  <a:pt x="5305722" y="1054200"/>
                  <a:pt x="5308823" y="1052649"/>
                  <a:pt x="5311303" y="1052029"/>
                </a:cubicBezTo>
                <a:close/>
                <a:moveTo>
                  <a:pt x="4676924" y="1049239"/>
                </a:moveTo>
                <a:cubicBezTo>
                  <a:pt x="4679405" y="1049239"/>
                  <a:pt x="4680645" y="1051719"/>
                  <a:pt x="4680645" y="1056680"/>
                </a:cubicBezTo>
                <a:cubicBezTo>
                  <a:pt x="4685606" y="1061641"/>
                  <a:pt x="4688086" y="1061641"/>
                  <a:pt x="4688086" y="1056680"/>
                </a:cubicBezTo>
                <a:cubicBezTo>
                  <a:pt x="4698008" y="1051719"/>
                  <a:pt x="4702969" y="1051719"/>
                  <a:pt x="4702969" y="1056680"/>
                </a:cubicBezTo>
                <a:cubicBezTo>
                  <a:pt x="4702969" y="1061641"/>
                  <a:pt x="4700489" y="1065362"/>
                  <a:pt x="4695528" y="1067842"/>
                </a:cubicBezTo>
                <a:cubicBezTo>
                  <a:pt x="4690567" y="1070323"/>
                  <a:pt x="4686846" y="1069083"/>
                  <a:pt x="4684366" y="1064122"/>
                </a:cubicBezTo>
                <a:cubicBezTo>
                  <a:pt x="4681885" y="1059161"/>
                  <a:pt x="4679405" y="1057920"/>
                  <a:pt x="4676924" y="1060401"/>
                </a:cubicBezTo>
                <a:cubicBezTo>
                  <a:pt x="4674444" y="1062881"/>
                  <a:pt x="4671963" y="1062881"/>
                  <a:pt x="4669483" y="1060401"/>
                </a:cubicBezTo>
                <a:cubicBezTo>
                  <a:pt x="4667003" y="1057920"/>
                  <a:pt x="4665761" y="1056680"/>
                  <a:pt x="4665761" y="1056680"/>
                </a:cubicBezTo>
                <a:cubicBezTo>
                  <a:pt x="4670723" y="1051719"/>
                  <a:pt x="4674444" y="1049239"/>
                  <a:pt x="4676924" y="1049239"/>
                </a:cubicBezTo>
                <a:close/>
                <a:moveTo>
                  <a:pt x="6533554" y="1049239"/>
                </a:moveTo>
                <a:lnTo>
                  <a:pt x="6540996" y="1056680"/>
                </a:lnTo>
                <a:cubicBezTo>
                  <a:pt x="6540996" y="1056680"/>
                  <a:pt x="6538516" y="1056680"/>
                  <a:pt x="6533554" y="1056680"/>
                </a:cubicBezTo>
                <a:cubicBezTo>
                  <a:pt x="6533554" y="1051719"/>
                  <a:pt x="6533554" y="1049239"/>
                  <a:pt x="6533554" y="1049239"/>
                </a:cubicBezTo>
                <a:close/>
                <a:moveTo>
                  <a:pt x="6079629" y="1049239"/>
                </a:moveTo>
                <a:lnTo>
                  <a:pt x="6072187" y="1064122"/>
                </a:lnTo>
                <a:cubicBezTo>
                  <a:pt x="6062266" y="1074043"/>
                  <a:pt x="6057304" y="1076524"/>
                  <a:pt x="6057304" y="1071563"/>
                </a:cubicBezTo>
                <a:cubicBezTo>
                  <a:pt x="6057304" y="1071563"/>
                  <a:pt x="6061025" y="1067842"/>
                  <a:pt x="6068467" y="1060401"/>
                </a:cubicBezTo>
                <a:cubicBezTo>
                  <a:pt x="6075908" y="1052959"/>
                  <a:pt x="6079629" y="1049239"/>
                  <a:pt x="6079629" y="1049239"/>
                </a:cubicBezTo>
                <a:close/>
                <a:moveTo>
                  <a:pt x="5636865" y="1049239"/>
                </a:moveTo>
                <a:cubicBezTo>
                  <a:pt x="5639345" y="1049239"/>
                  <a:pt x="5639345" y="1051719"/>
                  <a:pt x="5636865" y="1056680"/>
                </a:cubicBezTo>
                <a:cubicBezTo>
                  <a:pt x="5634385" y="1061641"/>
                  <a:pt x="5635624" y="1064122"/>
                  <a:pt x="5640586" y="1064122"/>
                </a:cubicBezTo>
                <a:cubicBezTo>
                  <a:pt x="5645547" y="1064122"/>
                  <a:pt x="5648027" y="1061641"/>
                  <a:pt x="5648027" y="1056680"/>
                </a:cubicBezTo>
                <a:cubicBezTo>
                  <a:pt x="5648027" y="1051719"/>
                  <a:pt x="5652988" y="1049239"/>
                  <a:pt x="5662910" y="1049239"/>
                </a:cubicBezTo>
                <a:lnTo>
                  <a:pt x="5670351" y="1056680"/>
                </a:lnTo>
                <a:lnTo>
                  <a:pt x="5670351" y="1064122"/>
                </a:lnTo>
                <a:cubicBezTo>
                  <a:pt x="5675313" y="1064122"/>
                  <a:pt x="5682754" y="1061641"/>
                  <a:pt x="5692676" y="1056680"/>
                </a:cubicBezTo>
                <a:lnTo>
                  <a:pt x="5707558" y="1056680"/>
                </a:lnTo>
                <a:cubicBezTo>
                  <a:pt x="5707558" y="1056680"/>
                  <a:pt x="5708799" y="1056680"/>
                  <a:pt x="5711279" y="1056680"/>
                </a:cubicBezTo>
                <a:cubicBezTo>
                  <a:pt x="5713759" y="1056680"/>
                  <a:pt x="5715000" y="1059161"/>
                  <a:pt x="5715000" y="1064122"/>
                </a:cubicBezTo>
                <a:lnTo>
                  <a:pt x="5700117" y="1064122"/>
                </a:lnTo>
                <a:cubicBezTo>
                  <a:pt x="5695156" y="1064122"/>
                  <a:pt x="5690195" y="1064122"/>
                  <a:pt x="5685234" y="1064122"/>
                </a:cubicBezTo>
                <a:cubicBezTo>
                  <a:pt x="5680273" y="1064122"/>
                  <a:pt x="5677793" y="1066602"/>
                  <a:pt x="5677793" y="1071563"/>
                </a:cubicBezTo>
                <a:cubicBezTo>
                  <a:pt x="5662910" y="1076524"/>
                  <a:pt x="5655469" y="1074043"/>
                  <a:pt x="5655469" y="1064122"/>
                </a:cubicBezTo>
                <a:cubicBezTo>
                  <a:pt x="5655469" y="1069083"/>
                  <a:pt x="5650507" y="1071563"/>
                  <a:pt x="5640586" y="1071563"/>
                </a:cubicBezTo>
                <a:cubicBezTo>
                  <a:pt x="5640586" y="1071563"/>
                  <a:pt x="5638106" y="1072803"/>
                  <a:pt x="5633144" y="1075284"/>
                </a:cubicBezTo>
                <a:cubicBezTo>
                  <a:pt x="5628183" y="1077764"/>
                  <a:pt x="5625703" y="1079005"/>
                  <a:pt x="5625703" y="1079005"/>
                </a:cubicBezTo>
                <a:lnTo>
                  <a:pt x="5625703" y="1071563"/>
                </a:lnTo>
                <a:cubicBezTo>
                  <a:pt x="5625703" y="1071563"/>
                  <a:pt x="5626944" y="1070323"/>
                  <a:pt x="5629424" y="1067842"/>
                </a:cubicBezTo>
                <a:cubicBezTo>
                  <a:pt x="5631904" y="1065362"/>
                  <a:pt x="5633144" y="1061641"/>
                  <a:pt x="5633144" y="1056680"/>
                </a:cubicBezTo>
                <a:cubicBezTo>
                  <a:pt x="5633144" y="1051719"/>
                  <a:pt x="5634385" y="1049239"/>
                  <a:pt x="5636865" y="1049239"/>
                </a:cubicBezTo>
                <a:close/>
                <a:moveTo>
                  <a:pt x="5212705" y="1049239"/>
                </a:moveTo>
                <a:cubicBezTo>
                  <a:pt x="5215185" y="1049239"/>
                  <a:pt x="5216426" y="1049239"/>
                  <a:pt x="5216426" y="1049239"/>
                </a:cubicBezTo>
                <a:cubicBezTo>
                  <a:pt x="5216426" y="1054200"/>
                  <a:pt x="5216426" y="1056680"/>
                  <a:pt x="5216426" y="1056680"/>
                </a:cubicBezTo>
                <a:lnTo>
                  <a:pt x="5208984" y="1056680"/>
                </a:lnTo>
                <a:cubicBezTo>
                  <a:pt x="5208984" y="1051719"/>
                  <a:pt x="5210225" y="1049239"/>
                  <a:pt x="5212705" y="1049239"/>
                </a:cubicBezTo>
                <a:close/>
                <a:moveTo>
                  <a:pt x="5022949" y="1049239"/>
                </a:moveTo>
                <a:cubicBezTo>
                  <a:pt x="5022949" y="1049239"/>
                  <a:pt x="5022949" y="1051719"/>
                  <a:pt x="5022949" y="1056680"/>
                </a:cubicBezTo>
                <a:lnTo>
                  <a:pt x="5030390" y="1049239"/>
                </a:lnTo>
                <a:close/>
                <a:moveTo>
                  <a:pt x="5000625" y="1049239"/>
                </a:moveTo>
                <a:lnTo>
                  <a:pt x="5008066" y="1049239"/>
                </a:lnTo>
                <a:lnTo>
                  <a:pt x="5000625" y="1050066"/>
                </a:lnTo>
                <a:close/>
                <a:moveTo>
                  <a:pt x="4881563" y="1049239"/>
                </a:moveTo>
                <a:cubicBezTo>
                  <a:pt x="4881563" y="1054200"/>
                  <a:pt x="4879083" y="1056680"/>
                  <a:pt x="4874121" y="1056680"/>
                </a:cubicBezTo>
                <a:cubicBezTo>
                  <a:pt x="4869160" y="1056680"/>
                  <a:pt x="4866679" y="1056680"/>
                  <a:pt x="4866679" y="1056680"/>
                </a:cubicBezTo>
                <a:close/>
                <a:moveTo>
                  <a:pt x="4554141" y="1049239"/>
                </a:moveTo>
                <a:cubicBezTo>
                  <a:pt x="4554141" y="1054200"/>
                  <a:pt x="4556621" y="1055440"/>
                  <a:pt x="4561582" y="1052959"/>
                </a:cubicBezTo>
                <a:cubicBezTo>
                  <a:pt x="4566543" y="1050479"/>
                  <a:pt x="4569023" y="1051719"/>
                  <a:pt x="4569023" y="1056680"/>
                </a:cubicBezTo>
                <a:cubicBezTo>
                  <a:pt x="4564062" y="1061641"/>
                  <a:pt x="4561582" y="1064122"/>
                  <a:pt x="4561582" y="1064122"/>
                </a:cubicBezTo>
                <a:cubicBezTo>
                  <a:pt x="4561582" y="1064122"/>
                  <a:pt x="4561582" y="1066602"/>
                  <a:pt x="4561582" y="1071563"/>
                </a:cubicBezTo>
                <a:cubicBezTo>
                  <a:pt x="4561582" y="1071563"/>
                  <a:pt x="4560342" y="1072803"/>
                  <a:pt x="4557861" y="1075284"/>
                </a:cubicBezTo>
                <a:cubicBezTo>
                  <a:pt x="4555381" y="1077764"/>
                  <a:pt x="4554141" y="1079005"/>
                  <a:pt x="4554141" y="1079005"/>
                </a:cubicBezTo>
                <a:lnTo>
                  <a:pt x="4554141" y="1086446"/>
                </a:lnTo>
                <a:cubicBezTo>
                  <a:pt x="4549180" y="1081485"/>
                  <a:pt x="4547940" y="1077764"/>
                  <a:pt x="4550420" y="1075284"/>
                </a:cubicBezTo>
                <a:cubicBezTo>
                  <a:pt x="4552900" y="1072803"/>
                  <a:pt x="4551660" y="1071563"/>
                  <a:pt x="4546699" y="1071563"/>
                </a:cubicBezTo>
                <a:cubicBezTo>
                  <a:pt x="4546699" y="1071563"/>
                  <a:pt x="4544219" y="1071563"/>
                  <a:pt x="4539258" y="1071563"/>
                </a:cubicBezTo>
                <a:lnTo>
                  <a:pt x="4524375" y="1071563"/>
                </a:lnTo>
                <a:lnTo>
                  <a:pt x="4531816" y="1064122"/>
                </a:lnTo>
                <a:cubicBezTo>
                  <a:pt x="4531816" y="1064122"/>
                  <a:pt x="4534297" y="1064122"/>
                  <a:pt x="4539258" y="1064122"/>
                </a:cubicBezTo>
                <a:cubicBezTo>
                  <a:pt x="4544219" y="1064122"/>
                  <a:pt x="4546699" y="1061641"/>
                  <a:pt x="4546699" y="1056680"/>
                </a:cubicBezTo>
                <a:close/>
                <a:moveTo>
                  <a:pt x="4018359" y="1049239"/>
                </a:moveTo>
                <a:lnTo>
                  <a:pt x="4025801" y="1049239"/>
                </a:lnTo>
                <a:cubicBezTo>
                  <a:pt x="4025801" y="1054200"/>
                  <a:pt x="4023320" y="1056680"/>
                  <a:pt x="4018359" y="1056680"/>
                </a:cubicBezTo>
                <a:close/>
                <a:moveTo>
                  <a:pt x="5488502" y="1046913"/>
                </a:moveTo>
                <a:cubicBezTo>
                  <a:pt x="5493153" y="1045983"/>
                  <a:pt x="5499199" y="1049239"/>
                  <a:pt x="5506640" y="1056680"/>
                </a:cubicBezTo>
                <a:lnTo>
                  <a:pt x="5499199" y="1064122"/>
                </a:lnTo>
                <a:cubicBezTo>
                  <a:pt x="5494238" y="1064122"/>
                  <a:pt x="5486796" y="1064122"/>
                  <a:pt x="5476875" y="1064122"/>
                </a:cubicBezTo>
                <a:cubicBezTo>
                  <a:pt x="5476875" y="1059161"/>
                  <a:pt x="5479355" y="1056680"/>
                  <a:pt x="5484316" y="1056680"/>
                </a:cubicBezTo>
                <a:lnTo>
                  <a:pt x="5491758" y="1056680"/>
                </a:lnTo>
                <a:lnTo>
                  <a:pt x="5484316" y="1049239"/>
                </a:lnTo>
                <a:cubicBezTo>
                  <a:pt x="5485557" y="1047999"/>
                  <a:pt x="5486952" y="1047223"/>
                  <a:pt x="5488502" y="1046913"/>
                </a:cubicBezTo>
                <a:close/>
                <a:moveTo>
                  <a:pt x="5034111" y="1043658"/>
                </a:moveTo>
                <a:cubicBezTo>
                  <a:pt x="5031630" y="1044898"/>
                  <a:pt x="5030390" y="1049239"/>
                  <a:pt x="5030390" y="1056680"/>
                </a:cubicBezTo>
                <a:lnTo>
                  <a:pt x="5037832" y="1056680"/>
                </a:lnTo>
                <a:lnTo>
                  <a:pt x="5037832" y="1064122"/>
                </a:lnTo>
                <a:cubicBezTo>
                  <a:pt x="5037832" y="1069083"/>
                  <a:pt x="5039072" y="1071563"/>
                  <a:pt x="5041553" y="1071563"/>
                </a:cubicBezTo>
                <a:cubicBezTo>
                  <a:pt x="5044033" y="1071563"/>
                  <a:pt x="5045273" y="1074043"/>
                  <a:pt x="5045273" y="1079005"/>
                </a:cubicBezTo>
                <a:cubicBezTo>
                  <a:pt x="5045273" y="1083966"/>
                  <a:pt x="5045273" y="1086446"/>
                  <a:pt x="5045273" y="1086446"/>
                </a:cubicBezTo>
                <a:cubicBezTo>
                  <a:pt x="5045273" y="1086446"/>
                  <a:pt x="5042793" y="1086446"/>
                  <a:pt x="5037832" y="1086446"/>
                </a:cubicBezTo>
                <a:cubicBezTo>
                  <a:pt x="5037832" y="1081485"/>
                  <a:pt x="5036591" y="1077764"/>
                  <a:pt x="5034111" y="1075284"/>
                </a:cubicBezTo>
                <a:cubicBezTo>
                  <a:pt x="5031631" y="1072803"/>
                  <a:pt x="5027910" y="1071563"/>
                  <a:pt x="5022949" y="1071563"/>
                </a:cubicBezTo>
                <a:lnTo>
                  <a:pt x="5022949" y="1086446"/>
                </a:lnTo>
                <a:lnTo>
                  <a:pt x="5030390" y="1093887"/>
                </a:lnTo>
                <a:lnTo>
                  <a:pt x="5022949" y="1101329"/>
                </a:lnTo>
                <a:lnTo>
                  <a:pt x="5037832" y="1101329"/>
                </a:lnTo>
                <a:lnTo>
                  <a:pt x="5045273" y="1101329"/>
                </a:lnTo>
                <a:lnTo>
                  <a:pt x="5045273" y="1108770"/>
                </a:lnTo>
                <a:lnTo>
                  <a:pt x="5045273" y="1116212"/>
                </a:lnTo>
                <a:cubicBezTo>
                  <a:pt x="5040312" y="1116212"/>
                  <a:pt x="5040312" y="1118692"/>
                  <a:pt x="5045273" y="1123653"/>
                </a:cubicBezTo>
                <a:lnTo>
                  <a:pt x="5052715" y="1123653"/>
                </a:lnTo>
                <a:cubicBezTo>
                  <a:pt x="5057676" y="1118692"/>
                  <a:pt x="5062636" y="1116212"/>
                  <a:pt x="5067597" y="1116212"/>
                </a:cubicBezTo>
                <a:cubicBezTo>
                  <a:pt x="5072559" y="1111251"/>
                  <a:pt x="5077519" y="1108770"/>
                  <a:pt x="5082480" y="1108770"/>
                </a:cubicBezTo>
                <a:lnTo>
                  <a:pt x="5075039" y="1101329"/>
                </a:lnTo>
                <a:cubicBezTo>
                  <a:pt x="5075039" y="1106290"/>
                  <a:pt x="5075039" y="1108770"/>
                  <a:pt x="5075039" y="1108770"/>
                </a:cubicBezTo>
                <a:cubicBezTo>
                  <a:pt x="5070078" y="1103809"/>
                  <a:pt x="5067597" y="1101329"/>
                  <a:pt x="5067597" y="1101329"/>
                </a:cubicBezTo>
                <a:cubicBezTo>
                  <a:pt x="5067597" y="1101329"/>
                  <a:pt x="5066357" y="1102569"/>
                  <a:pt x="5063877" y="1105049"/>
                </a:cubicBezTo>
                <a:cubicBezTo>
                  <a:pt x="5061397" y="1107530"/>
                  <a:pt x="5060156" y="1108770"/>
                  <a:pt x="5060156" y="1108770"/>
                </a:cubicBezTo>
                <a:cubicBezTo>
                  <a:pt x="5060156" y="1108770"/>
                  <a:pt x="5057676" y="1108770"/>
                  <a:pt x="5052715" y="1108770"/>
                </a:cubicBezTo>
                <a:cubicBezTo>
                  <a:pt x="5042793" y="1108770"/>
                  <a:pt x="5042793" y="1106290"/>
                  <a:pt x="5052715" y="1101329"/>
                </a:cubicBezTo>
                <a:cubicBezTo>
                  <a:pt x="5057676" y="1101329"/>
                  <a:pt x="5060156" y="1098848"/>
                  <a:pt x="5060156" y="1093887"/>
                </a:cubicBezTo>
                <a:lnTo>
                  <a:pt x="5060156" y="1079005"/>
                </a:lnTo>
                <a:cubicBezTo>
                  <a:pt x="5065117" y="1074043"/>
                  <a:pt x="5065117" y="1071563"/>
                  <a:pt x="5060156" y="1071563"/>
                </a:cubicBezTo>
                <a:lnTo>
                  <a:pt x="5045273" y="1056680"/>
                </a:lnTo>
                <a:lnTo>
                  <a:pt x="5045273" y="1049239"/>
                </a:lnTo>
                <a:cubicBezTo>
                  <a:pt x="5040312" y="1044278"/>
                  <a:pt x="5036592" y="1042418"/>
                  <a:pt x="5034111" y="1043658"/>
                </a:cubicBezTo>
                <a:close/>
                <a:moveTo>
                  <a:pt x="6206133" y="1041797"/>
                </a:moveTo>
                <a:cubicBezTo>
                  <a:pt x="6206133" y="1041797"/>
                  <a:pt x="6208613" y="1041797"/>
                  <a:pt x="6213574" y="1041797"/>
                </a:cubicBezTo>
                <a:lnTo>
                  <a:pt x="6206133" y="1049239"/>
                </a:lnTo>
                <a:close/>
                <a:moveTo>
                  <a:pt x="5789414" y="1041797"/>
                </a:moveTo>
                <a:lnTo>
                  <a:pt x="5811738" y="1041797"/>
                </a:lnTo>
                <a:cubicBezTo>
                  <a:pt x="5811738" y="1046758"/>
                  <a:pt x="5804297" y="1051719"/>
                  <a:pt x="5789414" y="1056680"/>
                </a:cubicBezTo>
                <a:cubicBezTo>
                  <a:pt x="5779492" y="1061641"/>
                  <a:pt x="5772051" y="1064122"/>
                  <a:pt x="5767090" y="1064122"/>
                </a:cubicBezTo>
                <a:lnTo>
                  <a:pt x="5774531" y="1056680"/>
                </a:lnTo>
                <a:cubicBezTo>
                  <a:pt x="5779492" y="1051719"/>
                  <a:pt x="5783213" y="1047998"/>
                  <a:pt x="5785693" y="1045518"/>
                </a:cubicBezTo>
                <a:cubicBezTo>
                  <a:pt x="5788173" y="1043038"/>
                  <a:pt x="5789414" y="1041797"/>
                  <a:pt x="5789414" y="1041797"/>
                </a:cubicBezTo>
                <a:close/>
                <a:moveTo>
                  <a:pt x="5290840" y="1041797"/>
                </a:moveTo>
                <a:lnTo>
                  <a:pt x="5290840" y="1056680"/>
                </a:lnTo>
                <a:cubicBezTo>
                  <a:pt x="5285878" y="1056680"/>
                  <a:pt x="5284639" y="1054200"/>
                  <a:pt x="5287119" y="1049239"/>
                </a:cubicBezTo>
                <a:cubicBezTo>
                  <a:pt x="5289599" y="1044278"/>
                  <a:pt x="5290840" y="1041797"/>
                  <a:pt x="5290840" y="1041797"/>
                </a:cubicBezTo>
                <a:close/>
                <a:moveTo>
                  <a:pt x="4401592" y="1041797"/>
                </a:moveTo>
                <a:cubicBezTo>
                  <a:pt x="4404072" y="1041797"/>
                  <a:pt x="4405313" y="1043038"/>
                  <a:pt x="4405313" y="1045518"/>
                </a:cubicBezTo>
                <a:cubicBezTo>
                  <a:pt x="4405313" y="1047998"/>
                  <a:pt x="4402832" y="1049239"/>
                  <a:pt x="4397871" y="1049239"/>
                </a:cubicBezTo>
                <a:cubicBezTo>
                  <a:pt x="4397871" y="1044278"/>
                  <a:pt x="4399111" y="1041797"/>
                  <a:pt x="4401592" y="1041797"/>
                </a:cubicBezTo>
                <a:close/>
                <a:moveTo>
                  <a:pt x="4286251" y="1041797"/>
                </a:moveTo>
                <a:cubicBezTo>
                  <a:pt x="4291211" y="1041797"/>
                  <a:pt x="4293691" y="1044278"/>
                  <a:pt x="4293691" y="1049239"/>
                </a:cubicBezTo>
                <a:lnTo>
                  <a:pt x="4286251" y="1049239"/>
                </a:lnTo>
                <a:close/>
                <a:moveTo>
                  <a:pt x="5715930" y="1039937"/>
                </a:moveTo>
                <a:cubicBezTo>
                  <a:pt x="5717790" y="1039937"/>
                  <a:pt x="5719961" y="1040557"/>
                  <a:pt x="5722441" y="1041797"/>
                </a:cubicBezTo>
                <a:lnTo>
                  <a:pt x="5722441" y="1049239"/>
                </a:lnTo>
                <a:lnTo>
                  <a:pt x="5707558" y="1056680"/>
                </a:lnTo>
                <a:cubicBezTo>
                  <a:pt x="5707558" y="1045518"/>
                  <a:pt x="5710349" y="1039937"/>
                  <a:pt x="5715930" y="1039937"/>
                </a:cubicBezTo>
                <a:close/>
                <a:moveTo>
                  <a:pt x="5251772" y="1034356"/>
                </a:moveTo>
                <a:cubicBezTo>
                  <a:pt x="5255493" y="1034356"/>
                  <a:pt x="5258593" y="1036837"/>
                  <a:pt x="5261074" y="1041797"/>
                </a:cubicBezTo>
                <a:cubicBezTo>
                  <a:pt x="5261074" y="1046758"/>
                  <a:pt x="5258594" y="1049239"/>
                  <a:pt x="5253633" y="1049239"/>
                </a:cubicBezTo>
                <a:cubicBezTo>
                  <a:pt x="5248671" y="1049239"/>
                  <a:pt x="5243711" y="1049239"/>
                  <a:pt x="5238750" y="1049239"/>
                </a:cubicBezTo>
                <a:cubicBezTo>
                  <a:pt x="5233788" y="1049239"/>
                  <a:pt x="5231308" y="1050479"/>
                  <a:pt x="5231308" y="1052959"/>
                </a:cubicBezTo>
                <a:cubicBezTo>
                  <a:pt x="5231308" y="1055440"/>
                  <a:pt x="5231308" y="1057920"/>
                  <a:pt x="5231308" y="1060401"/>
                </a:cubicBezTo>
                <a:cubicBezTo>
                  <a:pt x="5231308" y="1062881"/>
                  <a:pt x="5228828" y="1061641"/>
                  <a:pt x="5223867" y="1056680"/>
                </a:cubicBezTo>
                <a:lnTo>
                  <a:pt x="5231308" y="1049239"/>
                </a:lnTo>
                <a:lnTo>
                  <a:pt x="5238750" y="1041797"/>
                </a:lnTo>
                <a:cubicBezTo>
                  <a:pt x="5243711" y="1036837"/>
                  <a:pt x="5248052" y="1034356"/>
                  <a:pt x="5251772" y="1034356"/>
                </a:cubicBezTo>
                <a:close/>
                <a:moveTo>
                  <a:pt x="6101953" y="1034356"/>
                </a:moveTo>
                <a:cubicBezTo>
                  <a:pt x="6106914" y="1034356"/>
                  <a:pt x="6109394" y="1034356"/>
                  <a:pt x="6109394" y="1034356"/>
                </a:cubicBezTo>
                <a:cubicBezTo>
                  <a:pt x="6114356" y="1034356"/>
                  <a:pt x="6116836" y="1034356"/>
                  <a:pt x="6116836" y="1034356"/>
                </a:cubicBezTo>
                <a:cubicBezTo>
                  <a:pt x="6116836" y="1034356"/>
                  <a:pt x="6114356" y="1036836"/>
                  <a:pt x="6109394" y="1041797"/>
                </a:cubicBezTo>
                <a:close/>
                <a:moveTo>
                  <a:pt x="5826621" y="1034356"/>
                </a:moveTo>
                <a:lnTo>
                  <a:pt x="5834062" y="1034356"/>
                </a:lnTo>
                <a:cubicBezTo>
                  <a:pt x="5829101" y="1039317"/>
                  <a:pt x="5826621" y="1041797"/>
                  <a:pt x="5826621" y="1041797"/>
                </a:cubicBezTo>
                <a:close/>
                <a:moveTo>
                  <a:pt x="5536406" y="1034356"/>
                </a:moveTo>
                <a:lnTo>
                  <a:pt x="5528965" y="1049239"/>
                </a:lnTo>
                <a:cubicBezTo>
                  <a:pt x="5519043" y="1049239"/>
                  <a:pt x="5514082" y="1051719"/>
                  <a:pt x="5514082" y="1056680"/>
                </a:cubicBezTo>
                <a:lnTo>
                  <a:pt x="5506640" y="1049239"/>
                </a:lnTo>
                <a:cubicBezTo>
                  <a:pt x="5506640" y="1049239"/>
                  <a:pt x="5510361" y="1047998"/>
                  <a:pt x="5517803" y="1045518"/>
                </a:cubicBezTo>
                <a:cubicBezTo>
                  <a:pt x="5525244" y="1043038"/>
                  <a:pt x="5528965" y="1041797"/>
                  <a:pt x="5528965" y="1041797"/>
                </a:cubicBezTo>
                <a:cubicBezTo>
                  <a:pt x="5528965" y="1036836"/>
                  <a:pt x="5531445" y="1034356"/>
                  <a:pt x="5536406" y="1034356"/>
                </a:cubicBezTo>
                <a:close/>
                <a:moveTo>
                  <a:pt x="5127129" y="1034356"/>
                </a:moveTo>
                <a:lnTo>
                  <a:pt x="5134571" y="1041797"/>
                </a:lnTo>
                <a:cubicBezTo>
                  <a:pt x="5134571" y="1041797"/>
                  <a:pt x="5137051" y="1039317"/>
                  <a:pt x="5142012" y="1034356"/>
                </a:cubicBezTo>
                <a:cubicBezTo>
                  <a:pt x="5142012" y="1034356"/>
                  <a:pt x="5139532" y="1034356"/>
                  <a:pt x="5134571" y="1034356"/>
                </a:cubicBezTo>
                <a:cubicBezTo>
                  <a:pt x="5129609" y="1034356"/>
                  <a:pt x="5127129" y="1034356"/>
                  <a:pt x="5127129" y="1034356"/>
                </a:cubicBezTo>
                <a:close/>
                <a:moveTo>
                  <a:pt x="5067597" y="1034356"/>
                </a:moveTo>
                <a:cubicBezTo>
                  <a:pt x="5062636" y="1034356"/>
                  <a:pt x="5060156" y="1036836"/>
                  <a:pt x="5060156" y="1041797"/>
                </a:cubicBezTo>
                <a:lnTo>
                  <a:pt x="5060156" y="1049239"/>
                </a:lnTo>
                <a:cubicBezTo>
                  <a:pt x="5065117" y="1049239"/>
                  <a:pt x="5067597" y="1049239"/>
                  <a:pt x="5067597" y="1049239"/>
                </a:cubicBezTo>
                <a:cubicBezTo>
                  <a:pt x="5062636" y="1054200"/>
                  <a:pt x="5061397" y="1057920"/>
                  <a:pt x="5063877" y="1060401"/>
                </a:cubicBezTo>
                <a:cubicBezTo>
                  <a:pt x="5066357" y="1062881"/>
                  <a:pt x="5068838" y="1064122"/>
                  <a:pt x="5071318" y="1064122"/>
                </a:cubicBezTo>
                <a:cubicBezTo>
                  <a:pt x="5073798" y="1064122"/>
                  <a:pt x="5075039" y="1064122"/>
                  <a:pt x="5075039" y="1064122"/>
                </a:cubicBezTo>
                <a:lnTo>
                  <a:pt x="5075039" y="1056680"/>
                </a:lnTo>
                <a:lnTo>
                  <a:pt x="5075039" y="1049239"/>
                </a:lnTo>
                <a:lnTo>
                  <a:pt x="5075039" y="1034356"/>
                </a:lnTo>
                <a:close/>
                <a:moveTo>
                  <a:pt x="4502051" y="1034356"/>
                </a:moveTo>
                <a:lnTo>
                  <a:pt x="4509492" y="1034356"/>
                </a:lnTo>
                <a:cubicBezTo>
                  <a:pt x="4509492" y="1039317"/>
                  <a:pt x="4509492" y="1041797"/>
                  <a:pt x="4509492" y="1041797"/>
                </a:cubicBezTo>
                <a:close/>
                <a:moveTo>
                  <a:pt x="3906738" y="1034356"/>
                </a:moveTo>
                <a:cubicBezTo>
                  <a:pt x="3911699" y="1034356"/>
                  <a:pt x="3914180" y="1036836"/>
                  <a:pt x="3914180" y="1041797"/>
                </a:cubicBezTo>
                <a:cubicBezTo>
                  <a:pt x="3914180" y="1041797"/>
                  <a:pt x="3911699" y="1041797"/>
                  <a:pt x="3906738" y="1041797"/>
                </a:cubicBezTo>
                <a:cubicBezTo>
                  <a:pt x="3906738" y="1041797"/>
                  <a:pt x="3904258" y="1041797"/>
                  <a:pt x="3899297" y="1041797"/>
                </a:cubicBezTo>
                <a:close/>
                <a:moveTo>
                  <a:pt x="4978301" y="1026915"/>
                </a:moveTo>
                <a:cubicBezTo>
                  <a:pt x="4978301" y="1031876"/>
                  <a:pt x="4977060" y="1034356"/>
                  <a:pt x="4974580" y="1034356"/>
                </a:cubicBezTo>
                <a:cubicBezTo>
                  <a:pt x="4972100" y="1034356"/>
                  <a:pt x="4970859" y="1034356"/>
                  <a:pt x="4970859" y="1034356"/>
                </a:cubicBezTo>
                <a:cubicBezTo>
                  <a:pt x="4970859" y="1034356"/>
                  <a:pt x="4968379" y="1034356"/>
                  <a:pt x="4963418" y="1034356"/>
                </a:cubicBezTo>
                <a:close/>
                <a:moveTo>
                  <a:pt x="4874121" y="1026915"/>
                </a:moveTo>
                <a:lnTo>
                  <a:pt x="4881563" y="1026915"/>
                </a:lnTo>
                <a:lnTo>
                  <a:pt x="4881563" y="1034356"/>
                </a:lnTo>
                <a:close/>
                <a:moveTo>
                  <a:pt x="4866679" y="1026915"/>
                </a:moveTo>
                <a:lnTo>
                  <a:pt x="4866679" y="1034356"/>
                </a:lnTo>
                <a:cubicBezTo>
                  <a:pt x="4866679" y="1039317"/>
                  <a:pt x="4864199" y="1041797"/>
                  <a:pt x="4859238" y="1041797"/>
                </a:cubicBezTo>
                <a:lnTo>
                  <a:pt x="4859238" y="1034356"/>
                </a:lnTo>
                <a:cubicBezTo>
                  <a:pt x="4864199" y="1029395"/>
                  <a:pt x="4866679" y="1026915"/>
                  <a:pt x="4866679" y="1026915"/>
                </a:cubicBezTo>
                <a:close/>
                <a:moveTo>
                  <a:pt x="4851797" y="1026915"/>
                </a:moveTo>
                <a:cubicBezTo>
                  <a:pt x="4856758" y="1031876"/>
                  <a:pt x="4857997" y="1034356"/>
                  <a:pt x="4855517" y="1034356"/>
                </a:cubicBezTo>
                <a:cubicBezTo>
                  <a:pt x="4853037" y="1034356"/>
                  <a:pt x="4851797" y="1034356"/>
                  <a:pt x="4851797" y="1034356"/>
                </a:cubicBezTo>
                <a:close/>
                <a:moveTo>
                  <a:pt x="4747617" y="1026915"/>
                </a:moveTo>
                <a:lnTo>
                  <a:pt x="4740176" y="1034356"/>
                </a:lnTo>
                <a:cubicBezTo>
                  <a:pt x="4735214" y="1034356"/>
                  <a:pt x="4730254" y="1036836"/>
                  <a:pt x="4725293" y="1041797"/>
                </a:cubicBezTo>
                <a:lnTo>
                  <a:pt x="4710410" y="1041797"/>
                </a:lnTo>
                <a:cubicBezTo>
                  <a:pt x="4710410" y="1041797"/>
                  <a:pt x="4710410" y="1039317"/>
                  <a:pt x="4710410" y="1034356"/>
                </a:cubicBezTo>
                <a:cubicBezTo>
                  <a:pt x="4725293" y="1029395"/>
                  <a:pt x="4737695" y="1026915"/>
                  <a:pt x="4747617" y="1026915"/>
                </a:cubicBezTo>
                <a:close/>
                <a:moveTo>
                  <a:pt x="4680645" y="1026915"/>
                </a:moveTo>
                <a:lnTo>
                  <a:pt x="4688086" y="1026915"/>
                </a:lnTo>
                <a:lnTo>
                  <a:pt x="4688086" y="1034356"/>
                </a:lnTo>
                <a:cubicBezTo>
                  <a:pt x="4688086" y="1034356"/>
                  <a:pt x="4685606" y="1031876"/>
                  <a:pt x="4680645" y="1026915"/>
                </a:cubicBezTo>
                <a:close/>
                <a:moveTo>
                  <a:pt x="3936504" y="1026915"/>
                </a:moveTo>
                <a:cubicBezTo>
                  <a:pt x="3941465" y="1026915"/>
                  <a:pt x="3941465" y="1029395"/>
                  <a:pt x="3936504" y="1034356"/>
                </a:cubicBezTo>
                <a:cubicBezTo>
                  <a:pt x="3931543" y="1039317"/>
                  <a:pt x="3930303" y="1041797"/>
                  <a:pt x="3932783" y="1041797"/>
                </a:cubicBezTo>
                <a:cubicBezTo>
                  <a:pt x="3935264" y="1041797"/>
                  <a:pt x="3934024" y="1044278"/>
                  <a:pt x="3929063" y="1049239"/>
                </a:cubicBezTo>
                <a:cubicBezTo>
                  <a:pt x="3929063" y="1049239"/>
                  <a:pt x="3926582" y="1049239"/>
                  <a:pt x="3921621" y="1049239"/>
                </a:cubicBezTo>
                <a:cubicBezTo>
                  <a:pt x="3916660" y="1044278"/>
                  <a:pt x="3917900" y="1039317"/>
                  <a:pt x="3925342" y="1034356"/>
                </a:cubicBezTo>
                <a:cubicBezTo>
                  <a:pt x="3932783" y="1029395"/>
                  <a:pt x="3936504" y="1026915"/>
                  <a:pt x="3936504" y="1026915"/>
                </a:cubicBezTo>
                <a:close/>
                <a:moveTo>
                  <a:pt x="6295429" y="1019473"/>
                </a:moveTo>
                <a:lnTo>
                  <a:pt x="6302871" y="1019473"/>
                </a:lnTo>
                <a:cubicBezTo>
                  <a:pt x="6302871" y="1019473"/>
                  <a:pt x="6300391" y="1021954"/>
                  <a:pt x="6295429" y="1026915"/>
                </a:cubicBezTo>
                <a:lnTo>
                  <a:pt x="6280547" y="1026915"/>
                </a:lnTo>
                <a:close/>
                <a:moveTo>
                  <a:pt x="5789414" y="1019473"/>
                </a:moveTo>
                <a:lnTo>
                  <a:pt x="5796855" y="1019473"/>
                </a:lnTo>
                <a:lnTo>
                  <a:pt x="5796855" y="1026915"/>
                </a:lnTo>
                <a:close/>
                <a:moveTo>
                  <a:pt x="5767090" y="1019473"/>
                </a:moveTo>
                <a:lnTo>
                  <a:pt x="5774531" y="1026915"/>
                </a:lnTo>
                <a:lnTo>
                  <a:pt x="5781972" y="1034356"/>
                </a:lnTo>
                <a:cubicBezTo>
                  <a:pt x="5772051" y="1039317"/>
                  <a:pt x="5767090" y="1039317"/>
                  <a:pt x="5767090" y="1034356"/>
                </a:cubicBezTo>
                <a:cubicBezTo>
                  <a:pt x="5767090" y="1029395"/>
                  <a:pt x="5764610" y="1029395"/>
                  <a:pt x="5759648" y="1034356"/>
                </a:cubicBezTo>
                <a:close/>
                <a:moveTo>
                  <a:pt x="5729883" y="1019473"/>
                </a:moveTo>
                <a:cubicBezTo>
                  <a:pt x="5729883" y="1019473"/>
                  <a:pt x="5732363" y="1019473"/>
                  <a:pt x="5737324" y="1019473"/>
                </a:cubicBezTo>
                <a:lnTo>
                  <a:pt x="5737324" y="1026915"/>
                </a:lnTo>
                <a:cubicBezTo>
                  <a:pt x="5732363" y="1026915"/>
                  <a:pt x="5729883" y="1026915"/>
                  <a:pt x="5729883" y="1026915"/>
                </a:cubicBezTo>
                <a:cubicBezTo>
                  <a:pt x="5729883" y="1021954"/>
                  <a:pt x="5729883" y="1019473"/>
                  <a:pt x="5729883" y="1019473"/>
                </a:cubicBezTo>
                <a:close/>
                <a:moveTo>
                  <a:pt x="5424785" y="1019473"/>
                </a:moveTo>
                <a:cubicBezTo>
                  <a:pt x="5424785" y="1019473"/>
                  <a:pt x="5424785" y="1021954"/>
                  <a:pt x="5424785" y="1026915"/>
                </a:cubicBezTo>
                <a:cubicBezTo>
                  <a:pt x="5424785" y="1031876"/>
                  <a:pt x="5422305" y="1036836"/>
                  <a:pt x="5417344" y="1041797"/>
                </a:cubicBezTo>
                <a:cubicBezTo>
                  <a:pt x="5412382" y="1046758"/>
                  <a:pt x="5407422" y="1046758"/>
                  <a:pt x="5402461" y="1041797"/>
                </a:cubicBezTo>
                <a:lnTo>
                  <a:pt x="5395019" y="1041797"/>
                </a:lnTo>
                <a:cubicBezTo>
                  <a:pt x="5395019" y="1046758"/>
                  <a:pt x="5395019" y="1049239"/>
                  <a:pt x="5395019" y="1049239"/>
                </a:cubicBezTo>
                <a:cubicBezTo>
                  <a:pt x="5395019" y="1049239"/>
                  <a:pt x="5395019" y="1051719"/>
                  <a:pt x="5395019" y="1056680"/>
                </a:cubicBezTo>
                <a:cubicBezTo>
                  <a:pt x="5370215" y="1076524"/>
                  <a:pt x="5352851" y="1086446"/>
                  <a:pt x="5342929" y="1086446"/>
                </a:cubicBezTo>
                <a:cubicBezTo>
                  <a:pt x="5337968" y="1086446"/>
                  <a:pt x="5335488" y="1086446"/>
                  <a:pt x="5335488" y="1086446"/>
                </a:cubicBezTo>
                <a:lnTo>
                  <a:pt x="5305722" y="1086446"/>
                </a:lnTo>
                <a:cubicBezTo>
                  <a:pt x="5305722" y="1081485"/>
                  <a:pt x="5313164" y="1076524"/>
                  <a:pt x="5328047" y="1071563"/>
                </a:cubicBezTo>
                <a:cubicBezTo>
                  <a:pt x="5333008" y="1071563"/>
                  <a:pt x="5336729" y="1070323"/>
                  <a:pt x="5339209" y="1067842"/>
                </a:cubicBezTo>
                <a:cubicBezTo>
                  <a:pt x="5341689" y="1065362"/>
                  <a:pt x="5342929" y="1064122"/>
                  <a:pt x="5342929" y="1064122"/>
                </a:cubicBezTo>
                <a:cubicBezTo>
                  <a:pt x="5347891" y="1059161"/>
                  <a:pt x="5352851" y="1056680"/>
                  <a:pt x="5357812" y="1056680"/>
                </a:cubicBezTo>
                <a:cubicBezTo>
                  <a:pt x="5362774" y="1056680"/>
                  <a:pt x="5365254" y="1054200"/>
                  <a:pt x="5365254" y="1049239"/>
                </a:cubicBezTo>
                <a:cubicBezTo>
                  <a:pt x="5365254" y="1049239"/>
                  <a:pt x="5367734" y="1047998"/>
                  <a:pt x="5372695" y="1045518"/>
                </a:cubicBezTo>
                <a:cubicBezTo>
                  <a:pt x="5377656" y="1043038"/>
                  <a:pt x="5382617" y="1041797"/>
                  <a:pt x="5387578" y="1041797"/>
                </a:cubicBezTo>
                <a:cubicBezTo>
                  <a:pt x="5397499" y="1036836"/>
                  <a:pt x="5402461" y="1034356"/>
                  <a:pt x="5402461" y="1034356"/>
                </a:cubicBezTo>
                <a:lnTo>
                  <a:pt x="5409902" y="1034356"/>
                </a:lnTo>
                <a:lnTo>
                  <a:pt x="5417344" y="1026915"/>
                </a:lnTo>
                <a:close/>
                <a:moveTo>
                  <a:pt x="4814590" y="1019473"/>
                </a:moveTo>
                <a:cubicBezTo>
                  <a:pt x="4814590" y="1019473"/>
                  <a:pt x="4817070" y="1019473"/>
                  <a:pt x="4822031" y="1019473"/>
                </a:cubicBezTo>
                <a:cubicBezTo>
                  <a:pt x="4826992" y="1019473"/>
                  <a:pt x="4828232" y="1021954"/>
                  <a:pt x="4825752" y="1026915"/>
                </a:cubicBezTo>
                <a:cubicBezTo>
                  <a:pt x="4823272" y="1031876"/>
                  <a:pt x="4826992" y="1036836"/>
                  <a:pt x="4836914" y="1041797"/>
                </a:cubicBezTo>
                <a:lnTo>
                  <a:pt x="4844355" y="1049239"/>
                </a:lnTo>
                <a:lnTo>
                  <a:pt x="4829472" y="1049239"/>
                </a:lnTo>
                <a:cubicBezTo>
                  <a:pt x="4824511" y="1054200"/>
                  <a:pt x="4822031" y="1057920"/>
                  <a:pt x="4822031" y="1060401"/>
                </a:cubicBezTo>
                <a:cubicBezTo>
                  <a:pt x="4822031" y="1062881"/>
                  <a:pt x="4822031" y="1064122"/>
                  <a:pt x="4822031" y="1064122"/>
                </a:cubicBezTo>
                <a:lnTo>
                  <a:pt x="4829472" y="1064122"/>
                </a:lnTo>
                <a:cubicBezTo>
                  <a:pt x="4829472" y="1069083"/>
                  <a:pt x="4829472" y="1071563"/>
                  <a:pt x="4829472" y="1071563"/>
                </a:cubicBezTo>
                <a:lnTo>
                  <a:pt x="4836914" y="1064122"/>
                </a:lnTo>
                <a:cubicBezTo>
                  <a:pt x="4831953" y="1064122"/>
                  <a:pt x="4831953" y="1062881"/>
                  <a:pt x="4836914" y="1060401"/>
                </a:cubicBezTo>
                <a:cubicBezTo>
                  <a:pt x="4841875" y="1057920"/>
                  <a:pt x="4844355" y="1056680"/>
                  <a:pt x="4844355" y="1056680"/>
                </a:cubicBezTo>
                <a:cubicBezTo>
                  <a:pt x="4849317" y="1061641"/>
                  <a:pt x="4851797" y="1064122"/>
                  <a:pt x="4851797" y="1064122"/>
                </a:cubicBezTo>
                <a:cubicBezTo>
                  <a:pt x="4851797" y="1064122"/>
                  <a:pt x="4854277" y="1061641"/>
                  <a:pt x="4859238" y="1056680"/>
                </a:cubicBezTo>
                <a:lnTo>
                  <a:pt x="4859238" y="1058076"/>
                </a:lnTo>
                <a:cubicBezTo>
                  <a:pt x="4859238" y="1059626"/>
                  <a:pt x="4859238" y="1061641"/>
                  <a:pt x="4859238" y="1064122"/>
                </a:cubicBezTo>
                <a:cubicBezTo>
                  <a:pt x="4859238" y="1064122"/>
                  <a:pt x="4859238" y="1066602"/>
                  <a:pt x="4859238" y="1071563"/>
                </a:cubicBezTo>
                <a:lnTo>
                  <a:pt x="4859238" y="1079005"/>
                </a:lnTo>
                <a:cubicBezTo>
                  <a:pt x="4859238" y="1083966"/>
                  <a:pt x="4859238" y="1086446"/>
                  <a:pt x="4859238" y="1086446"/>
                </a:cubicBezTo>
                <a:cubicBezTo>
                  <a:pt x="4859238" y="1086446"/>
                  <a:pt x="4856758" y="1088926"/>
                  <a:pt x="4851797" y="1093887"/>
                </a:cubicBezTo>
                <a:cubicBezTo>
                  <a:pt x="4836914" y="1093887"/>
                  <a:pt x="4826992" y="1088926"/>
                  <a:pt x="4822031" y="1079005"/>
                </a:cubicBezTo>
                <a:cubicBezTo>
                  <a:pt x="4817070" y="1074043"/>
                  <a:pt x="4814590" y="1069083"/>
                  <a:pt x="4814590" y="1064122"/>
                </a:cubicBezTo>
                <a:cubicBezTo>
                  <a:pt x="4814590" y="1054200"/>
                  <a:pt x="4812110" y="1051719"/>
                  <a:pt x="4807148" y="1056680"/>
                </a:cubicBezTo>
                <a:cubicBezTo>
                  <a:pt x="4802187" y="1056680"/>
                  <a:pt x="4799707" y="1059161"/>
                  <a:pt x="4799707" y="1064122"/>
                </a:cubicBezTo>
                <a:lnTo>
                  <a:pt x="4807148" y="1064122"/>
                </a:lnTo>
                <a:cubicBezTo>
                  <a:pt x="4807148" y="1064122"/>
                  <a:pt x="4804668" y="1066602"/>
                  <a:pt x="4799707" y="1071563"/>
                </a:cubicBezTo>
                <a:lnTo>
                  <a:pt x="4769941" y="1079005"/>
                </a:lnTo>
                <a:lnTo>
                  <a:pt x="4769941" y="1086446"/>
                </a:lnTo>
                <a:cubicBezTo>
                  <a:pt x="4769941" y="1091407"/>
                  <a:pt x="4772421" y="1093887"/>
                  <a:pt x="4777383" y="1093887"/>
                </a:cubicBezTo>
                <a:lnTo>
                  <a:pt x="4777383" y="1086446"/>
                </a:lnTo>
                <a:cubicBezTo>
                  <a:pt x="4782344" y="1086446"/>
                  <a:pt x="4784824" y="1087686"/>
                  <a:pt x="4784824" y="1090167"/>
                </a:cubicBezTo>
                <a:cubicBezTo>
                  <a:pt x="4784824" y="1092647"/>
                  <a:pt x="4782344" y="1095128"/>
                  <a:pt x="4777383" y="1097608"/>
                </a:cubicBezTo>
                <a:cubicBezTo>
                  <a:pt x="4772421" y="1100088"/>
                  <a:pt x="4767461" y="1096368"/>
                  <a:pt x="4762500" y="1086446"/>
                </a:cubicBezTo>
                <a:lnTo>
                  <a:pt x="4740176" y="1086446"/>
                </a:lnTo>
                <a:cubicBezTo>
                  <a:pt x="4740176" y="1091407"/>
                  <a:pt x="4738935" y="1093887"/>
                  <a:pt x="4736455" y="1093887"/>
                </a:cubicBezTo>
                <a:cubicBezTo>
                  <a:pt x="4733975" y="1093887"/>
                  <a:pt x="4732734" y="1091407"/>
                  <a:pt x="4732734" y="1086446"/>
                </a:cubicBezTo>
                <a:cubicBezTo>
                  <a:pt x="4727773" y="1086446"/>
                  <a:pt x="4725293" y="1086446"/>
                  <a:pt x="4725293" y="1086446"/>
                </a:cubicBezTo>
                <a:lnTo>
                  <a:pt x="4717852" y="1093887"/>
                </a:lnTo>
                <a:cubicBezTo>
                  <a:pt x="4717852" y="1098848"/>
                  <a:pt x="4716611" y="1101329"/>
                  <a:pt x="4714131" y="1101329"/>
                </a:cubicBezTo>
                <a:cubicBezTo>
                  <a:pt x="4711651" y="1101329"/>
                  <a:pt x="4710410" y="1103809"/>
                  <a:pt x="4710410" y="1108770"/>
                </a:cubicBezTo>
                <a:cubicBezTo>
                  <a:pt x="4705449" y="1103809"/>
                  <a:pt x="4702969" y="1103809"/>
                  <a:pt x="4702969" y="1108770"/>
                </a:cubicBezTo>
                <a:lnTo>
                  <a:pt x="4695528" y="1116212"/>
                </a:lnTo>
                <a:lnTo>
                  <a:pt x="4695528" y="1108770"/>
                </a:lnTo>
                <a:lnTo>
                  <a:pt x="4695528" y="1101329"/>
                </a:lnTo>
                <a:cubicBezTo>
                  <a:pt x="4690567" y="1101329"/>
                  <a:pt x="4688086" y="1102569"/>
                  <a:pt x="4688086" y="1105049"/>
                </a:cubicBezTo>
                <a:cubicBezTo>
                  <a:pt x="4688086" y="1107530"/>
                  <a:pt x="4685606" y="1108770"/>
                  <a:pt x="4680645" y="1108770"/>
                </a:cubicBezTo>
                <a:cubicBezTo>
                  <a:pt x="4675684" y="1108770"/>
                  <a:pt x="4673203" y="1108770"/>
                  <a:pt x="4673203" y="1108770"/>
                </a:cubicBezTo>
                <a:lnTo>
                  <a:pt x="4665761" y="1116212"/>
                </a:lnTo>
                <a:lnTo>
                  <a:pt x="4658320" y="1116212"/>
                </a:lnTo>
                <a:cubicBezTo>
                  <a:pt x="4658320" y="1111251"/>
                  <a:pt x="4655840" y="1108770"/>
                  <a:pt x="4650879" y="1108770"/>
                </a:cubicBezTo>
                <a:cubicBezTo>
                  <a:pt x="4645918" y="1118692"/>
                  <a:pt x="4638477" y="1123653"/>
                  <a:pt x="4628554" y="1123653"/>
                </a:cubicBezTo>
                <a:cubicBezTo>
                  <a:pt x="4628554" y="1118692"/>
                  <a:pt x="4631035" y="1114971"/>
                  <a:pt x="4635996" y="1112491"/>
                </a:cubicBezTo>
                <a:cubicBezTo>
                  <a:pt x="4640957" y="1110010"/>
                  <a:pt x="4643437" y="1108770"/>
                  <a:pt x="4643437" y="1108770"/>
                </a:cubicBezTo>
                <a:lnTo>
                  <a:pt x="4643437" y="1101329"/>
                </a:lnTo>
                <a:cubicBezTo>
                  <a:pt x="4648399" y="1096368"/>
                  <a:pt x="4653359" y="1091407"/>
                  <a:pt x="4658320" y="1086446"/>
                </a:cubicBezTo>
                <a:cubicBezTo>
                  <a:pt x="4658320" y="1086446"/>
                  <a:pt x="4660801" y="1086446"/>
                  <a:pt x="4665761" y="1086446"/>
                </a:cubicBezTo>
                <a:lnTo>
                  <a:pt x="4673203" y="1086446"/>
                </a:lnTo>
                <a:cubicBezTo>
                  <a:pt x="4673203" y="1086446"/>
                  <a:pt x="4675684" y="1083966"/>
                  <a:pt x="4680645" y="1079005"/>
                </a:cubicBezTo>
                <a:cubicBezTo>
                  <a:pt x="4685606" y="1079005"/>
                  <a:pt x="4688086" y="1079005"/>
                  <a:pt x="4688086" y="1079005"/>
                </a:cubicBezTo>
                <a:lnTo>
                  <a:pt x="4695528" y="1071563"/>
                </a:lnTo>
                <a:cubicBezTo>
                  <a:pt x="4700489" y="1071563"/>
                  <a:pt x="4702969" y="1071563"/>
                  <a:pt x="4702969" y="1071563"/>
                </a:cubicBezTo>
                <a:cubicBezTo>
                  <a:pt x="4712891" y="1066602"/>
                  <a:pt x="4720332" y="1064122"/>
                  <a:pt x="4725293" y="1064122"/>
                </a:cubicBezTo>
                <a:lnTo>
                  <a:pt x="4732734" y="1064122"/>
                </a:lnTo>
                <a:cubicBezTo>
                  <a:pt x="4732734" y="1059161"/>
                  <a:pt x="4733975" y="1056680"/>
                  <a:pt x="4736455" y="1056680"/>
                </a:cubicBezTo>
                <a:cubicBezTo>
                  <a:pt x="4738935" y="1056680"/>
                  <a:pt x="4741416" y="1056680"/>
                  <a:pt x="4743896" y="1056680"/>
                </a:cubicBezTo>
                <a:cubicBezTo>
                  <a:pt x="4746376" y="1056680"/>
                  <a:pt x="4750097" y="1055440"/>
                  <a:pt x="4755058" y="1052959"/>
                </a:cubicBezTo>
                <a:cubicBezTo>
                  <a:pt x="4760020" y="1050479"/>
                  <a:pt x="4762500" y="1046758"/>
                  <a:pt x="4762500" y="1041797"/>
                </a:cubicBezTo>
                <a:lnTo>
                  <a:pt x="4784824" y="1034356"/>
                </a:lnTo>
                <a:close/>
                <a:moveTo>
                  <a:pt x="4338340" y="1019473"/>
                </a:moveTo>
                <a:lnTo>
                  <a:pt x="4345781" y="1019473"/>
                </a:lnTo>
                <a:cubicBezTo>
                  <a:pt x="4345781" y="1024434"/>
                  <a:pt x="4343301" y="1026915"/>
                  <a:pt x="4338340" y="1026915"/>
                </a:cubicBezTo>
                <a:close/>
                <a:moveTo>
                  <a:pt x="4541118" y="1015752"/>
                </a:moveTo>
                <a:cubicBezTo>
                  <a:pt x="4542359" y="1015752"/>
                  <a:pt x="4544219" y="1016993"/>
                  <a:pt x="4546699" y="1019473"/>
                </a:cubicBezTo>
                <a:cubicBezTo>
                  <a:pt x="4546699" y="1034356"/>
                  <a:pt x="4544219" y="1044278"/>
                  <a:pt x="4539258" y="1049239"/>
                </a:cubicBezTo>
                <a:cubicBezTo>
                  <a:pt x="4534297" y="1044278"/>
                  <a:pt x="4533057" y="1040557"/>
                  <a:pt x="4535537" y="1038077"/>
                </a:cubicBezTo>
                <a:cubicBezTo>
                  <a:pt x="4538018" y="1035596"/>
                  <a:pt x="4539258" y="1031876"/>
                  <a:pt x="4539258" y="1026915"/>
                </a:cubicBezTo>
                <a:lnTo>
                  <a:pt x="4539258" y="1019473"/>
                </a:lnTo>
                <a:cubicBezTo>
                  <a:pt x="4539258" y="1016993"/>
                  <a:pt x="4539878" y="1015752"/>
                  <a:pt x="4541118" y="1015752"/>
                </a:cubicBezTo>
                <a:close/>
                <a:moveTo>
                  <a:pt x="5720581" y="1014822"/>
                </a:moveTo>
                <a:cubicBezTo>
                  <a:pt x="5721821" y="1015443"/>
                  <a:pt x="5722441" y="1016993"/>
                  <a:pt x="5722441" y="1019473"/>
                </a:cubicBezTo>
                <a:cubicBezTo>
                  <a:pt x="5717480" y="1019473"/>
                  <a:pt x="5715000" y="1020713"/>
                  <a:pt x="5715000" y="1023194"/>
                </a:cubicBezTo>
                <a:cubicBezTo>
                  <a:pt x="5715000" y="1025674"/>
                  <a:pt x="5715000" y="1026915"/>
                  <a:pt x="5715000" y="1026915"/>
                </a:cubicBezTo>
                <a:cubicBezTo>
                  <a:pt x="5710038" y="1031876"/>
                  <a:pt x="5707558" y="1036836"/>
                  <a:pt x="5707558" y="1041797"/>
                </a:cubicBezTo>
                <a:lnTo>
                  <a:pt x="5677793" y="1049239"/>
                </a:lnTo>
                <a:cubicBezTo>
                  <a:pt x="5677793" y="1044278"/>
                  <a:pt x="5680273" y="1041797"/>
                  <a:pt x="5685234" y="1041797"/>
                </a:cubicBezTo>
                <a:lnTo>
                  <a:pt x="5692676" y="1034356"/>
                </a:lnTo>
                <a:lnTo>
                  <a:pt x="5700117" y="1034356"/>
                </a:lnTo>
                <a:cubicBezTo>
                  <a:pt x="5705078" y="1034356"/>
                  <a:pt x="5707558" y="1031876"/>
                  <a:pt x="5707558" y="1026915"/>
                </a:cubicBezTo>
                <a:cubicBezTo>
                  <a:pt x="5707558" y="1021954"/>
                  <a:pt x="5710038" y="1018233"/>
                  <a:pt x="5715000" y="1015752"/>
                </a:cubicBezTo>
                <a:cubicBezTo>
                  <a:pt x="5717480" y="1014512"/>
                  <a:pt x="5719341" y="1014202"/>
                  <a:pt x="5720581" y="1014822"/>
                </a:cubicBezTo>
                <a:close/>
                <a:moveTo>
                  <a:pt x="4889934" y="1014822"/>
                </a:moveTo>
                <a:cubicBezTo>
                  <a:pt x="4890554" y="1014202"/>
                  <a:pt x="4891485" y="1014512"/>
                  <a:pt x="4892725" y="1015752"/>
                </a:cubicBezTo>
                <a:cubicBezTo>
                  <a:pt x="4895205" y="1018233"/>
                  <a:pt x="4893965" y="1019473"/>
                  <a:pt x="4889004" y="1019473"/>
                </a:cubicBezTo>
                <a:cubicBezTo>
                  <a:pt x="4889004" y="1016993"/>
                  <a:pt x="4889314" y="1015443"/>
                  <a:pt x="4889934" y="1014822"/>
                </a:cubicBezTo>
                <a:close/>
                <a:moveTo>
                  <a:pt x="6388447" y="1012032"/>
                </a:moveTo>
                <a:cubicBezTo>
                  <a:pt x="6390927" y="1012032"/>
                  <a:pt x="6393408" y="1012032"/>
                  <a:pt x="6395888" y="1012032"/>
                </a:cubicBezTo>
                <a:cubicBezTo>
                  <a:pt x="6398369" y="1012032"/>
                  <a:pt x="6400850" y="1012032"/>
                  <a:pt x="6403330" y="1012032"/>
                </a:cubicBezTo>
                <a:cubicBezTo>
                  <a:pt x="6405810" y="1012032"/>
                  <a:pt x="6407051" y="1012032"/>
                  <a:pt x="6407051" y="1012032"/>
                </a:cubicBezTo>
                <a:lnTo>
                  <a:pt x="6407051" y="1019473"/>
                </a:lnTo>
                <a:lnTo>
                  <a:pt x="6399609" y="1019473"/>
                </a:lnTo>
                <a:lnTo>
                  <a:pt x="6392168" y="1019473"/>
                </a:lnTo>
                <a:lnTo>
                  <a:pt x="6384726" y="1026915"/>
                </a:lnTo>
                <a:cubicBezTo>
                  <a:pt x="6379765" y="1026915"/>
                  <a:pt x="6377285" y="1029395"/>
                  <a:pt x="6377285" y="1034356"/>
                </a:cubicBezTo>
                <a:cubicBezTo>
                  <a:pt x="6377285" y="1039317"/>
                  <a:pt x="6376044" y="1043038"/>
                  <a:pt x="6373564" y="1045518"/>
                </a:cubicBezTo>
                <a:cubicBezTo>
                  <a:pt x="6371084" y="1047998"/>
                  <a:pt x="6367363" y="1049239"/>
                  <a:pt x="6362402" y="1049239"/>
                </a:cubicBezTo>
                <a:lnTo>
                  <a:pt x="6347519" y="1056680"/>
                </a:lnTo>
                <a:lnTo>
                  <a:pt x="6340078" y="1049239"/>
                </a:lnTo>
                <a:lnTo>
                  <a:pt x="6347519" y="1041797"/>
                </a:lnTo>
                <a:cubicBezTo>
                  <a:pt x="6357441" y="1036836"/>
                  <a:pt x="6362402" y="1033116"/>
                  <a:pt x="6362402" y="1030635"/>
                </a:cubicBezTo>
                <a:cubicBezTo>
                  <a:pt x="6362402" y="1028155"/>
                  <a:pt x="6364882" y="1026915"/>
                  <a:pt x="6369844" y="1026915"/>
                </a:cubicBezTo>
                <a:cubicBezTo>
                  <a:pt x="6374805" y="1026915"/>
                  <a:pt x="6377285" y="1024434"/>
                  <a:pt x="6377285" y="1019473"/>
                </a:cubicBezTo>
                <a:cubicBezTo>
                  <a:pt x="6377285" y="1019473"/>
                  <a:pt x="6379765" y="1019473"/>
                  <a:pt x="6384726" y="1019473"/>
                </a:cubicBezTo>
                <a:cubicBezTo>
                  <a:pt x="6384726" y="1019473"/>
                  <a:pt x="6384726" y="1018233"/>
                  <a:pt x="6384726" y="1015752"/>
                </a:cubicBezTo>
                <a:cubicBezTo>
                  <a:pt x="6384726" y="1013272"/>
                  <a:pt x="6385967" y="1012032"/>
                  <a:pt x="6388447" y="1012032"/>
                </a:cubicBezTo>
                <a:close/>
                <a:moveTo>
                  <a:pt x="5395019" y="1012032"/>
                </a:moveTo>
                <a:cubicBezTo>
                  <a:pt x="5395019" y="1012032"/>
                  <a:pt x="5396260" y="1014512"/>
                  <a:pt x="5398740" y="1019473"/>
                </a:cubicBezTo>
                <a:cubicBezTo>
                  <a:pt x="5401220" y="1024434"/>
                  <a:pt x="5399981" y="1026915"/>
                  <a:pt x="5395019" y="1026915"/>
                </a:cubicBezTo>
                <a:cubicBezTo>
                  <a:pt x="5395019" y="1026915"/>
                  <a:pt x="5393779" y="1025674"/>
                  <a:pt x="5391299" y="1023194"/>
                </a:cubicBezTo>
                <a:cubicBezTo>
                  <a:pt x="5388819" y="1020713"/>
                  <a:pt x="5387578" y="1018233"/>
                  <a:pt x="5387578" y="1015752"/>
                </a:cubicBezTo>
                <a:cubicBezTo>
                  <a:pt x="5387578" y="1013272"/>
                  <a:pt x="5390058" y="1012032"/>
                  <a:pt x="5395019" y="1012032"/>
                </a:cubicBezTo>
                <a:close/>
                <a:moveTo>
                  <a:pt x="5194101" y="1012032"/>
                </a:moveTo>
                <a:lnTo>
                  <a:pt x="5186660" y="1019473"/>
                </a:lnTo>
                <a:cubicBezTo>
                  <a:pt x="5181699" y="1019473"/>
                  <a:pt x="5177978" y="1021954"/>
                  <a:pt x="5175498" y="1026915"/>
                </a:cubicBezTo>
                <a:cubicBezTo>
                  <a:pt x="5173018" y="1031876"/>
                  <a:pt x="5169297" y="1031876"/>
                  <a:pt x="5164336" y="1026915"/>
                </a:cubicBezTo>
                <a:lnTo>
                  <a:pt x="5164336" y="1034356"/>
                </a:lnTo>
                <a:lnTo>
                  <a:pt x="5164336" y="1041797"/>
                </a:lnTo>
                <a:cubicBezTo>
                  <a:pt x="5169297" y="1041797"/>
                  <a:pt x="5174257" y="1039317"/>
                  <a:pt x="5179219" y="1034356"/>
                </a:cubicBezTo>
                <a:cubicBezTo>
                  <a:pt x="5184180" y="1034356"/>
                  <a:pt x="5189140" y="1031876"/>
                  <a:pt x="5194101" y="1026915"/>
                </a:cubicBezTo>
                <a:cubicBezTo>
                  <a:pt x="5194101" y="1026915"/>
                  <a:pt x="5194101" y="1024434"/>
                  <a:pt x="5194101" y="1019473"/>
                </a:cubicBezTo>
                <a:close/>
                <a:moveTo>
                  <a:pt x="5149453" y="1012032"/>
                </a:moveTo>
                <a:cubicBezTo>
                  <a:pt x="5144492" y="1012032"/>
                  <a:pt x="5142012" y="1014512"/>
                  <a:pt x="5142012" y="1019473"/>
                </a:cubicBezTo>
                <a:cubicBezTo>
                  <a:pt x="5146973" y="1024434"/>
                  <a:pt x="5149453" y="1024434"/>
                  <a:pt x="5149453" y="1019473"/>
                </a:cubicBezTo>
                <a:cubicBezTo>
                  <a:pt x="5149453" y="1014512"/>
                  <a:pt x="5149453" y="1012032"/>
                  <a:pt x="5149453" y="1012032"/>
                </a:cubicBezTo>
                <a:close/>
                <a:moveTo>
                  <a:pt x="4468565" y="1012032"/>
                </a:moveTo>
                <a:cubicBezTo>
                  <a:pt x="4471045" y="1012032"/>
                  <a:pt x="4472286" y="1014512"/>
                  <a:pt x="4472286" y="1019473"/>
                </a:cubicBezTo>
                <a:cubicBezTo>
                  <a:pt x="4472286" y="1019473"/>
                  <a:pt x="4469805" y="1019473"/>
                  <a:pt x="4464844" y="1019473"/>
                </a:cubicBezTo>
                <a:cubicBezTo>
                  <a:pt x="4464844" y="1014512"/>
                  <a:pt x="4466085" y="1012032"/>
                  <a:pt x="4468565" y="1012032"/>
                </a:cubicBezTo>
                <a:close/>
                <a:moveTo>
                  <a:pt x="4115098" y="1012032"/>
                </a:moveTo>
                <a:lnTo>
                  <a:pt x="4107656" y="1019473"/>
                </a:lnTo>
                <a:lnTo>
                  <a:pt x="4100215" y="1019473"/>
                </a:lnTo>
                <a:cubicBezTo>
                  <a:pt x="4100215" y="1014512"/>
                  <a:pt x="4105176" y="1012032"/>
                  <a:pt x="4115098" y="1012032"/>
                </a:cubicBezTo>
                <a:close/>
                <a:moveTo>
                  <a:pt x="4712270" y="1008311"/>
                </a:moveTo>
                <a:cubicBezTo>
                  <a:pt x="4713510" y="1008311"/>
                  <a:pt x="4715371" y="1009551"/>
                  <a:pt x="4717852" y="1012032"/>
                </a:cubicBezTo>
                <a:lnTo>
                  <a:pt x="4717852" y="1019473"/>
                </a:lnTo>
                <a:cubicBezTo>
                  <a:pt x="4712891" y="1024434"/>
                  <a:pt x="4710410" y="1021954"/>
                  <a:pt x="4710410" y="1012032"/>
                </a:cubicBezTo>
                <a:cubicBezTo>
                  <a:pt x="4710410" y="1009551"/>
                  <a:pt x="4711030" y="1008311"/>
                  <a:pt x="4712270" y="1008311"/>
                </a:cubicBezTo>
                <a:close/>
                <a:moveTo>
                  <a:pt x="4676924" y="1008311"/>
                </a:moveTo>
                <a:cubicBezTo>
                  <a:pt x="4679405" y="1008311"/>
                  <a:pt x="4680645" y="1009551"/>
                  <a:pt x="4680645" y="1012032"/>
                </a:cubicBezTo>
                <a:cubicBezTo>
                  <a:pt x="4680645" y="1016993"/>
                  <a:pt x="4678165" y="1019473"/>
                  <a:pt x="4673203" y="1019473"/>
                </a:cubicBezTo>
                <a:cubicBezTo>
                  <a:pt x="4668243" y="1024434"/>
                  <a:pt x="4664521" y="1026915"/>
                  <a:pt x="4662041" y="1026915"/>
                </a:cubicBezTo>
                <a:cubicBezTo>
                  <a:pt x="4659561" y="1026915"/>
                  <a:pt x="4658320" y="1024434"/>
                  <a:pt x="4658320" y="1019473"/>
                </a:cubicBezTo>
                <a:lnTo>
                  <a:pt x="4665761" y="1012032"/>
                </a:lnTo>
                <a:cubicBezTo>
                  <a:pt x="4670723" y="1009551"/>
                  <a:pt x="4674444" y="1008311"/>
                  <a:pt x="4676924" y="1008311"/>
                </a:cubicBezTo>
                <a:close/>
                <a:moveTo>
                  <a:pt x="4604371" y="1008311"/>
                </a:moveTo>
                <a:cubicBezTo>
                  <a:pt x="4605611" y="1008311"/>
                  <a:pt x="4606231" y="1009551"/>
                  <a:pt x="4606231" y="1012032"/>
                </a:cubicBezTo>
                <a:cubicBezTo>
                  <a:pt x="4601269" y="1016993"/>
                  <a:pt x="4598789" y="1019473"/>
                  <a:pt x="4598789" y="1019473"/>
                </a:cubicBezTo>
                <a:lnTo>
                  <a:pt x="4598789" y="1012032"/>
                </a:lnTo>
                <a:cubicBezTo>
                  <a:pt x="4601269" y="1009551"/>
                  <a:pt x="4603131" y="1008311"/>
                  <a:pt x="4604371" y="1008311"/>
                </a:cubicBezTo>
                <a:close/>
                <a:moveTo>
                  <a:pt x="4733664" y="1007381"/>
                </a:moveTo>
                <a:cubicBezTo>
                  <a:pt x="4734285" y="1006761"/>
                  <a:pt x="4735215" y="1007071"/>
                  <a:pt x="4736455" y="1008311"/>
                </a:cubicBezTo>
                <a:cubicBezTo>
                  <a:pt x="4738935" y="1010791"/>
                  <a:pt x="4737695" y="1014512"/>
                  <a:pt x="4732734" y="1019473"/>
                </a:cubicBezTo>
                <a:lnTo>
                  <a:pt x="4732734" y="1012032"/>
                </a:lnTo>
                <a:cubicBezTo>
                  <a:pt x="4732734" y="1009551"/>
                  <a:pt x="4733045" y="1008001"/>
                  <a:pt x="4733664" y="1007381"/>
                </a:cubicBezTo>
                <a:close/>
                <a:moveTo>
                  <a:pt x="6444258" y="1004590"/>
                </a:moveTo>
                <a:lnTo>
                  <a:pt x="6444258" y="1012032"/>
                </a:lnTo>
                <a:lnTo>
                  <a:pt x="6429375" y="1012032"/>
                </a:lnTo>
                <a:cubicBezTo>
                  <a:pt x="6434336" y="1007071"/>
                  <a:pt x="6439296" y="1004590"/>
                  <a:pt x="6444258" y="1004590"/>
                </a:cubicBezTo>
                <a:close/>
                <a:moveTo>
                  <a:pt x="6250781" y="1004590"/>
                </a:moveTo>
                <a:lnTo>
                  <a:pt x="6243340" y="1019473"/>
                </a:lnTo>
                <a:lnTo>
                  <a:pt x="6228457" y="1026915"/>
                </a:lnTo>
                <a:cubicBezTo>
                  <a:pt x="6228457" y="1026915"/>
                  <a:pt x="6230937" y="1023194"/>
                  <a:pt x="6235898" y="1015752"/>
                </a:cubicBezTo>
                <a:cubicBezTo>
                  <a:pt x="6240860" y="1008311"/>
                  <a:pt x="6245820" y="1004590"/>
                  <a:pt x="6250781" y="1004590"/>
                </a:cubicBezTo>
                <a:close/>
                <a:moveTo>
                  <a:pt x="5938242" y="1004590"/>
                </a:moveTo>
                <a:lnTo>
                  <a:pt x="5938242" y="1012032"/>
                </a:lnTo>
                <a:cubicBezTo>
                  <a:pt x="5933281" y="1012032"/>
                  <a:pt x="5930801" y="1012032"/>
                  <a:pt x="5930801" y="1012032"/>
                </a:cubicBezTo>
                <a:cubicBezTo>
                  <a:pt x="5930801" y="1007071"/>
                  <a:pt x="5933281" y="1004590"/>
                  <a:pt x="5938242" y="1004590"/>
                </a:cubicBezTo>
                <a:close/>
                <a:moveTo>
                  <a:pt x="5603379" y="1004590"/>
                </a:moveTo>
                <a:lnTo>
                  <a:pt x="5618261" y="1004590"/>
                </a:lnTo>
                <a:cubicBezTo>
                  <a:pt x="5613300" y="1004590"/>
                  <a:pt x="5609579" y="1005831"/>
                  <a:pt x="5607099" y="1008311"/>
                </a:cubicBezTo>
                <a:cubicBezTo>
                  <a:pt x="5604619" y="1010791"/>
                  <a:pt x="5598417" y="1014512"/>
                  <a:pt x="5588496" y="1019473"/>
                </a:cubicBezTo>
                <a:cubicBezTo>
                  <a:pt x="5583535" y="1019473"/>
                  <a:pt x="5581054" y="1019473"/>
                  <a:pt x="5581054" y="1019473"/>
                </a:cubicBezTo>
                <a:cubicBezTo>
                  <a:pt x="5581054" y="1019473"/>
                  <a:pt x="5581054" y="1016993"/>
                  <a:pt x="5581054" y="1012032"/>
                </a:cubicBezTo>
                <a:cubicBezTo>
                  <a:pt x="5581054" y="1007071"/>
                  <a:pt x="5583535" y="1007071"/>
                  <a:pt x="5588496" y="1012032"/>
                </a:cubicBezTo>
                <a:close/>
                <a:moveTo>
                  <a:pt x="5461992" y="1004590"/>
                </a:moveTo>
                <a:lnTo>
                  <a:pt x="5461992" y="1012032"/>
                </a:lnTo>
                <a:cubicBezTo>
                  <a:pt x="5461992" y="1016993"/>
                  <a:pt x="5460751" y="1018233"/>
                  <a:pt x="5458271" y="1015752"/>
                </a:cubicBezTo>
                <a:cubicBezTo>
                  <a:pt x="5455791" y="1013272"/>
                  <a:pt x="5457031" y="1009551"/>
                  <a:pt x="5461992" y="1004590"/>
                </a:cubicBezTo>
                <a:close/>
                <a:moveTo>
                  <a:pt x="5432226" y="1004590"/>
                </a:moveTo>
                <a:cubicBezTo>
                  <a:pt x="5437188" y="1004590"/>
                  <a:pt x="5439668" y="1004590"/>
                  <a:pt x="5439668" y="1004590"/>
                </a:cubicBezTo>
                <a:lnTo>
                  <a:pt x="5447109" y="1012032"/>
                </a:lnTo>
                <a:cubicBezTo>
                  <a:pt x="5452070" y="1012032"/>
                  <a:pt x="5454551" y="1013272"/>
                  <a:pt x="5454551" y="1015752"/>
                </a:cubicBezTo>
                <a:cubicBezTo>
                  <a:pt x="5454551" y="1018233"/>
                  <a:pt x="5452070" y="1021954"/>
                  <a:pt x="5447109" y="1026915"/>
                </a:cubicBezTo>
                <a:lnTo>
                  <a:pt x="5439668" y="1019473"/>
                </a:lnTo>
                <a:cubicBezTo>
                  <a:pt x="5439668" y="1019473"/>
                  <a:pt x="5437188" y="1016993"/>
                  <a:pt x="5432226" y="1012032"/>
                </a:cubicBezTo>
                <a:close/>
                <a:moveTo>
                  <a:pt x="5201543" y="1004590"/>
                </a:moveTo>
                <a:cubicBezTo>
                  <a:pt x="5196581" y="1009551"/>
                  <a:pt x="5196581" y="1012032"/>
                  <a:pt x="5201543" y="1012032"/>
                </a:cubicBezTo>
                <a:cubicBezTo>
                  <a:pt x="5206504" y="1012032"/>
                  <a:pt x="5208984" y="1010791"/>
                  <a:pt x="5208984" y="1008311"/>
                </a:cubicBezTo>
                <a:cubicBezTo>
                  <a:pt x="5208984" y="1005831"/>
                  <a:pt x="5206504" y="1004590"/>
                  <a:pt x="5201543" y="1004590"/>
                </a:cubicBezTo>
                <a:close/>
                <a:moveTo>
                  <a:pt x="4933652" y="1004590"/>
                </a:moveTo>
                <a:cubicBezTo>
                  <a:pt x="4933652" y="1004590"/>
                  <a:pt x="4936132" y="1004590"/>
                  <a:pt x="4941094" y="1004590"/>
                </a:cubicBezTo>
                <a:lnTo>
                  <a:pt x="4933652" y="1012032"/>
                </a:lnTo>
                <a:cubicBezTo>
                  <a:pt x="4933652" y="1007071"/>
                  <a:pt x="4933652" y="1004590"/>
                  <a:pt x="4933652" y="1004590"/>
                </a:cubicBezTo>
                <a:close/>
                <a:moveTo>
                  <a:pt x="4911328" y="1004590"/>
                </a:moveTo>
                <a:cubicBezTo>
                  <a:pt x="4916290" y="1009551"/>
                  <a:pt x="4920010" y="1010791"/>
                  <a:pt x="4922491" y="1008311"/>
                </a:cubicBezTo>
                <a:cubicBezTo>
                  <a:pt x="4924971" y="1005831"/>
                  <a:pt x="4926211" y="1005831"/>
                  <a:pt x="4926211" y="1008311"/>
                </a:cubicBezTo>
                <a:cubicBezTo>
                  <a:pt x="4926211" y="1010791"/>
                  <a:pt x="4923731" y="1013272"/>
                  <a:pt x="4918770" y="1015752"/>
                </a:cubicBezTo>
                <a:cubicBezTo>
                  <a:pt x="4913808" y="1018233"/>
                  <a:pt x="4908848" y="1021954"/>
                  <a:pt x="4903887" y="1026915"/>
                </a:cubicBezTo>
                <a:lnTo>
                  <a:pt x="4896446" y="1026915"/>
                </a:lnTo>
                <a:cubicBezTo>
                  <a:pt x="4896446" y="1021954"/>
                  <a:pt x="4898926" y="1019473"/>
                  <a:pt x="4903887" y="1019473"/>
                </a:cubicBezTo>
                <a:lnTo>
                  <a:pt x="4911328" y="1012032"/>
                </a:lnTo>
                <a:close/>
                <a:moveTo>
                  <a:pt x="4896446" y="1004590"/>
                </a:moveTo>
                <a:lnTo>
                  <a:pt x="4903887" y="1012032"/>
                </a:lnTo>
                <a:cubicBezTo>
                  <a:pt x="4898926" y="1016993"/>
                  <a:pt x="4896446" y="1016993"/>
                  <a:pt x="4896446" y="1012032"/>
                </a:cubicBezTo>
                <a:cubicBezTo>
                  <a:pt x="4896446" y="1007071"/>
                  <a:pt x="4896446" y="1004590"/>
                  <a:pt x="4896446" y="1004590"/>
                </a:cubicBezTo>
                <a:close/>
                <a:moveTo>
                  <a:pt x="4874121" y="1004590"/>
                </a:moveTo>
                <a:lnTo>
                  <a:pt x="4866679" y="1012032"/>
                </a:lnTo>
                <a:cubicBezTo>
                  <a:pt x="4866679" y="1012032"/>
                  <a:pt x="4864199" y="1014512"/>
                  <a:pt x="4859238" y="1019473"/>
                </a:cubicBezTo>
                <a:cubicBezTo>
                  <a:pt x="4849317" y="1024434"/>
                  <a:pt x="4839394" y="1024434"/>
                  <a:pt x="4829472" y="1019473"/>
                </a:cubicBezTo>
                <a:lnTo>
                  <a:pt x="4836914" y="1012032"/>
                </a:lnTo>
                <a:cubicBezTo>
                  <a:pt x="4846835" y="1012032"/>
                  <a:pt x="4855517" y="1010791"/>
                  <a:pt x="4862959" y="1008311"/>
                </a:cubicBezTo>
                <a:cubicBezTo>
                  <a:pt x="4870400" y="1005831"/>
                  <a:pt x="4874121" y="1004590"/>
                  <a:pt x="4874121" y="1004590"/>
                </a:cubicBezTo>
                <a:close/>
                <a:moveTo>
                  <a:pt x="4769941" y="1004590"/>
                </a:moveTo>
                <a:lnTo>
                  <a:pt x="4784824" y="1004590"/>
                </a:lnTo>
                <a:lnTo>
                  <a:pt x="4792265" y="1012032"/>
                </a:lnTo>
                <a:cubicBezTo>
                  <a:pt x="4787304" y="1012032"/>
                  <a:pt x="4786065" y="1014512"/>
                  <a:pt x="4788545" y="1019473"/>
                </a:cubicBezTo>
                <a:cubicBezTo>
                  <a:pt x="4791025" y="1024434"/>
                  <a:pt x="4791025" y="1026915"/>
                  <a:pt x="4788545" y="1026915"/>
                </a:cubicBezTo>
                <a:cubicBezTo>
                  <a:pt x="4786065" y="1026915"/>
                  <a:pt x="4784824" y="1025674"/>
                  <a:pt x="4784824" y="1023194"/>
                </a:cubicBezTo>
                <a:cubicBezTo>
                  <a:pt x="4784824" y="1020713"/>
                  <a:pt x="4782344" y="1019473"/>
                  <a:pt x="4777383" y="1019473"/>
                </a:cubicBezTo>
                <a:cubicBezTo>
                  <a:pt x="4772421" y="1019473"/>
                  <a:pt x="4769941" y="1014512"/>
                  <a:pt x="4769941" y="1004590"/>
                </a:cubicBezTo>
                <a:close/>
                <a:moveTo>
                  <a:pt x="4755058" y="1004590"/>
                </a:moveTo>
                <a:cubicBezTo>
                  <a:pt x="4755058" y="1009551"/>
                  <a:pt x="4753818" y="1013272"/>
                  <a:pt x="4751338" y="1015752"/>
                </a:cubicBezTo>
                <a:cubicBezTo>
                  <a:pt x="4748858" y="1018233"/>
                  <a:pt x="4747617" y="1016993"/>
                  <a:pt x="4747617" y="1012032"/>
                </a:cubicBezTo>
                <a:cubicBezTo>
                  <a:pt x="4747617" y="1007071"/>
                  <a:pt x="4750097" y="1004590"/>
                  <a:pt x="4755058" y="1004590"/>
                </a:cubicBezTo>
                <a:close/>
                <a:moveTo>
                  <a:pt x="4494610" y="1004590"/>
                </a:moveTo>
                <a:lnTo>
                  <a:pt x="4502051" y="1012032"/>
                </a:lnTo>
                <a:lnTo>
                  <a:pt x="4494610" y="1012032"/>
                </a:lnTo>
                <a:cubicBezTo>
                  <a:pt x="4494610" y="1012032"/>
                  <a:pt x="4494610" y="1009551"/>
                  <a:pt x="4494610" y="1004590"/>
                </a:cubicBezTo>
                <a:close/>
                <a:moveTo>
                  <a:pt x="4010918" y="1004590"/>
                </a:moveTo>
                <a:lnTo>
                  <a:pt x="4018359" y="1012032"/>
                </a:lnTo>
                <a:cubicBezTo>
                  <a:pt x="4023320" y="1012032"/>
                  <a:pt x="4025801" y="1009551"/>
                  <a:pt x="4025801" y="1004590"/>
                </a:cubicBezTo>
                <a:lnTo>
                  <a:pt x="4033243" y="1004590"/>
                </a:lnTo>
                <a:cubicBezTo>
                  <a:pt x="4033243" y="1009551"/>
                  <a:pt x="4030762" y="1013272"/>
                  <a:pt x="4025801" y="1015752"/>
                </a:cubicBezTo>
                <a:cubicBezTo>
                  <a:pt x="4020840" y="1018233"/>
                  <a:pt x="4015879" y="1019473"/>
                  <a:pt x="4010918" y="1019473"/>
                </a:cubicBezTo>
                <a:cubicBezTo>
                  <a:pt x="4005957" y="1019473"/>
                  <a:pt x="4003477" y="1016993"/>
                  <a:pt x="4003477" y="1012032"/>
                </a:cubicBezTo>
                <a:cubicBezTo>
                  <a:pt x="4003477" y="1007071"/>
                  <a:pt x="4005957" y="1004590"/>
                  <a:pt x="4010918" y="1004590"/>
                </a:cubicBezTo>
                <a:close/>
                <a:moveTo>
                  <a:pt x="6332636" y="997149"/>
                </a:moveTo>
                <a:lnTo>
                  <a:pt x="6325195" y="1004590"/>
                </a:lnTo>
                <a:cubicBezTo>
                  <a:pt x="6325195" y="1004590"/>
                  <a:pt x="6322715" y="1007071"/>
                  <a:pt x="6317754" y="1012032"/>
                </a:cubicBezTo>
                <a:cubicBezTo>
                  <a:pt x="6317754" y="1016993"/>
                  <a:pt x="6316513" y="1019473"/>
                  <a:pt x="6314033" y="1019473"/>
                </a:cubicBezTo>
                <a:cubicBezTo>
                  <a:pt x="6311553" y="1019473"/>
                  <a:pt x="6310312" y="1016993"/>
                  <a:pt x="6310312" y="1012032"/>
                </a:cubicBezTo>
                <a:cubicBezTo>
                  <a:pt x="6310312" y="1002110"/>
                  <a:pt x="6317754" y="997149"/>
                  <a:pt x="6332636" y="997149"/>
                </a:cubicBezTo>
                <a:close/>
                <a:moveTo>
                  <a:pt x="5767090" y="997149"/>
                </a:moveTo>
                <a:cubicBezTo>
                  <a:pt x="5767090" y="997149"/>
                  <a:pt x="5768330" y="997149"/>
                  <a:pt x="5770810" y="997149"/>
                </a:cubicBezTo>
                <a:cubicBezTo>
                  <a:pt x="5773290" y="997149"/>
                  <a:pt x="5774531" y="999629"/>
                  <a:pt x="5774531" y="1004590"/>
                </a:cubicBezTo>
                <a:cubicBezTo>
                  <a:pt x="5769570" y="1004590"/>
                  <a:pt x="5764610" y="1004590"/>
                  <a:pt x="5759648" y="1004590"/>
                </a:cubicBezTo>
                <a:close/>
                <a:moveTo>
                  <a:pt x="5171777" y="997149"/>
                </a:moveTo>
                <a:cubicBezTo>
                  <a:pt x="5166816" y="1002110"/>
                  <a:pt x="5164336" y="1004590"/>
                  <a:pt x="5164336" y="1004590"/>
                </a:cubicBezTo>
                <a:lnTo>
                  <a:pt x="5179219" y="1004590"/>
                </a:lnTo>
                <a:close/>
                <a:moveTo>
                  <a:pt x="4926211" y="997149"/>
                </a:moveTo>
                <a:lnTo>
                  <a:pt x="4933652" y="997149"/>
                </a:lnTo>
                <a:lnTo>
                  <a:pt x="4933652" y="1004590"/>
                </a:lnTo>
                <a:cubicBezTo>
                  <a:pt x="4928691" y="1004590"/>
                  <a:pt x="4926211" y="1002110"/>
                  <a:pt x="4926211" y="997149"/>
                </a:cubicBezTo>
                <a:close/>
                <a:moveTo>
                  <a:pt x="5460132" y="991568"/>
                </a:moveTo>
                <a:cubicBezTo>
                  <a:pt x="5462612" y="991568"/>
                  <a:pt x="5464473" y="992188"/>
                  <a:pt x="5465713" y="993428"/>
                </a:cubicBezTo>
                <a:cubicBezTo>
                  <a:pt x="5468193" y="995909"/>
                  <a:pt x="5471913" y="997149"/>
                  <a:pt x="5476875" y="997149"/>
                </a:cubicBezTo>
                <a:cubicBezTo>
                  <a:pt x="5481836" y="997149"/>
                  <a:pt x="5481836" y="999629"/>
                  <a:pt x="5476875" y="1004590"/>
                </a:cubicBezTo>
                <a:cubicBezTo>
                  <a:pt x="5471913" y="1004590"/>
                  <a:pt x="5469433" y="1004590"/>
                  <a:pt x="5469433" y="1004590"/>
                </a:cubicBezTo>
                <a:cubicBezTo>
                  <a:pt x="5469433" y="1004590"/>
                  <a:pt x="5468193" y="1004590"/>
                  <a:pt x="5465713" y="1004590"/>
                </a:cubicBezTo>
                <a:lnTo>
                  <a:pt x="5461992" y="1004590"/>
                </a:lnTo>
                <a:lnTo>
                  <a:pt x="5454551" y="1004590"/>
                </a:lnTo>
                <a:cubicBezTo>
                  <a:pt x="5444629" y="1004590"/>
                  <a:pt x="5439668" y="1003350"/>
                  <a:pt x="5439668" y="1000870"/>
                </a:cubicBezTo>
                <a:cubicBezTo>
                  <a:pt x="5439668" y="998389"/>
                  <a:pt x="5443388" y="995909"/>
                  <a:pt x="5450830" y="993428"/>
                </a:cubicBezTo>
                <a:cubicBezTo>
                  <a:pt x="5454551" y="992188"/>
                  <a:pt x="5457652" y="991568"/>
                  <a:pt x="5460132" y="991568"/>
                </a:cubicBezTo>
                <a:close/>
                <a:moveTo>
                  <a:pt x="5633144" y="989708"/>
                </a:moveTo>
                <a:lnTo>
                  <a:pt x="5640586" y="989708"/>
                </a:lnTo>
                <a:cubicBezTo>
                  <a:pt x="5640586" y="999629"/>
                  <a:pt x="5638106" y="1002110"/>
                  <a:pt x="5633144" y="997149"/>
                </a:cubicBezTo>
                <a:cubicBezTo>
                  <a:pt x="5633144" y="992188"/>
                  <a:pt x="5633144" y="989708"/>
                  <a:pt x="5633144" y="989708"/>
                </a:cubicBezTo>
                <a:close/>
                <a:moveTo>
                  <a:pt x="5104805" y="989708"/>
                </a:moveTo>
                <a:lnTo>
                  <a:pt x="5097364" y="997149"/>
                </a:lnTo>
                <a:cubicBezTo>
                  <a:pt x="5097364" y="1002110"/>
                  <a:pt x="5098604" y="1003350"/>
                  <a:pt x="5101084" y="1000870"/>
                </a:cubicBezTo>
                <a:cubicBezTo>
                  <a:pt x="5103564" y="998389"/>
                  <a:pt x="5104805" y="997149"/>
                  <a:pt x="5104805" y="997149"/>
                </a:cubicBezTo>
                <a:cubicBezTo>
                  <a:pt x="5104805" y="992188"/>
                  <a:pt x="5104805" y="989708"/>
                  <a:pt x="5104805" y="989708"/>
                </a:cubicBezTo>
                <a:close/>
                <a:moveTo>
                  <a:pt x="5037832" y="989708"/>
                </a:moveTo>
                <a:cubicBezTo>
                  <a:pt x="5042793" y="989708"/>
                  <a:pt x="5045273" y="989708"/>
                  <a:pt x="5045273" y="989708"/>
                </a:cubicBezTo>
                <a:cubicBezTo>
                  <a:pt x="5045273" y="989708"/>
                  <a:pt x="5045273" y="992188"/>
                  <a:pt x="5045273" y="997149"/>
                </a:cubicBezTo>
                <a:lnTo>
                  <a:pt x="5037832" y="1004590"/>
                </a:lnTo>
                <a:cubicBezTo>
                  <a:pt x="5037832" y="1004590"/>
                  <a:pt x="5036591" y="1005831"/>
                  <a:pt x="5034111" y="1008311"/>
                </a:cubicBezTo>
                <a:cubicBezTo>
                  <a:pt x="5031631" y="1010791"/>
                  <a:pt x="5027910" y="1012032"/>
                  <a:pt x="5022949" y="1012032"/>
                </a:cubicBezTo>
                <a:cubicBezTo>
                  <a:pt x="5013027" y="1016993"/>
                  <a:pt x="5004345" y="1020713"/>
                  <a:pt x="4996904" y="1023194"/>
                </a:cubicBezTo>
                <a:cubicBezTo>
                  <a:pt x="4989463" y="1025674"/>
                  <a:pt x="4985742" y="1024434"/>
                  <a:pt x="4985742" y="1019473"/>
                </a:cubicBezTo>
                <a:cubicBezTo>
                  <a:pt x="4980781" y="1014512"/>
                  <a:pt x="4978301" y="1010791"/>
                  <a:pt x="4978301" y="1008311"/>
                </a:cubicBezTo>
                <a:cubicBezTo>
                  <a:pt x="4978301" y="1005831"/>
                  <a:pt x="4978301" y="1004590"/>
                  <a:pt x="4978301" y="1004590"/>
                </a:cubicBezTo>
                <a:cubicBezTo>
                  <a:pt x="4978301" y="1004590"/>
                  <a:pt x="4980781" y="1004590"/>
                  <a:pt x="4985742" y="1004590"/>
                </a:cubicBezTo>
                <a:cubicBezTo>
                  <a:pt x="4990703" y="1004590"/>
                  <a:pt x="4991943" y="1003350"/>
                  <a:pt x="4989463" y="1000870"/>
                </a:cubicBezTo>
                <a:cubicBezTo>
                  <a:pt x="4986983" y="998389"/>
                  <a:pt x="4988222" y="995909"/>
                  <a:pt x="4993183" y="993428"/>
                </a:cubicBezTo>
                <a:cubicBezTo>
                  <a:pt x="4998145" y="990948"/>
                  <a:pt x="5000625" y="990948"/>
                  <a:pt x="5000625" y="993428"/>
                </a:cubicBezTo>
                <a:cubicBezTo>
                  <a:pt x="5000625" y="995909"/>
                  <a:pt x="5000625" y="999629"/>
                  <a:pt x="5000625" y="1004590"/>
                </a:cubicBezTo>
                <a:cubicBezTo>
                  <a:pt x="5005586" y="999629"/>
                  <a:pt x="5013027" y="997149"/>
                  <a:pt x="5022949" y="997149"/>
                </a:cubicBezTo>
                <a:cubicBezTo>
                  <a:pt x="5022949" y="997149"/>
                  <a:pt x="5025429" y="997149"/>
                  <a:pt x="5030390" y="997149"/>
                </a:cubicBezTo>
                <a:cubicBezTo>
                  <a:pt x="5035352" y="997149"/>
                  <a:pt x="5037832" y="994669"/>
                  <a:pt x="5037832" y="989708"/>
                </a:cubicBezTo>
                <a:close/>
                <a:moveTo>
                  <a:pt x="4717852" y="989708"/>
                </a:moveTo>
                <a:lnTo>
                  <a:pt x="4717852" y="997149"/>
                </a:lnTo>
                <a:lnTo>
                  <a:pt x="4710410" y="997149"/>
                </a:lnTo>
                <a:cubicBezTo>
                  <a:pt x="4710410" y="992188"/>
                  <a:pt x="4712891" y="989708"/>
                  <a:pt x="4717852" y="989708"/>
                </a:cubicBezTo>
                <a:close/>
                <a:moveTo>
                  <a:pt x="4423916" y="989708"/>
                </a:moveTo>
                <a:cubicBezTo>
                  <a:pt x="4426396" y="989708"/>
                  <a:pt x="4427637" y="992188"/>
                  <a:pt x="4427637" y="997149"/>
                </a:cubicBezTo>
                <a:cubicBezTo>
                  <a:pt x="4422676" y="997149"/>
                  <a:pt x="4420195" y="995909"/>
                  <a:pt x="4420195" y="993428"/>
                </a:cubicBezTo>
                <a:cubicBezTo>
                  <a:pt x="4420195" y="990948"/>
                  <a:pt x="4421436" y="989708"/>
                  <a:pt x="4423916" y="989708"/>
                </a:cubicBezTo>
                <a:close/>
                <a:moveTo>
                  <a:pt x="6353100" y="985057"/>
                </a:moveTo>
                <a:cubicBezTo>
                  <a:pt x="6354340" y="985677"/>
                  <a:pt x="6354961" y="987227"/>
                  <a:pt x="6354961" y="989708"/>
                </a:cubicBezTo>
                <a:cubicBezTo>
                  <a:pt x="6354961" y="989708"/>
                  <a:pt x="6354961" y="992188"/>
                  <a:pt x="6354961" y="997149"/>
                </a:cubicBezTo>
                <a:lnTo>
                  <a:pt x="6340078" y="997149"/>
                </a:lnTo>
                <a:cubicBezTo>
                  <a:pt x="6340078" y="992188"/>
                  <a:pt x="6342558" y="988467"/>
                  <a:pt x="6347519" y="985987"/>
                </a:cubicBezTo>
                <a:cubicBezTo>
                  <a:pt x="6350000" y="984747"/>
                  <a:pt x="6351860" y="984437"/>
                  <a:pt x="6353100" y="985057"/>
                </a:cubicBezTo>
                <a:close/>
                <a:moveTo>
                  <a:pt x="4034172" y="985057"/>
                </a:moveTo>
                <a:cubicBezTo>
                  <a:pt x="4034792" y="984437"/>
                  <a:pt x="4035723" y="984747"/>
                  <a:pt x="4036963" y="985987"/>
                </a:cubicBezTo>
                <a:cubicBezTo>
                  <a:pt x="4039444" y="988467"/>
                  <a:pt x="4040684" y="992188"/>
                  <a:pt x="4040684" y="997149"/>
                </a:cubicBezTo>
                <a:lnTo>
                  <a:pt x="4033243" y="989708"/>
                </a:lnTo>
                <a:cubicBezTo>
                  <a:pt x="4033243" y="987227"/>
                  <a:pt x="4033552" y="985677"/>
                  <a:pt x="4034172" y="985057"/>
                </a:cubicBezTo>
                <a:close/>
                <a:moveTo>
                  <a:pt x="6444258" y="982266"/>
                </a:moveTo>
                <a:cubicBezTo>
                  <a:pt x="6444258" y="987227"/>
                  <a:pt x="6443017" y="990948"/>
                  <a:pt x="6440537" y="993428"/>
                </a:cubicBezTo>
                <a:cubicBezTo>
                  <a:pt x="6438057" y="995909"/>
                  <a:pt x="6435576" y="997149"/>
                  <a:pt x="6433095" y="997149"/>
                </a:cubicBezTo>
                <a:cubicBezTo>
                  <a:pt x="6430615" y="997149"/>
                  <a:pt x="6426895" y="997149"/>
                  <a:pt x="6421933" y="997149"/>
                </a:cubicBezTo>
                <a:lnTo>
                  <a:pt x="6414492" y="997149"/>
                </a:lnTo>
                <a:close/>
                <a:moveTo>
                  <a:pt x="6034980" y="982266"/>
                </a:moveTo>
                <a:lnTo>
                  <a:pt x="6012656" y="997149"/>
                </a:lnTo>
                <a:lnTo>
                  <a:pt x="6020097" y="989708"/>
                </a:lnTo>
                <a:close/>
                <a:moveTo>
                  <a:pt x="4732734" y="982266"/>
                </a:moveTo>
                <a:cubicBezTo>
                  <a:pt x="4737695" y="987227"/>
                  <a:pt x="4742656" y="987227"/>
                  <a:pt x="4747617" y="982266"/>
                </a:cubicBezTo>
                <a:lnTo>
                  <a:pt x="4755058" y="982266"/>
                </a:lnTo>
                <a:cubicBezTo>
                  <a:pt x="4755058" y="987227"/>
                  <a:pt x="4755058" y="989708"/>
                  <a:pt x="4755058" y="989708"/>
                </a:cubicBezTo>
                <a:cubicBezTo>
                  <a:pt x="4750097" y="989708"/>
                  <a:pt x="4747617" y="989708"/>
                  <a:pt x="4747617" y="989708"/>
                </a:cubicBezTo>
                <a:cubicBezTo>
                  <a:pt x="4747617" y="989708"/>
                  <a:pt x="4745137" y="989708"/>
                  <a:pt x="4740176" y="989708"/>
                </a:cubicBezTo>
                <a:cubicBezTo>
                  <a:pt x="4740176" y="994669"/>
                  <a:pt x="4737695" y="995909"/>
                  <a:pt x="4732734" y="993428"/>
                </a:cubicBezTo>
                <a:cubicBezTo>
                  <a:pt x="4727773" y="990948"/>
                  <a:pt x="4725293" y="989708"/>
                  <a:pt x="4725293" y="989708"/>
                </a:cubicBezTo>
                <a:cubicBezTo>
                  <a:pt x="4730254" y="984746"/>
                  <a:pt x="4732734" y="982266"/>
                  <a:pt x="4732734" y="982266"/>
                </a:cubicBezTo>
                <a:close/>
                <a:moveTo>
                  <a:pt x="4159746" y="982266"/>
                </a:moveTo>
                <a:cubicBezTo>
                  <a:pt x="4169668" y="982266"/>
                  <a:pt x="4169668" y="984746"/>
                  <a:pt x="4159746" y="989708"/>
                </a:cubicBezTo>
                <a:cubicBezTo>
                  <a:pt x="4159746" y="994669"/>
                  <a:pt x="4157266" y="994669"/>
                  <a:pt x="4152305" y="989708"/>
                </a:cubicBezTo>
                <a:close/>
                <a:moveTo>
                  <a:pt x="4644368" y="979941"/>
                </a:moveTo>
                <a:cubicBezTo>
                  <a:pt x="4646228" y="980251"/>
                  <a:pt x="4648399" y="981026"/>
                  <a:pt x="4650879" y="982266"/>
                </a:cubicBezTo>
                <a:cubicBezTo>
                  <a:pt x="4660801" y="992188"/>
                  <a:pt x="4658320" y="997149"/>
                  <a:pt x="4643437" y="997149"/>
                </a:cubicBezTo>
                <a:lnTo>
                  <a:pt x="4635996" y="989708"/>
                </a:lnTo>
                <a:cubicBezTo>
                  <a:pt x="4635996" y="982267"/>
                  <a:pt x="4638786" y="979010"/>
                  <a:pt x="4644368" y="979941"/>
                </a:cubicBezTo>
                <a:close/>
                <a:moveTo>
                  <a:pt x="6377285" y="974825"/>
                </a:moveTo>
                <a:lnTo>
                  <a:pt x="6377285" y="982266"/>
                </a:lnTo>
                <a:cubicBezTo>
                  <a:pt x="6372324" y="987227"/>
                  <a:pt x="6367363" y="989708"/>
                  <a:pt x="6362402" y="989708"/>
                </a:cubicBezTo>
                <a:lnTo>
                  <a:pt x="6369844" y="982266"/>
                </a:lnTo>
                <a:cubicBezTo>
                  <a:pt x="6374805" y="977305"/>
                  <a:pt x="6377285" y="974825"/>
                  <a:pt x="6377285" y="974825"/>
                </a:cubicBezTo>
                <a:close/>
                <a:moveTo>
                  <a:pt x="5945683" y="974825"/>
                </a:moveTo>
                <a:cubicBezTo>
                  <a:pt x="5950645" y="974825"/>
                  <a:pt x="5953125" y="974825"/>
                  <a:pt x="5953125" y="974825"/>
                </a:cubicBezTo>
                <a:lnTo>
                  <a:pt x="5953125" y="982266"/>
                </a:lnTo>
                <a:cubicBezTo>
                  <a:pt x="5953125" y="982266"/>
                  <a:pt x="5950645" y="979786"/>
                  <a:pt x="5945683" y="974825"/>
                </a:cubicBezTo>
                <a:close/>
                <a:moveTo>
                  <a:pt x="5819179" y="974825"/>
                </a:moveTo>
                <a:lnTo>
                  <a:pt x="5811738" y="982266"/>
                </a:lnTo>
                <a:lnTo>
                  <a:pt x="5811738" y="989708"/>
                </a:lnTo>
                <a:lnTo>
                  <a:pt x="5804297" y="997149"/>
                </a:lnTo>
                <a:lnTo>
                  <a:pt x="5796855" y="997149"/>
                </a:lnTo>
                <a:cubicBezTo>
                  <a:pt x="5796855" y="1002110"/>
                  <a:pt x="5794375" y="1004590"/>
                  <a:pt x="5789414" y="1004590"/>
                </a:cubicBezTo>
                <a:cubicBezTo>
                  <a:pt x="5784453" y="1004590"/>
                  <a:pt x="5781972" y="1002110"/>
                  <a:pt x="5781972" y="997149"/>
                </a:cubicBezTo>
                <a:cubicBezTo>
                  <a:pt x="5786934" y="997149"/>
                  <a:pt x="5789414" y="995909"/>
                  <a:pt x="5789414" y="993428"/>
                </a:cubicBezTo>
                <a:cubicBezTo>
                  <a:pt x="5789414" y="990948"/>
                  <a:pt x="5799335" y="984746"/>
                  <a:pt x="5819179" y="974825"/>
                </a:cubicBezTo>
                <a:close/>
                <a:moveTo>
                  <a:pt x="5484316" y="974825"/>
                </a:moveTo>
                <a:cubicBezTo>
                  <a:pt x="5489277" y="974825"/>
                  <a:pt x="5491758" y="974825"/>
                  <a:pt x="5491758" y="974825"/>
                </a:cubicBezTo>
                <a:cubicBezTo>
                  <a:pt x="5491758" y="974825"/>
                  <a:pt x="5494238" y="974825"/>
                  <a:pt x="5499199" y="974825"/>
                </a:cubicBezTo>
                <a:cubicBezTo>
                  <a:pt x="5494238" y="979786"/>
                  <a:pt x="5491758" y="982266"/>
                  <a:pt x="5491758" y="982266"/>
                </a:cubicBezTo>
                <a:close/>
                <a:moveTo>
                  <a:pt x="5469433" y="974825"/>
                </a:moveTo>
                <a:lnTo>
                  <a:pt x="5469433" y="982266"/>
                </a:lnTo>
                <a:lnTo>
                  <a:pt x="5461992" y="982266"/>
                </a:lnTo>
                <a:cubicBezTo>
                  <a:pt x="5461992" y="977305"/>
                  <a:pt x="5464472" y="974825"/>
                  <a:pt x="5469433" y="974825"/>
                </a:cubicBezTo>
                <a:close/>
                <a:moveTo>
                  <a:pt x="4107656" y="974825"/>
                </a:moveTo>
                <a:cubicBezTo>
                  <a:pt x="4112617" y="974825"/>
                  <a:pt x="4115098" y="977305"/>
                  <a:pt x="4115098" y="982266"/>
                </a:cubicBezTo>
                <a:lnTo>
                  <a:pt x="4107656" y="982266"/>
                </a:lnTo>
                <a:close/>
                <a:moveTo>
                  <a:pt x="6116836" y="967383"/>
                </a:moveTo>
                <a:cubicBezTo>
                  <a:pt x="6116836" y="967383"/>
                  <a:pt x="6119316" y="967383"/>
                  <a:pt x="6124277" y="967383"/>
                </a:cubicBezTo>
                <a:cubicBezTo>
                  <a:pt x="6119316" y="972345"/>
                  <a:pt x="6116836" y="974825"/>
                  <a:pt x="6116836" y="974825"/>
                </a:cubicBezTo>
                <a:close/>
                <a:moveTo>
                  <a:pt x="5677793" y="967383"/>
                </a:moveTo>
                <a:lnTo>
                  <a:pt x="5692676" y="967383"/>
                </a:lnTo>
                <a:cubicBezTo>
                  <a:pt x="5697637" y="967383"/>
                  <a:pt x="5700117" y="969863"/>
                  <a:pt x="5700117" y="974825"/>
                </a:cubicBezTo>
                <a:lnTo>
                  <a:pt x="5685234" y="982266"/>
                </a:lnTo>
                <a:lnTo>
                  <a:pt x="5677793" y="982266"/>
                </a:lnTo>
                <a:cubicBezTo>
                  <a:pt x="5667871" y="987227"/>
                  <a:pt x="5662910" y="987227"/>
                  <a:pt x="5662910" y="982266"/>
                </a:cubicBezTo>
                <a:lnTo>
                  <a:pt x="5662910" y="974825"/>
                </a:lnTo>
                <a:cubicBezTo>
                  <a:pt x="5662910" y="979786"/>
                  <a:pt x="5664151" y="979786"/>
                  <a:pt x="5666631" y="974825"/>
                </a:cubicBezTo>
                <a:cubicBezTo>
                  <a:pt x="5669111" y="969863"/>
                  <a:pt x="5672831" y="967383"/>
                  <a:pt x="5677793" y="967383"/>
                </a:cubicBezTo>
                <a:close/>
                <a:moveTo>
                  <a:pt x="5432226" y="967383"/>
                </a:moveTo>
                <a:cubicBezTo>
                  <a:pt x="5437188" y="967383"/>
                  <a:pt x="5439668" y="967383"/>
                  <a:pt x="5439668" y="967383"/>
                </a:cubicBezTo>
                <a:lnTo>
                  <a:pt x="5439668" y="974825"/>
                </a:lnTo>
                <a:cubicBezTo>
                  <a:pt x="5434706" y="974825"/>
                  <a:pt x="5432226" y="972345"/>
                  <a:pt x="5432226" y="967383"/>
                </a:cubicBezTo>
                <a:close/>
                <a:moveTo>
                  <a:pt x="4673203" y="967383"/>
                </a:moveTo>
                <a:cubicBezTo>
                  <a:pt x="4678165" y="972345"/>
                  <a:pt x="4680645" y="972345"/>
                  <a:pt x="4680645" y="967383"/>
                </a:cubicBezTo>
                <a:lnTo>
                  <a:pt x="4688086" y="974825"/>
                </a:lnTo>
                <a:lnTo>
                  <a:pt x="4665761" y="982266"/>
                </a:lnTo>
                <a:close/>
                <a:moveTo>
                  <a:pt x="4070450" y="967383"/>
                </a:moveTo>
                <a:cubicBezTo>
                  <a:pt x="4070450" y="972345"/>
                  <a:pt x="4070450" y="974825"/>
                  <a:pt x="4070450" y="974825"/>
                </a:cubicBezTo>
                <a:cubicBezTo>
                  <a:pt x="4070450" y="974825"/>
                  <a:pt x="4070450" y="977305"/>
                  <a:pt x="4070450" y="982266"/>
                </a:cubicBezTo>
                <a:cubicBezTo>
                  <a:pt x="4075411" y="987227"/>
                  <a:pt x="4075411" y="989708"/>
                  <a:pt x="4070450" y="989708"/>
                </a:cubicBezTo>
                <a:lnTo>
                  <a:pt x="4063008" y="974825"/>
                </a:lnTo>
                <a:cubicBezTo>
                  <a:pt x="4063008" y="969863"/>
                  <a:pt x="4065489" y="967383"/>
                  <a:pt x="4070450" y="967383"/>
                </a:cubicBezTo>
                <a:close/>
                <a:moveTo>
                  <a:pt x="4790871" y="965058"/>
                </a:moveTo>
                <a:cubicBezTo>
                  <a:pt x="4795521" y="964128"/>
                  <a:pt x="4795987" y="967384"/>
                  <a:pt x="4792265" y="974825"/>
                </a:cubicBezTo>
                <a:cubicBezTo>
                  <a:pt x="4787304" y="979786"/>
                  <a:pt x="4783583" y="981025"/>
                  <a:pt x="4781103" y="978545"/>
                </a:cubicBezTo>
                <a:cubicBezTo>
                  <a:pt x="4778623" y="976065"/>
                  <a:pt x="4774902" y="977305"/>
                  <a:pt x="4769941" y="982266"/>
                </a:cubicBezTo>
                <a:cubicBezTo>
                  <a:pt x="4764980" y="987227"/>
                  <a:pt x="4762500" y="987227"/>
                  <a:pt x="4762500" y="982266"/>
                </a:cubicBezTo>
                <a:lnTo>
                  <a:pt x="4784824" y="967383"/>
                </a:lnTo>
                <a:cubicBezTo>
                  <a:pt x="4787304" y="966143"/>
                  <a:pt x="4789320" y="965368"/>
                  <a:pt x="4790871" y="965058"/>
                </a:cubicBezTo>
                <a:close/>
                <a:moveTo>
                  <a:pt x="6398679" y="962732"/>
                </a:moveTo>
                <a:cubicBezTo>
                  <a:pt x="6399299" y="963353"/>
                  <a:pt x="6399609" y="964903"/>
                  <a:pt x="6399609" y="967383"/>
                </a:cubicBezTo>
                <a:lnTo>
                  <a:pt x="6392168" y="974825"/>
                </a:lnTo>
                <a:cubicBezTo>
                  <a:pt x="6392168" y="969863"/>
                  <a:pt x="6393408" y="966143"/>
                  <a:pt x="6395888" y="963663"/>
                </a:cubicBezTo>
                <a:cubicBezTo>
                  <a:pt x="6397128" y="962423"/>
                  <a:pt x="6398059" y="962113"/>
                  <a:pt x="6398679" y="962732"/>
                </a:cubicBezTo>
                <a:close/>
                <a:moveTo>
                  <a:pt x="6488906" y="959942"/>
                </a:moveTo>
                <a:lnTo>
                  <a:pt x="6496347" y="959942"/>
                </a:lnTo>
                <a:lnTo>
                  <a:pt x="6496347" y="967383"/>
                </a:lnTo>
                <a:cubicBezTo>
                  <a:pt x="6496347" y="967383"/>
                  <a:pt x="6493867" y="966143"/>
                  <a:pt x="6488906" y="963663"/>
                </a:cubicBezTo>
                <a:cubicBezTo>
                  <a:pt x="6483945" y="961183"/>
                  <a:pt x="6483945" y="959942"/>
                  <a:pt x="6488906" y="959942"/>
                </a:cubicBezTo>
                <a:close/>
                <a:moveTo>
                  <a:pt x="6049863" y="959942"/>
                </a:moveTo>
                <a:cubicBezTo>
                  <a:pt x="6054824" y="964903"/>
                  <a:pt x="6059785" y="964903"/>
                  <a:pt x="6064746" y="959942"/>
                </a:cubicBezTo>
                <a:lnTo>
                  <a:pt x="6079629" y="959942"/>
                </a:lnTo>
                <a:cubicBezTo>
                  <a:pt x="6079629" y="964903"/>
                  <a:pt x="6069707" y="969863"/>
                  <a:pt x="6049863" y="974825"/>
                </a:cubicBezTo>
                <a:lnTo>
                  <a:pt x="6042422" y="974825"/>
                </a:lnTo>
                <a:cubicBezTo>
                  <a:pt x="6047383" y="974825"/>
                  <a:pt x="6049863" y="972345"/>
                  <a:pt x="6049863" y="967383"/>
                </a:cubicBezTo>
                <a:close/>
                <a:moveTo>
                  <a:pt x="5581054" y="959942"/>
                </a:moveTo>
                <a:cubicBezTo>
                  <a:pt x="5581054" y="959942"/>
                  <a:pt x="5581054" y="962422"/>
                  <a:pt x="5581054" y="967383"/>
                </a:cubicBezTo>
                <a:lnTo>
                  <a:pt x="5573613" y="967383"/>
                </a:lnTo>
                <a:cubicBezTo>
                  <a:pt x="5573613" y="962422"/>
                  <a:pt x="5576093" y="959942"/>
                  <a:pt x="5581054" y="959942"/>
                </a:cubicBezTo>
                <a:close/>
                <a:moveTo>
                  <a:pt x="5142012" y="959942"/>
                </a:moveTo>
                <a:lnTo>
                  <a:pt x="5156894" y="959942"/>
                </a:lnTo>
                <a:cubicBezTo>
                  <a:pt x="5151933" y="964903"/>
                  <a:pt x="5146973" y="967383"/>
                  <a:pt x="5142012" y="967383"/>
                </a:cubicBezTo>
                <a:close/>
                <a:moveTo>
                  <a:pt x="4717852" y="959942"/>
                </a:moveTo>
                <a:lnTo>
                  <a:pt x="4725293" y="959942"/>
                </a:lnTo>
                <a:lnTo>
                  <a:pt x="4725293" y="967383"/>
                </a:lnTo>
                <a:close/>
                <a:moveTo>
                  <a:pt x="4502051" y="959942"/>
                </a:moveTo>
                <a:cubicBezTo>
                  <a:pt x="4507012" y="964903"/>
                  <a:pt x="4507012" y="967383"/>
                  <a:pt x="4502051" y="967383"/>
                </a:cubicBezTo>
                <a:cubicBezTo>
                  <a:pt x="4497090" y="967383"/>
                  <a:pt x="4495850" y="966143"/>
                  <a:pt x="4498331" y="963663"/>
                </a:cubicBezTo>
                <a:cubicBezTo>
                  <a:pt x="4500811" y="961183"/>
                  <a:pt x="4502051" y="959942"/>
                  <a:pt x="4502051" y="959942"/>
                </a:cubicBezTo>
                <a:close/>
                <a:moveTo>
                  <a:pt x="4435078" y="959942"/>
                </a:moveTo>
                <a:lnTo>
                  <a:pt x="4435078" y="967383"/>
                </a:lnTo>
                <a:lnTo>
                  <a:pt x="4420195" y="967383"/>
                </a:lnTo>
                <a:cubicBezTo>
                  <a:pt x="4420195" y="967383"/>
                  <a:pt x="4425156" y="964903"/>
                  <a:pt x="4435078" y="959942"/>
                </a:cubicBezTo>
                <a:close/>
                <a:moveTo>
                  <a:pt x="4983882" y="955291"/>
                </a:moveTo>
                <a:cubicBezTo>
                  <a:pt x="4985122" y="954671"/>
                  <a:pt x="4985742" y="954981"/>
                  <a:pt x="4985742" y="956221"/>
                </a:cubicBezTo>
                <a:cubicBezTo>
                  <a:pt x="4985742" y="958701"/>
                  <a:pt x="4988222" y="959942"/>
                  <a:pt x="4993183" y="959942"/>
                </a:cubicBezTo>
                <a:cubicBezTo>
                  <a:pt x="4993183" y="964903"/>
                  <a:pt x="4994424" y="967383"/>
                  <a:pt x="4996904" y="967383"/>
                </a:cubicBezTo>
                <a:cubicBezTo>
                  <a:pt x="4999384" y="967383"/>
                  <a:pt x="5003105" y="967383"/>
                  <a:pt x="5008066" y="967383"/>
                </a:cubicBezTo>
                <a:lnTo>
                  <a:pt x="5015508" y="967383"/>
                </a:lnTo>
                <a:lnTo>
                  <a:pt x="5037832" y="959942"/>
                </a:lnTo>
                <a:cubicBezTo>
                  <a:pt x="5037832" y="959942"/>
                  <a:pt x="5035352" y="962422"/>
                  <a:pt x="5030390" y="967383"/>
                </a:cubicBezTo>
                <a:lnTo>
                  <a:pt x="5030390" y="974825"/>
                </a:lnTo>
                <a:cubicBezTo>
                  <a:pt x="5035352" y="974825"/>
                  <a:pt x="5037832" y="977305"/>
                  <a:pt x="5037832" y="982266"/>
                </a:cubicBezTo>
                <a:cubicBezTo>
                  <a:pt x="5037832" y="987227"/>
                  <a:pt x="5035352" y="989708"/>
                  <a:pt x="5030390" y="989708"/>
                </a:cubicBezTo>
                <a:cubicBezTo>
                  <a:pt x="5025429" y="989708"/>
                  <a:pt x="5022949" y="989708"/>
                  <a:pt x="5022949" y="989708"/>
                </a:cubicBezTo>
                <a:cubicBezTo>
                  <a:pt x="5022949" y="989708"/>
                  <a:pt x="5021708" y="989708"/>
                  <a:pt x="5019228" y="989708"/>
                </a:cubicBezTo>
                <a:cubicBezTo>
                  <a:pt x="5016748" y="989708"/>
                  <a:pt x="5015508" y="987227"/>
                  <a:pt x="5015508" y="982266"/>
                </a:cubicBezTo>
                <a:lnTo>
                  <a:pt x="5008066" y="974825"/>
                </a:lnTo>
                <a:cubicBezTo>
                  <a:pt x="5008066" y="979786"/>
                  <a:pt x="5006826" y="982266"/>
                  <a:pt x="5004345" y="982266"/>
                </a:cubicBezTo>
                <a:cubicBezTo>
                  <a:pt x="5001865" y="982266"/>
                  <a:pt x="4998145" y="982266"/>
                  <a:pt x="4993183" y="982266"/>
                </a:cubicBezTo>
                <a:lnTo>
                  <a:pt x="4985742" y="989708"/>
                </a:lnTo>
                <a:lnTo>
                  <a:pt x="4978301" y="997149"/>
                </a:lnTo>
                <a:cubicBezTo>
                  <a:pt x="4973339" y="997149"/>
                  <a:pt x="4969619" y="998389"/>
                  <a:pt x="4967138" y="1000870"/>
                </a:cubicBezTo>
                <a:cubicBezTo>
                  <a:pt x="4964658" y="1003350"/>
                  <a:pt x="4962177" y="1004590"/>
                  <a:pt x="4959697" y="1004590"/>
                </a:cubicBezTo>
                <a:cubicBezTo>
                  <a:pt x="4957217" y="1004590"/>
                  <a:pt x="4951015" y="1004590"/>
                  <a:pt x="4941094" y="1004590"/>
                </a:cubicBezTo>
                <a:cubicBezTo>
                  <a:pt x="4941094" y="999629"/>
                  <a:pt x="4941094" y="997149"/>
                  <a:pt x="4941094" y="997149"/>
                </a:cubicBezTo>
                <a:lnTo>
                  <a:pt x="4948535" y="997149"/>
                </a:lnTo>
                <a:cubicBezTo>
                  <a:pt x="4948535" y="997149"/>
                  <a:pt x="4948535" y="994669"/>
                  <a:pt x="4948535" y="989708"/>
                </a:cubicBezTo>
                <a:cubicBezTo>
                  <a:pt x="4953496" y="984746"/>
                  <a:pt x="4955976" y="982266"/>
                  <a:pt x="4955976" y="982266"/>
                </a:cubicBezTo>
                <a:lnTo>
                  <a:pt x="4955976" y="989708"/>
                </a:lnTo>
                <a:cubicBezTo>
                  <a:pt x="4955976" y="994669"/>
                  <a:pt x="4957217" y="997149"/>
                  <a:pt x="4959697" y="997149"/>
                </a:cubicBezTo>
                <a:cubicBezTo>
                  <a:pt x="4962177" y="997149"/>
                  <a:pt x="4963418" y="995909"/>
                  <a:pt x="4963418" y="993428"/>
                </a:cubicBezTo>
                <a:cubicBezTo>
                  <a:pt x="4963418" y="990948"/>
                  <a:pt x="4965898" y="987227"/>
                  <a:pt x="4970859" y="982266"/>
                </a:cubicBezTo>
                <a:lnTo>
                  <a:pt x="4978301" y="982266"/>
                </a:lnTo>
                <a:lnTo>
                  <a:pt x="4978301" y="974825"/>
                </a:lnTo>
                <a:cubicBezTo>
                  <a:pt x="4983262" y="974825"/>
                  <a:pt x="4985742" y="972345"/>
                  <a:pt x="4985742" y="967383"/>
                </a:cubicBezTo>
                <a:cubicBezTo>
                  <a:pt x="4985742" y="962422"/>
                  <a:pt x="4983262" y="959942"/>
                  <a:pt x="4978301" y="959942"/>
                </a:cubicBezTo>
                <a:cubicBezTo>
                  <a:pt x="4980781" y="957461"/>
                  <a:pt x="4982642" y="955911"/>
                  <a:pt x="4983882" y="955291"/>
                </a:cubicBezTo>
                <a:close/>
                <a:moveTo>
                  <a:pt x="4958172" y="954696"/>
                </a:moveTo>
                <a:lnTo>
                  <a:pt x="4970859" y="967383"/>
                </a:lnTo>
                <a:cubicBezTo>
                  <a:pt x="4970859" y="967383"/>
                  <a:pt x="4968379" y="964903"/>
                  <a:pt x="4963418" y="959942"/>
                </a:cubicBezTo>
                <a:close/>
                <a:moveTo>
                  <a:pt x="6421933" y="952500"/>
                </a:moveTo>
                <a:cubicBezTo>
                  <a:pt x="6421933" y="957462"/>
                  <a:pt x="6421933" y="959942"/>
                  <a:pt x="6421933" y="959942"/>
                </a:cubicBezTo>
                <a:cubicBezTo>
                  <a:pt x="6421933" y="959942"/>
                  <a:pt x="6419453" y="959942"/>
                  <a:pt x="6414492" y="959942"/>
                </a:cubicBezTo>
                <a:close/>
                <a:moveTo>
                  <a:pt x="6202412" y="952500"/>
                </a:moveTo>
                <a:cubicBezTo>
                  <a:pt x="6204892" y="952500"/>
                  <a:pt x="6206133" y="952500"/>
                  <a:pt x="6206133" y="952500"/>
                </a:cubicBezTo>
                <a:cubicBezTo>
                  <a:pt x="6206133" y="957462"/>
                  <a:pt x="6203652" y="959942"/>
                  <a:pt x="6198691" y="959942"/>
                </a:cubicBezTo>
                <a:cubicBezTo>
                  <a:pt x="6198691" y="954981"/>
                  <a:pt x="6199932" y="952500"/>
                  <a:pt x="6202412" y="952500"/>
                </a:cubicBezTo>
                <a:close/>
                <a:moveTo>
                  <a:pt x="5729883" y="952500"/>
                </a:moveTo>
                <a:lnTo>
                  <a:pt x="5729883" y="959942"/>
                </a:lnTo>
                <a:cubicBezTo>
                  <a:pt x="5724921" y="959942"/>
                  <a:pt x="5722441" y="959942"/>
                  <a:pt x="5722441" y="959942"/>
                </a:cubicBezTo>
                <a:cubicBezTo>
                  <a:pt x="5722441" y="954981"/>
                  <a:pt x="5724921" y="952500"/>
                  <a:pt x="5729883" y="952500"/>
                </a:cubicBezTo>
                <a:close/>
                <a:moveTo>
                  <a:pt x="5328047" y="952500"/>
                </a:moveTo>
                <a:cubicBezTo>
                  <a:pt x="5323085" y="962422"/>
                  <a:pt x="5320605" y="967383"/>
                  <a:pt x="5320605" y="967383"/>
                </a:cubicBezTo>
                <a:lnTo>
                  <a:pt x="5320605" y="959942"/>
                </a:lnTo>
                <a:cubicBezTo>
                  <a:pt x="5320605" y="959942"/>
                  <a:pt x="5321846" y="958701"/>
                  <a:pt x="5324326" y="956221"/>
                </a:cubicBezTo>
                <a:cubicBezTo>
                  <a:pt x="5326806" y="953741"/>
                  <a:pt x="5328047" y="952500"/>
                  <a:pt x="5328047" y="952500"/>
                </a:cubicBezTo>
                <a:close/>
                <a:moveTo>
                  <a:pt x="4955976" y="952500"/>
                </a:moveTo>
                <a:lnTo>
                  <a:pt x="4958172" y="954696"/>
                </a:lnTo>
                <a:lnTo>
                  <a:pt x="4957837" y="954361"/>
                </a:lnTo>
                <a:cubicBezTo>
                  <a:pt x="4956596" y="953121"/>
                  <a:pt x="4955976" y="952500"/>
                  <a:pt x="4955976" y="952500"/>
                </a:cubicBezTo>
                <a:close/>
                <a:moveTo>
                  <a:pt x="4695528" y="952500"/>
                </a:moveTo>
                <a:lnTo>
                  <a:pt x="4702969" y="959942"/>
                </a:lnTo>
                <a:cubicBezTo>
                  <a:pt x="4702969" y="964903"/>
                  <a:pt x="4702969" y="967383"/>
                  <a:pt x="4702969" y="967383"/>
                </a:cubicBezTo>
                <a:lnTo>
                  <a:pt x="4702969" y="989708"/>
                </a:lnTo>
                <a:cubicBezTo>
                  <a:pt x="4702969" y="989708"/>
                  <a:pt x="4701728" y="987227"/>
                  <a:pt x="4699248" y="982266"/>
                </a:cubicBezTo>
                <a:cubicBezTo>
                  <a:pt x="4696768" y="977305"/>
                  <a:pt x="4695528" y="972345"/>
                  <a:pt x="4695528" y="967383"/>
                </a:cubicBezTo>
                <a:close/>
                <a:moveTo>
                  <a:pt x="4159746" y="952500"/>
                </a:moveTo>
                <a:cubicBezTo>
                  <a:pt x="4164707" y="952500"/>
                  <a:pt x="4167188" y="953741"/>
                  <a:pt x="4167188" y="956221"/>
                </a:cubicBezTo>
                <a:cubicBezTo>
                  <a:pt x="4167188" y="958701"/>
                  <a:pt x="4164707" y="959942"/>
                  <a:pt x="4159746" y="959942"/>
                </a:cubicBezTo>
                <a:close/>
                <a:moveTo>
                  <a:pt x="4129981" y="952500"/>
                </a:moveTo>
                <a:lnTo>
                  <a:pt x="4137422" y="959942"/>
                </a:lnTo>
                <a:cubicBezTo>
                  <a:pt x="4137422" y="959942"/>
                  <a:pt x="4134942" y="959942"/>
                  <a:pt x="4129981" y="959942"/>
                </a:cubicBezTo>
                <a:cubicBezTo>
                  <a:pt x="4129981" y="954981"/>
                  <a:pt x="4129981" y="952500"/>
                  <a:pt x="4129981" y="952500"/>
                </a:cubicBezTo>
                <a:close/>
                <a:moveTo>
                  <a:pt x="5310373" y="947850"/>
                </a:moveTo>
                <a:cubicBezTo>
                  <a:pt x="5312234" y="947230"/>
                  <a:pt x="5313164" y="947540"/>
                  <a:pt x="5313164" y="948780"/>
                </a:cubicBezTo>
                <a:cubicBezTo>
                  <a:pt x="5313164" y="951260"/>
                  <a:pt x="5313164" y="954981"/>
                  <a:pt x="5313164" y="959942"/>
                </a:cubicBezTo>
                <a:lnTo>
                  <a:pt x="5290840" y="959942"/>
                </a:lnTo>
                <a:cubicBezTo>
                  <a:pt x="5290840" y="959942"/>
                  <a:pt x="5294560" y="957462"/>
                  <a:pt x="5302002" y="952500"/>
                </a:cubicBezTo>
                <a:cubicBezTo>
                  <a:pt x="5305722" y="950020"/>
                  <a:pt x="5308513" y="948470"/>
                  <a:pt x="5310373" y="947850"/>
                </a:cubicBezTo>
                <a:close/>
                <a:moveTo>
                  <a:pt x="5233169" y="947850"/>
                </a:moveTo>
                <a:cubicBezTo>
                  <a:pt x="5234409" y="948470"/>
                  <a:pt x="5236269" y="950020"/>
                  <a:pt x="5238750" y="952500"/>
                </a:cubicBezTo>
                <a:cubicBezTo>
                  <a:pt x="5238750" y="952500"/>
                  <a:pt x="5236270" y="952500"/>
                  <a:pt x="5231308" y="952500"/>
                </a:cubicBezTo>
                <a:cubicBezTo>
                  <a:pt x="5231308" y="952500"/>
                  <a:pt x="5231308" y="951260"/>
                  <a:pt x="5231308" y="948780"/>
                </a:cubicBezTo>
                <a:cubicBezTo>
                  <a:pt x="5231308" y="947540"/>
                  <a:pt x="5231928" y="947230"/>
                  <a:pt x="5233169" y="947850"/>
                </a:cubicBezTo>
                <a:close/>
                <a:moveTo>
                  <a:pt x="5571753" y="946920"/>
                </a:moveTo>
                <a:cubicBezTo>
                  <a:pt x="5572993" y="946920"/>
                  <a:pt x="5573613" y="947540"/>
                  <a:pt x="5573613" y="948780"/>
                </a:cubicBezTo>
                <a:cubicBezTo>
                  <a:pt x="5573613" y="951260"/>
                  <a:pt x="5572372" y="953741"/>
                  <a:pt x="5569892" y="956221"/>
                </a:cubicBezTo>
                <a:cubicBezTo>
                  <a:pt x="5567412" y="958701"/>
                  <a:pt x="5564931" y="958701"/>
                  <a:pt x="5562451" y="956221"/>
                </a:cubicBezTo>
                <a:cubicBezTo>
                  <a:pt x="5559971" y="953741"/>
                  <a:pt x="5561210" y="951260"/>
                  <a:pt x="5566172" y="948780"/>
                </a:cubicBezTo>
                <a:cubicBezTo>
                  <a:pt x="5568652" y="947540"/>
                  <a:pt x="5570513" y="946920"/>
                  <a:pt x="5571753" y="946920"/>
                </a:cubicBezTo>
                <a:close/>
                <a:moveTo>
                  <a:pt x="6935390" y="945059"/>
                </a:moveTo>
                <a:lnTo>
                  <a:pt x="6927949" y="952500"/>
                </a:lnTo>
                <a:cubicBezTo>
                  <a:pt x="6927949" y="952500"/>
                  <a:pt x="6926708" y="952500"/>
                  <a:pt x="6924228" y="952500"/>
                </a:cubicBezTo>
                <a:cubicBezTo>
                  <a:pt x="6921748" y="952500"/>
                  <a:pt x="6919267" y="954981"/>
                  <a:pt x="6916787" y="959942"/>
                </a:cubicBezTo>
                <a:cubicBezTo>
                  <a:pt x="6914307" y="964903"/>
                  <a:pt x="6893222" y="977305"/>
                  <a:pt x="6853535" y="997149"/>
                </a:cubicBezTo>
                <a:cubicBezTo>
                  <a:pt x="6853535" y="997149"/>
                  <a:pt x="6852294" y="998389"/>
                  <a:pt x="6849814" y="1000870"/>
                </a:cubicBezTo>
                <a:cubicBezTo>
                  <a:pt x="6847334" y="1003350"/>
                  <a:pt x="6843613" y="1007071"/>
                  <a:pt x="6838652" y="1012032"/>
                </a:cubicBezTo>
                <a:cubicBezTo>
                  <a:pt x="6833691" y="1016993"/>
                  <a:pt x="6829970" y="1018233"/>
                  <a:pt x="6827490" y="1015752"/>
                </a:cubicBezTo>
                <a:cubicBezTo>
                  <a:pt x="6825009" y="1013272"/>
                  <a:pt x="6827490" y="1009551"/>
                  <a:pt x="6834931" y="1004590"/>
                </a:cubicBezTo>
                <a:cubicBezTo>
                  <a:pt x="6842373" y="999629"/>
                  <a:pt x="6853535" y="992188"/>
                  <a:pt x="6868417" y="982266"/>
                </a:cubicBezTo>
                <a:cubicBezTo>
                  <a:pt x="6908105" y="957462"/>
                  <a:pt x="6930429" y="945059"/>
                  <a:pt x="6935390" y="945059"/>
                </a:cubicBezTo>
                <a:close/>
                <a:moveTo>
                  <a:pt x="6511230" y="945059"/>
                </a:moveTo>
                <a:cubicBezTo>
                  <a:pt x="6511230" y="945059"/>
                  <a:pt x="6513710" y="945059"/>
                  <a:pt x="6518672" y="945059"/>
                </a:cubicBezTo>
                <a:lnTo>
                  <a:pt x="6518672" y="952500"/>
                </a:lnTo>
                <a:lnTo>
                  <a:pt x="6511230" y="952500"/>
                </a:lnTo>
                <a:cubicBezTo>
                  <a:pt x="6511230" y="947539"/>
                  <a:pt x="6511230" y="945059"/>
                  <a:pt x="6511230" y="945059"/>
                </a:cubicBezTo>
                <a:close/>
                <a:moveTo>
                  <a:pt x="6005215" y="945059"/>
                </a:moveTo>
                <a:cubicBezTo>
                  <a:pt x="6010176" y="950020"/>
                  <a:pt x="6012656" y="952500"/>
                  <a:pt x="6012656" y="952500"/>
                </a:cubicBezTo>
                <a:lnTo>
                  <a:pt x="6005215" y="952500"/>
                </a:lnTo>
                <a:cubicBezTo>
                  <a:pt x="6005215" y="952500"/>
                  <a:pt x="6005215" y="950020"/>
                  <a:pt x="6005215" y="945059"/>
                </a:cubicBezTo>
                <a:close/>
                <a:moveTo>
                  <a:pt x="5744765" y="945059"/>
                </a:moveTo>
                <a:lnTo>
                  <a:pt x="5752207" y="952500"/>
                </a:lnTo>
                <a:cubicBezTo>
                  <a:pt x="5752207" y="952500"/>
                  <a:pt x="5749727" y="952500"/>
                  <a:pt x="5744765" y="952500"/>
                </a:cubicBezTo>
                <a:close/>
                <a:moveTo>
                  <a:pt x="5521523" y="945059"/>
                </a:moveTo>
                <a:lnTo>
                  <a:pt x="5514082" y="959942"/>
                </a:lnTo>
                <a:cubicBezTo>
                  <a:pt x="5514082" y="954981"/>
                  <a:pt x="5511602" y="954981"/>
                  <a:pt x="5506640" y="959942"/>
                </a:cubicBezTo>
                <a:lnTo>
                  <a:pt x="5491758" y="967383"/>
                </a:lnTo>
                <a:cubicBezTo>
                  <a:pt x="5496719" y="957462"/>
                  <a:pt x="5504160" y="952500"/>
                  <a:pt x="5514082" y="952500"/>
                </a:cubicBezTo>
                <a:cubicBezTo>
                  <a:pt x="5514082" y="952500"/>
                  <a:pt x="5515322" y="951260"/>
                  <a:pt x="5517803" y="948780"/>
                </a:cubicBezTo>
                <a:cubicBezTo>
                  <a:pt x="5520283" y="946300"/>
                  <a:pt x="5521523" y="945059"/>
                  <a:pt x="5521523" y="945059"/>
                </a:cubicBezTo>
                <a:close/>
                <a:moveTo>
                  <a:pt x="5461992" y="945059"/>
                </a:moveTo>
                <a:lnTo>
                  <a:pt x="5461992" y="952500"/>
                </a:lnTo>
                <a:cubicBezTo>
                  <a:pt x="5457031" y="957462"/>
                  <a:pt x="5454551" y="957462"/>
                  <a:pt x="5454551" y="952500"/>
                </a:cubicBezTo>
                <a:cubicBezTo>
                  <a:pt x="5454551" y="947539"/>
                  <a:pt x="5457031" y="945059"/>
                  <a:pt x="5461992" y="945059"/>
                </a:cubicBezTo>
                <a:close/>
                <a:moveTo>
                  <a:pt x="5156894" y="945059"/>
                </a:moveTo>
                <a:cubicBezTo>
                  <a:pt x="5161856" y="950020"/>
                  <a:pt x="5161856" y="952500"/>
                  <a:pt x="5156894" y="952500"/>
                </a:cubicBezTo>
                <a:cubicBezTo>
                  <a:pt x="5151933" y="952500"/>
                  <a:pt x="5149453" y="951260"/>
                  <a:pt x="5149453" y="948780"/>
                </a:cubicBezTo>
                <a:cubicBezTo>
                  <a:pt x="5149453" y="946300"/>
                  <a:pt x="5151933" y="945059"/>
                  <a:pt x="5156894" y="945059"/>
                </a:cubicBezTo>
                <a:close/>
                <a:moveTo>
                  <a:pt x="4844355" y="945059"/>
                </a:moveTo>
                <a:cubicBezTo>
                  <a:pt x="4849317" y="945059"/>
                  <a:pt x="4849317" y="947539"/>
                  <a:pt x="4844355" y="952500"/>
                </a:cubicBezTo>
                <a:cubicBezTo>
                  <a:pt x="4844355" y="957462"/>
                  <a:pt x="4843115" y="959942"/>
                  <a:pt x="4840635" y="959942"/>
                </a:cubicBezTo>
                <a:cubicBezTo>
                  <a:pt x="4838154" y="959942"/>
                  <a:pt x="4836914" y="957462"/>
                  <a:pt x="4836914" y="952500"/>
                </a:cubicBezTo>
                <a:cubicBezTo>
                  <a:pt x="4836914" y="947539"/>
                  <a:pt x="4839394" y="945059"/>
                  <a:pt x="4844355" y="945059"/>
                </a:cubicBezTo>
                <a:close/>
                <a:moveTo>
                  <a:pt x="4732734" y="945059"/>
                </a:moveTo>
                <a:cubicBezTo>
                  <a:pt x="4737695" y="945059"/>
                  <a:pt x="4740176" y="946300"/>
                  <a:pt x="4740176" y="948780"/>
                </a:cubicBezTo>
                <a:cubicBezTo>
                  <a:pt x="4740176" y="951260"/>
                  <a:pt x="4738935" y="952500"/>
                  <a:pt x="4736455" y="952500"/>
                </a:cubicBezTo>
                <a:cubicBezTo>
                  <a:pt x="4733975" y="952500"/>
                  <a:pt x="4732734" y="950020"/>
                  <a:pt x="4732734" y="945059"/>
                </a:cubicBezTo>
                <a:close/>
                <a:moveTo>
                  <a:pt x="4263926" y="945059"/>
                </a:moveTo>
                <a:lnTo>
                  <a:pt x="4263926" y="952500"/>
                </a:lnTo>
                <a:cubicBezTo>
                  <a:pt x="4263926" y="957462"/>
                  <a:pt x="4261446" y="959942"/>
                  <a:pt x="4256485" y="959942"/>
                </a:cubicBezTo>
                <a:cubicBezTo>
                  <a:pt x="4251524" y="959942"/>
                  <a:pt x="4247803" y="961183"/>
                  <a:pt x="4245323" y="963663"/>
                </a:cubicBezTo>
                <a:cubicBezTo>
                  <a:pt x="4242842" y="966143"/>
                  <a:pt x="4241602" y="964903"/>
                  <a:pt x="4241602" y="959942"/>
                </a:cubicBezTo>
                <a:cubicBezTo>
                  <a:pt x="4241602" y="954981"/>
                  <a:pt x="4244082" y="952500"/>
                  <a:pt x="4249044" y="952500"/>
                </a:cubicBezTo>
                <a:close/>
                <a:moveTo>
                  <a:pt x="4762500" y="941338"/>
                </a:moveTo>
                <a:cubicBezTo>
                  <a:pt x="4764980" y="941338"/>
                  <a:pt x="4767461" y="942578"/>
                  <a:pt x="4769941" y="945059"/>
                </a:cubicBezTo>
                <a:lnTo>
                  <a:pt x="4769941" y="952500"/>
                </a:lnTo>
                <a:cubicBezTo>
                  <a:pt x="4769941" y="952500"/>
                  <a:pt x="4764980" y="952500"/>
                  <a:pt x="4755058" y="952500"/>
                </a:cubicBezTo>
                <a:cubicBezTo>
                  <a:pt x="4750097" y="952500"/>
                  <a:pt x="4747617" y="952500"/>
                  <a:pt x="4747617" y="952500"/>
                </a:cubicBezTo>
                <a:cubicBezTo>
                  <a:pt x="4747617" y="952500"/>
                  <a:pt x="4750097" y="950020"/>
                  <a:pt x="4755058" y="945059"/>
                </a:cubicBezTo>
                <a:cubicBezTo>
                  <a:pt x="4757539" y="942578"/>
                  <a:pt x="4760020" y="941338"/>
                  <a:pt x="4762500" y="941338"/>
                </a:cubicBezTo>
                <a:close/>
                <a:moveTo>
                  <a:pt x="6529834" y="937618"/>
                </a:moveTo>
                <a:cubicBezTo>
                  <a:pt x="6532314" y="937618"/>
                  <a:pt x="6533554" y="938858"/>
                  <a:pt x="6533554" y="941338"/>
                </a:cubicBezTo>
                <a:cubicBezTo>
                  <a:pt x="6533554" y="943818"/>
                  <a:pt x="6531074" y="945059"/>
                  <a:pt x="6526113" y="945059"/>
                </a:cubicBezTo>
                <a:cubicBezTo>
                  <a:pt x="6526113" y="940098"/>
                  <a:pt x="6527354" y="937618"/>
                  <a:pt x="6529834" y="937618"/>
                </a:cubicBezTo>
                <a:close/>
                <a:moveTo>
                  <a:pt x="5871269" y="937618"/>
                </a:moveTo>
                <a:cubicBezTo>
                  <a:pt x="5871269" y="942579"/>
                  <a:pt x="5873749" y="945059"/>
                  <a:pt x="5878711" y="945059"/>
                </a:cubicBezTo>
                <a:lnTo>
                  <a:pt x="5886152" y="959942"/>
                </a:lnTo>
                <a:cubicBezTo>
                  <a:pt x="5886152" y="959942"/>
                  <a:pt x="5883672" y="959942"/>
                  <a:pt x="5878711" y="959942"/>
                </a:cubicBezTo>
                <a:lnTo>
                  <a:pt x="5871269" y="959942"/>
                </a:lnTo>
                <a:cubicBezTo>
                  <a:pt x="5871269" y="959942"/>
                  <a:pt x="5868789" y="959942"/>
                  <a:pt x="5863828" y="959942"/>
                </a:cubicBezTo>
                <a:lnTo>
                  <a:pt x="5863828" y="945059"/>
                </a:lnTo>
                <a:close/>
                <a:moveTo>
                  <a:pt x="5566172" y="937618"/>
                </a:moveTo>
                <a:cubicBezTo>
                  <a:pt x="5566172" y="937618"/>
                  <a:pt x="5568652" y="937618"/>
                  <a:pt x="5573613" y="937618"/>
                </a:cubicBezTo>
                <a:cubicBezTo>
                  <a:pt x="5578574" y="942579"/>
                  <a:pt x="5578574" y="945059"/>
                  <a:pt x="5573613" y="945059"/>
                </a:cubicBezTo>
                <a:cubicBezTo>
                  <a:pt x="5568652" y="945059"/>
                  <a:pt x="5566172" y="942579"/>
                  <a:pt x="5566172" y="937618"/>
                </a:cubicBezTo>
                <a:close/>
                <a:moveTo>
                  <a:pt x="5499199" y="937618"/>
                </a:moveTo>
                <a:lnTo>
                  <a:pt x="5484316" y="945059"/>
                </a:lnTo>
                <a:cubicBezTo>
                  <a:pt x="5484316" y="945059"/>
                  <a:pt x="5485557" y="943818"/>
                  <a:pt x="5488037" y="941338"/>
                </a:cubicBezTo>
                <a:cubicBezTo>
                  <a:pt x="5490517" y="938858"/>
                  <a:pt x="5494238" y="937618"/>
                  <a:pt x="5499199" y="937618"/>
                </a:cubicBezTo>
                <a:close/>
                <a:moveTo>
                  <a:pt x="5342929" y="937618"/>
                </a:moveTo>
                <a:lnTo>
                  <a:pt x="5357812" y="937618"/>
                </a:lnTo>
                <a:cubicBezTo>
                  <a:pt x="5357812" y="937618"/>
                  <a:pt x="5357812" y="940098"/>
                  <a:pt x="5357812" y="945059"/>
                </a:cubicBezTo>
                <a:cubicBezTo>
                  <a:pt x="5352851" y="945059"/>
                  <a:pt x="5350371" y="945059"/>
                  <a:pt x="5350371" y="945059"/>
                </a:cubicBezTo>
                <a:lnTo>
                  <a:pt x="5328047" y="952500"/>
                </a:lnTo>
                <a:cubicBezTo>
                  <a:pt x="5323085" y="947539"/>
                  <a:pt x="5328047" y="942579"/>
                  <a:pt x="5342929" y="937618"/>
                </a:cubicBezTo>
                <a:close/>
                <a:moveTo>
                  <a:pt x="5119688" y="937618"/>
                </a:moveTo>
                <a:lnTo>
                  <a:pt x="5119688" y="945059"/>
                </a:lnTo>
                <a:lnTo>
                  <a:pt x="5127129" y="959942"/>
                </a:lnTo>
                <a:cubicBezTo>
                  <a:pt x="5132090" y="954981"/>
                  <a:pt x="5134571" y="954981"/>
                  <a:pt x="5134571" y="959942"/>
                </a:cubicBezTo>
                <a:cubicBezTo>
                  <a:pt x="5124649" y="969863"/>
                  <a:pt x="5122168" y="974825"/>
                  <a:pt x="5127129" y="974825"/>
                </a:cubicBezTo>
                <a:cubicBezTo>
                  <a:pt x="5132090" y="979786"/>
                  <a:pt x="5133330" y="983507"/>
                  <a:pt x="5130850" y="985987"/>
                </a:cubicBezTo>
                <a:cubicBezTo>
                  <a:pt x="5128370" y="988467"/>
                  <a:pt x="5129609" y="989708"/>
                  <a:pt x="5134571" y="989708"/>
                </a:cubicBezTo>
                <a:cubicBezTo>
                  <a:pt x="5139532" y="989708"/>
                  <a:pt x="5142012" y="988467"/>
                  <a:pt x="5142012" y="985987"/>
                </a:cubicBezTo>
                <a:cubicBezTo>
                  <a:pt x="5142012" y="983507"/>
                  <a:pt x="5144492" y="982266"/>
                  <a:pt x="5149453" y="982266"/>
                </a:cubicBezTo>
                <a:cubicBezTo>
                  <a:pt x="5149453" y="982266"/>
                  <a:pt x="5151933" y="979786"/>
                  <a:pt x="5156894" y="974825"/>
                </a:cubicBezTo>
                <a:cubicBezTo>
                  <a:pt x="5151933" y="974825"/>
                  <a:pt x="5151933" y="972345"/>
                  <a:pt x="5156894" y="967383"/>
                </a:cubicBezTo>
                <a:lnTo>
                  <a:pt x="5164336" y="967383"/>
                </a:lnTo>
                <a:cubicBezTo>
                  <a:pt x="5164336" y="972345"/>
                  <a:pt x="5164336" y="974825"/>
                  <a:pt x="5164336" y="974825"/>
                </a:cubicBezTo>
                <a:cubicBezTo>
                  <a:pt x="5164336" y="974825"/>
                  <a:pt x="5166816" y="974825"/>
                  <a:pt x="5171777" y="974825"/>
                </a:cubicBezTo>
                <a:cubicBezTo>
                  <a:pt x="5176738" y="974825"/>
                  <a:pt x="5179219" y="972345"/>
                  <a:pt x="5179219" y="967383"/>
                </a:cubicBezTo>
                <a:cubicBezTo>
                  <a:pt x="5184180" y="967383"/>
                  <a:pt x="5189140" y="964903"/>
                  <a:pt x="5194101" y="959942"/>
                </a:cubicBezTo>
                <a:lnTo>
                  <a:pt x="5201543" y="959942"/>
                </a:lnTo>
                <a:cubicBezTo>
                  <a:pt x="5201543" y="969863"/>
                  <a:pt x="5204023" y="972345"/>
                  <a:pt x="5208984" y="967383"/>
                </a:cubicBezTo>
                <a:cubicBezTo>
                  <a:pt x="5208984" y="962422"/>
                  <a:pt x="5208984" y="959942"/>
                  <a:pt x="5208984" y="959942"/>
                </a:cubicBezTo>
                <a:lnTo>
                  <a:pt x="5223867" y="959942"/>
                </a:lnTo>
                <a:cubicBezTo>
                  <a:pt x="5223867" y="964903"/>
                  <a:pt x="5226347" y="967383"/>
                  <a:pt x="5231308" y="967383"/>
                </a:cubicBezTo>
                <a:cubicBezTo>
                  <a:pt x="5236270" y="967383"/>
                  <a:pt x="5239990" y="968624"/>
                  <a:pt x="5242470" y="971104"/>
                </a:cubicBezTo>
                <a:cubicBezTo>
                  <a:pt x="5244951" y="973584"/>
                  <a:pt x="5246191" y="974825"/>
                  <a:pt x="5246191" y="974825"/>
                </a:cubicBezTo>
                <a:lnTo>
                  <a:pt x="5238750" y="959942"/>
                </a:lnTo>
                <a:cubicBezTo>
                  <a:pt x="5238750" y="959942"/>
                  <a:pt x="5238750" y="958701"/>
                  <a:pt x="5238750" y="956221"/>
                </a:cubicBezTo>
                <a:cubicBezTo>
                  <a:pt x="5238750" y="953741"/>
                  <a:pt x="5238750" y="952500"/>
                  <a:pt x="5238750" y="952500"/>
                </a:cubicBezTo>
                <a:cubicBezTo>
                  <a:pt x="5238750" y="952500"/>
                  <a:pt x="5241230" y="950020"/>
                  <a:pt x="5246191" y="945059"/>
                </a:cubicBezTo>
                <a:cubicBezTo>
                  <a:pt x="5246191" y="945059"/>
                  <a:pt x="5248671" y="945059"/>
                  <a:pt x="5253633" y="945059"/>
                </a:cubicBezTo>
                <a:lnTo>
                  <a:pt x="5261074" y="945059"/>
                </a:lnTo>
                <a:cubicBezTo>
                  <a:pt x="5261074" y="940098"/>
                  <a:pt x="5262315" y="937618"/>
                  <a:pt x="5264795" y="937618"/>
                </a:cubicBezTo>
                <a:cubicBezTo>
                  <a:pt x="5267275" y="937618"/>
                  <a:pt x="5270995" y="937618"/>
                  <a:pt x="5275957" y="937618"/>
                </a:cubicBezTo>
                <a:lnTo>
                  <a:pt x="5283398" y="945059"/>
                </a:lnTo>
                <a:cubicBezTo>
                  <a:pt x="5283398" y="950020"/>
                  <a:pt x="5282158" y="952500"/>
                  <a:pt x="5279678" y="952500"/>
                </a:cubicBezTo>
                <a:cubicBezTo>
                  <a:pt x="5277197" y="952500"/>
                  <a:pt x="5278437" y="954981"/>
                  <a:pt x="5283398" y="959942"/>
                </a:cubicBezTo>
                <a:cubicBezTo>
                  <a:pt x="5283398" y="964903"/>
                  <a:pt x="5282158" y="968624"/>
                  <a:pt x="5279678" y="971104"/>
                </a:cubicBezTo>
                <a:cubicBezTo>
                  <a:pt x="5277197" y="973584"/>
                  <a:pt x="5273477" y="974825"/>
                  <a:pt x="5268515" y="974825"/>
                </a:cubicBezTo>
                <a:cubicBezTo>
                  <a:pt x="5263554" y="979786"/>
                  <a:pt x="5258594" y="982266"/>
                  <a:pt x="5253633" y="982266"/>
                </a:cubicBezTo>
                <a:cubicBezTo>
                  <a:pt x="5248671" y="982266"/>
                  <a:pt x="5246191" y="984746"/>
                  <a:pt x="5246191" y="989708"/>
                </a:cubicBezTo>
                <a:cubicBezTo>
                  <a:pt x="5246191" y="989708"/>
                  <a:pt x="5244951" y="990948"/>
                  <a:pt x="5242470" y="993428"/>
                </a:cubicBezTo>
                <a:cubicBezTo>
                  <a:pt x="5239990" y="995909"/>
                  <a:pt x="5236270" y="997149"/>
                  <a:pt x="5231308" y="997149"/>
                </a:cubicBezTo>
                <a:cubicBezTo>
                  <a:pt x="5216426" y="997149"/>
                  <a:pt x="5211464" y="1002110"/>
                  <a:pt x="5216426" y="1012032"/>
                </a:cubicBezTo>
                <a:lnTo>
                  <a:pt x="5216426" y="1019473"/>
                </a:lnTo>
                <a:cubicBezTo>
                  <a:pt x="5211464" y="1019473"/>
                  <a:pt x="5206504" y="1019473"/>
                  <a:pt x="5201543" y="1019473"/>
                </a:cubicBezTo>
                <a:lnTo>
                  <a:pt x="5208984" y="1026915"/>
                </a:lnTo>
                <a:cubicBezTo>
                  <a:pt x="5208984" y="1026915"/>
                  <a:pt x="5213945" y="1024434"/>
                  <a:pt x="5223867" y="1019473"/>
                </a:cubicBezTo>
                <a:cubicBezTo>
                  <a:pt x="5233788" y="1014512"/>
                  <a:pt x="5238750" y="1010791"/>
                  <a:pt x="5238750" y="1008311"/>
                </a:cubicBezTo>
                <a:cubicBezTo>
                  <a:pt x="5238750" y="1005831"/>
                  <a:pt x="5243711" y="1004590"/>
                  <a:pt x="5253633" y="1004590"/>
                </a:cubicBezTo>
                <a:lnTo>
                  <a:pt x="5268515" y="997149"/>
                </a:lnTo>
                <a:cubicBezTo>
                  <a:pt x="5268515" y="992188"/>
                  <a:pt x="5269756" y="989708"/>
                  <a:pt x="5272236" y="989708"/>
                </a:cubicBezTo>
                <a:cubicBezTo>
                  <a:pt x="5274716" y="989708"/>
                  <a:pt x="5278437" y="989708"/>
                  <a:pt x="5283398" y="989708"/>
                </a:cubicBezTo>
                <a:cubicBezTo>
                  <a:pt x="5288360" y="989708"/>
                  <a:pt x="5290840" y="989708"/>
                  <a:pt x="5290840" y="989708"/>
                </a:cubicBezTo>
                <a:cubicBezTo>
                  <a:pt x="5290840" y="984746"/>
                  <a:pt x="5292080" y="982266"/>
                  <a:pt x="5294560" y="982266"/>
                </a:cubicBezTo>
                <a:cubicBezTo>
                  <a:pt x="5297040" y="982266"/>
                  <a:pt x="5300761" y="982266"/>
                  <a:pt x="5305722" y="982266"/>
                </a:cubicBezTo>
                <a:lnTo>
                  <a:pt x="5320605" y="974825"/>
                </a:lnTo>
                <a:cubicBezTo>
                  <a:pt x="5320605" y="974825"/>
                  <a:pt x="5323085" y="974825"/>
                  <a:pt x="5328047" y="974825"/>
                </a:cubicBezTo>
                <a:cubicBezTo>
                  <a:pt x="5328047" y="974825"/>
                  <a:pt x="5330527" y="974825"/>
                  <a:pt x="5335488" y="974825"/>
                </a:cubicBezTo>
                <a:cubicBezTo>
                  <a:pt x="5335488" y="969863"/>
                  <a:pt x="5335488" y="967383"/>
                  <a:pt x="5335488" y="967383"/>
                </a:cubicBezTo>
                <a:cubicBezTo>
                  <a:pt x="5335488" y="967383"/>
                  <a:pt x="5337968" y="967383"/>
                  <a:pt x="5342929" y="967383"/>
                </a:cubicBezTo>
                <a:cubicBezTo>
                  <a:pt x="5342929" y="967383"/>
                  <a:pt x="5342929" y="966143"/>
                  <a:pt x="5342929" y="963663"/>
                </a:cubicBezTo>
                <a:cubicBezTo>
                  <a:pt x="5342929" y="961183"/>
                  <a:pt x="5345410" y="959942"/>
                  <a:pt x="5350371" y="959942"/>
                </a:cubicBezTo>
                <a:cubicBezTo>
                  <a:pt x="5355332" y="959942"/>
                  <a:pt x="5357812" y="959942"/>
                  <a:pt x="5357812" y="959942"/>
                </a:cubicBezTo>
                <a:lnTo>
                  <a:pt x="5372695" y="959942"/>
                </a:lnTo>
                <a:cubicBezTo>
                  <a:pt x="5377656" y="959942"/>
                  <a:pt x="5380136" y="959942"/>
                  <a:pt x="5380136" y="959942"/>
                </a:cubicBezTo>
                <a:cubicBezTo>
                  <a:pt x="5380136" y="959942"/>
                  <a:pt x="5380136" y="962422"/>
                  <a:pt x="5380136" y="967383"/>
                </a:cubicBezTo>
                <a:cubicBezTo>
                  <a:pt x="5380136" y="972345"/>
                  <a:pt x="5378896" y="974825"/>
                  <a:pt x="5376416" y="974825"/>
                </a:cubicBezTo>
                <a:cubicBezTo>
                  <a:pt x="5373936" y="974825"/>
                  <a:pt x="5367734" y="977305"/>
                  <a:pt x="5357812" y="982266"/>
                </a:cubicBezTo>
                <a:cubicBezTo>
                  <a:pt x="5347891" y="987227"/>
                  <a:pt x="5344170" y="992188"/>
                  <a:pt x="5346650" y="997149"/>
                </a:cubicBezTo>
                <a:cubicBezTo>
                  <a:pt x="5349130" y="1002110"/>
                  <a:pt x="5351611" y="1004590"/>
                  <a:pt x="5354092" y="1004590"/>
                </a:cubicBezTo>
                <a:cubicBezTo>
                  <a:pt x="5356572" y="1004590"/>
                  <a:pt x="5362774" y="1002110"/>
                  <a:pt x="5372695" y="997149"/>
                </a:cubicBezTo>
                <a:cubicBezTo>
                  <a:pt x="5377656" y="987227"/>
                  <a:pt x="5382617" y="982266"/>
                  <a:pt x="5387578" y="982266"/>
                </a:cubicBezTo>
                <a:cubicBezTo>
                  <a:pt x="5392539" y="982266"/>
                  <a:pt x="5399981" y="979786"/>
                  <a:pt x="5409902" y="974825"/>
                </a:cubicBezTo>
                <a:lnTo>
                  <a:pt x="5417344" y="982266"/>
                </a:lnTo>
                <a:lnTo>
                  <a:pt x="5402461" y="989708"/>
                </a:lnTo>
                <a:cubicBezTo>
                  <a:pt x="5397499" y="989708"/>
                  <a:pt x="5393779" y="990948"/>
                  <a:pt x="5391299" y="993428"/>
                </a:cubicBezTo>
                <a:cubicBezTo>
                  <a:pt x="5388819" y="995909"/>
                  <a:pt x="5385098" y="997149"/>
                  <a:pt x="5380136" y="997149"/>
                </a:cubicBezTo>
                <a:lnTo>
                  <a:pt x="5365254" y="1012032"/>
                </a:lnTo>
                <a:lnTo>
                  <a:pt x="5357812" y="1019473"/>
                </a:lnTo>
                <a:cubicBezTo>
                  <a:pt x="5352851" y="1019473"/>
                  <a:pt x="5350371" y="1020713"/>
                  <a:pt x="5350371" y="1023194"/>
                </a:cubicBezTo>
                <a:cubicBezTo>
                  <a:pt x="5350371" y="1025674"/>
                  <a:pt x="5346650" y="1026915"/>
                  <a:pt x="5339209" y="1026915"/>
                </a:cubicBezTo>
                <a:cubicBezTo>
                  <a:pt x="5331767" y="1026915"/>
                  <a:pt x="5329287" y="1021954"/>
                  <a:pt x="5331767" y="1012032"/>
                </a:cubicBezTo>
                <a:cubicBezTo>
                  <a:pt x="5334247" y="1002110"/>
                  <a:pt x="5333008" y="994669"/>
                  <a:pt x="5328047" y="989708"/>
                </a:cubicBezTo>
                <a:cubicBezTo>
                  <a:pt x="5323085" y="989708"/>
                  <a:pt x="5319365" y="989708"/>
                  <a:pt x="5316885" y="989708"/>
                </a:cubicBezTo>
                <a:cubicBezTo>
                  <a:pt x="5314404" y="989708"/>
                  <a:pt x="5310684" y="989708"/>
                  <a:pt x="5305722" y="989708"/>
                </a:cubicBezTo>
                <a:cubicBezTo>
                  <a:pt x="5305722" y="994669"/>
                  <a:pt x="5303242" y="997149"/>
                  <a:pt x="5298281" y="997149"/>
                </a:cubicBezTo>
                <a:lnTo>
                  <a:pt x="5275957" y="997149"/>
                </a:lnTo>
                <a:cubicBezTo>
                  <a:pt x="5275957" y="997149"/>
                  <a:pt x="5275957" y="999629"/>
                  <a:pt x="5275957" y="1004590"/>
                </a:cubicBezTo>
                <a:lnTo>
                  <a:pt x="5268515" y="1012032"/>
                </a:lnTo>
                <a:cubicBezTo>
                  <a:pt x="5263554" y="1007071"/>
                  <a:pt x="5261074" y="1007071"/>
                  <a:pt x="5261074" y="1012032"/>
                </a:cubicBezTo>
                <a:lnTo>
                  <a:pt x="5261074" y="1019473"/>
                </a:lnTo>
                <a:cubicBezTo>
                  <a:pt x="5261074" y="1019473"/>
                  <a:pt x="5256113" y="1021954"/>
                  <a:pt x="5246191" y="1026915"/>
                </a:cubicBezTo>
                <a:cubicBezTo>
                  <a:pt x="5246191" y="1026915"/>
                  <a:pt x="5242470" y="1028155"/>
                  <a:pt x="5235029" y="1030635"/>
                </a:cubicBezTo>
                <a:cubicBezTo>
                  <a:pt x="5227588" y="1033116"/>
                  <a:pt x="5221387" y="1036836"/>
                  <a:pt x="5216426" y="1041797"/>
                </a:cubicBezTo>
                <a:cubicBezTo>
                  <a:pt x="5201543" y="1046758"/>
                  <a:pt x="5194101" y="1051719"/>
                  <a:pt x="5194101" y="1056680"/>
                </a:cubicBezTo>
                <a:lnTo>
                  <a:pt x="5194101" y="1071563"/>
                </a:lnTo>
                <a:lnTo>
                  <a:pt x="5186660" y="1064122"/>
                </a:lnTo>
                <a:cubicBezTo>
                  <a:pt x="5181699" y="1064122"/>
                  <a:pt x="5176738" y="1064122"/>
                  <a:pt x="5171777" y="1064122"/>
                </a:cubicBezTo>
                <a:cubicBezTo>
                  <a:pt x="5171777" y="1064122"/>
                  <a:pt x="5171777" y="1066602"/>
                  <a:pt x="5171777" y="1071563"/>
                </a:cubicBezTo>
                <a:cubicBezTo>
                  <a:pt x="5176738" y="1071563"/>
                  <a:pt x="5179219" y="1074043"/>
                  <a:pt x="5179219" y="1079005"/>
                </a:cubicBezTo>
                <a:cubicBezTo>
                  <a:pt x="5179219" y="1083966"/>
                  <a:pt x="5174257" y="1086446"/>
                  <a:pt x="5164336" y="1086446"/>
                </a:cubicBezTo>
                <a:lnTo>
                  <a:pt x="5156894" y="1101329"/>
                </a:lnTo>
                <a:cubicBezTo>
                  <a:pt x="5156894" y="1101329"/>
                  <a:pt x="5154414" y="1103809"/>
                  <a:pt x="5149453" y="1108770"/>
                </a:cubicBezTo>
                <a:cubicBezTo>
                  <a:pt x="5144492" y="1113731"/>
                  <a:pt x="5140771" y="1114971"/>
                  <a:pt x="5138291" y="1112491"/>
                </a:cubicBezTo>
                <a:cubicBezTo>
                  <a:pt x="5135811" y="1110010"/>
                  <a:pt x="5134571" y="1111251"/>
                  <a:pt x="5134571" y="1116212"/>
                </a:cubicBezTo>
                <a:lnTo>
                  <a:pt x="5127129" y="1108770"/>
                </a:lnTo>
                <a:cubicBezTo>
                  <a:pt x="5127129" y="1108770"/>
                  <a:pt x="5129609" y="1108770"/>
                  <a:pt x="5134571" y="1108770"/>
                </a:cubicBezTo>
                <a:lnTo>
                  <a:pt x="5142012" y="1101329"/>
                </a:lnTo>
                <a:lnTo>
                  <a:pt x="5134571" y="1101329"/>
                </a:lnTo>
                <a:cubicBezTo>
                  <a:pt x="5129609" y="1106290"/>
                  <a:pt x="5124649" y="1103809"/>
                  <a:pt x="5119688" y="1093887"/>
                </a:cubicBezTo>
                <a:lnTo>
                  <a:pt x="5112246" y="1101329"/>
                </a:lnTo>
                <a:cubicBezTo>
                  <a:pt x="5107285" y="1111251"/>
                  <a:pt x="5102325" y="1117452"/>
                  <a:pt x="5097364" y="1119932"/>
                </a:cubicBezTo>
                <a:cubicBezTo>
                  <a:pt x="5092402" y="1122413"/>
                  <a:pt x="5089922" y="1124893"/>
                  <a:pt x="5089922" y="1127374"/>
                </a:cubicBezTo>
                <a:cubicBezTo>
                  <a:pt x="5089922" y="1129854"/>
                  <a:pt x="5084960" y="1131094"/>
                  <a:pt x="5075039" y="1131094"/>
                </a:cubicBezTo>
                <a:cubicBezTo>
                  <a:pt x="5070078" y="1131094"/>
                  <a:pt x="5065117" y="1131094"/>
                  <a:pt x="5060156" y="1131094"/>
                </a:cubicBezTo>
                <a:cubicBezTo>
                  <a:pt x="5055195" y="1131094"/>
                  <a:pt x="5052715" y="1131094"/>
                  <a:pt x="5052715" y="1131094"/>
                </a:cubicBezTo>
                <a:cubicBezTo>
                  <a:pt x="5047753" y="1136055"/>
                  <a:pt x="5042793" y="1138536"/>
                  <a:pt x="5037832" y="1138536"/>
                </a:cubicBezTo>
                <a:cubicBezTo>
                  <a:pt x="5032870" y="1138536"/>
                  <a:pt x="5030390" y="1141016"/>
                  <a:pt x="5030390" y="1145977"/>
                </a:cubicBezTo>
                <a:lnTo>
                  <a:pt x="5015508" y="1138536"/>
                </a:lnTo>
                <a:cubicBezTo>
                  <a:pt x="5010546" y="1143497"/>
                  <a:pt x="5006826" y="1145977"/>
                  <a:pt x="5004345" y="1145977"/>
                </a:cubicBezTo>
                <a:cubicBezTo>
                  <a:pt x="5001865" y="1145977"/>
                  <a:pt x="5000625" y="1143497"/>
                  <a:pt x="5000625" y="1138536"/>
                </a:cubicBezTo>
                <a:cubicBezTo>
                  <a:pt x="5000625" y="1128614"/>
                  <a:pt x="4995663" y="1131094"/>
                  <a:pt x="4985742" y="1145977"/>
                </a:cubicBezTo>
                <a:cubicBezTo>
                  <a:pt x="4980781" y="1150938"/>
                  <a:pt x="4977060" y="1152178"/>
                  <a:pt x="4974580" y="1149698"/>
                </a:cubicBezTo>
                <a:cubicBezTo>
                  <a:pt x="4973340" y="1148458"/>
                  <a:pt x="4971170" y="1147528"/>
                  <a:pt x="4968069" y="1146907"/>
                </a:cubicBezTo>
                <a:lnTo>
                  <a:pt x="4963418" y="1146550"/>
                </a:lnTo>
                <a:lnTo>
                  <a:pt x="4955976" y="1145977"/>
                </a:lnTo>
                <a:lnTo>
                  <a:pt x="4948535" y="1153419"/>
                </a:lnTo>
                <a:lnTo>
                  <a:pt x="4963418" y="1160860"/>
                </a:lnTo>
                <a:cubicBezTo>
                  <a:pt x="4963418" y="1160860"/>
                  <a:pt x="4963418" y="1158380"/>
                  <a:pt x="4963418" y="1153419"/>
                </a:cubicBezTo>
                <a:cubicBezTo>
                  <a:pt x="4963418" y="1158380"/>
                  <a:pt x="4965898" y="1160860"/>
                  <a:pt x="4970859" y="1160860"/>
                </a:cubicBezTo>
                <a:cubicBezTo>
                  <a:pt x="4975820" y="1160860"/>
                  <a:pt x="4978301" y="1160860"/>
                  <a:pt x="4978301" y="1160860"/>
                </a:cubicBezTo>
                <a:cubicBezTo>
                  <a:pt x="4983262" y="1155899"/>
                  <a:pt x="4985742" y="1153419"/>
                  <a:pt x="4985742" y="1153419"/>
                </a:cubicBezTo>
                <a:cubicBezTo>
                  <a:pt x="4985742" y="1158380"/>
                  <a:pt x="4988222" y="1160860"/>
                  <a:pt x="4993183" y="1160860"/>
                </a:cubicBezTo>
                <a:cubicBezTo>
                  <a:pt x="4993183" y="1165821"/>
                  <a:pt x="4988222" y="1168301"/>
                  <a:pt x="4978301" y="1168301"/>
                </a:cubicBezTo>
                <a:cubicBezTo>
                  <a:pt x="4978301" y="1168301"/>
                  <a:pt x="4978301" y="1170782"/>
                  <a:pt x="4978301" y="1175743"/>
                </a:cubicBezTo>
                <a:lnTo>
                  <a:pt x="4970859" y="1190626"/>
                </a:lnTo>
                <a:lnTo>
                  <a:pt x="4970859" y="1183184"/>
                </a:lnTo>
                <a:cubicBezTo>
                  <a:pt x="4970859" y="1178223"/>
                  <a:pt x="4969619" y="1175743"/>
                  <a:pt x="4967138" y="1175743"/>
                </a:cubicBezTo>
                <a:cubicBezTo>
                  <a:pt x="4964658" y="1175743"/>
                  <a:pt x="4962177" y="1174502"/>
                  <a:pt x="4959697" y="1172022"/>
                </a:cubicBezTo>
                <a:cubicBezTo>
                  <a:pt x="4957217" y="1169542"/>
                  <a:pt x="4954736" y="1168301"/>
                  <a:pt x="4952256" y="1168301"/>
                </a:cubicBezTo>
                <a:cubicBezTo>
                  <a:pt x="4949776" y="1168301"/>
                  <a:pt x="4948535" y="1170782"/>
                  <a:pt x="4948535" y="1175743"/>
                </a:cubicBezTo>
                <a:cubicBezTo>
                  <a:pt x="4948535" y="1175743"/>
                  <a:pt x="4944814" y="1175743"/>
                  <a:pt x="4937373" y="1175743"/>
                </a:cubicBezTo>
                <a:cubicBezTo>
                  <a:pt x="4929932" y="1175743"/>
                  <a:pt x="4924971" y="1175743"/>
                  <a:pt x="4922491" y="1175743"/>
                </a:cubicBezTo>
                <a:cubicBezTo>
                  <a:pt x="4920010" y="1175743"/>
                  <a:pt x="4921250" y="1178223"/>
                  <a:pt x="4926211" y="1183184"/>
                </a:cubicBezTo>
                <a:cubicBezTo>
                  <a:pt x="4921250" y="1183184"/>
                  <a:pt x="4918770" y="1185665"/>
                  <a:pt x="4918770" y="1190626"/>
                </a:cubicBezTo>
                <a:lnTo>
                  <a:pt x="4911328" y="1198067"/>
                </a:lnTo>
                <a:cubicBezTo>
                  <a:pt x="4901407" y="1198067"/>
                  <a:pt x="4898926" y="1200547"/>
                  <a:pt x="4903887" y="1205508"/>
                </a:cubicBezTo>
                <a:cubicBezTo>
                  <a:pt x="4903887" y="1210469"/>
                  <a:pt x="4911328" y="1210469"/>
                  <a:pt x="4926211" y="1205508"/>
                </a:cubicBezTo>
                <a:cubicBezTo>
                  <a:pt x="4931172" y="1205508"/>
                  <a:pt x="4933652" y="1205508"/>
                  <a:pt x="4933652" y="1205508"/>
                </a:cubicBezTo>
                <a:cubicBezTo>
                  <a:pt x="4933652" y="1205508"/>
                  <a:pt x="4931172" y="1207989"/>
                  <a:pt x="4926211" y="1212950"/>
                </a:cubicBezTo>
                <a:lnTo>
                  <a:pt x="4926211" y="1220391"/>
                </a:lnTo>
                <a:lnTo>
                  <a:pt x="4933652" y="1212950"/>
                </a:lnTo>
                <a:cubicBezTo>
                  <a:pt x="4933652" y="1212950"/>
                  <a:pt x="4937373" y="1214190"/>
                  <a:pt x="4944814" y="1216671"/>
                </a:cubicBezTo>
                <a:cubicBezTo>
                  <a:pt x="4952256" y="1219151"/>
                  <a:pt x="4955976" y="1219151"/>
                  <a:pt x="4955976" y="1216671"/>
                </a:cubicBezTo>
                <a:cubicBezTo>
                  <a:pt x="4955976" y="1214190"/>
                  <a:pt x="4958456" y="1212950"/>
                  <a:pt x="4963418" y="1212950"/>
                </a:cubicBezTo>
                <a:lnTo>
                  <a:pt x="4970859" y="1212950"/>
                </a:lnTo>
                <a:lnTo>
                  <a:pt x="4978301" y="1212950"/>
                </a:lnTo>
                <a:lnTo>
                  <a:pt x="4970859" y="1220391"/>
                </a:lnTo>
                <a:lnTo>
                  <a:pt x="4955976" y="1227833"/>
                </a:lnTo>
                <a:cubicBezTo>
                  <a:pt x="4941094" y="1237754"/>
                  <a:pt x="4933652" y="1240235"/>
                  <a:pt x="4933652" y="1235274"/>
                </a:cubicBezTo>
                <a:cubicBezTo>
                  <a:pt x="4933652" y="1230313"/>
                  <a:pt x="4933652" y="1227833"/>
                  <a:pt x="4933652" y="1227833"/>
                </a:cubicBezTo>
                <a:cubicBezTo>
                  <a:pt x="4928691" y="1227833"/>
                  <a:pt x="4926211" y="1230313"/>
                  <a:pt x="4926211" y="1235274"/>
                </a:cubicBezTo>
                <a:cubicBezTo>
                  <a:pt x="4926211" y="1240235"/>
                  <a:pt x="4923731" y="1242715"/>
                  <a:pt x="4918770" y="1242715"/>
                </a:cubicBezTo>
                <a:cubicBezTo>
                  <a:pt x="4913808" y="1242715"/>
                  <a:pt x="4911328" y="1247676"/>
                  <a:pt x="4911328" y="1257598"/>
                </a:cubicBezTo>
                <a:cubicBezTo>
                  <a:pt x="4911328" y="1257598"/>
                  <a:pt x="4913808" y="1257598"/>
                  <a:pt x="4918770" y="1257598"/>
                </a:cubicBezTo>
                <a:lnTo>
                  <a:pt x="4926211" y="1257598"/>
                </a:lnTo>
                <a:cubicBezTo>
                  <a:pt x="4931172" y="1262559"/>
                  <a:pt x="4934893" y="1263799"/>
                  <a:pt x="4937373" y="1261319"/>
                </a:cubicBezTo>
                <a:cubicBezTo>
                  <a:pt x="4939853" y="1258839"/>
                  <a:pt x="4941094" y="1262559"/>
                  <a:pt x="4941094" y="1272481"/>
                </a:cubicBezTo>
                <a:lnTo>
                  <a:pt x="4948535" y="1272481"/>
                </a:lnTo>
                <a:cubicBezTo>
                  <a:pt x="4948535" y="1272481"/>
                  <a:pt x="4948535" y="1270001"/>
                  <a:pt x="4948535" y="1265040"/>
                </a:cubicBezTo>
                <a:cubicBezTo>
                  <a:pt x="4948535" y="1260079"/>
                  <a:pt x="4946055" y="1257598"/>
                  <a:pt x="4941094" y="1257598"/>
                </a:cubicBezTo>
                <a:cubicBezTo>
                  <a:pt x="4931172" y="1257598"/>
                  <a:pt x="4931172" y="1255118"/>
                  <a:pt x="4941094" y="1250157"/>
                </a:cubicBezTo>
                <a:cubicBezTo>
                  <a:pt x="4946055" y="1245196"/>
                  <a:pt x="4951015" y="1242715"/>
                  <a:pt x="4955976" y="1242715"/>
                </a:cubicBezTo>
                <a:cubicBezTo>
                  <a:pt x="4960938" y="1242715"/>
                  <a:pt x="4964658" y="1240235"/>
                  <a:pt x="4967138" y="1235274"/>
                </a:cubicBezTo>
                <a:cubicBezTo>
                  <a:pt x="4969619" y="1230313"/>
                  <a:pt x="4973339" y="1227833"/>
                  <a:pt x="4978301" y="1227833"/>
                </a:cubicBezTo>
                <a:cubicBezTo>
                  <a:pt x="4978301" y="1227833"/>
                  <a:pt x="4979541" y="1227833"/>
                  <a:pt x="4982021" y="1227833"/>
                </a:cubicBezTo>
                <a:cubicBezTo>
                  <a:pt x="4984501" y="1227833"/>
                  <a:pt x="4985742" y="1225352"/>
                  <a:pt x="4985742" y="1220391"/>
                </a:cubicBezTo>
                <a:lnTo>
                  <a:pt x="5000625" y="1212950"/>
                </a:lnTo>
                <a:cubicBezTo>
                  <a:pt x="5005586" y="1212950"/>
                  <a:pt x="5008066" y="1212950"/>
                  <a:pt x="5008066" y="1212950"/>
                </a:cubicBezTo>
                <a:cubicBezTo>
                  <a:pt x="5008066" y="1212950"/>
                  <a:pt x="5010546" y="1215430"/>
                  <a:pt x="5015508" y="1220391"/>
                </a:cubicBezTo>
                <a:cubicBezTo>
                  <a:pt x="5020469" y="1220391"/>
                  <a:pt x="5026670" y="1220391"/>
                  <a:pt x="5034111" y="1220391"/>
                </a:cubicBezTo>
                <a:cubicBezTo>
                  <a:pt x="5041553" y="1220391"/>
                  <a:pt x="5045273" y="1217911"/>
                  <a:pt x="5045273" y="1212950"/>
                </a:cubicBezTo>
                <a:lnTo>
                  <a:pt x="5045273" y="1227833"/>
                </a:lnTo>
                <a:cubicBezTo>
                  <a:pt x="5045273" y="1232794"/>
                  <a:pt x="5042793" y="1235274"/>
                  <a:pt x="5037832" y="1235274"/>
                </a:cubicBezTo>
                <a:cubicBezTo>
                  <a:pt x="5032870" y="1240235"/>
                  <a:pt x="5030390" y="1242715"/>
                  <a:pt x="5030390" y="1242715"/>
                </a:cubicBezTo>
                <a:lnTo>
                  <a:pt x="5037832" y="1250157"/>
                </a:lnTo>
                <a:cubicBezTo>
                  <a:pt x="5037832" y="1245196"/>
                  <a:pt x="5039072" y="1242715"/>
                  <a:pt x="5041553" y="1242715"/>
                </a:cubicBezTo>
                <a:cubicBezTo>
                  <a:pt x="5044033" y="1242715"/>
                  <a:pt x="5045273" y="1242715"/>
                  <a:pt x="5045273" y="1242715"/>
                </a:cubicBezTo>
                <a:cubicBezTo>
                  <a:pt x="5045273" y="1237754"/>
                  <a:pt x="5050235" y="1235274"/>
                  <a:pt x="5060156" y="1235274"/>
                </a:cubicBezTo>
                <a:cubicBezTo>
                  <a:pt x="5065117" y="1235274"/>
                  <a:pt x="5067597" y="1235274"/>
                  <a:pt x="5067597" y="1235274"/>
                </a:cubicBezTo>
                <a:cubicBezTo>
                  <a:pt x="5067597" y="1235274"/>
                  <a:pt x="5067597" y="1232794"/>
                  <a:pt x="5067597" y="1227833"/>
                </a:cubicBezTo>
                <a:cubicBezTo>
                  <a:pt x="5072559" y="1227833"/>
                  <a:pt x="5075039" y="1227833"/>
                  <a:pt x="5075039" y="1227833"/>
                </a:cubicBezTo>
                <a:cubicBezTo>
                  <a:pt x="5075039" y="1222872"/>
                  <a:pt x="5076279" y="1220391"/>
                  <a:pt x="5078760" y="1220391"/>
                </a:cubicBezTo>
                <a:cubicBezTo>
                  <a:pt x="5081240" y="1220391"/>
                  <a:pt x="5082480" y="1220391"/>
                  <a:pt x="5082480" y="1220391"/>
                </a:cubicBezTo>
                <a:cubicBezTo>
                  <a:pt x="5082480" y="1220391"/>
                  <a:pt x="5083721" y="1217911"/>
                  <a:pt x="5086201" y="1212950"/>
                </a:cubicBezTo>
                <a:cubicBezTo>
                  <a:pt x="5088681" y="1207989"/>
                  <a:pt x="5087442" y="1205508"/>
                  <a:pt x="5082480" y="1205508"/>
                </a:cubicBezTo>
                <a:cubicBezTo>
                  <a:pt x="5082480" y="1205508"/>
                  <a:pt x="5082480" y="1203028"/>
                  <a:pt x="5082480" y="1198067"/>
                </a:cubicBezTo>
                <a:cubicBezTo>
                  <a:pt x="5082480" y="1198067"/>
                  <a:pt x="5083721" y="1198067"/>
                  <a:pt x="5086201" y="1198067"/>
                </a:cubicBezTo>
                <a:cubicBezTo>
                  <a:pt x="5088681" y="1198067"/>
                  <a:pt x="5099844" y="1190626"/>
                  <a:pt x="5119688" y="1175743"/>
                </a:cubicBezTo>
                <a:cubicBezTo>
                  <a:pt x="5129609" y="1170782"/>
                  <a:pt x="5138291" y="1167061"/>
                  <a:pt x="5145732" y="1164581"/>
                </a:cubicBezTo>
                <a:cubicBezTo>
                  <a:pt x="5153174" y="1162100"/>
                  <a:pt x="5156894" y="1160860"/>
                  <a:pt x="5156894" y="1160860"/>
                </a:cubicBezTo>
                <a:lnTo>
                  <a:pt x="5164336" y="1153419"/>
                </a:lnTo>
                <a:lnTo>
                  <a:pt x="5179219" y="1145977"/>
                </a:lnTo>
                <a:cubicBezTo>
                  <a:pt x="5184180" y="1145977"/>
                  <a:pt x="5189140" y="1143497"/>
                  <a:pt x="5194101" y="1138536"/>
                </a:cubicBezTo>
                <a:cubicBezTo>
                  <a:pt x="5199063" y="1133575"/>
                  <a:pt x="5202783" y="1132335"/>
                  <a:pt x="5205263" y="1134815"/>
                </a:cubicBezTo>
                <a:cubicBezTo>
                  <a:pt x="5207744" y="1137295"/>
                  <a:pt x="5211464" y="1138536"/>
                  <a:pt x="5216426" y="1138536"/>
                </a:cubicBezTo>
                <a:lnTo>
                  <a:pt x="5208984" y="1145977"/>
                </a:lnTo>
                <a:cubicBezTo>
                  <a:pt x="5204023" y="1150938"/>
                  <a:pt x="5200302" y="1153419"/>
                  <a:pt x="5197822" y="1153419"/>
                </a:cubicBezTo>
                <a:cubicBezTo>
                  <a:pt x="5195342" y="1153419"/>
                  <a:pt x="5194101" y="1155899"/>
                  <a:pt x="5194101" y="1160860"/>
                </a:cubicBezTo>
                <a:cubicBezTo>
                  <a:pt x="5194101" y="1165821"/>
                  <a:pt x="5196581" y="1165821"/>
                  <a:pt x="5201543" y="1160860"/>
                </a:cubicBezTo>
                <a:cubicBezTo>
                  <a:pt x="5201543" y="1160860"/>
                  <a:pt x="5204023" y="1163340"/>
                  <a:pt x="5208984" y="1168301"/>
                </a:cubicBezTo>
                <a:cubicBezTo>
                  <a:pt x="5213945" y="1163340"/>
                  <a:pt x="5216426" y="1160860"/>
                  <a:pt x="5216426" y="1160860"/>
                </a:cubicBezTo>
                <a:lnTo>
                  <a:pt x="5223867" y="1160860"/>
                </a:lnTo>
                <a:cubicBezTo>
                  <a:pt x="5218906" y="1155899"/>
                  <a:pt x="5218906" y="1153419"/>
                  <a:pt x="5223867" y="1153419"/>
                </a:cubicBezTo>
                <a:lnTo>
                  <a:pt x="5231308" y="1153419"/>
                </a:lnTo>
                <a:cubicBezTo>
                  <a:pt x="5241230" y="1153419"/>
                  <a:pt x="5247432" y="1152178"/>
                  <a:pt x="5249912" y="1149698"/>
                </a:cubicBezTo>
                <a:cubicBezTo>
                  <a:pt x="5252392" y="1147217"/>
                  <a:pt x="5253633" y="1145977"/>
                  <a:pt x="5253633" y="1145977"/>
                </a:cubicBezTo>
                <a:lnTo>
                  <a:pt x="5261074" y="1145977"/>
                </a:lnTo>
                <a:cubicBezTo>
                  <a:pt x="5266035" y="1145977"/>
                  <a:pt x="5268515" y="1145977"/>
                  <a:pt x="5268515" y="1145977"/>
                </a:cubicBezTo>
                <a:cubicBezTo>
                  <a:pt x="5268515" y="1145977"/>
                  <a:pt x="5268515" y="1143497"/>
                  <a:pt x="5268515" y="1138536"/>
                </a:cubicBezTo>
                <a:lnTo>
                  <a:pt x="5275957" y="1131094"/>
                </a:lnTo>
                <a:cubicBezTo>
                  <a:pt x="5275957" y="1131094"/>
                  <a:pt x="5278437" y="1131094"/>
                  <a:pt x="5283398" y="1131094"/>
                </a:cubicBezTo>
                <a:cubicBezTo>
                  <a:pt x="5283398" y="1136055"/>
                  <a:pt x="5283398" y="1138536"/>
                  <a:pt x="5283398" y="1138536"/>
                </a:cubicBezTo>
                <a:cubicBezTo>
                  <a:pt x="5288360" y="1138536"/>
                  <a:pt x="5293320" y="1138536"/>
                  <a:pt x="5298281" y="1138536"/>
                </a:cubicBezTo>
                <a:lnTo>
                  <a:pt x="5298281" y="1131094"/>
                </a:lnTo>
                <a:lnTo>
                  <a:pt x="5298281" y="1123653"/>
                </a:lnTo>
                <a:lnTo>
                  <a:pt x="5305722" y="1123653"/>
                </a:lnTo>
                <a:cubicBezTo>
                  <a:pt x="5305722" y="1123653"/>
                  <a:pt x="5308203" y="1123653"/>
                  <a:pt x="5313164" y="1123653"/>
                </a:cubicBezTo>
                <a:lnTo>
                  <a:pt x="5328047" y="1116212"/>
                </a:lnTo>
                <a:cubicBezTo>
                  <a:pt x="5323085" y="1111251"/>
                  <a:pt x="5323085" y="1107530"/>
                  <a:pt x="5328047" y="1105049"/>
                </a:cubicBezTo>
                <a:cubicBezTo>
                  <a:pt x="5333008" y="1102569"/>
                  <a:pt x="5335488" y="1103809"/>
                  <a:pt x="5335488" y="1108770"/>
                </a:cubicBezTo>
                <a:cubicBezTo>
                  <a:pt x="5335488" y="1113731"/>
                  <a:pt x="5337968" y="1113731"/>
                  <a:pt x="5342929" y="1108770"/>
                </a:cubicBezTo>
                <a:lnTo>
                  <a:pt x="5350371" y="1116212"/>
                </a:lnTo>
                <a:lnTo>
                  <a:pt x="5357812" y="1108770"/>
                </a:lnTo>
                <a:cubicBezTo>
                  <a:pt x="5362774" y="1108770"/>
                  <a:pt x="5365254" y="1106290"/>
                  <a:pt x="5365254" y="1101329"/>
                </a:cubicBezTo>
                <a:cubicBezTo>
                  <a:pt x="5365254" y="1096368"/>
                  <a:pt x="5366494" y="1093887"/>
                  <a:pt x="5368974" y="1093887"/>
                </a:cubicBezTo>
                <a:cubicBezTo>
                  <a:pt x="5371454" y="1093887"/>
                  <a:pt x="5373936" y="1091407"/>
                  <a:pt x="5376416" y="1086446"/>
                </a:cubicBezTo>
                <a:cubicBezTo>
                  <a:pt x="5378896" y="1081485"/>
                  <a:pt x="5385098" y="1079005"/>
                  <a:pt x="5395019" y="1079005"/>
                </a:cubicBezTo>
                <a:lnTo>
                  <a:pt x="5402461" y="1079005"/>
                </a:lnTo>
                <a:cubicBezTo>
                  <a:pt x="5397499" y="1083966"/>
                  <a:pt x="5393779" y="1085206"/>
                  <a:pt x="5391299" y="1082725"/>
                </a:cubicBezTo>
                <a:cubicBezTo>
                  <a:pt x="5388819" y="1080245"/>
                  <a:pt x="5387578" y="1080245"/>
                  <a:pt x="5387578" y="1082725"/>
                </a:cubicBezTo>
                <a:cubicBezTo>
                  <a:pt x="5387578" y="1085206"/>
                  <a:pt x="5386337" y="1088926"/>
                  <a:pt x="5383857" y="1093887"/>
                </a:cubicBezTo>
                <a:cubicBezTo>
                  <a:pt x="5381377" y="1098848"/>
                  <a:pt x="5381377" y="1101329"/>
                  <a:pt x="5383857" y="1101329"/>
                </a:cubicBezTo>
                <a:cubicBezTo>
                  <a:pt x="5386337" y="1101329"/>
                  <a:pt x="5387578" y="1098848"/>
                  <a:pt x="5387578" y="1093887"/>
                </a:cubicBezTo>
                <a:lnTo>
                  <a:pt x="5402461" y="1086446"/>
                </a:lnTo>
                <a:lnTo>
                  <a:pt x="5409902" y="1079005"/>
                </a:lnTo>
                <a:cubicBezTo>
                  <a:pt x="5409902" y="1079005"/>
                  <a:pt x="5411143" y="1079005"/>
                  <a:pt x="5413623" y="1079005"/>
                </a:cubicBezTo>
                <a:cubicBezTo>
                  <a:pt x="5416103" y="1079005"/>
                  <a:pt x="5419824" y="1079005"/>
                  <a:pt x="5424785" y="1079005"/>
                </a:cubicBezTo>
                <a:lnTo>
                  <a:pt x="5432226" y="1079005"/>
                </a:lnTo>
                <a:cubicBezTo>
                  <a:pt x="5432226" y="1074043"/>
                  <a:pt x="5437188" y="1071563"/>
                  <a:pt x="5447109" y="1071563"/>
                </a:cubicBezTo>
                <a:lnTo>
                  <a:pt x="5454551" y="1064122"/>
                </a:lnTo>
                <a:cubicBezTo>
                  <a:pt x="5454551" y="1064122"/>
                  <a:pt x="5457031" y="1065362"/>
                  <a:pt x="5461992" y="1067842"/>
                </a:cubicBezTo>
                <a:cubicBezTo>
                  <a:pt x="5466953" y="1070323"/>
                  <a:pt x="5466953" y="1071563"/>
                  <a:pt x="5461992" y="1071563"/>
                </a:cubicBezTo>
                <a:cubicBezTo>
                  <a:pt x="5457031" y="1071563"/>
                  <a:pt x="5454551" y="1074043"/>
                  <a:pt x="5454551" y="1079005"/>
                </a:cubicBezTo>
                <a:cubicBezTo>
                  <a:pt x="5454551" y="1083966"/>
                  <a:pt x="5449589" y="1086446"/>
                  <a:pt x="5439668" y="1086446"/>
                </a:cubicBezTo>
                <a:cubicBezTo>
                  <a:pt x="5429746" y="1091407"/>
                  <a:pt x="5422305" y="1096368"/>
                  <a:pt x="5417344" y="1101329"/>
                </a:cubicBezTo>
                <a:cubicBezTo>
                  <a:pt x="5412382" y="1106290"/>
                  <a:pt x="5412382" y="1111251"/>
                  <a:pt x="5417344" y="1116212"/>
                </a:cubicBezTo>
                <a:cubicBezTo>
                  <a:pt x="5417344" y="1121173"/>
                  <a:pt x="5417344" y="1123653"/>
                  <a:pt x="5417344" y="1123653"/>
                </a:cubicBezTo>
                <a:lnTo>
                  <a:pt x="5409902" y="1123653"/>
                </a:lnTo>
                <a:cubicBezTo>
                  <a:pt x="5414863" y="1113731"/>
                  <a:pt x="5414863" y="1111251"/>
                  <a:pt x="5409902" y="1116212"/>
                </a:cubicBezTo>
                <a:lnTo>
                  <a:pt x="5402461" y="1108770"/>
                </a:lnTo>
                <a:cubicBezTo>
                  <a:pt x="5407422" y="1103809"/>
                  <a:pt x="5407422" y="1101329"/>
                  <a:pt x="5402461" y="1101329"/>
                </a:cubicBezTo>
                <a:cubicBezTo>
                  <a:pt x="5397499" y="1101329"/>
                  <a:pt x="5393779" y="1102569"/>
                  <a:pt x="5391299" y="1105049"/>
                </a:cubicBezTo>
                <a:cubicBezTo>
                  <a:pt x="5388819" y="1107530"/>
                  <a:pt x="5385098" y="1108770"/>
                  <a:pt x="5380136" y="1108770"/>
                </a:cubicBezTo>
                <a:cubicBezTo>
                  <a:pt x="5375175" y="1113731"/>
                  <a:pt x="5370215" y="1116212"/>
                  <a:pt x="5365254" y="1116212"/>
                </a:cubicBezTo>
                <a:cubicBezTo>
                  <a:pt x="5360292" y="1116212"/>
                  <a:pt x="5357812" y="1118692"/>
                  <a:pt x="5357812" y="1123653"/>
                </a:cubicBezTo>
                <a:lnTo>
                  <a:pt x="5268515" y="1160860"/>
                </a:lnTo>
                <a:cubicBezTo>
                  <a:pt x="5268515" y="1160860"/>
                  <a:pt x="5266035" y="1160860"/>
                  <a:pt x="5261074" y="1160860"/>
                </a:cubicBezTo>
                <a:cubicBezTo>
                  <a:pt x="5261074" y="1165821"/>
                  <a:pt x="5261074" y="1168301"/>
                  <a:pt x="5261074" y="1168301"/>
                </a:cubicBezTo>
                <a:cubicBezTo>
                  <a:pt x="5261074" y="1168301"/>
                  <a:pt x="5258594" y="1170782"/>
                  <a:pt x="5253633" y="1175743"/>
                </a:cubicBezTo>
                <a:cubicBezTo>
                  <a:pt x="5248671" y="1180704"/>
                  <a:pt x="5246191" y="1180704"/>
                  <a:pt x="5246191" y="1175743"/>
                </a:cubicBezTo>
                <a:lnTo>
                  <a:pt x="5238750" y="1175743"/>
                </a:lnTo>
                <a:cubicBezTo>
                  <a:pt x="5233788" y="1180704"/>
                  <a:pt x="5228828" y="1183184"/>
                  <a:pt x="5223867" y="1183184"/>
                </a:cubicBezTo>
                <a:cubicBezTo>
                  <a:pt x="5223867" y="1183184"/>
                  <a:pt x="5222626" y="1183184"/>
                  <a:pt x="5220146" y="1183184"/>
                </a:cubicBezTo>
                <a:cubicBezTo>
                  <a:pt x="5217666" y="1183184"/>
                  <a:pt x="5216426" y="1185665"/>
                  <a:pt x="5216426" y="1190626"/>
                </a:cubicBezTo>
                <a:cubicBezTo>
                  <a:pt x="5216426" y="1190626"/>
                  <a:pt x="5213945" y="1190626"/>
                  <a:pt x="5208984" y="1190626"/>
                </a:cubicBezTo>
                <a:cubicBezTo>
                  <a:pt x="5204023" y="1190626"/>
                  <a:pt x="5196581" y="1193106"/>
                  <a:pt x="5186660" y="1198067"/>
                </a:cubicBezTo>
                <a:cubicBezTo>
                  <a:pt x="5176738" y="1203028"/>
                  <a:pt x="5169297" y="1203028"/>
                  <a:pt x="5164336" y="1198067"/>
                </a:cubicBezTo>
                <a:lnTo>
                  <a:pt x="5164336" y="1212950"/>
                </a:lnTo>
                <a:lnTo>
                  <a:pt x="5171777" y="1227833"/>
                </a:lnTo>
                <a:cubicBezTo>
                  <a:pt x="5171777" y="1227833"/>
                  <a:pt x="5171777" y="1230313"/>
                  <a:pt x="5171777" y="1235274"/>
                </a:cubicBezTo>
                <a:cubicBezTo>
                  <a:pt x="5171777" y="1240235"/>
                  <a:pt x="5174257" y="1240235"/>
                  <a:pt x="5179219" y="1235274"/>
                </a:cubicBezTo>
                <a:cubicBezTo>
                  <a:pt x="5184180" y="1230313"/>
                  <a:pt x="5189140" y="1230313"/>
                  <a:pt x="5194101" y="1235274"/>
                </a:cubicBezTo>
                <a:cubicBezTo>
                  <a:pt x="5199063" y="1245196"/>
                  <a:pt x="5204023" y="1247676"/>
                  <a:pt x="5208984" y="1242715"/>
                </a:cubicBezTo>
                <a:lnTo>
                  <a:pt x="5201543" y="1235274"/>
                </a:lnTo>
                <a:cubicBezTo>
                  <a:pt x="5201543" y="1225352"/>
                  <a:pt x="5199063" y="1217911"/>
                  <a:pt x="5194101" y="1212950"/>
                </a:cubicBezTo>
                <a:cubicBezTo>
                  <a:pt x="5189140" y="1207989"/>
                  <a:pt x="5191621" y="1203028"/>
                  <a:pt x="5201543" y="1198067"/>
                </a:cubicBezTo>
                <a:cubicBezTo>
                  <a:pt x="5206504" y="1198067"/>
                  <a:pt x="5208984" y="1200547"/>
                  <a:pt x="5208984" y="1205508"/>
                </a:cubicBezTo>
                <a:lnTo>
                  <a:pt x="5216426" y="1198067"/>
                </a:lnTo>
                <a:cubicBezTo>
                  <a:pt x="5221387" y="1193106"/>
                  <a:pt x="5226347" y="1190626"/>
                  <a:pt x="5231308" y="1190626"/>
                </a:cubicBezTo>
                <a:lnTo>
                  <a:pt x="5231308" y="1198067"/>
                </a:lnTo>
                <a:lnTo>
                  <a:pt x="5231308" y="1205508"/>
                </a:lnTo>
                <a:cubicBezTo>
                  <a:pt x="5231308" y="1205508"/>
                  <a:pt x="5232549" y="1206749"/>
                  <a:pt x="5235029" y="1209229"/>
                </a:cubicBezTo>
                <a:cubicBezTo>
                  <a:pt x="5237509" y="1211709"/>
                  <a:pt x="5243711" y="1207989"/>
                  <a:pt x="5253633" y="1198067"/>
                </a:cubicBezTo>
                <a:lnTo>
                  <a:pt x="5261074" y="1198067"/>
                </a:lnTo>
                <a:lnTo>
                  <a:pt x="5283398" y="1190626"/>
                </a:lnTo>
                <a:cubicBezTo>
                  <a:pt x="5288360" y="1185665"/>
                  <a:pt x="5290840" y="1181944"/>
                  <a:pt x="5290840" y="1179463"/>
                </a:cubicBezTo>
                <a:cubicBezTo>
                  <a:pt x="5290840" y="1176983"/>
                  <a:pt x="5290840" y="1173262"/>
                  <a:pt x="5290840" y="1168301"/>
                </a:cubicBezTo>
                <a:cubicBezTo>
                  <a:pt x="5295801" y="1168301"/>
                  <a:pt x="5298281" y="1170782"/>
                  <a:pt x="5298281" y="1175743"/>
                </a:cubicBezTo>
                <a:cubicBezTo>
                  <a:pt x="5298281" y="1180704"/>
                  <a:pt x="5297040" y="1184425"/>
                  <a:pt x="5294560" y="1186905"/>
                </a:cubicBezTo>
                <a:cubicBezTo>
                  <a:pt x="5292080" y="1189385"/>
                  <a:pt x="5290840" y="1190626"/>
                  <a:pt x="5290840" y="1190626"/>
                </a:cubicBezTo>
                <a:lnTo>
                  <a:pt x="5298281" y="1190626"/>
                </a:lnTo>
                <a:lnTo>
                  <a:pt x="5313164" y="1183184"/>
                </a:lnTo>
                <a:cubicBezTo>
                  <a:pt x="5328047" y="1183184"/>
                  <a:pt x="5335488" y="1178223"/>
                  <a:pt x="5335488" y="1168301"/>
                </a:cubicBezTo>
                <a:lnTo>
                  <a:pt x="5350371" y="1160860"/>
                </a:lnTo>
                <a:cubicBezTo>
                  <a:pt x="5365254" y="1160860"/>
                  <a:pt x="5372695" y="1155899"/>
                  <a:pt x="5372695" y="1145977"/>
                </a:cubicBezTo>
                <a:lnTo>
                  <a:pt x="5387578" y="1131094"/>
                </a:lnTo>
                <a:lnTo>
                  <a:pt x="5395019" y="1123653"/>
                </a:lnTo>
                <a:lnTo>
                  <a:pt x="5395019" y="1131094"/>
                </a:lnTo>
                <a:lnTo>
                  <a:pt x="5387578" y="1145977"/>
                </a:lnTo>
                <a:cubicBezTo>
                  <a:pt x="5382617" y="1145977"/>
                  <a:pt x="5380136" y="1147217"/>
                  <a:pt x="5380136" y="1149698"/>
                </a:cubicBezTo>
                <a:cubicBezTo>
                  <a:pt x="5380136" y="1152178"/>
                  <a:pt x="5380136" y="1153419"/>
                  <a:pt x="5380136" y="1153419"/>
                </a:cubicBezTo>
                <a:lnTo>
                  <a:pt x="5395019" y="1153419"/>
                </a:lnTo>
                <a:lnTo>
                  <a:pt x="5402461" y="1145977"/>
                </a:lnTo>
                <a:cubicBezTo>
                  <a:pt x="5402461" y="1145977"/>
                  <a:pt x="5404941" y="1145977"/>
                  <a:pt x="5409902" y="1145977"/>
                </a:cubicBezTo>
                <a:cubicBezTo>
                  <a:pt x="5414863" y="1145977"/>
                  <a:pt x="5417344" y="1143497"/>
                  <a:pt x="5417344" y="1138536"/>
                </a:cubicBezTo>
                <a:cubicBezTo>
                  <a:pt x="5417344" y="1133575"/>
                  <a:pt x="5419824" y="1131094"/>
                  <a:pt x="5424785" y="1131094"/>
                </a:cubicBezTo>
                <a:cubicBezTo>
                  <a:pt x="5429746" y="1131094"/>
                  <a:pt x="5432226" y="1132335"/>
                  <a:pt x="5432226" y="1134815"/>
                </a:cubicBezTo>
                <a:cubicBezTo>
                  <a:pt x="5432226" y="1137295"/>
                  <a:pt x="5429746" y="1138536"/>
                  <a:pt x="5424785" y="1138536"/>
                </a:cubicBezTo>
                <a:cubicBezTo>
                  <a:pt x="5424785" y="1143497"/>
                  <a:pt x="5424785" y="1145977"/>
                  <a:pt x="5424785" y="1145977"/>
                </a:cubicBezTo>
                <a:lnTo>
                  <a:pt x="5424785" y="1153419"/>
                </a:lnTo>
                <a:lnTo>
                  <a:pt x="5432226" y="1160860"/>
                </a:lnTo>
                <a:cubicBezTo>
                  <a:pt x="5437188" y="1160860"/>
                  <a:pt x="5442148" y="1158380"/>
                  <a:pt x="5447109" y="1153419"/>
                </a:cubicBezTo>
                <a:lnTo>
                  <a:pt x="5454551" y="1153419"/>
                </a:lnTo>
                <a:lnTo>
                  <a:pt x="5439668" y="1160860"/>
                </a:lnTo>
                <a:lnTo>
                  <a:pt x="5432226" y="1175743"/>
                </a:lnTo>
                <a:cubicBezTo>
                  <a:pt x="5432226" y="1175743"/>
                  <a:pt x="5434706" y="1175743"/>
                  <a:pt x="5439668" y="1175743"/>
                </a:cubicBezTo>
                <a:cubicBezTo>
                  <a:pt x="5444629" y="1170782"/>
                  <a:pt x="5447109" y="1168301"/>
                  <a:pt x="5447109" y="1168301"/>
                </a:cubicBezTo>
                <a:lnTo>
                  <a:pt x="5447109" y="1175743"/>
                </a:lnTo>
                <a:lnTo>
                  <a:pt x="5454551" y="1175743"/>
                </a:lnTo>
                <a:lnTo>
                  <a:pt x="5469433" y="1168301"/>
                </a:lnTo>
                <a:cubicBezTo>
                  <a:pt x="5464472" y="1168301"/>
                  <a:pt x="5461992" y="1168301"/>
                  <a:pt x="5461992" y="1168301"/>
                </a:cubicBezTo>
                <a:cubicBezTo>
                  <a:pt x="5461992" y="1168301"/>
                  <a:pt x="5461992" y="1165821"/>
                  <a:pt x="5461992" y="1160860"/>
                </a:cubicBezTo>
                <a:cubicBezTo>
                  <a:pt x="5461992" y="1155899"/>
                  <a:pt x="5466953" y="1153419"/>
                  <a:pt x="5476875" y="1153419"/>
                </a:cubicBezTo>
                <a:cubicBezTo>
                  <a:pt x="5481836" y="1153419"/>
                  <a:pt x="5484316" y="1150938"/>
                  <a:pt x="5484316" y="1145977"/>
                </a:cubicBezTo>
                <a:cubicBezTo>
                  <a:pt x="5489277" y="1136055"/>
                  <a:pt x="5484316" y="1136055"/>
                  <a:pt x="5469433" y="1145977"/>
                </a:cubicBezTo>
                <a:cubicBezTo>
                  <a:pt x="5464472" y="1145977"/>
                  <a:pt x="5459512" y="1145977"/>
                  <a:pt x="5454551" y="1145977"/>
                </a:cubicBezTo>
                <a:lnTo>
                  <a:pt x="5461992" y="1131094"/>
                </a:lnTo>
                <a:cubicBezTo>
                  <a:pt x="5461992" y="1131094"/>
                  <a:pt x="5463233" y="1131094"/>
                  <a:pt x="5465713" y="1131094"/>
                </a:cubicBezTo>
                <a:cubicBezTo>
                  <a:pt x="5468193" y="1131094"/>
                  <a:pt x="5471913" y="1128614"/>
                  <a:pt x="5476875" y="1123653"/>
                </a:cubicBezTo>
                <a:lnTo>
                  <a:pt x="5461992" y="1123653"/>
                </a:lnTo>
                <a:lnTo>
                  <a:pt x="5447109" y="1123653"/>
                </a:lnTo>
                <a:cubicBezTo>
                  <a:pt x="5442148" y="1123653"/>
                  <a:pt x="5439668" y="1123653"/>
                  <a:pt x="5439668" y="1123653"/>
                </a:cubicBezTo>
                <a:lnTo>
                  <a:pt x="5432226" y="1116212"/>
                </a:lnTo>
                <a:cubicBezTo>
                  <a:pt x="5432226" y="1106290"/>
                  <a:pt x="5434706" y="1102569"/>
                  <a:pt x="5439668" y="1105049"/>
                </a:cubicBezTo>
                <a:cubicBezTo>
                  <a:pt x="5444629" y="1107530"/>
                  <a:pt x="5448350" y="1107530"/>
                  <a:pt x="5450830" y="1105049"/>
                </a:cubicBezTo>
                <a:cubicBezTo>
                  <a:pt x="5453310" y="1102569"/>
                  <a:pt x="5457031" y="1101329"/>
                  <a:pt x="5461992" y="1101329"/>
                </a:cubicBezTo>
                <a:cubicBezTo>
                  <a:pt x="5466953" y="1101329"/>
                  <a:pt x="5469433" y="1103809"/>
                  <a:pt x="5469433" y="1108770"/>
                </a:cubicBezTo>
                <a:cubicBezTo>
                  <a:pt x="5464472" y="1113731"/>
                  <a:pt x="5464472" y="1116212"/>
                  <a:pt x="5469433" y="1116212"/>
                </a:cubicBezTo>
                <a:lnTo>
                  <a:pt x="5476875" y="1108770"/>
                </a:lnTo>
                <a:cubicBezTo>
                  <a:pt x="5471913" y="1108770"/>
                  <a:pt x="5471913" y="1106290"/>
                  <a:pt x="5476875" y="1101329"/>
                </a:cubicBezTo>
                <a:lnTo>
                  <a:pt x="5499199" y="1101329"/>
                </a:lnTo>
                <a:cubicBezTo>
                  <a:pt x="5499199" y="1101329"/>
                  <a:pt x="5497958" y="1102569"/>
                  <a:pt x="5495478" y="1105049"/>
                </a:cubicBezTo>
                <a:cubicBezTo>
                  <a:pt x="5492998" y="1107530"/>
                  <a:pt x="5491758" y="1108770"/>
                  <a:pt x="5491758" y="1108770"/>
                </a:cubicBezTo>
                <a:lnTo>
                  <a:pt x="5506640" y="1108770"/>
                </a:lnTo>
                <a:lnTo>
                  <a:pt x="5499199" y="1101329"/>
                </a:lnTo>
                <a:lnTo>
                  <a:pt x="5506640" y="1101329"/>
                </a:lnTo>
                <a:cubicBezTo>
                  <a:pt x="5511602" y="1106290"/>
                  <a:pt x="5520283" y="1107530"/>
                  <a:pt x="5532685" y="1105049"/>
                </a:cubicBezTo>
                <a:cubicBezTo>
                  <a:pt x="5545088" y="1102569"/>
                  <a:pt x="5553769" y="1103809"/>
                  <a:pt x="5558730" y="1108770"/>
                </a:cubicBezTo>
                <a:lnTo>
                  <a:pt x="5543847" y="1116212"/>
                </a:lnTo>
                <a:cubicBezTo>
                  <a:pt x="5543847" y="1121173"/>
                  <a:pt x="5541367" y="1123653"/>
                  <a:pt x="5536406" y="1123653"/>
                </a:cubicBezTo>
                <a:cubicBezTo>
                  <a:pt x="5531445" y="1123653"/>
                  <a:pt x="5528965" y="1123653"/>
                  <a:pt x="5528965" y="1123653"/>
                </a:cubicBezTo>
                <a:cubicBezTo>
                  <a:pt x="5528965" y="1128614"/>
                  <a:pt x="5531445" y="1129854"/>
                  <a:pt x="5536406" y="1127374"/>
                </a:cubicBezTo>
                <a:cubicBezTo>
                  <a:pt x="5541367" y="1124893"/>
                  <a:pt x="5546328" y="1123653"/>
                  <a:pt x="5551289" y="1123653"/>
                </a:cubicBezTo>
                <a:cubicBezTo>
                  <a:pt x="5551289" y="1123653"/>
                  <a:pt x="5551289" y="1122413"/>
                  <a:pt x="5551289" y="1119932"/>
                </a:cubicBezTo>
                <a:cubicBezTo>
                  <a:pt x="5551289" y="1117452"/>
                  <a:pt x="5553769" y="1116212"/>
                  <a:pt x="5558730" y="1116212"/>
                </a:cubicBezTo>
                <a:lnTo>
                  <a:pt x="5551289" y="1145977"/>
                </a:lnTo>
                <a:cubicBezTo>
                  <a:pt x="5551289" y="1145977"/>
                  <a:pt x="5548809" y="1148458"/>
                  <a:pt x="5543847" y="1153419"/>
                </a:cubicBezTo>
                <a:cubicBezTo>
                  <a:pt x="5548809" y="1158380"/>
                  <a:pt x="5538886" y="1165821"/>
                  <a:pt x="5514082" y="1175743"/>
                </a:cubicBezTo>
                <a:lnTo>
                  <a:pt x="5506640" y="1175743"/>
                </a:lnTo>
                <a:cubicBezTo>
                  <a:pt x="5496719" y="1180704"/>
                  <a:pt x="5491758" y="1180704"/>
                  <a:pt x="5491758" y="1175743"/>
                </a:cubicBezTo>
                <a:lnTo>
                  <a:pt x="5491758" y="1168301"/>
                </a:lnTo>
                <a:cubicBezTo>
                  <a:pt x="5486796" y="1168301"/>
                  <a:pt x="5485557" y="1170782"/>
                  <a:pt x="5488037" y="1175743"/>
                </a:cubicBezTo>
                <a:cubicBezTo>
                  <a:pt x="5490517" y="1180704"/>
                  <a:pt x="5489277" y="1185665"/>
                  <a:pt x="5484316" y="1190626"/>
                </a:cubicBezTo>
                <a:cubicBezTo>
                  <a:pt x="5479355" y="1195587"/>
                  <a:pt x="5474395" y="1198067"/>
                  <a:pt x="5469433" y="1198067"/>
                </a:cubicBezTo>
                <a:cubicBezTo>
                  <a:pt x="5464472" y="1198067"/>
                  <a:pt x="5461992" y="1199307"/>
                  <a:pt x="5461992" y="1201788"/>
                </a:cubicBezTo>
                <a:cubicBezTo>
                  <a:pt x="5461992" y="1204268"/>
                  <a:pt x="5460751" y="1206749"/>
                  <a:pt x="5458271" y="1209229"/>
                </a:cubicBezTo>
                <a:cubicBezTo>
                  <a:pt x="5455791" y="1211709"/>
                  <a:pt x="5452070" y="1212950"/>
                  <a:pt x="5447109" y="1212950"/>
                </a:cubicBezTo>
                <a:cubicBezTo>
                  <a:pt x="5447109" y="1207989"/>
                  <a:pt x="5445869" y="1205508"/>
                  <a:pt x="5443388" y="1205508"/>
                </a:cubicBezTo>
                <a:cubicBezTo>
                  <a:pt x="5440908" y="1205508"/>
                  <a:pt x="5439668" y="1206749"/>
                  <a:pt x="5439668" y="1209229"/>
                </a:cubicBezTo>
                <a:cubicBezTo>
                  <a:pt x="5439668" y="1211709"/>
                  <a:pt x="5438427" y="1212950"/>
                  <a:pt x="5435947" y="1212950"/>
                </a:cubicBezTo>
                <a:cubicBezTo>
                  <a:pt x="5433467" y="1212950"/>
                  <a:pt x="5429746" y="1212950"/>
                  <a:pt x="5424785" y="1212950"/>
                </a:cubicBezTo>
                <a:lnTo>
                  <a:pt x="5417344" y="1220391"/>
                </a:lnTo>
                <a:lnTo>
                  <a:pt x="5424785" y="1220391"/>
                </a:lnTo>
                <a:lnTo>
                  <a:pt x="5439668" y="1220391"/>
                </a:lnTo>
                <a:lnTo>
                  <a:pt x="5424785" y="1227833"/>
                </a:lnTo>
                <a:cubicBezTo>
                  <a:pt x="5424785" y="1227833"/>
                  <a:pt x="5423544" y="1229073"/>
                  <a:pt x="5421064" y="1231553"/>
                </a:cubicBezTo>
                <a:cubicBezTo>
                  <a:pt x="5418584" y="1234034"/>
                  <a:pt x="5417344" y="1235274"/>
                  <a:pt x="5417344" y="1235274"/>
                </a:cubicBezTo>
                <a:cubicBezTo>
                  <a:pt x="5412382" y="1235274"/>
                  <a:pt x="5408661" y="1236514"/>
                  <a:pt x="5406181" y="1238995"/>
                </a:cubicBezTo>
                <a:cubicBezTo>
                  <a:pt x="5403701" y="1241475"/>
                  <a:pt x="5398740" y="1243956"/>
                  <a:pt x="5391299" y="1246436"/>
                </a:cubicBezTo>
                <a:cubicBezTo>
                  <a:pt x="5383857" y="1248917"/>
                  <a:pt x="5380136" y="1252637"/>
                  <a:pt x="5380136" y="1257598"/>
                </a:cubicBezTo>
                <a:lnTo>
                  <a:pt x="5395019" y="1250157"/>
                </a:lnTo>
                <a:cubicBezTo>
                  <a:pt x="5404941" y="1250157"/>
                  <a:pt x="5409902" y="1248917"/>
                  <a:pt x="5409902" y="1246436"/>
                </a:cubicBezTo>
                <a:cubicBezTo>
                  <a:pt x="5409902" y="1243956"/>
                  <a:pt x="5414863" y="1240235"/>
                  <a:pt x="5424785" y="1235274"/>
                </a:cubicBezTo>
                <a:cubicBezTo>
                  <a:pt x="5449589" y="1235274"/>
                  <a:pt x="5461992" y="1230313"/>
                  <a:pt x="5461992" y="1220391"/>
                </a:cubicBezTo>
                <a:lnTo>
                  <a:pt x="5476875" y="1212950"/>
                </a:lnTo>
                <a:cubicBezTo>
                  <a:pt x="5481836" y="1212950"/>
                  <a:pt x="5484316" y="1212950"/>
                  <a:pt x="5484316" y="1212950"/>
                </a:cubicBezTo>
                <a:cubicBezTo>
                  <a:pt x="5484316" y="1212950"/>
                  <a:pt x="5484316" y="1215430"/>
                  <a:pt x="5484316" y="1220391"/>
                </a:cubicBezTo>
                <a:cubicBezTo>
                  <a:pt x="5484316" y="1225352"/>
                  <a:pt x="5484316" y="1227833"/>
                  <a:pt x="5484316" y="1227833"/>
                </a:cubicBezTo>
                <a:cubicBezTo>
                  <a:pt x="5484316" y="1227833"/>
                  <a:pt x="5486796" y="1227833"/>
                  <a:pt x="5491758" y="1227833"/>
                </a:cubicBezTo>
                <a:cubicBezTo>
                  <a:pt x="5491758" y="1227833"/>
                  <a:pt x="5491758" y="1229073"/>
                  <a:pt x="5491758" y="1231553"/>
                </a:cubicBezTo>
                <a:cubicBezTo>
                  <a:pt x="5491758" y="1234034"/>
                  <a:pt x="5489277" y="1235274"/>
                  <a:pt x="5484316" y="1235274"/>
                </a:cubicBezTo>
                <a:cubicBezTo>
                  <a:pt x="5484316" y="1235274"/>
                  <a:pt x="5481836" y="1235274"/>
                  <a:pt x="5476875" y="1235274"/>
                </a:cubicBezTo>
                <a:cubicBezTo>
                  <a:pt x="5471913" y="1235274"/>
                  <a:pt x="5469433" y="1232794"/>
                  <a:pt x="5469433" y="1227833"/>
                </a:cubicBezTo>
                <a:lnTo>
                  <a:pt x="5461992" y="1227833"/>
                </a:lnTo>
                <a:cubicBezTo>
                  <a:pt x="5457031" y="1232794"/>
                  <a:pt x="5457031" y="1235274"/>
                  <a:pt x="5461992" y="1235274"/>
                </a:cubicBezTo>
                <a:cubicBezTo>
                  <a:pt x="5461992" y="1240235"/>
                  <a:pt x="5461992" y="1242715"/>
                  <a:pt x="5461992" y="1242715"/>
                </a:cubicBezTo>
                <a:lnTo>
                  <a:pt x="5454551" y="1250157"/>
                </a:lnTo>
                <a:cubicBezTo>
                  <a:pt x="5459512" y="1250157"/>
                  <a:pt x="5461992" y="1250157"/>
                  <a:pt x="5461992" y="1250157"/>
                </a:cubicBezTo>
                <a:cubicBezTo>
                  <a:pt x="5461992" y="1250157"/>
                  <a:pt x="5459512" y="1252637"/>
                  <a:pt x="5454551" y="1257598"/>
                </a:cubicBezTo>
                <a:lnTo>
                  <a:pt x="5447109" y="1257598"/>
                </a:lnTo>
                <a:lnTo>
                  <a:pt x="5424785" y="1250157"/>
                </a:lnTo>
                <a:cubicBezTo>
                  <a:pt x="5424785" y="1250157"/>
                  <a:pt x="5427265" y="1252637"/>
                  <a:pt x="5432226" y="1257598"/>
                </a:cubicBezTo>
                <a:cubicBezTo>
                  <a:pt x="5437188" y="1262559"/>
                  <a:pt x="5434706" y="1267520"/>
                  <a:pt x="5424785" y="1272481"/>
                </a:cubicBezTo>
                <a:lnTo>
                  <a:pt x="5417344" y="1272481"/>
                </a:lnTo>
                <a:cubicBezTo>
                  <a:pt x="5422305" y="1277442"/>
                  <a:pt x="5423544" y="1281163"/>
                  <a:pt x="5421064" y="1283643"/>
                </a:cubicBezTo>
                <a:cubicBezTo>
                  <a:pt x="5418584" y="1286124"/>
                  <a:pt x="5416103" y="1284884"/>
                  <a:pt x="5413623" y="1279922"/>
                </a:cubicBezTo>
                <a:cubicBezTo>
                  <a:pt x="5411143" y="1274961"/>
                  <a:pt x="5407422" y="1272481"/>
                  <a:pt x="5402461" y="1272481"/>
                </a:cubicBezTo>
                <a:lnTo>
                  <a:pt x="5402461" y="1265040"/>
                </a:lnTo>
                <a:cubicBezTo>
                  <a:pt x="5397499" y="1270001"/>
                  <a:pt x="5392539" y="1270001"/>
                  <a:pt x="5387578" y="1265040"/>
                </a:cubicBezTo>
                <a:lnTo>
                  <a:pt x="5387578" y="1279922"/>
                </a:lnTo>
                <a:cubicBezTo>
                  <a:pt x="5387578" y="1279922"/>
                  <a:pt x="5387578" y="1281163"/>
                  <a:pt x="5387578" y="1283643"/>
                </a:cubicBezTo>
                <a:cubicBezTo>
                  <a:pt x="5387578" y="1286124"/>
                  <a:pt x="5385098" y="1287364"/>
                  <a:pt x="5380136" y="1287364"/>
                </a:cubicBezTo>
                <a:cubicBezTo>
                  <a:pt x="5380136" y="1282403"/>
                  <a:pt x="5378896" y="1279922"/>
                  <a:pt x="5376416" y="1279922"/>
                </a:cubicBezTo>
                <a:cubicBezTo>
                  <a:pt x="5373936" y="1279922"/>
                  <a:pt x="5372695" y="1282403"/>
                  <a:pt x="5372695" y="1287364"/>
                </a:cubicBezTo>
                <a:cubicBezTo>
                  <a:pt x="5367734" y="1292325"/>
                  <a:pt x="5364013" y="1293565"/>
                  <a:pt x="5361533" y="1291085"/>
                </a:cubicBezTo>
                <a:cubicBezTo>
                  <a:pt x="5359053" y="1288604"/>
                  <a:pt x="5356572" y="1287364"/>
                  <a:pt x="5354092" y="1287364"/>
                </a:cubicBezTo>
                <a:cubicBezTo>
                  <a:pt x="5351611" y="1287364"/>
                  <a:pt x="5350371" y="1288604"/>
                  <a:pt x="5350371" y="1291085"/>
                </a:cubicBezTo>
                <a:cubicBezTo>
                  <a:pt x="5350371" y="1293565"/>
                  <a:pt x="5349130" y="1294805"/>
                  <a:pt x="5346650" y="1294805"/>
                </a:cubicBezTo>
                <a:cubicBezTo>
                  <a:pt x="5344170" y="1294805"/>
                  <a:pt x="5340449" y="1296046"/>
                  <a:pt x="5335488" y="1298526"/>
                </a:cubicBezTo>
                <a:cubicBezTo>
                  <a:pt x="5330527" y="1301006"/>
                  <a:pt x="5323085" y="1302247"/>
                  <a:pt x="5313164" y="1302247"/>
                </a:cubicBezTo>
                <a:cubicBezTo>
                  <a:pt x="5308203" y="1307208"/>
                  <a:pt x="5305722" y="1309688"/>
                  <a:pt x="5305722" y="1309688"/>
                </a:cubicBezTo>
                <a:cubicBezTo>
                  <a:pt x="5305722" y="1314649"/>
                  <a:pt x="5309443" y="1315889"/>
                  <a:pt x="5316885" y="1313409"/>
                </a:cubicBezTo>
                <a:cubicBezTo>
                  <a:pt x="5324326" y="1310928"/>
                  <a:pt x="5328047" y="1309688"/>
                  <a:pt x="5328047" y="1309688"/>
                </a:cubicBezTo>
                <a:lnTo>
                  <a:pt x="5320605" y="1324571"/>
                </a:lnTo>
                <a:lnTo>
                  <a:pt x="5313164" y="1324571"/>
                </a:lnTo>
                <a:lnTo>
                  <a:pt x="5305722" y="1324571"/>
                </a:lnTo>
                <a:cubicBezTo>
                  <a:pt x="5305722" y="1319610"/>
                  <a:pt x="5304482" y="1315889"/>
                  <a:pt x="5302002" y="1313409"/>
                </a:cubicBezTo>
                <a:cubicBezTo>
                  <a:pt x="5299522" y="1310928"/>
                  <a:pt x="5297040" y="1310928"/>
                  <a:pt x="5294560" y="1313409"/>
                </a:cubicBezTo>
                <a:cubicBezTo>
                  <a:pt x="5292080" y="1315889"/>
                  <a:pt x="5285878" y="1319610"/>
                  <a:pt x="5275957" y="1324571"/>
                </a:cubicBezTo>
                <a:cubicBezTo>
                  <a:pt x="5270995" y="1329532"/>
                  <a:pt x="5269756" y="1333253"/>
                  <a:pt x="5272236" y="1335733"/>
                </a:cubicBezTo>
                <a:cubicBezTo>
                  <a:pt x="5274716" y="1338213"/>
                  <a:pt x="5275957" y="1340694"/>
                  <a:pt x="5275957" y="1343174"/>
                </a:cubicBezTo>
                <a:cubicBezTo>
                  <a:pt x="5275957" y="1345655"/>
                  <a:pt x="5273477" y="1346895"/>
                  <a:pt x="5268515" y="1346895"/>
                </a:cubicBezTo>
                <a:cubicBezTo>
                  <a:pt x="5263554" y="1351856"/>
                  <a:pt x="5261074" y="1354337"/>
                  <a:pt x="5261074" y="1354337"/>
                </a:cubicBezTo>
                <a:cubicBezTo>
                  <a:pt x="5261074" y="1354337"/>
                  <a:pt x="5258594" y="1354337"/>
                  <a:pt x="5253633" y="1354337"/>
                </a:cubicBezTo>
                <a:cubicBezTo>
                  <a:pt x="5253633" y="1354337"/>
                  <a:pt x="5253633" y="1356817"/>
                  <a:pt x="5253633" y="1361778"/>
                </a:cubicBezTo>
                <a:cubicBezTo>
                  <a:pt x="5258594" y="1366739"/>
                  <a:pt x="5261074" y="1364258"/>
                  <a:pt x="5261074" y="1354337"/>
                </a:cubicBezTo>
                <a:cubicBezTo>
                  <a:pt x="5261074" y="1359298"/>
                  <a:pt x="5263554" y="1359298"/>
                  <a:pt x="5268515" y="1354337"/>
                </a:cubicBezTo>
                <a:lnTo>
                  <a:pt x="5268515" y="1361778"/>
                </a:lnTo>
                <a:lnTo>
                  <a:pt x="5283398" y="1354337"/>
                </a:lnTo>
                <a:cubicBezTo>
                  <a:pt x="5288360" y="1354337"/>
                  <a:pt x="5288360" y="1351856"/>
                  <a:pt x="5283398" y="1346895"/>
                </a:cubicBezTo>
                <a:lnTo>
                  <a:pt x="5290840" y="1339454"/>
                </a:lnTo>
                <a:cubicBezTo>
                  <a:pt x="5290840" y="1344415"/>
                  <a:pt x="5290840" y="1346895"/>
                  <a:pt x="5290840" y="1346895"/>
                </a:cubicBezTo>
                <a:cubicBezTo>
                  <a:pt x="5290840" y="1346895"/>
                  <a:pt x="5292080" y="1346895"/>
                  <a:pt x="5294560" y="1346895"/>
                </a:cubicBezTo>
                <a:cubicBezTo>
                  <a:pt x="5297040" y="1346895"/>
                  <a:pt x="5300761" y="1346895"/>
                  <a:pt x="5305722" y="1346895"/>
                </a:cubicBezTo>
                <a:cubicBezTo>
                  <a:pt x="5310684" y="1346895"/>
                  <a:pt x="5313164" y="1344415"/>
                  <a:pt x="5313164" y="1339454"/>
                </a:cubicBezTo>
                <a:lnTo>
                  <a:pt x="5320605" y="1346895"/>
                </a:lnTo>
                <a:cubicBezTo>
                  <a:pt x="5320605" y="1346895"/>
                  <a:pt x="5320605" y="1344415"/>
                  <a:pt x="5320605" y="1339454"/>
                </a:cubicBezTo>
                <a:cubicBezTo>
                  <a:pt x="5315644" y="1339454"/>
                  <a:pt x="5313164" y="1339454"/>
                  <a:pt x="5313164" y="1339454"/>
                </a:cubicBezTo>
                <a:cubicBezTo>
                  <a:pt x="5313164" y="1334493"/>
                  <a:pt x="5313164" y="1332012"/>
                  <a:pt x="5313164" y="1332012"/>
                </a:cubicBezTo>
                <a:lnTo>
                  <a:pt x="5328047" y="1332012"/>
                </a:lnTo>
                <a:lnTo>
                  <a:pt x="5342929" y="1332012"/>
                </a:lnTo>
                <a:cubicBezTo>
                  <a:pt x="5342929" y="1332012"/>
                  <a:pt x="5344170" y="1330772"/>
                  <a:pt x="5346650" y="1328292"/>
                </a:cubicBezTo>
                <a:cubicBezTo>
                  <a:pt x="5349130" y="1325811"/>
                  <a:pt x="5352851" y="1324571"/>
                  <a:pt x="5357812" y="1324571"/>
                </a:cubicBezTo>
                <a:cubicBezTo>
                  <a:pt x="5362774" y="1324571"/>
                  <a:pt x="5365254" y="1325811"/>
                  <a:pt x="5365254" y="1328292"/>
                </a:cubicBezTo>
                <a:cubicBezTo>
                  <a:pt x="5365254" y="1330772"/>
                  <a:pt x="5365254" y="1332012"/>
                  <a:pt x="5365254" y="1332012"/>
                </a:cubicBezTo>
                <a:cubicBezTo>
                  <a:pt x="5360292" y="1332012"/>
                  <a:pt x="5357812" y="1333253"/>
                  <a:pt x="5357812" y="1335733"/>
                </a:cubicBezTo>
                <a:cubicBezTo>
                  <a:pt x="5357812" y="1338213"/>
                  <a:pt x="5357812" y="1339454"/>
                  <a:pt x="5357812" y="1339454"/>
                </a:cubicBezTo>
                <a:cubicBezTo>
                  <a:pt x="5357812" y="1344415"/>
                  <a:pt x="5357812" y="1346895"/>
                  <a:pt x="5357812" y="1346895"/>
                </a:cubicBezTo>
                <a:cubicBezTo>
                  <a:pt x="5352851" y="1346895"/>
                  <a:pt x="5350371" y="1344415"/>
                  <a:pt x="5350371" y="1339454"/>
                </a:cubicBezTo>
                <a:lnTo>
                  <a:pt x="5342929" y="1339454"/>
                </a:lnTo>
                <a:cubicBezTo>
                  <a:pt x="5342929" y="1344415"/>
                  <a:pt x="5341689" y="1346895"/>
                  <a:pt x="5339209" y="1346895"/>
                </a:cubicBezTo>
                <a:cubicBezTo>
                  <a:pt x="5336729" y="1346895"/>
                  <a:pt x="5335488" y="1346895"/>
                  <a:pt x="5335488" y="1346895"/>
                </a:cubicBezTo>
                <a:cubicBezTo>
                  <a:pt x="5335488" y="1351856"/>
                  <a:pt x="5337968" y="1354337"/>
                  <a:pt x="5342929" y="1354337"/>
                </a:cubicBezTo>
                <a:lnTo>
                  <a:pt x="5335488" y="1361778"/>
                </a:lnTo>
                <a:lnTo>
                  <a:pt x="5328047" y="1361778"/>
                </a:lnTo>
                <a:cubicBezTo>
                  <a:pt x="5328047" y="1356817"/>
                  <a:pt x="5325567" y="1354337"/>
                  <a:pt x="5320605" y="1354337"/>
                </a:cubicBezTo>
                <a:lnTo>
                  <a:pt x="5313164" y="1361778"/>
                </a:lnTo>
                <a:cubicBezTo>
                  <a:pt x="5318125" y="1361778"/>
                  <a:pt x="5320605" y="1364258"/>
                  <a:pt x="5320605" y="1369219"/>
                </a:cubicBezTo>
                <a:lnTo>
                  <a:pt x="5342929" y="1369219"/>
                </a:lnTo>
                <a:cubicBezTo>
                  <a:pt x="5352851" y="1354337"/>
                  <a:pt x="5357812" y="1351856"/>
                  <a:pt x="5357812" y="1361778"/>
                </a:cubicBezTo>
                <a:cubicBezTo>
                  <a:pt x="5352851" y="1361778"/>
                  <a:pt x="5350371" y="1364258"/>
                  <a:pt x="5350371" y="1369219"/>
                </a:cubicBezTo>
                <a:lnTo>
                  <a:pt x="5365254" y="1361778"/>
                </a:lnTo>
                <a:cubicBezTo>
                  <a:pt x="5370215" y="1361778"/>
                  <a:pt x="5375175" y="1361778"/>
                  <a:pt x="5380136" y="1361778"/>
                </a:cubicBezTo>
                <a:cubicBezTo>
                  <a:pt x="5385098" y="1361778"/>
                  <a:pt x="5387578" y="1363018"/>
                  <a:pt x="5387578" y="1365499"/>
                </a:cubicBezTo>
                <a:cubicBezTo>
                  <a:pt x="5387578" y="1367979"/>
                  <a:pt x="5391299" y="1367979"/>
                  <a:pt x="5398740" y="1365499"/>
                </a:cubicBezTo>
                <a:cubicBezTo>
                  <a:pt x="5406181" y="1363018"/>
                  <a:pt x="5409902" y="1359298"/>
                  <a:pt x="5409902" y="1354337"/>
                </a:cubicBezTo>
                <a:cubicBezTo>
                  <a:pt x="5409902" y="1354337"/>
                  <a:pt x="5412382" y="1354337"/>
                  <a:pt x="5417344" y="1354337"/>
                </a:cubicBezTo>
                <a:cubicBezTo>
                  <a:pt x="5417344" y="1359298"/>
                  <a:pt x="5414863" y="1363018"/>
                  <a:pt x="5409902" y="1365499"/>
                </a:cubicBezTo>
                <a:cubicBezTo>
                  <a:pt x="5404941" y="1367979"/>
                  <a:pt x="5399981" y="1369219"/>
                  <a:pt x="5395019" y="1369219"/>
                </a:cubicBezTo>
                <a:cubicBezTo>
                  <a:pt x="5390058" y="1369219"/>
                  <a:pt x="5390058" y="1371700"/>
                  <a:pt x="5395019" y="1376661"/>
                </a:cubicBezTo>
                <a:lnTo>
                  <a:pt x="5387578" y="1376661"/>
                </a:lnTo>
                <a:cubicBezTo>
                  <a:pt x="5382617" y="1376661"/>
                  <a:pt x="5380136" y="1374180"/>
                  <a:pt x="5380136" y="1369219"/>
                </a:cubicBezTo>
                <a:lnTo>
                  <a:pt x="5372695" y="1369219"/>
                </a:lnTo>
                <a:cubicBezTo>
                  <a:pt x="5372695" y="1374180"/>
                  <a:pt x="5373936" y="1376661"/>
                  <a:pt x="5376416" y="1376661"/>
                </a:cubicBezTo>
                <a:cubicBezTo>
                  <a:pt x="5378896" y="1376661"/>
                  <a:pt x="5380136" y="1379141"/>
                  <a:pt x="5380136" y="1384102"/>
                </a:cubicBezTo>
                <a:lnTo>
                  <a:pt x="5387578" y="1391544"/>
                </a:lnTo>
                <a:lnTo>
                  <a:pt x="5402461" y="1391544"/>
                </a:lnTo>
                <a:cubicBezTo>
                  <a:pt x="5402461" y="1391544"/>
                  <a:pt x="5409902" y="1386583"/>
                  <a:pt x="5424785" y="1376661"/>
                </a:cubicBezTo>
                <a:lnTo>
                  <a:pt x="5432226" y="1369219"/>
                </a:lnTo>
                <a:cubicBezTo>
                  <a:pt x="5427265" y="1369219"/>
                  <a:pt x="5423544" y="1370460"/>
                  <a:pt x="5421064" y="1372940"/>
                </a:cubicBezTo>
                <a:cubicBezTo>
                  <a:pt x="5418584" y="1375420"/>
                  <a:pt x="5417344" y="1376661"/>
                  <a:pt x="5417344" y="1376661"/>
                </a:cubicBezTo>
                <a:lnTo>
                  <a:pt x="5409902" y="1376661"/>
                </a:lnTo>
                <a:lnTo>
                  <a:pt x="5424785" y="1369219"/>
                </a:lnTo>
                <a:lnTo>
                  <a:pt x="5424785" y="1361778"/>
                </a:lnTo>
                <a:cubicBezTo>
                  <a:pt x="5424785" y="1361778"/>
                  <a:pt x="5424785" y="1359298"/>
                  <a:pt x="5424785" y="1354337"/>
                </a:cubicBezTo>
                <a:lnTo>
                  <a:pt x="5432226" y="1346895"/>
                </a:lnTo>
                <a:lnTo>
                  <a:pt x="5439668" y="1346895"/>
                </a:lnTo>
                <a:cubicBezTo>
                  <a:pt x="5444629" y="1346895"/>
                  <a:pt x="5448350" y="1344415"/>
                  <a:pt x="5450830" y="1339454"/>
                </a:cubicBezTo>
                <a:cubicBezTo>
                  <a:pt x="5453310" y="1334493"/>
                  <a:pt x="5454551" y="1334493"/>
                  <a:pt x="5454551" y="1339454"/>
                </a:cubicBezTo>
                <a:lnTo>
                  <a:pt x="5454551" y="1354337"/>
                </a:lnTo>
                <a:cubicBezTo>
                  <a:pt x="5449589" y="1354337"/>
                  <a:pt x="5449589" y="1356817"/>
                  <a:pt x="5454551" y="1361778"/>
                </a:cubicBezTo>
                <a:lnTo>
                  <a:pt x="5461992" y="1361778"/>
                </a:lnTo>
                <a:cubicBezTo>
                  <a:pt x="5461992" y="1356817"/>
                  <a:pt x="5464472" y="1354337"/>
                  <a:pt x="5469433" y="1354337"/>
                </a:cubicBezTo>
                <a:cubicBezTo>
                  <a:pt x="5469433" y="1359298"/>
                  <a:pt x="5473154" y="1360538"/>
                  <a:pt x="5480595" y="1358057"/>
                </a:cubicBezTo>
                <a:cubicBezTo>
                  <a:pt x="5488037" y="1355577"/>
                  <a:pt x="5494238" y="1351856"/>
                  <a:pt x="5499199" y="1346895"/>
                </a:cubicBezTo>
                <a:cubicBezTo>
                  <a:pt x="5519043" y="1336973"/>
                  <a:pt x="5526485" y="1334493"/>
                  <a:pt x="5521523" y="1339454"/>
                </a:cubicBezTo>
                <a:cubicBezTo>
                  <a:pt x="5521523" y="1344415"/>
                  <a:pt x="5521523" y="1346895"/>
                  <a:pt x="5521523" y="1346895"/>
                </a:cubicBezTo>
                <a:cubicBezTo>
                  <a:pt x="5526485" y="1346895"/>
                  <a:pt x="5530205" y="1344415"/>
                  <a:pt x="5532685" y="1339454"/>
                </a:cubicBezTo>
                <a:cubicBezTo>
                  <a:pt x="5535165" y="1334493"/>
                  <a:pt x="5537647" y="1330772"/>
                  <a:pt x="5540127" y="1328292"/>
                </a:cubicBezTo>
                <a:cubicBezTo>
                  <a:pt x="5542607" y="1325811"/>
                  <a:pt x="5541367" y="1322091"/>
                  <a:pt x="5536406" y="1317130"/>
                </a:cubicBezTo>
                <a:cubicBezTo>
                  <a:pt x="5531445" y="1317130"/>
                  <a:pt x="5527724" y="1318370"/>
                  <a:pt x="5525244" y="1320850"/>
                </a:cubicBezTo>
                <a:cubicBezTo>
                  <a:pt x="5522764" y="1323331"/>
                  <a:pt x="5521523" y="1324571"/>
                  <a:pt x="5521523" y="1324571"/>
                </a:cubicBezTo>
                <a:cubicBezTo>
                  <a:pt x="5521523" y="1324571"/>
                  <a:pt x="5519043" y="1322091"/>
                  <a:pt x="5514082" y="1317130"/>
                </a:cubicBezTo>
                <a:cubicBezTo>
                  <a:pt x="5509120" y="1317130"/>
                  <a:pt x="5506640" y="1317130"/>
                  <a:pt x="5506640" y="1317130"/>
                </a:cubicBezTo>
                <a:cubicBezTo>
                  <a:pt x="5496719" y="1317130"/>
                  <a:pt x="5496719" y="1319610"/>
                  <a:pt x="5506640" y="1324571"/>
                </a:cubicBezTo>
                <a:lnTo>
                  <a:pt x="5499199" y="1332012"/>
                </a:lnTo>
                <a:lnTo>
                  <a:pt x="5491758" y="1324571"/>
                </a:lnTo>
                <a:lnTo>
                  <a:pt x="5491758" y="1317130"/>
                </a:lnTo>
                <a:lnTo>
                  <a:pt x="5484316" y="1309688"/>
                </a:lnTo>
                <a:cubicBezTo>
                  <a:pt x="5484316" y="1304727"/>
                  <a:pt x="5486796" y="1302247"/>
                  <a:pt x="5491758" y="1302247"/>
                </a:cubicBezTo>
                <a:cubicBezTo>
                  <a:pt x="5496719" y="1307208"/>
                  <a:pt x="5501679" y="1307208"/>
                  <a:pt x="5506640" y="1302247"/>
                </a:cubicBezTo>
                <a:cubicBezTo>
                  <a:pt x="5511602" y="1297286"/>
                  <a:pt x="5516562" y="1294805"/>
                  <a:pt x="5521523" y="1294805"/>
                </a:cubicBezTo>
                <a:lnTo>
                  <a:pt x="5528965" y="1279922"/>
                </a:lnTo>
                <a:cubicBezTo>
                  <a:pt x="5524003" y="1274961"/>
                  <a:pt x="5521523" y="1270001"/>
                  <a:pt x="5521523" y="1265040"/>
                </a:cubicBezTo>
                <a:lnTo>
                  <a:pt x="5536406" y="1265040"/>
                </a:lnTo>
                <a:cubicBezTo>
                  <a:pt x="5536406" y="1260079"/>
                  <a:pt x="5536406" y="1257598"/>
                  <a:pt x="5536406" y="1257598"/>
                </a:cubicBezTo>
                <a:lnTo>
                  <a:pt x="5543847" y="1265040"/>
                </a:lnTo>
                <a:cubicBezTo>
                  <a:pt x="5548809" y="1260079"/>
                  <a:pt x="5553769" y="1257598"/>
                  <a:pt x="5558730" y="1257598"/>
                </a:cubicBezTo>
                <a:cubicBezTo>
                  <a:pt x="5563692" y="1257598"/>
                  <a:pt x="5566172" y="1256358"/>
                  <a:pt x="5566172" y="1253878"/>
                </a:cubicBezTo>
                <a:cubicBezTo>
                  <a:pt x="5566172" y="1251397"/>
                  <a:pt x="5566172" y="1250157"/>
                  <a:pt x="5566172" y="1250157"/>
                </a:cubicBezTo>
                <a:cubicBezTo>
                  <a:pt x="5561210" y="1250157"/>
                  <a:pt x="5557490" y="1248917"/>
                  <a:pt x="5555010" y="1246436"/>
                </a:cubicBezTo>
                <a:cubicBezTo>
                  <a:pt x="5552529" y="1243956"/>
                  <a:pt x="5547568" y="1243956"/>
                  <a:pt x="5540127" y="1246436"/>
                </a:cubicBezTo>
                <a:cubicBezTo>
                  <a:pt x="5532685" y="1248917"/>
                  <a:pt x="5526485" y="1252637"/>
                  <a:pt x="5521523" y="1257598"/>
                </a:cubicBezTo>
                <a:cubicBezTo>
                  <a:pt x="5516562" y="1262559"/>
                  <a:pt x="5514082" y="1262559"/>
                  <a:pt x="5514082" y="1257598"/>
                </a:cubicBezTo>
                <a:cubicBezTo>
                  <a:pt x="5514082" y="1252637"/>
                  <a:pt x="5517803" y="1248917"/>
                  <a:pt x="5525244" y="1246436"/>
                </a:cubicBezTo>
                <a:cubicBezTo>
                  <a:pt x="5532685" y="1243956"/>
                  <a:pt x="5535165" y="1240235"/>
                  <a:pt x="5532685" y="1235274"/>
                </a:cubicBezTo>
                <a:cubicBezTo>
                  <a:pt x="5530205" y="1230313"/>
                  <a:pt x="5528965" y="1230313"/>
                  <a:pt x="5528965" y="1235274"/>
                </a:cubicBezTo>
                <a:lnTo>
                  <a:pt x="5521523" y="1235274"/>
                </a:lnTo>
                <a:lnTo>
                  <a:pt x="5528965" y="1227833"/>
                </a:lnTo>
                <a:cubicBezTo>
                  <a:pt x="5528965" y="1222872"/>
                  <a:pt x="5528965" y="1220391"/>
                  <a:pt x="5528965" y="1220391"/>
                </a:cubicBezTo>
                <a:cubicBezTo>
                  <a:pt x="5528965" y="1220391"/>
                  <a:pt x="5531445" y="1222872"/>
                  <a:pt x="5536406" y="1227833"/>
                </a:cubicBezTo>
                <a:cubicBezTo>
                  <a:pt x="5541367" y="1227833"/>
                  <a:pt x="5543847" y="1227833"/>
                  <a:pt x="5543847" y="1227833"/>
                </a:cubicBezTo>
                <a:cubicBezTo>
                  <a:pt x="5553769" y="1227833"/>
                  <a:pt x="5558730" y="1227833"/>
                  <a:pt x="5558730" y="1227833"/>
                </a:cubicBezTo>
                <a:lnTo>
                  <a:pt x="5573613" y="1227833"/>
                </a:lnTo>
                <a:cubicBezTo>
                  <a:pt x="5573613" y="1232794"/>
                  <a:pt x="5571133" y="1235274"/>
                  <a:pt x="5566172" y="1235274"/>
                </a:cubicBezTo>
                <a:lnTo>
                  <a:pt x="5573613" y="1250157"/>
                </a:lnTo>
                <a:cubicBezTo>
                  <a:pt x="5578574" y="1250157"/>
                  <a:pt x="5581054" y="1251397"/>
                  <a:pt x="5581054" y="1253878"/>
                </a:cubicBezTo>
                <a:cubicBezTo>
                  <a:pt x="5581054" y="1256358"/>
                  <a:pt x="5578574" y="1257598"/>
                  <a:pt x="5573613" y="1257598"/>
                </a:cubicBezTo>
                <a:cubicBezTo>
                  <a:pt x="5573613" y="1262559"/>
                  <a:pt x="5571133" y="1265040"/>
                  <a:pt x="5566172" y="1265040"/>
                </a:cubicBezTo>
                <a:cubicBezTo>
                  <a:pt x="5551289" y="1265040"/>
                  <a:pt x="5548809" y="1267520"/>
                  <a:pt x="5558730" y="1272481"/>
                </a:cubicBezTo>
                <a:lnTo>
                  <a:pt x="5581054" y="1265040"/>
                </a:lnTo>
                <a:cubicBezTo>
                  <a:pt x="5581054" y="1260079"/>
                  <a:pt x="5586016" y="1255118"/>
                  <a:pt x="5595937" y="1250157"/>
                </a:cubicBezTo>
                <a:cubicBezTo>
                  <a:pt x="5605859" y="1250157"/>
                  <a:pt x="5612061" y="1248917"/>
                  <a:pt x="5614541" y="1246436"/>
                </a:cubicBezTo>
                <a:cubicBezTo>
                  <a:pt x="5617021" y="1243956"/>
                  <a:pt x="5618261" y="1242715"/>
                  <a:pt x="5618261" y="1242715"/>
                </a:cubicBezTo>
                <a:lnTo>
                  <a:pt x="5625703" y="1242715"/>
                </a:lnTo>
                <a:cubicBezTo>
                  <a:pt x="5625703" y="1247676"/>
                  <a:pt x="5628183" y="1247676"/>
                  <a:pt x="5633144" y="1242715"/>
                </a:cubicBezTo>
                <a:cubicBezTo>
                  <a:pt x="5633144" y="1237754"/>
                  <a:pt x="5633144" y="1235274"/>
                  <a:pt x="5633144" y="1235274"/>
                </a:cubicBezTo>
                <a:cubicBezTo>
                  <a:pt x="5633144" y="1230313"/>
                  <a:pt x="5633144" y="1227833"/>
                  <a:pt x="5633144" y="1227833"/>
                </a:cubicBezTo>
                <a:cubicBezTo>
                  <a:pt x="5633144" y="1232794"/>
                  <a:pt x="5634385" y="1235274"/>
                  <a:pt x="5636865" y="1235274"/>
                </a:cubicBezTo>
                <a:cubicBezTo>
                  <a:pt x="5639345" y="1235274"/>
                  <a:pt x="5640586" y="1232794"/>
                  <a:pt x="5640586" y="1227833"/>
                </a:cubicBezTo>
                <a:cubicBezTo>
                  <a:pt x="5640586" y="1222872"/>
                  <a:pt x="5641826" y="1221632"/>
                  <a:pt x="5644306" y="1224112"/>
                </a:cubicBezTo>
                <a:cubicBezTo>
                  <a:pt x="5646786" y="1226592"/>
                  <a:pt x="5648027" y="1227833"/>
                  <a:pt x="5648027" y="1227833"/>
                </a:cubicBezTo>
                <a:lnTo>
                  <a:pt x="5655469" y="1227833"/>
                </a:lnTo>
                <a:lnTo>
                  <a:pt x="5662910" y="1235274"/>
                </a:lnTo>
                <a:cubicBezTo>
                  <a:pt x="5657949" y="1245196"/>
                  <a:pt x="5657949" y="1250157"/>
                  <a:pt x="5662910" y="1250157"/>
                </a:cubicBezTo>
                <a:lnTo>
                  <a:pt x="5655469" y="1265040"/>
                </a:lnTo>
                <a:lnTo>
                  <a:pt x="5648027" y="1265040"/>
                </a:lnTo>
                <a:lnTo>
                  <a:pt x="5648027" y="1279922"/>
                </a:lnTo>
                <a:lnTo>
                  <a:pt x="5595937" y="1302247"/>
                </a:lnTo>
                <a:lnTo>
                  <a:pt x="5588496" y="1317130"/>
                </a:lnTo>
                <a:lnTo>
                  <a:pt x="5595937" y="1317130"/>
                </a:lnTo>
                <a:cubicBezTo>
                  <a:pt x="5595937" y="1312168"/>
                  <a:pt x="5595937" y="1309688"/>
                  <a:pt x="5595937" y="1309688"/>
                </a:cubicBezTo>
                <a:cubicBezTo>
                  <a:pt x="5595937" y="1309688"/>
                  <a:pt x="5598417" y="1309688"/>
                  <a:pt x="5603379" y="1309688"/>
                </a:cubicBezTo>
                <a:lnTo>
                  <a:pt x="5603379" y="1317130"/>
                </a:lnTo>
                <a:cubicBezTo>
                  <a:pt x="5598417" y="1317130"/>
                  <a:pt x="5595937" y="1319610"/>
                  <a:pt x="5595937" y="1324571"/>
                </a:cubicBezTo>
                <a:lnTo>
                  <a:pt x="5573613" y="1332012"/>
                </a:lnTo>
                <a:lnTo>
                  <a:pt x="5543847" y="1346895"/>
                </a:lnTo>
                <a:cubicBezTo>
                  <a:pt x="5543847" y="1346895"/>
                  <a:pt x="5542607" y="1348135"/>
                  <a:pt x="5540127" y="1350616"/>
                </a:cubicBezTo>
                <a:cubicBezTo>
                  <a:pt x="5537647" y="1353096"/>
                  <a:pt x="5533926" y="1354337"/>
                  <a:pt x="5528965" y="1354337"/>
                </a:cubicBezTo>
                <a:cubicBezTo>
                  <a:pt x="5528965" y="1354337"/>
                  <a:pt x="5526485" y="1354337"/>
                  <a:pt x="5521523" y="1354337"/>
                </a:cubicBezTo>
                <a:cubicBezTo>
                  <a:pt x="5511602" y="1364258"/>
                  <a:pt x="5501679" y="1369219"/>
                  <a:pt x="5491758" y="1369219"/>
                </a:cubicBezTo>
                <a:lnTo>
                  <a:pt x="5469433" y="1384102"/>
                </a:lnTo>
                <a:cubicBezTo>
                  <a:pt x="5469433" y="1384102"/>
                  <a:pt x="5466953" y="1384102"/>
                  <a:pt x="5461992" y="1384102"/>
                </a:cubicBezTo>
                <a:cubicBezTo>
                  <a:pt x="5457031" y="1384102"/>
                  <a:pt x="5452070" y="1386583"/>
                  <a:pt x="5447109" y="1391544"/>
                </a:cubicBezTo>
                <a:cubicBezTo>
                  <a:pt x="5442148" y="1396505"/>
                  <a:pt x="5438427" y="1398985"/>
                  <a:pt x="5435947" y="1398985"/>
                </a:cubicBezTo>
                <a:cubicBezTo>
                  <a:pt x="5433467" y="1398985"/>
                  <a:pt x="5432226" y="1398985"/>
                  <a:pt x="5432226" y="1398985"/>
                </a:cubicBezTo>
                <a:cubicBezTo>
                  <a:pt x="5427265" y="1398985"/>
                  <a:pt x="5419824" y="1402706"/>
                  <a:pt x="5409902" y="1410147"/>
                </a:cubicBezTo>
                <a:cubicBezTo>
                  <a:pt x="5399981" y="1417588"/>
                  <a:pt x="5395019" y="1421309"/>
                  <a:pt x="5395019" y="1421309"/>
                </a:cubicBezTo>
                <a:lnTo>
                  <a:pt x="5372695" y="1436192"/>
                </a:lnTo>
                <a:lnTo>
                  <a:pt x="5380136" y="1436192"/>
                </a:lnTo>
                <a:cubicBezTo>
                  <a:pt x="5380136" y="1436192"/>
                  <a:pt x="5382617" y="1436192"/>
                  <a:pt x="5387578" y="1436192"/>
                </a:cubicBezTo>
                <a:cubicBezTo>
                  <a:pt x="5392539" y="1436192"/>
                  <a:pt x="5396260" y="1434952"/>
                  <a:pt x="5398740" y="1432471"/>
                </a:cubicBezTo>
                <a:cubicBezTo>
                  <a:pt x="5401220" y="1429991"/>
                  <a:pt x="5404941" y="1428751"/>
                  <a:pt x="5409902" y="1428751"/>
                </a:cubicBezTo>
                <a:lnTo>
                  <a:pt x="5417344" y="1421309"/>
                </a:lnTo>
                <a:lnTo>
                  <a:pt x="5424785" y="1413868"/>
                </a:lnTo>
                <a:cubicBezTo>
                  <a:pt x="5429746" y="1413868"/>
                  <a:pt x="5432226" y="1412627"/>
                  <a:pt x="5432226" y="1410147"/>
                </a:cubicBezTo>
                <a:cubicBezTo>
                  <a:pt x="5432226" y="1407667"/>
                  <a:pt x="5435947" y="1405186"/>
                  <a:pt x="5443388" y="1402706"/>
                </a:cubicBezTo>
                <a:cubicBezTo>
                  <a:pt x="5450830" y="1400225"/>
                  <a:pt x="5457031" y="1398985"/>
                  <a:pt x="5461992" y="1398985"/>
                </a:cubicBezTo>
                <a:lnTo>
                  <a:pt x="5469433" y="1398985"/>
                </a:lnTo>
                <a:cubicBezTo>
                  <a:pt x="5474395" y="1389063"/>
                  <a:pt x="5476875" y="1386583"/>
                  <a:pt x="5476875" y="1391544"/>
                </a:cubicBezTo>
                <a:lnTo>
                  <a:pt x="5484316" y="1384102"/>
                </a:lnTo>
                <a:cubicBezTo>
                  <a:pt x="5484316" y="1379141"/>
                  <a:pt x="5485557" y="1376661"/>
                  <a:pt x="5488037" y="1376661"/>
                </a:cubicBezTo>
                <a:cubicBezTo>
                  <a:pt x="5490517" y="1376661"/>
                  <a:pt x="5496719" y="1376661"/>
                  <a:pt x="5506640" y="1376661"/>
                </a:cubicBezTo>
                <a:cubicBezTo>
                  <a:pt x="5506640" y="1376661"/>
                  <a:pt x="5509120" y="1375420"/>
                  <a:pt x="5514082" y="1372940"/>
                </a:cubicBezTo>
                <a:cubicBezTo>
                  <a:pt x="5519043" y="1370460"/>
                  <a:pt x="5521523" y="1369219"/>
                  <a:pt x="5521523" y="1369219"/>
                </a:cubicBezTo>
                <a:cubicBezTo>
                  <a:pt x="5526485" y="1364258"/>
                  <a:pt x="5531445" y="1364258"/>
                  <a:pt x="5536406" y="1369219"/>
                </a:cubicBezTo>
                <a:cubicBezTo>
                  <a:pt x="5541367" y="1379141"/>
                  <a:pt x="5543847" y="1376661"/>
                  <a:pt x="5543847" y="1361778"/>
                </a:cubicBezTo>
                <a:cubicBezTo>
                  <a:pt x="5543847" y="1356817"/>
                  <a:pt x="5546328" y="1354337"/>
                  <a:pt x="5551289" y="1354337"/>
                </a:cubicBezTo>
                <a:lnTo>
                  <a:pt x="5551289" y="1361778"/>
                </a:lnTo>
                <a:cubicBezTo>
                  <a:pt x="5556250" y="1361778"/>
                  <a:pt x="5558730" y="1359298"/>
                  <a:pt x="5558730" y="1354337"/>
                </a:cubicBezTo>
                <a:cubicBezTo>
                  <a:pt x="5558730" y="1349376"/>
                  <a:pt x="5559971" y="1346895"/>
                  <a:pt x="5562451" y="1346895"/>
                </a:cubicBezTo>
                <a:cubicBezTo>
                  <a:pt x="5564931" y="1346895"/>
                  <a:pt x="5566172" y="1348135"/>
                  <a:pt x="5566172" y="1350616"/>
                </a:cubicBezTo>
                <a:cubicBezTo>
                  <a:pt x="5566172" y="1353096"/>
                  <a:pt x="5568652" y="1355577"/>
                  <a:pt x="5573613" y="1358057"/>
                </a:cubicBezTo>
                <a:cubicBezTo>
                  <a:pt x="5578574" y="1360538"/>
                  <a:pt x="5582295" y="1360538"/>
                  <a:pt x="5584775" y="1358057"/>
                </a:cubicBezTo>
                <a:cubicBezTo>
                  <a:pt x="5587255" y="1355577"/>
                  <a:pt x="5590976" y="1354337"/>
                  <a:pt x="5595937" y="1354337"/>
                </a:cubicBezTo>
                <a:cubicBezTo>
                  <a:pt x="5600899" y="1354337"/>
                  <a:pt x="5603379" y="1351856"/>
                  <a:pt x="5603379" y="1346895"/>
                </a:cubicBezTo>
                <a:cubicBezTo>
                  <a:pt x="5603379" y="1341934"/>
                  <a:pt x="5607099" y="1341934"/>
                  <a:pt x="5614541" y="1346895"/>
                </a:cubicBezTo>
                <a:lnTo>
                  <a:pt x="5618261" y="1346895"/>
                </a:lnTo>
                <a:lnTo>
                  <a:pt x="5625703" y="1346895"/>
                </a:lnTo>
                <a:cubicBezTo>
                  <a:pt x="5625703" y="1341934"/>
                  <a:pt x="5625703" y="1339454"/>
                  <a:pt x="5625703" y="1339454"/>
                </a:cubicBezTo>
                <a:cubicBezTo>
                  <a:pt x="5625703" y="1339454"/>
                  <a:pt x="5624462" y="1340694"/>
                  <a:pt x="5621982" y="1343174"/>
                </a:cubicBezTo>
                <a:cubicBezTo>
                  <a:pt x="5619502" y="1345655"/>
                  <a:pt x="5618261" y="1346895"/>
                  <a:pt x="5618261" y="1346895"/>
                </a:cubicBezTo>
                <a:cubicBezTo>
                  <a:pt x="5618261" y="1346895"/>
                  <a:pt x="5618261" y="1344415"/>
                  <a:pt x="5618261" y="1339454"/>
                </a:cubicBezTo>
                <a:cubicBezTo>
                  <a:pt x="5618261" y="1339454"/>
                  <a:pt x="5623223" y="1336973"/>
                  <a:pt x="5633144" y="1332012"/>
                </a:cubicBezTo>
                <a:cubicBezTo>
                  <a:pt x="5638106" y="1332012"/>
                  <a:pt x="5643066" y="1332012"/>
                  <a:pt x="5648027" y="1332012"/>
                </a:cubicBezTo>
                <a:cubicBezTo>
                  <a:pt x="5652988" y="1332012"/>
                  <a:pt x="5656709" y="1330772"/>
                  <a:pt x="5659189" y="1328292"/>
                </a:cubicBezTo>
                <a:cubicBezTo>
                  <a:pt x="5661669" y="1325811"/>
                  <a:pt x="5662910" y="1324571"/>
                  <a:pt x="5662910" y="1324571"/>
                </a:cubicBezTo>
                <a:cubicBezTo>
                  <a:pt x="5667871" y="1324571"/>
                  <a:pt x="5671592" y="1323331"/>
                  <a:pt x="5674072" y="1320850"/>
                </a:cubicBezTo>
                <a:cubicBezTo>
                  <a:pt x="5676552" y="1318370"/>
                  <a:pt x="5680273" y="1317130"/>
                  <a:pt x="5685234" y="1317130"/>
                </a:cubicBezTo>
                <a:cubicBezTo>
                  <a:pt x="5695156" y="1312168"/>
                  <a:pt x="5702597" y="1309688"/>
                  <a:pt x="5707558" y="1309688"/>
                </a:cubicBezTo>
                <a:cubicBezTo>
                  <a:pt x="5712520" y="1309688"/>
                  <a:pt x="5712520" y="1307208"/>
                  <a:pt x="5707558" y="1302247"/>
                </a:cubicBezTo>
                <a:cubicBezTo>
                  <a:pt x="5712520" y="1302247"/>
                  <a:pt x="5719961" y="1299766"/>
                  <a:pt x="5729883" y="1294805"/>
                </a:cubicBezTo>
                <a:lnTo>
                  <a:pt x="5744765" y="1287364"/>
                </a:lnTo>
                <a:lnTo>
                  <a:pt x="5767090" y="1279922"/>
                </a:lnTo>
                <a:lnTo>
                  <a:pt x="5774531" y="1279922"/>
                </a:lnTo>
                <a:lnTo>
                  <a:pt x="5781972" y="1279922"/>
                </a:lnTo>
                <a:cubicBezTo>
                  <a:pt x="5781972" y="1279922"/>
                  <a:pt x="5781972" y="1277442"/>
                  <a:pt x="5781972" y="1272481"/>
                </a:cubicBezTo>
                <a:lnTo>
                  <a:pt x="5774531" y="1265040"/>
                </a:lnTo>
                <a:lnTo>
                  <a:pt x="5789414" y="1272481"/>
                </a:lnTo>
                <a:lnTo>
                  <a:pt x="5789414" y="1279922"/>
                </a:lnTo>
                <a:lnTo>
                  <a:pt x="5796855" y="1279922"/>
                </a:lnTo>
                <a:cubicBezTo>
                  <a:pt x="5796855" y="1274961"/>
                  <a:pt x="5799335" y="1270001"/>
                  <a:pt x="5804297" y="1265040"/>
                </a:cubicBezTo>
                <a:cubicBezTo>
                  <a:pt x="5809258" y="1260079"/>
                  <a:pt x="5811738" y="1257598"/>
                  <a:pt x="5811738" y="1257598"/>
                </a:cubicBezTo>
                <a:cubicBezTo>
                  <a:pt x="5816699" y="1257598"/>
                  <a:pt x="5819179" y="1255118"/>
                  <a:pt x="5819179" y="1250157"/>
                </a:cubicBezTo>
                <a:cubicBezTo>
                  <a:pt x="5819179" y="1245196"/>
                  <a:pt x="5821660" y="1242715"/>
                  <a:pt x="5826621" y="1242715"/>
                </a:cubicBezTo>
                <a:lnTo>
                  <a:pt x="5834062" y="1250157"/>
                </a:lnTo>
                <a:lnTo>
                  <a:pt x="5886152" y="1220391"/>
                </a:lnTo>
                <a:cubicBezTo>
                  <a:pt x="5891113" y="1225352"/>
                  <a:pt x="5893594" y="1225352"/>
                  <a:pt x="5893594" y="1220391"/>
                </a:cubicBezTo>
                <a:lnTo>
                  <a:pt x="5901035" y="1220391"/>
                </a:lnTo>
                <a:cubicBezTo>
                  <a:pt x="5896074" y="1225352"/>
                  <a:pt x="5896074" y="1227833"/>
                  <a:pt x="5901035" y="1227833"/>
                </a:cubicBezTo>
                <a:lnTo>
                  <a:pt x="5908476" y="1220391"/>
                </a:lnTo>
                <a:lnTo>
                  <a:pt x="5915918" y="1212950"/>
                </a:lnTo>
                <a:cubicBezTo>
                  <a:pt x="5915918" y="1217911"/>
                  <a:pt x="5918398" y="1220391"/>
                  <a:pt x="5923359" y="1220391"/>
                </a:cubicBezTo>
                <a:lnTo>
                  <a:pt x="5923359" y="1212950"/>
                </a:lnTo>
                <a:cubicBezTo>
                  <a:pt x="5918398" y="1212950"/>
                  <a:pt x="5915918" y="1211709"/>
                  <a:pt x="5915918" y="1209229"/>
                </a:cubicBezTo>
                <a:cubicBezTo>
                  <a:pt x="5915918" y="1206749"/>
                  <a:pt x="5918398" y="1205508"/>
                  <a:pt x="5923359" y="1205508"/>
                </a:cubicBezTo>
                <a:cubicBezTo>
                  <a:pt x="5928320" y="1200547"/>
                  <a:pt x="5930801" y="1199307"/>
                  <a:pt x="5930801" y="1201788"/>
                </a:cubicBezTo>
                <a:cubicBezTo>
                  <a:pt x="5930801" y="1204268"/>
                  <a:pt x="5930801" y="1207989"/>
                  <a:pt x="5930801" y="1212950"/>
                </a:cubicBezTo>
                <a:cubicBezTo>
                  <a:pt x="5940722" y="1222872"/>
                  <a:pt x="5945683" y="1227833"/>
                  <a:pt x="5945683" y="1227833"/>
                </a:cubicBezTo>
                <a:lnTo>
                  <a:pt x="5960566" y="1227833"/>
                </a:lnTo>
                <a:cubicBezTo>
                  <a:pt x="5955605" y="1232794"/>
                  <a:pt x="5951884" y="1235274"/>
                  <a:pt x="5949404" y="1235274"/>
                </a:cubicBezTo>
                <a:cubicBezTo>
                  <a:pt x="5946924" y="1235274"/>
                  <a:pt x="5945683" y="1237754"/>
                  <a:pt x="5945683" y="1242715"/>
                </a:cubicBezTo>
                <a:lnTo>
                  <a:pt x="5930801" y="1242715"/>
                </a:lnTo>
                <a:lnTo>
                  <a:pt x="5923359" y="1242715"/>
                </a:lnTo>
                <a:cubicBezTo>
                  <a:pt x="5923359" y="1257598"/>
                  <a:pt x="5915918" y="1265040"/>
                  <a:pt x="5901035" y="1265040"/>
                </a:cubicBezTo>
                <a:cubicBezTo>
                  <a:pt x="5896074" y="1265040"/>
                  <a:pt x="5893594" y="1263799"/>
                  <a:pt x="5893594" y="1261319"/>
                </a:cubicBezTo>
                <a:cubicBezTo>
                  <a:pt x="5893594" y="1258839"/>
                  <a:pt x="5891113" y="1257598"/>
                  <a:pt x="5886152" y="1257598"/>
                </a:cubicBezTo>
                <a:cubicBezTo>
                  <a:pt x="5891113" y="1262559"/>
                  <a:pt x="5893594" y="1265040"/>
                  <a:pt x="5893594" y="1265040"/>
                </a:cubicBezTo>
                <a:lnTo>
                  <a:pt x="5886152" y="1265040"/>
                </a:lnTo>
                <a:lnTo>
                  <a:pt x="5886152" y="1279922"/>
                </a:lnTo>
                <a:lnTo>
                  <a:pt x="5886152" y="1287364"/>
                </a:lnTo>
                <a:cubicBezTo>
                  <a:pt x="5886152" y="1287364"/>
                  <a:pt x="5883672" y="1287364"/>
                  <a:pt x="5878711" y="1287364"/>
                </a:cubicBezTo>
                <a:cubicBezTo>
                  <a:pt x="5858867" y="1287364"/>
                  <a:pt x="5847704" y="1289844"/>
                  <a:pt x="5845224" y="1294805"/>
                </a:cubicBezTo>
                <a:cubicBezTo>
                  <a:pt x="5842744" y="1299766"/>
                  <a:pt x="5839024" y="1299766"/>
                  <a:pt x="5834062" y="1294805"/>
                </a:cubicBezTo>
                <a:cubicBezTo>
                  <a:pt x="5829101" y="1294805"/>
                  <a:pt x="5826621" y="1297286"/>
                  <a:pt x="5826621" y="1302247"/>
                </a:cubicBezTo>
                <a:cubicBezTo>
                  <a:pt x="5821660" y="1302247"/>
                  <a:pt x="5819179" y="1303487"/>
                  <a:pt x="5819179" y="1305967"/>
                </a:cubicBezTo>
                <a:cubicBezTo>
                  <a:pt x="5819179" y="1308448"/>
                  <a:pt x="5817939" y="1309688"/>
                  <a:pt x="5815459" y="1309688"/>
                </a:cubicBezTo>
                <a:cubicBezTo>
                  <a:pt x="5812979" y="1309688"/>
                  <a:pt x="5808017" y="1312168"/>
                  <a:pt x="5800576" y="1317130"/>
                </a:cubicBezTo>
                <a:cubicBezTo>
                  <a:pt x="5793135" y="1322091"/>
                  <a:pt x="5786934" y="1324571"/>
                  <a:pt x="5781972" y="1324571"/>
                </a:cubicBezTo>
                <a:lnTo>
                  <a:pt x="5774531" y="1332012"/>
                </a:lnTo>
                <a:cubicBezTo>
                  <a:pt x="5774531" y="1332012"/>
                  <a:pt x="5772051" y="1333253"/>
                  <a:pt x="5767090" y="1335733"/>
                </a:cubicBezTo>
                <a:cubicBezTo>
                  <a:pt x="5762128" y="1338213"/>
                  <a:pt x="5759648" y="1341934"/>
                  <a:pt x="5759648" y="1346895"/>
                </a:cubicBezTo>
                <a:lnTo>
                  <a:pt x="5774531" y="1354337"/>
                </a:lnTo>
                <a:lnTo>
                  <a:pt x="5767090" y="1369219"/>
                </a:lnTo>
                <a:cubicBezTo>
                  <a:pt x="5762128" y="1374180"/>
                  <a:pt x="5757168" y="1376661"/>
                  <a:pt x="5752207" y="1376661"/>
                </a:cubicBezTo>
                <a:cubicBezTo>
                  <a:pt x="5747245" y="1376661"/>
                  <a:pt x="5744765" y="1376661"/>
                  <a:pt x="5744765" y="1376661"/>
                </a:cubicBezTo>
                <a:cubicBezTo>
                  <a:pt x="5744765" y="1381622"/>
                  <a:pt x="5743525" y="1384102"/>
                  <a:pt x="5741045" y="1384102"/>
                </a:cubicBezTo>
                <a:cubicBezTo>
                  <a:pt x="5738565" y="1384102"/>
                  <a:pt x="5736083" y="1384102"/>
                  <a:pt x="5733603" y="1384102"/>
                </a:cubicBezTo>
                <a:cubicBezTo>
                  <a:pt x="5731123" y="1384102"/>
                  <a:pt x="5727402" y="1384102"/>
                  <a:pt x="5722441" y="1384102"/>
                </a:cubicBezTo>
                <a:cubicBezTo>
                  <a:pt x="5722441" y="1389063"/>
                  <a:pt x="5719961" y="1391544"/>
                  <a:pt x="5715000" y="1391544"/>
                </a:cubicBezTo>
                <a:cubicBezTo>
                  <a:pt x="5710038" y="1391544"/>
                  <a:pt x="5710038" y="1389063"/>
                  <a:pt x="5715000" y="1384102"/>
                </a:cubicBezTo>
                <a:lnTo>
                  <a:pt x="5707558" y="1391544"/>
                </a:lnTo>
                <a:cubicBezTo>
                  <a:pt x="5702597" y="1391544"/>
                  <a:pt x="5698876" y="1392784"/>
                  <a:pt x="5696396" y="1395264"/>
                </a:cubicBezTo>
                <a:cubicBezTo>
                  <a:pt x="5693916" y="1397745"/>
                  <a:pt x="5692676" y="1398985"/>
                  <a:pt x="5692676" y="1398985"/>
                </a:cubicBezTo>
                <a:lnTo>
                  <a:pt x="5685234" y="1406426"/>
                </a:lnTo>
                <a:cubicBezTo>
                  <a:pt x="5685234" y="1406426"/>
                  <a:pt x="5682754" y="1406426"/>
                  <a:pt x="5677793" y="1406426"/>
                </a:cubicBezTo>
                <a:cubicBezTo>
                  <a:pt x="5672831" y="1411387"/>
                  <a:pt x="5670351" y="1415108"/>
                  <a:pt x="5670351" y="1417588"/>
                </a:cubicBezTo>
                <a:cubicBezTo>
                  <a:pt x="5670351" y="1420069"/>
                  <a:pt x="5672831" y="1420069"/>
                  <a:pt x="5677793" y="1417588"/>
                </a:cubicBezTo>
                <a:cubicBezTo>
                  <a:pt x="5682754" y="1415108"/>
                  <a:pt x="5685234" y="1416348"/>
                  <a:pt x="5685234" y="1421309"/>
                </a:cubicBezTo>
                <a:cubicBezTo>
                  <a:pt x="5680273" y="1421309"/>
                  <a:pt x="5675313" y="1425030"/>
                  <a:pt x="5670351" y="1432471"/>
                </a:cubicBezTo>
                <a:cubicBezTo>
                  <a:pt x="5665390" y="1439913"/>
                  <a:pt x="5662910" y="1441153"/>
                  <a:pt x="5662910" y="1436192"/>
                </a:cubicBezTo>
                <a:lnTo>
                  <a:pt x="5655469" y="1443633"/>
                </a:lnTo>
                <a:cubicBezTo>
                  <a:pt x="5655469" y="1453555"/>
                  <a:pt x="5657949" y="1458516"/>
                  <a:pt x="5662910" y="1458516"/>
                </a:cubicBezTo>
                <a:cubicBezTo>
                  <a:pt x="5687714" y="1458516"/>
                  <a:pt x="5702597" y="1451075"/>
                  <a:pt x="5707558" y="1436192"/>
                </a:cubicBezTo>
                <a:cubicBezTo>
                  <a:pt x="5707558" y="1436192"/>
                  <a:pt x="5708799" y="1436192"/>
                  <a:pt x="5711279" y="1436192"/>
                </a:cubicBezTo>
                <a:cubicBezTo>
                  <a:pt x="5713759" y="1436192"/>
                  <a:pt x="5715000" y="1433712"/>
                  <a:pt x="5715000" y="1428751"/>
                </a:cubicBezTo>
                <a:lnTo>
                  <a:pt x="5752207" y="1406426"/>
                </a:lnTo>
                <a:cubicBezTo>
                  <a:pt x="5762128" y="1401465"/>
                  <a:pt x="5770810" y="1397745"/>
                  <a:pt x="5778252" y="1395264"/>
                </a:cubicBezTo>
                <a:cubicBezTo>
                  <a:pt x="5785693" y="1392784"/>
                  <a:pt x="5790654" y="1390303"/>
                  <a:pt x="5793135" y="1387823"/>
                </a:cubicBezTo>
                <a:cubicBezTo>
                  <a:pt x="5795615" y="1385342"/>
                  <a:pt x="5803056" y="1381622"/>
                  <a:pt x="5815459" y="1376661"/>
                </a:cubicBezTo>
                <a:cubicBezTo>
                  <a:pt x="5827861" y="1371700"/>
                  <a:pt x="5840263" y="1365499"/>
                  <a:pt x="5852666" y="1358057"/>
                </a:cubicBezTo>
                <a:cubicBezTo>
                  <a:pt x="5865069" y="1350616"/>
                  <a:pt x="5871269" y="1349376"/>
                  <a:pt x="5871269" y="1354337"/>
                </a:cubicBezTo>
                <a:cubicBezTo>
                  <a:pt x="5871269" y="1359298"/>
                  <a:pt x="5863828" y="1361778"/>
                  <a:pt x="5848945" y="1361778"/>
                </a:cubicBezTo>
                <a:cubicBezTo>
                  <a:pt x="5843984" y="1366739"/>
                  <a:pt x="5841504" y="1370460"/>
                  <a:pt x="5841504" y="1372940"/>
                </a:cubicBezTo>
                <a:cubicBezTo>
                  <a:pt x="5841504" y="1375420"/>
                  <a:pt x="5826621" y="1381622"/>
                  <a:pt x="5796855" y="1391544"/>
                </a:cubicBezTo>
                <a:lnTo>
                  <a:pt x="5737324" y="1428751"/>
                </a:lnTo>
                <a:cubicBezTo>
                  <a:pt x="5737324" y="1428751"/>
                  <a:pt x="5742285" y="1427510"/>
                  <a:pt x="5752207" y="1425030"/>
                </a:cubicBezTo>
                <a:cubicBezTo>
                  <a:pt x="5762128" y="1422550"/>
                  <a:pt x="5767090" y="1421309"/>
                  <a:pt x="5767090" y="1421309"/>
                </a:cubicBezTo>
                <a:lnTo>
                  <a:pt x="5789414" y="1421309"/>
                </a:lnTo>
                <a:cubicBezTo>
                  <a:pt x="5794375" y="1426270"/>
                  <a:pt x="5800576" y="1428751"/>
                  <a:pt x="5808017" y="1428751"/>
                </a:cubicBezTo>
                <a:cubicBezTo>
                  <a:pt x="5815459" y="1428751"/>
                  <a:pt x="5819179" y="1426270"/>
                  <a:pt x="5819179" y="1421309"/>
                </a:cubicBezTo>
                <a:lnTo>
                  <a:pt x="5826621" y="1413868"/>
                </a:lnTo>
                <a:lnTo>
                  <a:pt x="5841504" y="1413868"/>
                </a:lnTo>
                <a:cubicBezTo>
                  <a:pt x="5851425" y="1408907"/>
                  <a:pt x="5858867" y="1406426"/>
                  <a:pt x="5863828" y="1406426"/>
                </a:cubicBezTo>
                <a:cubicBezTo>
                  <a:pt x="5868789" y="1401465"/>
                  <a:pt x="5873749" y="1401465"/>
                  <a:pt x="5878711" y="1406426"/>
                </a:cubicBezTo>
                <a:lnTo>
                  <a:pt x="5878711" y="1421309"/>
                </a:lnTo>
                <a:lnTo>
                  <a:pt x="5878711" y="1428751"/>
                </a:lnTo>
                <a:cubicBezTo>
                  <a:pt x="5878711" y="1428751"/>
                  <a:pt x="5879951" y="1427510"/>
                  <a:pt x="5882431" y="1425030"/>
                </a:cubicBezTo>
                <a:cubicBezTo>
                  <a:pt x="5884911" y="1422550"/>
                  <a:pt x="5886152" y="1421309"/>
                  <a:pt x="5886152" y="1421309"/>
                </a:cubicBezTo>
                <a:lnTo>
                  <a:pt x="5886152" y="1451075"/>
                </a:lnTo>
                <a:lnTo>
                  <a:pt x="5878711" y="1451075"/>
                </a:lnTo>
                <a:lnTo>
                  <a:pt x="5871269" y="1458516"/>
                </a:lnTo>
                <a:cubicBezTo>
                  <a:pt x="5856386" y="1468438"/>
                  <a:pt x="5851425" y="1465958"/>
                  <a:pt x="5856386" y="1451075"/>
                </a:cubicBezTo>
                <a:cubicBezTo>
                  <a:pt x="5856386" y="1446114"/>
                  <a:pt x="5853906" y="1446114"/>
                  <a:pt x="5848945" y="1451075"/>
                </a:cubicBezTo>
                <a:cubicBezTo>
                  <a:pt x="5843984" y="1451075"/>
                  <a:pt x="5841504" y="1451075"/>
                  <a:pt x="5841504" y="1451075"/>
                </a:cubicBezTo>
                <a:cubicBezTo>
                  <a:pt x="5841504" y="1446114"/>
                  <a:pt x="5843984" y="1443633"/>
                  <a:pt x="5848945" y="1443633"/>
                </a:cubicBezTo>
                <a:cubicBezTo>
                  <a:pt x="5843984" y="1438672"/>
                  <a:pt x="5843984" y="1436192"/>
                  <a:pt x="5848945" y="1436192"/>
                </a:cubicBezTo>
                <a:cubicBezTo>
                  <a:pt x="5858867" y="1431231"/>
                  <a:pt x="5863828" y="1431231"/>
                  <a:pt x="5863828" y="1436192"/>
                </a:cubicBezTo>
                <a:cubicBezTo>
                  <a:pt x="5863828" y="1441153"/>
                  <a:pt x="5866308" y="1443633"/>
                  <a:pt x="5871269" y="1443633"/>
                </a:cubicBezTo>
                <a:cubicBezTo>
                  <a:pt x="5876231" y="1443633"/>
                  <a:pt x="5878711" y="1441153"/>
                  <a:pt x="5878711" y="1436192"/>
                </a:cubicBezTo>
                <a:cubicBezTo>
                  <a:pt x="5878711" y="1431231"/>
                  <a:pt x="5876231" y="1429991"/>
                  <a:pt x="5871269" y="1432471"/>
                </a:cubicBezTo>
                <a:cubicBezTo>
                  <a:pt x="5866308" y="1434952"/>
                  <a:pt x="5863828" y="1433712"/>
                  <a:pt x="5863828" y="1428751"/>
                </a:cubicBezTo>
                <a:lnTo>
                  <a:pt x="5841504" y="1436192"/>
                </a:lnTo>
                <a:cubicBezTo>
                  <a:pt x="5831582" y="1441153"/>
                  <a:pt x="5826621" y="1447354"/>
                  <a:pt x="5826621" y="1454796"/>
                </a:cubicBezTo>
                <a:cubicBezTo>
                  <a:pt x="5826621" y="1462237"/>
                  <a:pt x="5829101" y="1465958"/>
                  <a:pt x="5834062" y="1465958"/>
                </a:cubicBezTo>
                <a:lnTo>
                  <a:pt x="5841504" y="1473399"/>
                </a:lnTo>
                <a:lnTo>
                  <a:pt x="5826621" y="1480840"/>
                </a:lnTo>
                <a:cubicBezTo>
                  <a:pt x="5821660" y="1485801"/>
                  <a:pt x="5816699" y="1489522"/>
                  <a:pt x="5811738" y="1492003"/>
                </a:cubicBezTo>
                <a:cubicBezTo>
                  <a:pt x="5806777" y="1494483"/>
                  <a:pt x="5804297" y="1495723"/>
                  <a:pt x="5804297" y="1495723"/>
                </a:cubicBezTo>
                <a:cubicBezTo>
                  <a:pt x="5799335" y="1495723"/>
                  <a:pt x="5794375" y="1496964"/>
                  <a:pt x="5789414" y="1499444"/>
                </a:cubicBezTo>
                <a:cubicBezTo>
                  <a:pt x="5784453" y="1501924"/>
                  <a:pt x="5781972" y="1503165"/>
                  <a:pt x="5781972" y="1503165"/>
                </a:cubicBezTo>
                <a:cubicBezTo>
                  <a:pt x="5781972" y="1503165"/>
                  <a:pt x="5778252" y="1505645"/>
                  <a:pt x="5770810" y="1510606"/>
                </a:cubicBezTo>
                <a:cubicBezTo>
                  <a:pt x="5763369" y="1515567"/>
                  <a:pt x="5759648" y="1519288"/>
                  <a:pt x="5759648" y="1521768"/>
                </a:cubicBezTo>
                <a:cubicBezTo>
                  <a:pt x="5759648" y="1524249"/>
                  <a:pt x="5762128" y="1525489"/>
                  <a:pt x="5767090" y="1525489"/>
                </a:cubicBezTo>
                <a:cubicBezTo>
                  <a:pt x="5767090" y="1530450"/>
                  <a:pt x="5768330" y="1532930"/>
                  <a:pt x="5770810" y="1532930"/>
                </a:cubicBezTo>
                <a:cubicBezTo>
                  <a:pt x="5773290" y="1532930"/>
                  <a:pt x="5777011" y="1535411"/>
                  <a:pt x="5781972" y="1540372"/>
                </a:cubicBezTo>
                <a:lnTo>
                  <a:pt x="5796855" y="1525489"/>
                </a:lnTo>
                <a:cubicBezTo>
                  <a:pt x="5801817" y="1525489"/>
                  <a:pt x="5804297" y="1525489"/>
                  <a:pt x="5804297" y="1525489"/>
                </a:cubicBezTo>
                <a:cubicBezTo>
                  <a:pt x="5804297" y="1525489"/>
                  <a:pt x="5804297" y="1523009"/>
                  <a:pt x="5804297" y="1518047"/>
                </a:cubicBezTo>
                <a:cubicBezTo>
                  <a:pt x="5799335" y="1518047"/>
                  <a:pt x="5796855" y="1518047"/>
                  <a:pt x="5796855" y="1518047"/>
                </a:cubicBezTo>
                <a:lnTo>
                  <a:pt x="5796855" y="1510606"/>
                </a:lnTo>
                <a:lnTo>
                  <a:pt x="5811738" y="1510606"/>
                </a:lnTo>
                <a:cubicBezTo>
                  <a:pt x="5811738" y="1515567"/>
                  <a:pt x="5815459" y="1518047"/>
                  <a:pt x="5822900" y="1518047"/>
                </a:cubicBezTo>
                <a:cubicBezTo>
                  <a:pt x="5830342" y="1518047"/>
                  <a:pt x="5831582" y="1520528"/>
                  <a:pt x="5826621" y="1525489"/>
                </a:cubicBezTo>
                <a:lnTo>
                  <a:pt x="5834062" y="1532930"/>
                </a:lnTo>
                <a:cubicBezTo>
                  <a:pt x="5839024" y="1532930"/>
                  <a:pt x="5841504" y="1531690"/>
                  <a:pt x="5841504" y="1529210"/>
                </a:cubicBezTo>
                <a:cubicBezTo>
                  <a:pt x="5841504" y="1526729"/>
                  <a:pt x="5839024" y="1523009"/>
                  <a:pt x="5834062" y="1518047"/>
                </a:cubicBezTo>
                <a:lnTo>
                  <a:pt x="5841504" y="1510606"/>
                </a:lnTo>
                <a:cubicBezTo>
                  <a:pt x="5846465" y="1510606"/>
                  <a:pt x="5850186" y="1510606"/>
                  <a:pt x="5852666" y="1510606"/>
                </a:cubicBezTo>
                <a:cubicBezTo>
                  <a:pt x="5855146" y="1510606"/>
                  <a:pt x="5856386" y="1508126"/>
                  <a:pt x="5856386" y="1503165"/>
                </a:cubicBezTo>
                <a:lnTo>
                  <a:pt x="5841504" y="1503165"/>
                </a:lnTo>
                <a:lnTo>
                  <a:pt x="5834062" y="1503165"/>
                </a:lnTo>
                <a:cubicBezTo>
                  <a:pt x="5834062" y="1503165"/>
                  <a:pt x="5834062" y="1500684"/>
                  <a:pt x="5834062" y="1495723"/>
                </a:cubicBezTo>
                <a:cubicBezTo>
                  <a:pt x="5839024" y="1495723"/>
                  <a:pt x="5846465" y="1493243"/>
                  <a:pt x="5856386" y="1488282"/>
                </a:cubicBezTo>
                <a:cubicBezTo>
                  <a:pt x="5856386" y="1488282"/>
                  <a:pt x="5857627" y="1487042"/>
                  <a:pt x="5860107" y="1484561"/>
                </a:cubicBezTo>
                <a:cubicBezTo>
                  <a:pt x="5862587" y="1482081"/>
                  <a:pt x="5863828" y="1480840"/>
                  <a:pt x="5863828" y="1480840"/>
                </a:cubicBezTo>
                <a:cubicBezTo>
                  <a:pt x="5863828" y="1480840"/>
                  <a:pt x="5865069" y="1479600"/>
                  <a:pt x="5867549" y="1477120"/>
                </a:cubicBezTo>
                <a:cubicBezTo>
                  <a:pt x="5870029" y="1474639"/>
                  <a:pt x="5871269" y="1475879"/>
                  <a:pt x="5871269" y="1480840"/>
                </a:cubicBezTo>
                <a:lnTo>
                  <a:pt x="5878711" y="1473399"/>
                </a:lnTo>
                <a:lnTo>
                  <a:pt x="5893594" y="1473399"/>
                </a:lnTo>
                <a:cubicBezTo>
                  <a:pt x="5893594" y="1473399"/>
                  <a:pt x="5892353" y="1474639"/>
                  <a:pt x="5889873" y="1477120"/>
                </a:cubicBezTo>
                <a:cubicBezTo>
                  <a:pt x="5887393" y="1479600"/>
                  <a:pt x="5883672" y="1480840"/>
                  <a:pt x="5878711" y="1480840"/>
                </a:cubicBezTo>
                <a:cubicBezTo>
                  <a:pt x="5868789" y="1490762"/>
                  <a:pt x="5866308" y="1498204"/>
                  <a:pt x="5871269" y="1503165"/>
                </a:cubicBezTo>
                <a:cubicBezTo>
                  <a:pt x="5876231" y="1503165"/>
                  <a:pt x="5878711" y="1500684"/>
                  <a:pt x="5878711" y="1495723"/>
                </a:cubicBezTo>
                <a:lnTo>
                  <a:pt x="5886152" y="1495723"/>
                </a:lnTo>
                <a:cubicBezTo>
                  <a:pt x="5886152" y="1500684"/>
                  <a:pt x="5888632" y="1501924"/>
                  <a:pt x="5893594" y="1499444"/>
                </a:cubicBezTo>
                <a:cubicBezTo>
                  <a:pt x="5898555" y="1496964"/>
                  <a:pt x="5898555" y="1493243"/>
                  <a:pt x="5893594" y="1488282"/>
                </a:cubicBezTo>
                <a:cubicBezTo>
                  <a:pt x="5893594" y="1488282"/>
                  <a:pt x="5893594" y="1485801"/>
                  <a:pt x="5893594" y="1480840"/>
                </a:cubicBezTo>
                <a:lnTo>
                  <a:pt x="5901035" y="1488282"/>
                </a:lnTo>
                <a:cubicBezTo>
                  <a:pt x="5901035" y="1493243"/>
                  <a:pt x="5901035" y="1496964"/>
                  <a:pt x="5901035" y="1499444"/>
                </a:cubicBezTo>
                <a:cubicBezTo>
                  <a:pt x="5901035" y="1501924"/>
                  <a:pt x="5901035" y="1503165"/>
                  <a:pt x="5901035" y="1503165"/>
                </a:cubicBezTo>
                <a:cubicBezTo>
                  <a:pt x="5901035" y="1503165"/>
                  <a:pt x="5902276" y="1501924"/>
                  <a:pt x="5904756" y="1499444"/>
                </a:cubicBezTo>
                <a:cubicBezTo>
                  <a:pt x="5907236" y="1496964"/>
                  <a:pt x="5908476" y="1495723"/>
                  <a:pt x="5908476" y="1495723"/>
                </a:cubicBezTo>
                <a:lnTo>
                  <a:pt x="5923359" y="1488282"/>
                </a:lnTo>
                <a:lnTo>
                  <a:pt x="5930801" y="1480840"/>
                </a:lnTo>
                <a:cubicBezTo>
                  <a:pt x="5930801" y="1480840"/>
                  <a:pt x="5933281" y="1480840"/>
                  <a:pt x="5938242" y="1480840"/>
                </a:cubicBezTo>
                <a:cubicBezTo>
                  <a:pt x="5953125" y="1480840"/>
                  <a:pt x="5963046" y="1475879"/>
                  <a:pt x="5968008" y="1465958"/>
                </a:cubicBezTo>
                <a:lnTo>
                  <a:pt x="5982890" y="1458516"/>
                </a:lnTo>
                <a:lnTo>
                  <a:pt x="5990332" y="1458516"/>
                </a:lnTo>
                <a:cubicBezTo>
                  <a:pt x="5990332" y="1463477"/>
                  <a:pt x="5990332" y="1465958"/>
                  <a:pt x="5990332" y="1465958"/>
                </a:cubicBezTo>
                <a:cubicBezTo>
                  <a:pt x="5990332" y="1465958"/>
                  <a:pt x="5992812" y="1465958"/>
                  <a:pt x="5997773" y="1465958"/>
                </a:cubicBezTo>
                <a:cubicBezTo>
                  <a:pt x="6002735" y="1470919"/>
                  <a:pt x="6005215" y="1473399"/>
                  <a:pt x="6005215" y="1473399"/>
                </a:cubicBezTo>
                <a:lnTo>
                  <a:pt x="6005215" y="1465958"/>
                </a:lnTo>
                <a:cubicBezTo>
                  <a:pt x="6000253" y="1456036"/>
                  <a:pt x="6000253" y="1451075"/>
                  <a:pt x="6005215" y="1451075"/>
                </a:cubicBezTo>
                <a:cubicBezTo>
                  <a:pt x="6010176" y="1451075"/>
                  <a:pt x="6013897" y="1449834"/>
                  <a:pt x="6016377" y="1447354"/>
                </a:cubicBezTo>
                <a:cubicBezTo>
                  <a:pt x="6018857" y="1444874"/>
                  <a:pt x="6022578" y="1443633"/>
                  <a:pt x="6027539" y="1443633"/>
                </a:cubicBezTo>
                <a:cubicBezTo>
                  <a:pt x="6032500" y="1443633"/>
                  <a:pt x="6034980" y="1443633"/>
                  <a:pt x="6034980" y="1443633"/>
                </a:cubicBezTo>
                <a:cubicBezTo>
                  <a:pt x="6039942" y="1448594"/>
                  <a:pt x="6039942" y="1451075"/>
                  <a:pt x="6034980" y="1451075"/>
                </a:cubicBezTo>
                <a:cubicBezTo>
                  <a:pt x="6034980" y="1456036"/>
                  <a:pt x="6033740" y="1458516"/>
                  <a:pt x="6031260" y="1458516"/>
                </a:cubicBezTo>
                <a:cubicBezTo>
                  <a:pt x="6028779" y="1458516"/>
                  <a:pt x="6025059" y="1458516"/>
                  <a:pt x="6020097" y="1458516"/>
                </a:cubicBezTo>
                <a:cubicBezTo>
                  <a:pt x="6010176" y="1458516"/>
                  <a:pt x="6007695" y="1463477"/>
                  <a:pt x="6012656" y="1473399"/>
                </a:cubicBezTo>
                <a:cubicBezTo>
                  <a:pt x="6017617" y="1473399"/>
                  <a:pt x="6025059" y="1470919"/>
                  <a:pt x="6034980" y="1465958"/>
                </a:cubicBezTo>
                <a:cubicBezTo>
                  <a:pt x="6044902" y="1460997"/>
                  <a:pt x="6049863" y="1458516"/>
                  <a:pt x="6049863" y="1458516"/>
                </a:cubicBezTo>
                <a:cubicBezTo>
                  <a:pt x="6069707" y="1458516"/>
                  <a:pt x="6079629" y="1453555"/>
                  <a:pt x="6079629" y="1443633"/>
                </a:cubicBezTo>
                <a:lnTo>
                  <a:pt x="6087070" y="1436192"/>
                </a:lnTo>
                <a:cubicBezTo>
                  <a:pt x="6092031" y="1436192"/>
                  <a:pt x="6100712" y="1433712"/>
                  <a:pt x="6113115" y="1428751"/>
                </a:cubicBezTo>
                <a:cubicBezTo>
                  <a:pt x="6125518" y="1423790"/>
                  <a:pt x="6136680" y="1416348"/>
                  <a:pt x="6146601" y="1406426"/>
                </a:cubicBezTo>
                <a:cubicBezTo>
                  <a:pt x="6156523" y="1401465"/>
                  <a:pt x="6163964" y="1398985"/>
                  <a:pt x="6168926" y="1398985"/>
                </a:cubicBezTo>
                <a:cubicBezTo>
                  <a:pt x="6173887" y="1398985"/>
                  <a:pt x="6177608" y="1397745"/>
                  <a:pt x="6180088" y="1395264"/>
                </a:cubicBezTo>
                <a:cubicBezTo>
                  <a:pt x="6182568" y="1392784"/>
                  <a:pt x="6186288" y="1391544"/>
                  <a:pt x="6191250" y="1391544"/>
                </a:cubicBezTo>
                <a:lnTo>
                  <a:pt x="6206133" y="1391544"/>
                </a:lnTo>
                <a:cubicBezTo>
                  <a:pt x="6206133" y="1396505"/>
                  <a:pt x="6203652" y="1398985"/>
                  <a:pt x="6198691" y="1398985"/>
                </a:cubicBezTo>
                <a:lnTo>
                  <a:pt x="6183808" y="1398985"/>
                </a:lnTo>
                <a:cubicBezTo>
                  <a:pt x="6183808" y="1403946"/>
                  <a:pt x="6181328" y="1406426"/>
                  <a:pt x="6176367" y="1406426"/>
                </a:cubicBezTo>
                <a:cubicBezTo>
                  <a:pt x="6171406" y="1406426"/>
                  <a:pt x="6168926" y="1406426"/>
                  <a:pt x="6168926" y="1406426"/>
                </a:cubicBezTo>
                <a:cubicBezTo>
                  <a:pt x="6168926" y="1406426"/>
                  <a:pt x="6151563" y="1416348"/>
                  <a:pt x="6116836" y="1436192"/>
                </a:cubicBezTo>
                <a:cubicBezTo>
                  <a:pt x="6096992" y="1446114"/>
                  <a:pt x="6087070" y="1453555"/>
                  <a:pt x="6087070" y="1458516"/>
                </a:cubicBezTo>
                <a:cubicBezTo>
                  <a:pt x="6072187" y="1478360"/>
                  <a:pt x="6047383" y="1488282"/>
                  <a:pt x="6012656" y="1488282"/>
                </a:cubicBezTo>
                <a:cubicBezTo>
                  <a:pt x="6007695" y="1488282"/>
                  <a:pt x="6005215" y="1490762"/>
                  <a:pt x="6005215" y="1495723"/>
                </a:cubicBezTo>
                <a:lnTo>
                  <a:pt x="5997773" y="1495723"/>
                </a:lnTo>
                <a:cubicBezTo>
                  <a:pt x="6002735" y="1485801"/>
                  <a:pt x="5997773" y="1483321"/>
                  <a:pt x="5982890" y="1488282"/>
                </a:cubicBezTo>
                <a:lnTo>
                  <a:pt x="5968008" y="1488282"/>
                </a:lnTo>
                <a:cubicBezTo>
                  <a:pt x="5968008" y="1488282"/>
                  <a:pt x="5964287" y="1489522"/>
                  <a:pt x="5956845" y="1492003"/>
                </a:cubicBezTo>
                <a:cubicBezTo>
                  <a:pt x="5949404" y="1494483"/>
                  <a:pt x="5945683" y="1498204"/>
                  <a:pt x="5945683" y="1503165"/>
                </a:cubicBezTo>
                <a:lnTo>
                  <a:pt x="5945683" y="1510606"/>
                </a:lnTo>
                <a:cubicBezTo>
                  <a:pt x="5940722" y="1510606"/>
                  <a:pt x="5940722" y="1513086"/>
                  <a:pt x="5945683" y="1518047"/>
                </a:cubicBezTo>
                <a:lnTo>
                  <a:pt x="5945683" y="1525489"/>
                </a:lnTo>
                <a:cubicBezTo>
                  <a:pt x="5940722" y="1525489"/>
                  <a:pt x="5938242" y="1525489"/>
                  <a:pt x="5938242" y="1525489"/>
                </a:cubicBezTo>
                <a:lnTo>
                  <a:pt x="5930801" y="1532930"/>
                </a:lnTo>
                <a:cubicBezTo>
                  <a:pt x="5930801" y="1532930"/>
                  <a:pt x="5929560" y="1534171"/>
                  <a:pt x="5927080" y="1536651"/>
                </a:cubicBezTo>
                <a:cubicBezTo>
                  <a:pt x="5924600" y="1539131"/>
                  <a:pt x="5923359" y="1540372"/>
                  <a:pt x="5923359" y="1540372"/>
                </a:cubicBezTo>
                <a:lnTo>
                  <a:pt x="5886152" y="1562696"/>
                </a:lnTo>
                <a:cubicBezTo>
                  <a:pt x="5886152" y="1557735"/>
                  <a:pt x="5882431" y="1558975"/>
                  <a:pt x="5874990" y="1566417"/>
                </a:cubicBezTo>
                <a:cubicBezTo>
                  <a:pt x="5867549" y="1573858"/>
                  <a:pt x="5863828" y="1575098"/>
                  <a:pt x="5863828" y="1570137"/>
                </a:cubicBezTo>
                <a:lnTo>
                  <a:pt x="5848945" y="1577579"/>
                </a:lnTo>
                <a:cubicBezTo>
                  <a:pt x="5848945" y="1572618"/>
                  <a:pt x="5846465" y="1570137"/>
                  <a:pt x="5841504" y="1570137"/>
                </a:cubicBezTo>
                <a:cubicBezTo>
                  <a:pt x="5841504" y="1570137"/>
                  <a:pt x="5841504" y="1571378"/>
                  <a:pt x="5841504" y="1573858"/>
                </a:cubicBezTo>
                <a:cubicBezTo>
                  <a:pt x="5841504" y="1576338"/>
                  <a:pt x="5839024" y="1577579"/>
                  <a:pt x="5834062" y="1577579"/>
                </a:cubicBezTo>
                <a:cubicBezTo>
                  <a:pt x="5834062" y="1572618"/>
                  <a:pt x="5824141" y="1572618"/>
                  <a:pt x="5804297" y="1577579"/>
                </a:cubicBezTo>
                <a:cubicBezTo>
                  <a:pt x="5779492" y="1592462"/>
                  <a:pt x="5765849" y="1599903"/>
                  <a:pt x="5763369" y="1599903"/>
                </a:cubicBezTo>
                <a:cubicBezTo>
                  <a:pt x="5760889" y="1599903"/>
                  <a:pt x="5758408" y="1602383"/>
                  <a:pt x="5755928" y="1607344"/>
                </a:cubicBezTo>
                <a:cubicBezTo>
                  <a:pt x="5753447" y="1612305"/>
                  <a:pt x="5749727" y="1614786"/>
                  <a:pt x="5744765" y="1614786"/>
                </a:cubicBezTo>
                <a:cubicBezTo>
                  <a:pt x="5744765" y="1619747"/>
                  <a:pt x="5747245" y="1622227"/>
                  <a:pt x="5752207" y="1622227"/>
                </a:cubicBezTo>
                <a:lnTo>
                  <a:pt x="5767090" y="1622227"/>
                </a:lnTo>
                <a:lnTo>
                  <a:pt x="5752207" y="1629669"/>
                </a:lnTo>
                <a:cubicBezTo>
                  <a:pt x="5747245" y="1634630"/>
                  <a:pt x="5742285" y="1637110"/>
                  <a:pt x="5737324" y="1637110"/>
                </a:cubicBezTo>
                <a:cubicBezTo>
                  <a:pt x="5737324" y="1642071"/>
                  <a:pt x="5734844" y="1647032"/>
                  <a:pt x="5729883" y="1651993"/>
                </a:cubicBezTo>
                <a:lnTo>
                  <a:pt x="5722441" y="1651993"/>
                </a:lnTo>
                <a:lnTo>
                  <a:pt x="5707558" y="1659434"/>
                </a:lnTo>
                <a:lnTo>
                  <a:pt x="5692676" y="1666876"/>
                </a:lnTo>
                <a:cubicBezTo>
                  <a:pt x="5692676" y="1661915"/>
                  <a:pt x="5691435" y="1660675"/>
                  <a:pt x="5688955" y="1663155"/>
                </a:cubicBezTo>
                <a:cubicBezTo>
                  <a:pt x="5686475" y="1665635"/>
                  <a:pt x="5685234" y="1669356"/>
                  <a:pt x="5685234" y="1674317"/>
                </a:cubicBezTo>
                <a:lnTo>
                  <a:pt x="5685234" y="1681758"/>
                </a:lnTo>
                <a:lnTo>
                  <a:pt x="5662910" y="1674317"/>
                </a:lnTo>
                <a:cubicBezTo>
                  <a:pt x="5662910" y="1674317"/>
                  <a:pt x="5659189" y="1676797"/>
                  <a:pt x="5651748" y="1681758"/>
                </a:cubicBezTo>
                <a:cubicBezTo>
                  <a:pt x="5644306" y="1686719"/>
                  <a:pt x="5638106" y="1691680"/>
                  <a:pt x="5633144" y="1696641"/>
                </a:cubicBezTo>
                <a:cubicBezTo>
                  <a:pt x="5633144" y="1696641"/>
                  <a:pt x="5630664" y="1696641"/>
                  <a:pt x="5625703" y="1696641"/>
                </a:cubicBezTo>
                <a:lnTo>
                  <a:pt x="5625703" y="1704083"/>
                </a:lnTo>
                <a:lnTo>
                  <a:pt x="5633144" y="1704083"/>
                </a:lnTo>
                <a:lnTo>
                  <a:pt x="5625703" y="1711524"/>
                </a:lnTo>
                <a:cubicBezTo>
                  <a:pt x="5625703" y="1711524"/>
                  <a:pt x="5625703" y="1712764"/>
                  <a:pt x="5625703" y="1715245"/>
                </a:cubicBezTo>
                <a:cubicBezTo>
                  <a:pt x="5625703" y="1717725"/>
                  <a:pt x="5625703" y="1718965"/>
                  <a:pt x="5625703" y="1718965"/>
                </a:cubicBezTo>
                <a:cubicBezTo>
                  <a:pt x="5620742" y="1723926"/>
                  <a:pt x="5620742" y="1726407"/>
                  <a:pt x="5625703" y="1726407"/>
                </a:cubicBezTo>
                <a:lnTo>
                  <a:pt x="5625703" y="1741290"/>
                </a:lnTo>
                <a:lnTo>
                  <a:pt x="5618261" y="1748731"/>
                </a:lnTo>
                <a:cubicBezTo>
                  <a:pt x="5623223" y="1753692"/>
                  <a:pt x="5628183" y="1753692"/>
                  <a:pt x="5633144" y="1748731"/>
                </a:cubicBezTo>
                <a:lnTo>
                  <a:pt x="5633144" y="1726407"/>
                </a:lnTo>
                <a:cubicBezTo>
                  <a:pt x="5633144" y="1726407"/>
                  <a:pt x="5633144" y="1725167"/>
                  <a:pt x="5633144" y="1722686"/>
                </a:cubicBezTo>
                <a:cubicBezTo>
                  <a:pt x="5633144" y="1720206"/>
                  <a:pt x="5635624" y="1720206"/>
                  <a:pt x="5640586" y="1722686"/>
                </a:cubicBezTo>
                <a:cubicBezTo>
                  <a:pt x="5645547" y="1725167"/>
                  <a:pt x="5648027" y="1726407"/>
                  <a:pt x="5648027" y="1726407"/>
                </a:cubicBezTo>
                <a:lnTo>
                  <a:pt x="5662910" y="1718965"/>
                </a:lnTo>
                <a:lnTo>
                  <a:pt x="5670351" y="1718965"/>
                </a:lnTo>
                <a:cubicBezTo>
                  <a:pt x="5665390" y="1714004"/>
                  <a:pt x="5662910" y="1711524"/>
                  <a:pt x="5662910" y="1711524"/>
                </a:cubicBezTo>
                <a:cubicBezTo>
                  <a:pt x="5662910" y="1711524"/>
                  <a:pt x="5665390" y="1709044"/>
                  <a:pt x="5670351" y="1704083"/>
                </a:cubicBezTo>
                <a:cubicBezTo>
                  <a:pt x="5670351" y="1699122"/>
                  <a:pt x="5675313" y="1696641"/>
                  <a:pt x="5685234" y="1696641"/>
                </a:cubicBezTo>
                <a:cubicBezTo>
                  <a:pt x="5690195" y="1696641"/>
                  <a:pt x="5693916" y="1696641"/>
                  <a:pt x="5696396" y="1696641"/>
                </a:cubicBezTo>
                <a:cubicBezTo>
                  <a:pt x="5698876" y="1696641"/>
                  <a:pt x="5700117" y="1696641"/>
                  <a:pt x="5700117" y="1696641"/>
                </a:cubicBezTo>
                <a:lnTo>
                  <a:pt x="5707558" y="1696641"/>
                </a:lnTo>
                <a:cubicBezTo>
                  <a:pt x="5707558" y="1696641"/>
                  <a:pt x="5707558" y="1695401"/>
                  <a:pt x="5707558" y="1692921"/>
                </a:cubicBezTo>
                <a:cubicBezTo>
                  <a:pt x="5707558" y="1690440"/>
                  <a:pt x="5710038" y="1689200"/>
                  <a:pt x="5715000" y="1689200"/>
                </a:cubicBezTo>
                <a:cubicBezTo>
                  <a:pt x="5715000" y="1689200"/>
                  <a:pt x="5716240" y="1687959"/>
                  <a:pt x="5718720" y="1685479"/>
                </a:cubicBezTo>
                <a:cubicBezTo>
                  <a:pt x="5721201" y="1682999"/>
                  <a:pt x="5724921" y="1681758"/>
                  <a:pt x="5729883" y="1681758"/>
                </a:cubicBezTo>
                <a:lnTo>
                  <a:pt x="5737324" y="1674317"/>
                </a:lnTo>
                <a:lnTo>
                  <a:pt x="5752207" y="1666876"/>
                </a:lnTo>
                <a:cubicBezTo>
                  <a:pt x="5752207" y="1656954"/>
                  <a:pt x="5757168" y="1654473"/>
                  <a:pt x="5767090" y="1659434"/>
                </a:cubicBezTo>
                <a:cubicBezTo>
                  <a:pt x="5772051" y="1659434"/>
                  <a:pt x="5777011" y="1656954"/>
                  <a:pt x="5781972" y="1651993"/>
                </a:cubicBezTo>
                <a:cubicBezTo>
                  <a:pt x="5781972" y="1651993"/>
                  <a:pt x="5784453" y="1651993"/>
                  <a:pt x="5789414" y="1651993"/>
                </a:cubicBezTo>
                <a:cubicBezTo>
                  <a:pt x="5794375" y="1651993"/>
                  <a:pt x="5796855" y="1653233"/>
                  <a:pt x="5796855" y="1655713"/>
                </a:cubicBezTo>
                <a:cubicBezTo>
                  <a:pt x="5796855" y="1658194"/>
                  <a:pt x="5796855" y="1659434"/>
                  <a:pt x="5796855" y="1659434"/>
                </a:cubicBezTo>
                <a:lnTo>
                  <a:pt x="5767090" y="1674317"/>
                </a:lnTo>
                <a:cubicBezTo>
                  <a:pt x="5767090" y="1679278"/>
                  <a:pt x="5767090" y="1681758"/>
                  <a:pt x="5767090" y="1681758"/>
                </a:cubicBezTo>
                <a:cubicBezTo>
                  <a:pt x="5762128" y="1681758"/>
                  <a:pt x="5758408" y="1681758"/>
                  <a:pt x="5755928" y="1681758"/>
                </a:cubicBezTo>
                <a:cubicBezTo>
                  <a:pt x="5753447" y="1681758"/>
                  <a:pt x="5752207" y="1684239"/>
                  <a:pt x="5752207" y="1689200"/>
                </a:cubicBezTo>
                <a:lnTo>
                  <a:pt x="5737324" y="1696641"/>
                </a:lnTo>
                <a:lnTo>
                  <a:pt x="5752207" y="1696641"/>
                </a:lnTo>
                <a:cubicBezTo>
                  <a:pt x="5757168" y="1696641"/>
                  <a:pt x="5760889" y="1695401"/>
                  <a:pt x="5763369" y="1692921"/>
                </a:cubicBezTo>
                <a:cubicBezTo>
                  <a:pt x="5765849" y="1690440"/>
                  <a:pt x="5767090" y="1689200"/>
                  <a:pt x="5767090" y="1689200"/>
                </a:cubicBezTo>
                <a:cubicBezTo>
                  <a:pt x="5781972" y="1674317"/>
                  <a:pt x="5791894" y="1671837"/>
                  <a:pt x="5796855" y="1681758"/>
                </a:cubicBezTo>
                <a:cubicBezTo>
                  <a:pt x="5796855" y="1686719"/>
                  <a:pt x="5794375" y="1691680"/>
                  <a:pt x="5789414" y="1696641"/>
                </a:cubicBezTo>
                <a:cubicBezTo>
                  <a:pt x="5784453" y="1696641"/>
                  <a:pt x="5781972" y="1697882"/>
                  <a:pt x="5781972" y="1700362"/>
                </a:cubicBezTo>
                <a:cubicBezTo>
                  <a:pt x="5781972" y="1702842"/>
                  <a:pt x="5781972" y="1704083"/>
                  <a:pt x="5781972" y="1704083"/>
                </a:cubicBezTo>
                <a:cubicBezTo>
                  <a:pt x="5781972" y="1704083"/>
                  <a:pt x="5781972" y="1706563"/>
                  <a:pt x="5781972" y="1711524"/>
                </a:cubicBezTo>
                <a:lnTo>
                  <a:pt x="5789414" y="1711524"/>
                </a:lnTo>
                <a:cubicBezTo>
                  <a:pt x="5794375" y="1706563"/>
                  <a:pt x="5796855" y="1702842"/>
                  <a:pt x="5796855" y="1700362"/>
                </a:cubicBezTo>
                <a:cubicBezTo>
                  <a:pt x="5796855" y="1697882"/>
                  <a:pt x="5799335" y="1699122"/>
                  <a:pt x="5804297" y="1704083"/>
                </a:cubicBezTo>
                <a:cubicBezTo>
                  <a:pt x="5809258" y="1704083"/>
                  <a:pt x="5811738" y="1702842"/>
                  <a:pt x="5811738" y="1700362"/>
                </a:cubicBezTo>
                <a:cubicBezTo>
                  <a:pt x="5811738" y="1697882"/>
                  <a:pt x="5811738" y="1696641"/>
                  <a:pt x="5811738" y="1696641"/>
                </a:cubicBezTo>
                <a:cubicBezTo>
                  <a:pt x="5811738" y="1696641"/>
                  <a:pt x="5814218" y="1694161"/>
                  <a:pt x="5819179" y="1689200"/>
                </a:cubicBezTo>
                <a:lnTo>
                  <a:pt x="5834062" y="1689200"/>
                </a:lnTo>
                <a:cubicBezTo>
                  <a:pt x="5834062" y="1689200"/>
                  <a:pt x="5834062" y="1691680"/>
                  <a:pt x="5834062" y="1696641"/>
                </a:cubicBezTo>
                <a:cubicBezTo>
                  <a:pt x="5834062" y="1701602"/>
                  <a:pt x="5835303" y="1701602"/>
                  <a:pt x="5837783" y="1696641"/>
                </a:cubicBezTo>
                <a:cubicBezTo>
                  <a:pt x="5840263" y="1691680"/>
                  <a:pt x="5843984" y="1689200"/>
                  <a:pt x="5848945" y="1689200"/>
                </a:cubicBezTo>
                <a:cubicBezTo>
                  <a:pt x="5848945" y="1689200"/>
                  <a:pt x="5851425" y="1689200"/>
                  <a:pt x="5856386" y="1689200"/>
                </a:cubicBezTo>
                <a:lnTo>
                  <a:pt x="5863828" y="1681758"/>
                </a:lnTo>
                <a:lnTo>
                  <a:pt x="5878711" y="1674317"/>
                </a:lnTo>
                <a:lnTo>
                  <a:pt x="5893594" y="1674317"/>
                </a:lnTo>
                <a:cubicBezTo>
                  <a:pt x="5893594" y="1674317"/>
                  <a:pt x="5893594" y="1673077"/>
                  <a:pt x="5893594" y="1670596"/>
                </a:cubicBezTo>
                <a:cubicBezTo>
                  <a:pt x="5893594" y="1668116"/>
                  <a:pt x="5896074" y="1666876"/>
                  <a:pt x="5901035" y="1666876"/>
                </a:cubicBezTo>
                <a:cubicBezTo>
                  <a:pt x="5910956" y="1661915"/>
                  <a:pt x="5915918" y="1658194"/>
                  <a:pt x="5915918" y="1655713"/>
                </a:cubicBezTo>
                <a:cubicBezTo>
                  <a:pt x="5915918" y="1653233"/>
                  <a:pt x="5917158" y="1653233"/>
                  <a:pt x="5919638" y="1655713"/>
                </a:cubicBezTo>
                <a:cubicBezTo>
                  <a:pt x="5922119" y="1658194"/>
                  <a:pt x="5927080" y="1656954"/>
                  <a:pt x="5934521" y="1651993"/>
                </a:cubicBezTo>
                <a:cubicBezTo>
                  <a:pt x="5941963" y="1647032"/>
                  <a:pt x="5950645" y="1643311"/>
                  <a:pt x="5960566" y="1640831"/>
                </a:cubicBezTo>
                <a:cubicBezTo>
                  <a:pt x="5970488" y="1638350"/>
                  <a:pt x="5975449" y="1634630"/>
                  <a:pt x="5975449" y="1629669"/>
                </a:cubicBezTo>
                <a:cubicBezTo>
                  <a:pt x="5975449" y="1629669"/>
                  <a:pt x="5977929" y="1629669"/>
                  <a:pt x="5982890" y="1629669"/>
                </a:cubicBezTo>
                <a:cubicBezTo>
                  <a:pt x="5982890" y="1629669"/>
                  <a:pt x="5990332" y="1624708"/>
                  <a:pt x="6005215" y="1614786"/>
                </a:cubicBezTo>
                <a:cubicBezTo>
                  <a:pt x="6034980" y="1604864"/>
                  <a:pt x="6052343" y="1598663"/>
                  <a:pt x="6057304" y="1596182"/>
                </a:cubicBezTo>
                <a:cubicBezTo>
                  <a:pt x="6062266" y="1593702"/>
                  <a:pt x="6064746" y="1592462"/>
                  <a:pt x="6064746" y="1592462"/>
                </a:cubicBezTo>
                <a:cubicBezTo>
                  <a:pt x="6074667" y="1587501"/>
                  <a:pt x="6079629" y="1587501"/>
                  <a:pt x="6079629" y="1592462"/>
                </a:cubicBezTo>
                <a:cubicBezTo>
                  <a:pt x="6079629" y="1587501"/>
                  <a:pt x="6082109" y="1582540"/>
                  <a:pt x="6087070" y="1577579"/>
                </a:cubicBezTo>
                <a:cubicBezTo>
                  <a:pt x="6092031" y="1577579"/>
                  <a:pt x="6095752" y="1576338"/>
                  <a:pt x="6098232" y="1573858"/>
                </a:cubicBezTo>
                <a:cubicBezTo>
                  <a:pt x="6100712" y="1571378"/>
                  <a:pt x="6101953" y="1570137"/>
                  <a:pt x="6101953" y="1570137"/>
                </a:cubicBezTo>
                <a:lnTo>
                  <a:pt x="6116836" y="1562696"/>
                </a:lnTo>
                <a:cubicBezTo>
                  <a:pt x="6116836" y="1562696"/>
                  <a:pt x="6119316" y="1562696"/>
                  <a:pt x="6124277" y="1562696"/>
                </a:cubicBezTo>
                <a:cubicBezTo>
                  <a:pt x="6129238" y="1562696"/>
                  <a:pt x="6132959" y="1561456"/>
                  <a:pt x="6135439" y="1558975"/>
                </a:cubicBezTo>
                <a:cubicBezTo>
                  <a:pt x="6137919" y="1556495"/>
                  <a:pt x="6136680" y="1555255"/>
                  <a:pt x="6131719" y="1555255"/>
                </a:cubicBezTo>
                <a:lnTo>
                  <a:pt x="6183808" y="1532930"/>
                </a:lnTo>
                <a:cubicBezTo>
                  <a:pt x="6193730" y="1532930"/>
                  <a:pt x="6201171" y="1532930"/>
                  <a:pt x="6206133" y="1532930"/>
                </a:cubicBezTo>
                <a:lnTo>
                  <a:pt x="6209853" y="1532930"/>
                </a:lnTo>
                <a:cubicBezTo>
                  <a:pt x="6207373" y="1532930"/>
                  <a:pt x="6206133" y="1535411"/>
                  <a:pt x="6206133" y="1540372"/>
                </a:cubicBezTo>
                <a:cubicBezTo>
                  <a:pt x="6206133" y="1545333"/>
                  <a:pt x="6204892" y="1547813"/>
                  <a:pt x="6202412" y="1547813"/>
                </a:cubicBezTo>
                <a:cubicBezTo>
                  <a:pt x="6199932" y="1547813"/>
                  <a:pt x="6196211" y="1545333"/>
                  <a:pt x="6191250" y="1540372"/>
                </a:cubicBezTo>
                <a:lnTo>
                  <a:pt x="6183808" y="1540372"/>
                </a:lnTo>
                <a:lnTo>
                  <a:pt x="6183808" y="1547813"/>
                </a:lnTo>
                <a:lnTo>
                  <a:pt x="6176367" y="1547813"/>
                </a:lnTo>
                <a:cubicBezTo>
                  <a:pt x="6176367" y="1547813"/>
                  <a:pt x="6173887" y="1547813"/>
                  <a:pt x="6168926" y="1547813"/>
                </a:cubicBezTo>
                <a:lnTo>
                  <a:pt x="6161484" y="1547813"/>
                </a:lnTo>
                <a:cubicBezTo>
                  <a:pt x="6166445" y="1562696"/>
                  <a:pt x="6163964" y="1570137"/>
                  <a:pt x="6154043" y="1570137"/>
                </a:cubicBezTo>
                <a:cubicBezTo>
                  <a:pt x="6149081" y="1570137"/>
                  <a:pt x="6146601" y="1571378"/>
                  <a:pt x="6146601" y="1573858"/>
                </a:cubicBezTo>
                <a:cubicBezTo>
                  <a:pt x="6146601" y="1576338"/>
                  <a:pt x="6144121" y="1577579"/>
                  <a:pt x="6139160" y="1577579"/>
                </a:cubicBezTo>
                <a:lnTo>
                  <a:pt x="6139160" y="1585020"/>
                </a:lnTo>
                <a:lnTo>
                  <a:pt x="6176367" y="1570137"/>
                </a:lnTo>
                <a:lnTo>
                  <a:pt x="6183808" y="1570137"/>
                </a:lnTo>
                <a:lnTo>
                  <a:pt x="6191250" y="1577579"/>
                </a:lnTo>
                <a:cubicBezTo>
                  <a:pt x="6196211" y="1577579"/>
                  <a:pt x="6198691" y="1577579"/>
                  <a:pt x="6198691" y="1577579"/>
                </a:cubicBezTo>
                <a:lnTo>
                  <a:pt x="6191250" y="1585020"/>
                </a:lnTo>
                <a:lnTo>
                  <a:pt x="6176367" y="1585020"/>
                </a:lnTo>
                <a:lnTo>
                  <a:pt x="6168926" y="1585020"/>
                </a:lnTo>
                <a:cubicBezTo>
                  <a:pt x="6163964" y="1589981"/>
                  <a:pt x="6160244" y="1591221"/>
                  <a:pt x="6157763" y="1588741"/>
                </a:cubicBezTo>
                <a:cubicBezTo>
                  <a:pt x="6155283" y="1586260"/>
                  <a:pt x="6151563" y="1587501"/>
                  <a:pt x="6146601" y="1592462"/>
                </a:cubicBezTo>
                <a:cubicBezTo>
                  <a:pt x="6141640" y="1597423"/>
                  <a:pt x="6137919" y="1598663"/>
                  <a:pt x="6135439" y="1596182"/>
                </a:cubicBezTo>
                <a:cubicBezTo>
                  <a:pt x="6132959" y="1593702"/>
                  <a:pt x="6126757" y="1593702"/>
                  <a:pt x="6116836" y="1596182"/>
                </a:cubicBezTo>
                <a:cubicBezTo>
                  <a:pt x="6106914" y="1598663"/>
                  <a:pt x="6101953" y="1598663"/>
                  <a:pt x="6101953" y="1596182"/>
                </a:cubicBezTo>
                <a:cubicBezTo>
                  <a:pt x="6101953" y="1593702"/>
                  <a:pt x="6099473" y="1594942"/>
                  <a:pt x="6094511" y="1599903"/>
                </a:cubicBezTo>
                <a:cubicBezTo>
                  <a:pt x="6089550" y="1599903"/>
                  <a:pt x="6085829" y="1602383"/>
                  <a:pt x="6083349" y="1607344"/>
                </a:cubicBezTo>
                <a:cubicBezTo>
                  <a:pt x="6080869" y="1612305"/>
                  <a:pt x="6079629" y="1616026"/>
                  <a:pt x="6079629" y="1618506"/>
                </a:cubicBezTo>
                <a:cubicBezTo>
                  <a:pt x="6079629" y="1620987"/>
                  <a:pt x="6074667" y="1624708"/>
                  <a:pt x="6064746" y="1629669"/>
                </a:cubicBezTo>
                <a:cubicBezTo>
                  <a:pt x="6059785" y="1629669"/>
                  <a:pt x="6056064" y="1629669"/>
                  <a:pt x="6053584" y="1629669"/>
                </a:cubicBezTo>
                <a:cubicBezTo>
                  <a:pt x="6051104" y="1629669"/>
                  <a:pt x="6048622" y="1629669"/>
                  <a:pt x="6046142" y="1629669"/>
                </a:cubicBezTo>
                <a:cubicBezTo>
                  <a:pt x="6043662" y="1629669"/>
                  <a:pt x="6042422" y="1628428"/>
                  <a:pt x="6042422" y="1625948"/>
                </a:cubicBezTo>
                <a:cubicBezTo>
                  <a:pt x="6042422" y="1623467"/>
                  <a:pt x="6039942" y="1622227"/>
                  <a:pt x="6034980" y="1622227"/>
                </a:cubicBezTo>
                <a:cubicBezTo>
                  <a:pt x="6034980" y="1622227"/>
                  <a:pt x="6034980" y="1619747"/>
                  <a:pt x="6034980" y="1614786"/>
                </a:cubicBezTo>
                <a:lnTo>
                  <a:pt x="6012656" y="1622227"/>
                </a:lnTo>
                <a:cubicBezTo>
                  <a:pt x="6012656" y="1627188"/>
                  <a:pt x="6015136" y="1632149"/>
                  <a:pt x="6020097" y="1637110"/>
                </a:cubicBezTo>
                <a:lnTo>
                  <a:pt x="6020097" y="1644551"/>
                </a:lnTo>
                <a:cubicBezTo>
                  <a:pt x="6020097" y="1644551"/>
                  <a:pt x="6017617" y="1642071"/>
                  <a:pt x="6012656" y="1637110"/>
                </a:cubicBezTo>
                <a:cubicBezTo>
                  <a:pt x="6012656" y="1637110"/>
                  <a:pt x="6011415" y="1637110"/>
                  <a:pt x="6008935" y="1637110"/>
                </a:cubicBezTo>
                <a:cubicBezTo>
                  <a:pt x="6006455" y="1637110"/>
                  <a:pt x="6002735" y="1637110"/>
                  <a:pt x="5997773" y="1637110"/>
                </a:cubicBezTo>
                <a:lnTo>
                  <a:pt x="5982890" y="1644551"/>
                </a:lnTo>
                <a:lnTo>
                  <a:pt x="5975449" y="1651993"/>
                </a:lnTo>
                <a:cubicBezTo>
                  <a:pt x="5975449" y="1651993"/>
                  <a:pt x="5977929" y="1651993"/>
                  <a:pt x="5982890" y="1651993"/>
                </a:cubicBezTo>
                <a:cubicBezTo>
                  <a:pt x="5982890" y="1651993"/>
                  <a:pt x="5982890" y="1649512"/>
                  <a:pt x="5982890" y="1644551"/>
                </a:cubicBezTo>
                <a:cubicBezTo>
                  <a:pt x="5987852" y="1649512"/>
                  <a:pt x="5992812" y="1649512"/>
                  <a:pt x="5997773" y="1644551"/>
                </a:cubicBezTo>
                <a:cubicBezTo>
                  <a:pt x="5997773" y="1644551"/>
                  <a:pt x="5996533" y="1645792"/>
                  <a:pt x="5994053" y="1648272"/>
                </a:cubicBezTo>
                <a:cubicBezTo>
                  <a:pt x="5991572" y="1650752"/>
                  <a:pt x="5990332" y="1651993"/>
                  <a:pt x="5990332" y="1651993"/>
                </a:cubicBezTo>
                <a:cubicBezTo>
                  <a:pt x="5985370" y="1656954"/>
                  <a:pt x="5982890" y="1661915"/>
                  <a:pt x="5982890" y="1666876"/>
                </a:cubicBezTo>
                <a:cubicBezTo>
                  <a:pt x="5982890" y="1666876"/>
                  <a:pt x="5980410" y="1669356"/>
                  <a:pt x="5975449" y="1674317"/>
                </a:cubicBezTo>
                <a:cubicBezTo>
                  <a:pt x="5970488" y="1674317"/>
                  <a:pt x="5968008" y="1676797"/>
                  <a:pt x="5968008" y="1681758"/>
                </a:cubicBezTo>
                <a:cubicBezTo>
                  <a:pt x="5968008" y="1686719"/>
                  <a:pt x="5966767" y="1689200"/>
                  <a:pt x="5964287" y="1689200"/>
                </a:cubicBezTo>
                <a:cubicBezTo>
                  <a:pt x="5961807" y="1689200"/>
                  <a:pt x="5958086" y="1689200"/>
                  <a:pt x="5953125" y="1689200"/>
                </a:cubicBezTo>
                <a:cubicBezTo>
                  <a:pt x="5948163" y="1689200"/>
                  <a:pt x="5945683" y="1689200"/>
                  <a:pt x="5945683" y="1689200"/>
                </a:cubicBezTo>
                <a:cubicBezTo>
                  <a:pt x="5940722" y="1694161"/>
                  <a:pt x="5935762" y="1696641"/>
                  <a:pt x="5930801" y="1696641"/>
                </a:cubicBezTo>
                <a:cubicBezTo>
                  <a:pt x="5925839" y="1696641"/>
                  <a:pt x="5917158" y="1702842"/>
                  <a:pt x="5904756" y="1715245"/>
                </a:cubicBezTo>
                <a:cubicBezTo>
                  <a:pt x="5892353" y="1727647"/>
                  <a:pt x="5884911" y="1732608"/>
                  <a:pt x="5882431" y="1730128"/>
                </a:cubicBezTo>
                <a:cubicBezTo>
                  <a:pt x="5879951" y="1727647"/>
                  <a:pt x="5878711" y="1727647"/>
                  <a:pt x="5878711" y="1730128"/>
                </a:cubicBezTo>
                <a:cubicBezTo>
                  <a:pt x="5878711" y="1732608"/>
                  <a:pt x="5876231" y="1733848"/>
                  <a:pt x="5871269" y="1733848"/>
                </a:cubicBezTo>
                <a:cubicBezTo>
                  <a:pt x="5866308" y="1733848"/>
                  <a:pt x="5863828" y="1733848"/>
                  <a:pt x="5863828" y="1733848"/>
                </a:cubicBezTo>
                <a:cubicBezTo>
                  <a:pt x="5863828" y="1733848"/>
                  <a:pt x="5863828" y="1736329"/>
                  <a:pt x="5863828" y="1741290"/>
                </a:cubicBezTo>
                <a:lnTo>
                  <a:pt x="5856386" y="1741290"/>
                </a:lnTo>
                <a:cubicBezTo>
                  <a:pt x="5856386" y="1746251"/>
                  <a:pt x="5856386" y="1748731"/>
                  <a:pt x="5856386" y="1748731"/>
                </a:cubicBezTo>
                <a:cubicBezTo>
                  <a:pt x="5856386" y="1753692"/>
                  <a:pt x="5853906" y="1756172"/>
                  <a:pt x="5848945" y="1756172"/>
                </a:cubicBezTo>
                <a:cubicBezTo>
                  <a:pt x="5843984" y="1756172"/>
                  <a:pt x="5841504" y="1753692"/>
                  <a:pt x="5841504" y="1748731"/>
                </a:cubicBezTo>
                <a:lnTo>
                  <a:pt x="5841504" y="1741290"/>
                </a:lnTo>
                <a:cubicBezTo>
                  <a:pt x="5841504" y="1736329"/>
                  <a:pt x="5841504" y="1733848"/>
                  <a:pt x="5841504" y="1733848"/>
                </a:cubicBezTo>
                <a:lnTo>
                  <a:pt x="5848945" y="1726407"/>
                </a:lnTo>
                <a:lnTo>
                  <a:pt x="5834062" y="1718965"/>
                </a:lnTo>
                <a:cubicBezTo>
                  <a:pt x="5839024" y="1718965"/>
                  <a:pt x="5843984" y="1718965"/>
                  <a:pt x="5848945" y="1718965"/>
                </a:cubicBezTo>
                <a:cubicBezTo>
                  <a:pt x="5853906" y="1718965"/>
                  <a:pt x="5858867" y="1716485"/>
                  <a:pt x="5863828" y="1711524"/>
                </a:cubicBezTo>
                <a:cubicBezTo>
                  <a:pt x="5868789" y="1706563"/>
                  <a:pt x="5868789" y="1704083"/>
                  <a:pt x="5863828" y="1704083"/>
                </a:cubicBezTo>
                <a:cubicBezTo>
                  <a:pt x="5858867" y="1704083"/>
                  <a:pt x="5853906" y="1704083"/>
                  <a:pt x="5848945" y="1704083"/>
                </a:cubicBezTo>
                <a:cubicBezTo>
                  <a:pt x="5848945" y="1704083"/>
                  <a:pt x="5846465" y="1705323"/>
                  <a:pt x="5841504" y="1707803"/>
                </a:cubicBezTo>
                <a:cubicBezTo>
                  <a:pt x="5836542" y="1710284"/>
                  <a:pt x="5831582" y="1714004"/>
                  <a:pt x="5826621" y="1718965"/>
                </a:cubicBezTo>
                <a:lnTo>
                  <a:pt x="5819179" y="1726407"/>
                </a:lnTo>
                <a:lnTo>
                  <a:pt x="5811738" y="1741290"/>
                </a:lnTo>
                <a:lnTo>
                  <a:pt x="5796855" y="1748731"/>
                </a:lnTo>
                <a:cubicBezTo>
                  <a:pt x="5796855" y="1753692"/>
                  <a:pt x="5795615" y="1754932"/>
                  <a:pt x="5793135" y="1752452"/>
                </a:cubicBezTo>
                <a:cubicBezTo>
                  <a:pt x="5790654" y="1749971"/>
                  <a:pt x="5788173" y="1749971"/>
                  <a:pt x="5785693" y="1752452"/>
                </a:cubicBezTo>
                <a:cubicBezTo>
                  <a:pt x="5783213" y="1754932"/>
                  <a:pt x="5779492" y="1756172"/>
                  <a:pt x="5774531" y="1756172"/>
                </a:cubicBezTo>
                <a:lnTo>
                  <a:pt x="5759648" y="1763614"/>
                </a:lnTo>
                <a:cubicBezTo>
                  <a:pt x="5754687" y="1768575"/>
                  <a:pt x="5752207" y="1771055"/>
                  <a:pt x="5752207" y="1771055"/>
                </a:cubicBezTo>
                <a:cubicBezTo>
                  <a:pt x="5752207" y="1771055"/>
                  <a:pt x="5749727" y="1772296"/>
                  <a:pt x="5744765" y="1774776"/>
                </a:cubicBezTo>
                <a:cubicBezTo>
                  <a:pt x="5739804" y="1777257"/>
                  <a:pt x="5734844" y="1778497"/>
                  <a:pt x="5729883" y="1778497"/>
                </a:cubicBezTo>
                <a:lnTo>
                  <a:pt x="5729883" y="1793380"/>
                </a:lnTo>
                <a:cubicBezTo>
                  <a:pt x="5734844" y="1793380"/>
                  <a:pt x="5737324" y="1793380"/>
                  <a:pt x="5737324" y="1793380"/>
                </a:cubicBezTo>
                <a:cubicBezTo>
                  <a:pt x="5737324" y="1778497"/>
                  <a:pt x="5747245" y="1771055"/>
                  <a:pt x="5767090" y="1771055"/>
                </a:cubicBezTo>
                <a:cubicBezTo>
                  <a:pt x="5767090" y="1771055"/>
                  <a:pt x="5768330" y="1769815"/>
                  <a:pt x="5770810" y="1767335"/>
                </a:cubicBezTo>
                <a:cubicBezTo>
                  <a:pt x="5773290" y="1764855"/>
                  <a:pt x="5777011" y="1763614"/>
                  <a:pt x="5781972" y="1763614"/>
                </a:cubicBezTo>
                <a:cubicBezTo>
                  <a:pt x="5786934" y="1758653"/>
                  <a:pt x="5790654" y="1756172"/>
                  <a:pt x="5793135" y="1756172"/>
                </a:cubicBezTo>
                <a:cubicBezTo>
                  <a:pt x="5795615" y="1756172"/>
                  <a:pt x="5796855" y="1758653"/>
                  <a:pt x="5796855" y="1763614"/>
                </a:cubicBezTo>
                <a:lnTo>
                  <a:pt x="5804297" y="1763614"/>
                </a:lnTo>
                <a:cubicBezTo>
                  <a:pt x="5804297" y="1758653"/>
                  <a:pt x="5805537" y="1754932"/>
                  <a:pt x="5808017" y="1752452"/>
                </a:cubicBezTo>
                <a:cubicBezTo>
                  <a:pt x="5810497" y="1749971"/>
                  <a:pt x="5814218" y="1748731"/>
                  <a:pt x="5819179" y="1748731"/>
                </a:cubicBezTo>
                <a:cubicBezTo>
                  <a:pt x="5824141" y="1748731"/>
                  <a:pt x="5824141" y="1751211"/>
                  <a:pt x="5819179" y="1756172"/>
                </a:cubicBezTo>
                <a:lnTo>
                  <a:pt x="5826621" y="1756172"/>
                </a:lnTo>
                <a:cubicBezTo>
                  <a:pt x="5831582" y="1756172"/>
                  <a:pt x="5834062" y="1756172"/>
                  <a:pt x="5834062" y="1756172"/>
                </a:cubicBezTo>
                <a:cubicBezTo>
                  <a:pt x="5834062" y="1751211"/>
                  <a:pt x="5836542" y="1748731"/>
                  <a:pt x="5841504" y="1748731"/>
                </a:cubicBezTo>
                <a:lnTo>
                  <a:pt x="5819179" y="1771055"/>
                </a:lnTo>
                <a:cubicBezTo>
                  <a:pt x="5819179" y="1771055"/>
                  <a:pt x="5814218" y="1773536"/>
                  <a:pt x="5804297" y="1778497"/>
                </a:cubicBezTo>
                <a:lnTo>
                  <a:pt x="5796855" y="1785938"/>
                </a:lnTo>
                <a:lnTo>
                  <a:pt x="5811738" y="1778497"/>
                </a:lnTo>
                <a:cubicBezTo>
                  <a:pt x="5821660" y="1778497"/>
                  <a:pt x="5826621" y="1777257"/>
                  <a:pt x="5826621" y="1774776"/>
                </a:cubicBezTo>
                <a:cubicBezTo>
                  <a:pt x="5826621" y="1772296"/>
                  <a:pt x="5830342" y="1769815"/>
                  <a:pt x="5837783" y="1767335"/>
                </a:cubicBezTo>
                <a:cubicBezTo>
                  <a:pt x="5845224" y="1764855"/>
                  <a:pt x="5851425" y="1763614"/>
                  <a:pt x="5856386" y="1763614"/>
                </a:cubicBezTo>
                <a:lnTo>
                  <a:pt x="5871269" y="1756172"/>
                </a:lnTo>
                <a:cubicBezTo>
                  <a:pt x="5876231" y="1751211"/>
                  <a:pt x="5881191" y="1748731"/>
                  <a:pt x="5886152" y="1748731"/>
                </a:cubicBezTo>
                <a:cubicBezTo>
                  <a:pt x="5886152" y="1748731"/>
                  <a:pt x="5889873" y="1747491"/>
                  <a:pt x="5897314" y="1745010"/>
                </a:cubicBezTo>
                <a:cubicBezTo>
                  <a:pt x="5904756" y="1742530"/>
                  <a:pt x="5912197" y="1738809"/>
                  <a:pt x="5919638" y="1733848"/>
                </a:cubicBezTo>
                <a:cubicBezTo>
                  <a:pt x="5927080" y="1728887"/>
                  <a:pt x="5934521" y="1725167"/>
                  <a:pt x="5941963" y="1722686"/>
                </a:cubicBezTo>
                <a:cubicBezTo>
                  <a:pt x="5949404" y="1720206"/>
                  <a:pt x="5955605" y="1718965"/>
                  <a:pt x="5960566" y="1718965"/>
                </a:cubicBezTo>
                <a:cubicBezTo>
                  <a:pt x="5970488" y="1714004"/>
                  <a:pt x="5975449" y="1711524"/>
                  <a:pt x="5975449" y="1711524"/>
                </a:cubicBezTo>
                <a:cubicBezTo>
                  <a:pt x="5975449" y="1706563"/>
                  <a:pt x="5975449" y="1704083"/>
                  <a:pt x="5975449" y="1704083"/>
                </a:cubicBezTo>
                <a:cubicBezTo>
                  <a:pt x="5980410" y="1704083"/>
                  <a:pt x="5982890" y="1702842"/>
                  <a:pt x="5982890" y="1700362"/>
                </a:cubicBezTo>
                <a:cubicBezTo>
                  <a:pt x="5982890" y="1697882"/>
                  <a:pt x="5986611" y="1696641"/>
                  <a:pt x="5994053" y="1696641"/>
                </a:cubicBezTo>
                <a:cubicBezTo>
                  <a:pt x="6001494" y="1696641"/>
                  <a:pt x="6005215" y="1696641"/>
                  <a:pt x="6005215" y="1696641"/>
                </a:cubicBezTo>
                <a:lnTo>
                  <a:pt x="6020097" y="1689200"/>
                </a:lnTo>
                <a:lnTo>
                  <a:pt x="6034980" y="1681758"/>
                </a:lnTo>
                <a:lnTo>
                  <a:pt x="6027539" y="1689200"/>
                </a:lnTo>
                <a:cubicBezTo>
                  <a:pt x="6022578" y="1694161"/>
                  <a:pt x="6016377" y="1699122"/>
                  <a:pt x="6008935" y="1704083"/>
                </a:cubicBezTo>
                <a:cubicBezTo>
                  <a:pt x="6001494" y="1709044"/>
                  <a:pt x="5996533" y="1711524"/>
                  <a:pt x="5994053" y="1711524"/>
                </a:cubicBezTo>
                <a:cubicBezTo>
                  <a:pt x="5991572" y="1711524"/>
                  <a:pt x="5985370" y="1714004"/>
                  <a:pt x="5975449" y="1718965"/>
                </a:cubicBezTo>
                <a:lnTo>
                  <a:pt x="5997773" y="1718965"/>
                </a:lnTo>
                <a:lnTo>
                  <a:pt x="6005215" y="1718965"/>
                </a:lnTo>
                <a:cubicBezTo>
                  <a:pt x="6000253" y="1723926"/>
                  <a:pt x="5994053" y="1726407"/>
                  <a:pt x="5986611" y="1726407"/>
                </a:cubicBezTo>
                <a:cubicBezTo>
                  <a:pt x="5979170" y="1726407"/>
                  <a:pt x="5970488" y="1731368"/>
                  <a:pt x="5960566" y="1741290"/>
                </a:cubicBezTo>
                <a:lnTo>
                  <a:pt x="5945683" y="1741290"/>
                </a:lnTo>
                <a:lnTo>
                  <a:pt x="5923359" y="1763614"/>
                </a:lnTo>
                <a:cubicBezTo>
                  <a:pt x="5918398" y="1763614"/>
                  <a:pt x="5915918" y="1764855"/>
                  <a:pt x="5915918" y="1767335"/>
                </a:cubicBezTo>
                <a:cubicBezTo>
                  <a:pt x="5915918" y="1769815"/>
                  <a:pt x="5915918" y="1771055"/>
                  <a:pt x="5915918" y="1771055"/>
                </a:cubicBezTo>
                <a:cubicBezTo>
                  <a:pt x="5915918" y="1771055"/>
                  <a:pt x="5913438" y="1771055"/>
                  <a:pt x="5908476" y="1771055"/>
                </a:cubicBezTo>
                <a:cubicBezTo>
                  <a:pt x="5893594" y="1766095"/>
                  <a:pt x="5886152" y="1768575"/>
                  <a:pt x="5886152" y="1778497"/>
                </a:cubicBezTo>
                <a:cubicBezTo>
                  <a:pt x="5886152" y="1778497"/>
                  <a:pt x="5884911" y="1779737"/>
                  <a:pt x="5882431" y="1782217"/>
                </a:cubicBezTo>
                <a:cubicBezTo>
                  <a:pt x="5879951" y="1784698"/>
                  <a:pt x="5878711" y="1785938"/>
                  <a:pt x="5878711" y="1785938"/>
                </a:cubicBezTo>
                <a:cubicBezTo>
                  <a:pt x="5878711" y="1785938"/>
                  <a:pt x="5877470" y="1788419"/>
                  <a:pt x="5874990" y="1793380"/>
                </a:cubicBezTo>
                <a:cubicBezTo>
                  <a:pt x="5872510" y="1798341"/>
                  <a:pt x="5873749" y="1798341"/>
                  <a:pt x="5878711" y="1793380"/>
                </a:cubicBezTo>
                <a:cubicBezTo>
                  <a:pt x="5883672" y="1793380"/>
                  <a:pt x="5886152" y="1795860"/>
                  <a:pt x="5886152" y="1800821"/>
                </a:cubicBezTo>
                <a:cubicBezTo>
                  <a:pt x="5886152" y="1800821"/>
                  <a:pt x="5883672" y="1800821"/>
                  <a:pt x="5878711" y="1800821"/>
                </a:cubicBezTo>
                <a:cubicBezTo>
                  <a:pt x="5873749" y="1800821"/>
                  <a:pt x="5873749" y="1803302"/>
                  <a:pt x="5878711" y="1808262"/>
                </a:cubicBezTo>
                <a:lnTo>
                  <a:pt x="5871269" y="1808262"/>
                </a:lnTo>
                <a:cubicBezTo>
                  <a:pt x="5871269" y="1803302"/>
                  <a:pt x="5870029" y="1800821"/>
                  <a:pt x="5867549" y="1800821"/>
                </a:cubicBezTo>
                <a:cubicBezTo>
                  <a:pt x="5865069" y="1800821"/>
                  <a:pt x="5863828" y="1803302"/>
                  <a:pt x="5863828" y="1808262"/>
                </a:cubicBezTo>
                <a:cubicBezTo>
                  <a:pt x="5858867" y="1813224"/>
                  <a:pt x="5851425" y="1815704"/>
                  <a:pt x="5841504" y="1815704"/>
                </a:cubicBezTo>
                <a:cubicBezTo>
                  <a:pt x="5831582" y="1820665"/>
                  <a:pt x="5824141" y="1825626"/>
                  <a:pt x="5819179" y="1830587"/>
                </a:cubicBezTo>
                <a:cubicBezTo>
                  <a:pt x="5824141" y="1830587"/>
                  <a:pt x="5829101" y="1830587"/>
                  <a:pt x="5834062" y="1830587"/>
                </a:cubicBezTo>
                <a:cubicBezTo>
                  <a:pt x="5819179" y="1840509"/>
                  <a:pt x="5810497" y="1842989"/>
                  <a:pt x="5808017" y="1838028"/>
                </a:cubicBezTo>
                <a:cubicBezTo>
                  <a:pt x="5805537" y="1833067"/>
                  <a:pt x="5800576" y="1831827"/>
                  <a:pt x="5793135" y="1834307"/>
                </a:cubicBezTo>
                <a:cubicBezTo>
                  <a:pt x="5785693" y="1836788"/>
                  <a:pt x="5781972" y="1838028"/>
                  <a:pt x="5781972" y="1838028"/>
                </a:cubicBezTo>
                <a:lnTo>
                  <a:pt x="5767090" y="1845469"/>
                </a:lnTo>
                <a:lnTo>
                  <a:pt x="5752207" y="1860352"/>
                </a:lnTo>
                <a:cubicBezTo>
                  <a:pt x="5747245" y="1860352"/>
                  <a:pt x="5744765" y="1860352"/>
                  <a:pt x="5744765" y="1860352"/>
                </a:cubicBezTo>
                <a:cubicBezTo>
                  <a:pt x="5744765" y="1865313"/>
                  <a:pt x="5752207" y="1862833"/>
                  <a:pt x="5767090" y="1852911"/>
                </a:cubicBezTo>
                <a:lnTo>
                  <a:pt x="5781972" y="1860352"/>
                </a:lnTo>
                <a:lnTo>
                  <a:pt x="5774531" y="1867794"/>
                </a:lnTo>
                <a:lnTo>
                  <a:pt x="5781972" y="1875235"/>
                </a:lnTo>
                <a:lnTo>
                  <a:pt x="5781972" y="1882676"/>
                </a:lnTo>
                <a:lnTo>
                  <a:pt x="5789414" y="1875235"/>
                </a:lnTo>
                <a:cubicBezTo>
                  <a:pt x="5794375" y="1880196"/>
                  <a:pt x="5798096" y="1881436"/>
                  <a:pt x="5800576" y="1878956"/>
                </a:cubicBezTo>
                <a:cubicBezTo>
                  <a:pt x="5803056" y="1876476"/>
                  <a:pt x="5801817" y="1875235"/>
                  <a:pt x="5796855" y="1875235"/>
                </a:cubicBezTo>
                <a:lnTo>
                  <a:pt x="5796855" y="1867794"/>
                </a:lnTo>
                <a:lnTo>
                  <a:pt x="5804297" y="1860352"/>
                </a:lnTo>
                <a:cubicBezTo>
                  <a:pt x="5804297" y="1860352"/>
                  <a:pt x="5806777" y="1860352"/>
                  <a:pt x="5811738" y="1860352"/>
                </a:cubicBezTo>
                <a:cubicBezTo>
                  <a:pt x="5816699" y="1860352"/>
                  <a:pt x="5819179" y="1862833"/>
                  <a:pt x="5819179" y="1867794"/>
                </a:cubicBezTo>
                <a:lnTo>
                  <a:pt x="5834062" y="1867794"/>
                </a:lnTo>
                <a:lnTo>
                  <a:pt x="5841504" y="1860352"/>
                </a:lnTo>
                <a:cubicBezTo>
                  <a:pt x="5846465" y="1860352"/>
                  <a:pt x="5851425" y="1855391"/>
                  <a:pt x="5856386" y="1845469"/>
                </a:cubicBezTo>
                <a:lnTo>
                  <a:pt x="5886152" y="1845469"/>
                </a:lnTo>
                <a:cubicBezTo>
                  <a:pt x="5881191" y="1850431"/>
                  <a:pt x="5878711" y="1852911"/>
                  <a:pt x="5878711" y="1852911"/>
                </a:cubicBezTo>
                <a:cubicBezTo>
                  <a:pt x="5873749" y="1857872"/>
                  <a:pt x="5871269" y="1860352"/>
                  <a:pt x="5871269" y="1860352"/>
                </a:cubicBezTo>
                <a:lnTo>
                  <a:pt x="5863828" y="1867794"/>
                </a:lnTo>
                <a:lnTo>
                  <a:pt x="5856386" y="1875235"/>
                </a:lnTo>
                <a:cubicBezTo>
                  <a:pt x="5861348" y="1875235"/>
                  <a:pt x="5863828" y="1875235"/>
                  <a:pt x="5863828" y="1875235"/>
                </a:cubicBezTo>
                <a:cubicBezTo>
                  <a:pt x="5863828" y="1875235"/>
                  <a:pt x="5866308" y="1875235"/>
                  <a:pt x="5871269" y="1875235"/>
                </a:cubicBezTo>
                <a:cubicBezTo>
                  <a:pt x="5876231" y="1870274"/>
                  <a:pt x="5881191" y="1866554"/>
                  <a:pt x="5886152" y="1864073"/>
                </a:cubicBezTo>
                <a:cubicBezTo>
                  <a:pt x="5891113" y="1861593"/>
                  <a:pt x="5894834" y="1860352"/>
                  <a:pt x="5897314" y="1860352"/>
                </a:cubicBezTo>
                <a:cubicBezTo>
                  <a:pt x="5899794" y="1860352"/>
                  <a:pt x="5903515" y="1859112"/>
                  <a:pt x="5908476" y="1856631"/>
                </a:cubicBezTo>
                <a:cubicBezTo>
                  <a:pt x="5913438" y="1854151"/>
                  <a:pt x="5915918" y="1852911"/>
                  <a:pt x="5915918" y="1852911"/>
                </a:cubicBezTo>
                <a:cubicBezTo>
                  <a:pt x="5915918" y="1847950"/>
                  <a:pt x="5918398" y="1845469"/>
                  <a:pt x="5923359" y="1845469"/>
                </a:cubicBezTo>
                <a:cubicBezTo>
                  <a:pt x="5928320" y="1845469"/>
                  <a:pt x="5930801" y="1842989"/>
                  <a:pt x="5930801" y="1838028"/>
                </a:cubicBezTo>
                <a:lnTo>
                  <a:pt x="5930801" y="1830587"/>
                </a:lnTo>
                <a:cubicBezTo>
                  <a:pt x="5930801" y="1825626"/>
                  <a:pt x="5930801" y="1823145"/>
                  <a:pt x="5930801" y="1823145"/>
                </a:cubicBezTo>
                <a:lnTo>
                  <a:pt x="5938242" y="1830587"/>
                </a:lnTo>
                <a:lnTo>
                  <a:pt x="5945683" y="1838028"/>
                </a:lnTo>
                <a:cubicBezTo>
                  <a:pt x="5950645" y="1823145"/>
                  <a:pt x="5960566" y="1820665"/>
                  <a:pt x="5975449" y="1830587"/>
                </a:cubicBezTo>
                <a:cubicBezTo>
                  <a:pt x="5980410" y="1825626"/>
                  <a:pt x="5982890" y="1823145"/>
                  <a:pt x="5982890" y="1823145"/>
                </a:cubicBezTo>
                <a:lnTo>
                  <a:pt x="5982890" y="1815704"/>
                </a:lnTo>
                <a:lnTo>
                  <a:pt x="5997773" y="1823145"/>
                </a:lnTo>
                <a:cubicBezTo>
                  <a:pt x="5997773" y="1813224"/>
                  <a:pt x="6002735" y="1808262"/>
                  <a:pt x="6012656" y="1808262"/>
                </a:cubicBezTo>
                <a:cubicBezTo>
                  <a:pt x="6017617" y="1808262"/>
                  <a:pt x="6022578" y="1805782"/>
                  <a:pt x="6027539" y="1800821"/>
                </a:cubicBezTo>
                <a:cubicBezTo>
                  <a:pt x="6032500" y="1795860"/>
                  <a:pt x="6036221" y="1793380"/>
                  <a:pt x="6038701" y="1793380"/>
                </a:cubicBezTo>
                <a:cubicBezTo>
                  <a:pt x="6041181" y="1793380"/>
                  <a:pt x="6043662" y="1793380"/>
                  <a:pt x="6046142" y="1793380"/>
                </a:cubicBezTo>
                <a:cubicBezTo>
                  <a:pt x="6048622" y="1793380"/>
                  <a:pt x="6049863" y="1790899"/>
                  <a:pt x="6049863" y="1785938"/>
                </a:cubicBezTo>
                <a:cubicBezTo>
                  <a:pt x="6049863" y="1780977"/>
                  <a:pt x="6052343" y="1778497"/>
                  <a:pt x="6057304" y="1778497"/>
                </a:cubicBezTo>
                <a:cubicBezTo>
                  <a:pt x="6062266" y="1778497"/>
                  <a:pt x="6068467" y="1774776"/>
                  <a:pt x="6075908" y="1767335"/>
                </a:cubicBezTo>
                <a:cubicBezTo>
                  <a:pt x="6083349" y="1759893"/>
                  <a:pt x="6090791" y="1757413"/>
                  <a:pt x="6098232" y="1759893"/>
                </a:cubicBezTo>
                <a:cubicBezTo>
                  <a:pt x="6105674" y="1762374"/>
                  <a:pt x="6109394" y="1761134"/>
                  <a:pt x="6109394" y="1756172"/>
                </a:cubicBezTo>
                <a:cubicBezTo>
                  <a:pt x="6109394" y="1746251"/>
                  <a:pt x="6119316" y="1741290"/>
                  <a:pt x="6139160" y="1741290"/>
                </a:cubicBezTo>
                <a:cubicBezTo>
                  <a:pt x="6144121" y="1741290"/>
                  <a:pt x="6144121" y="1743770"/>
                  <a:pt x="6139160" y="1748731"/>
                </a:cubicBezTo>
                <a:cubicBezTo>
                  <a:pt x="6139160" y="1753692"/>
                  <a:pt x="6139160" y="1757413"/>
                  <a:pt x="6139160" y="1759893"/>
                </a:cubicBezTo>
                <a:cubicBezTo>
                  <a:pt x="6139160" y="1762374"/>
                  <a:pt x="6139160" y="1763614"/>
                  <a:pt x="6139160" y="1763614"/>
                </a:cubicBezTo>
                <a:cubicBezTo>
                  <a:pt x="6144121" y="1763614"/>
                  <a:pt x="6146601" y="1762374"/>
                  <a:pt x="6146601" y="1759893"/>
                </a:cubicBezTo>
                <a:cubicBezTo>
                  <a:pt x="6146601" y="1757413"/>
                  <a:pt x="6149081" y="1756172"/>
                  <a:pt x="6154043" y="1756172"/>
                </a:cubicBezTo>
                <a:cubicBezTo>
                  <a:pt x="6149081" y="1761134"/>
                  <a:pt x="6144121" y="1766095"/>
                  <a:pt x="6139160" y="1771055"/>
                </a:cubicBezTo>
                <a:cubicBezTo>
                  <a:pt x="6134199" y="1771055"/>
                  <a:pt x="6129238" y="1772296"/>
                  <a:pt x="6124277" y="1774776"/>
                </a:cubicBezTo>
                <a:cubicBezTo>
                  <a:pt x="6119316" y="1777257"/>
                  <a:pt x="6116836" y="1778497"/>
                  <a:pt x="6116836" y="1778497"/>
                </a:cubicBezTo>
                <a:cubicBezTo>
                  <a:pt x="6116836" y="1783458"/>
                  <a:pt x="6114356" y="1783458"/>
                  <a:pt x="6109394" y="1778497"/>
                </a:cubicBezTo>
                <a:cubicBezTo>
                  <a:pt x="6109394" y="1778497"/>
                  <a:pt x="6109394" y="1776017"/>
                  <a:pt x="6109394" y="1771055"/>
                </a:cubicBezTo>
                <a:cubicBezTo>
                  <a:pt x="6109394" y="1771055"/>
                  <a:pt x="6108154" y="1772296"/>
                  <a:pt x="6105674" y="1774776"/>
                </a:cubicBezTo>
                <a:cubicBezTo>
                  <a:pt x="6103194" y="1777257"/>
                  <a:pt x="6101953" y="1778497"/>
                  <a:pt x="6101953" y="1778497"/>
                </a:cubicBezTo>
                <a:lnTo>
                  <a:pt x="6101953" y="1785938"/>
                </a:lnTo>
                <a:lnTo>
                  <a:pt x="6079629" y="1793380"/>
                </a:lnTo>
                <a:cubicBezTo>
                  <a:pt x="6064746" y="1803302"/>
                  <a:pt x="6056064" y="1808262"/>
                  <a:pt x="6053584" y="1808262"/>
                </a:cubicBezTo>
                <a:cubicBezTo>
                  <a:pt x="6051104" y="1808262"/>
                  <a:pt x="6044902" y="1810743"/>
                  <a:pt x="6034980" y="1815704"/>
                </a:cubicBezTo>
                <a:cubicBezTo>
                  <a:pt x="6025059" y="1820665"/>
                  <a:pt x="6020097" y="1820665"/>
                  <a:pt x="6020097" y="1815704"/>
                </a:cubicBezTo>
                <a:lnTo>
                  <a:pt x="6020097" y="1823145"/>
                </a:lnTo>
                <a:cubicBezTo>
                  <a:pt x="6020097" y="1828106"/>
                  <a:pt x="6012656" y="1833067"/>
                  <a:pt x="5997773" y="1838028"/>
                </a:cubicBezTo>
                <a:cubicBezTo>
                  <a:pt x="5992812" y="1838028"/>
                  <a:pt x="5987852" y="1838028"/>
                  <a:pt x="5982890" y="1838028"/>
                </a:cubicBezTo>
                <a:cubicBezTo>
                  <a:pt x="5982890" y="1838028"/>
                  <a:pt x="5981650" y="1839269"/>
                  <a:pt x="5979170" y="1841749"/>
                </a:cubicBezTo>
                <a:cubicBezTo>
                  <a:pt x="5976690" y="1844229"/>
                  <a:pt x="5974208" y="1846710"/>
                  <a:pt x="5971728" y="1849190"/>
                </a:cubicBezTo>
                <a:cubicBezTo>
                  <a:pt x="5969248" y="1851671"/>
                  <a:pt x="5965527" y="1852911"/>
                  <a:pt x="5960566" y="1852911"/>
                </a:cubicBezTo>
                <a:lnTo>
                  <a:pt x="5953125" y="1860352"/>
                </a:lnTo>
                <a:cubicBezTo>
                  <a:pt x="5953125" y="1860352"/>
                  <a:pt x="5950645" y="1862833"/>
                  <a:pt x="5945683" y="1867794"/>
                </a:cubicBezTo>
                <a:cubicBezTo>
                  <a:pt x="5940722" y="1872755"/>
                  <a:pt x="5938242" y="1873995"/>
                  <a:pt x="5938242" y="1871514"/>
                </a:cubicBezTo>
                <a:cubicBezTo>
                  <a:pt x="5938242" y="1869034"/>
                  <a:pt x="5938242" y="1867794"/>
                  <a:pt x="5938242" y="1867794"/>
                </a:cubicBezTo>
                <a:cubicBezTo>
                  <a:pt x="5938242" y="1867794"/>
                  <a:pt x="5938242" y="1865313"/>
                  <a:pt x="5938242" y="1860352"/>
                </a:cubicBezTo>
                <a:cubicBezTo>
                  <a:pt x="5938242" y="1860352"/>
                  <a:pt x="5934521" y="1860352"/>
                  <a:pt x="5927080" y="1860352"/>
                </a:cubicBezTo>
                <a:cubicBezTo>
                  <a:pt x="5919638" y="1860352"/>
                  <a:pt x="5915918" y="1860352"/>
                  <a:pt x="5915918" y="1860352"/>
                </a:cubicBezTo>
                <a:lnTo>
                  <a:pt x="5901035" y="1867794"/>
                </a:lnTo>
                <a:cubicBezTo>
                  <a:pt x="5891113" y="1867794"/>
                  <a:pt x="5886152" y="1870274"/>
                  <a:pt x="5886152" y="1875235"/>
                </a:cubicBezTo>
                <a:cubicBezTo>
                  <a:pt x="5881191" y="1875235"/>
                  <a:pt x="5877470" y="1875235"/>
                  <a:pt x="5874990" y="1875235"/>
                </a:cubicBezTo>
                <a:cubicBezTo>
                  <a:pt x="5872510" y="1875235"/>
                  <a:pt x="5871269" y="1877716"/>
                  <a:pt x="5871269" y="1882676"/>
                </a:cubicBezTo>
                <a:cubicBezTo>
                  <a:pt x="5861348" y="1887638"/>
                  <a:pt x="5856386" y="1890118"/>
                  <a:pt x="5856386" y="1890118"/>
                </a:cubicBezTo>
                <a:lnTo>
                  <a:pt x="5856386" y="1897559"/>
                </a:lnTo>
                <a:lnTo>
                  <a:pt x="5863828" y="1897559"/>
                </a:lnTo>
                <a:cubicBezTo>
                  <a:pt x="5868789" y="1892598"/>
                  <a:pt x="5872510" y="1890118"/>
                  <a:pt x="5874990" y="1890118"/>
                </a:cubicBezTo>
                <a:cubicBezTo>
                  <a:pt x="5877470" y="1890118"/>
                  <a:pt x="5883672" y="1887638"/>
                  <a:pt x="5893594" y="1882676"/>
                </a:cubicBezTo>
                <a:cubicBezTo>
                  <a:pt x="5903515" y="1877716"/>
                  <a:pt x="5909717" y="1875235"/>
                  <a:pt x="5912197" y="1875235"/>
                </a:cubicBezTo>
                <a:cubicBezTo>
                  <a:pt x="5914677" y="1875235"/>
                  <a:pt x="5915918" y="1872755"/>
                  <a:pt x="5915918" y="1867794"/>
                </a:cubicBezTo>
                <a:lnTo>
                  <a:pt x="5938242" y="1867794"/>
                </a:lnTo>
                <a:cubicBezTo>
                  <a:pt x="5938242" y="1882676"/>
                  <a:pt x="5928320" y="1887638"/>
                  <a:pt x="5908476" y="1882676"/>
                </a:cubicBezTo>
                <a:lnTo>
                  <a:pt x="5886152" y="1905001"/>
                </a:lnTo>
                <a:lnTo>
                  <a:pt x="5871269" y="1912442"/>
                </a:lnTo>
                <a:lnTo>
                  <a:pt x="5871269" y="1905001"/>
                </a:lnTo>
                <a:cubicBezTo>
                  <a:pt x="5866308" y="1909962"/>
                  <a:pt x="5863828" y="1914923"/>
                  <a:pt x="5863828" y="1919883"/>
                </a:cubicBezTo>
                <a:cubicBezTo>
                  <a:pt x="5863828" y="1924845"/>
                  <a:pt x="5863828" y="1927325"/>
                  <a:pt x="5863828" y="1927325"/>
                </a:cubicBezTo>
                <a:lnTo>
                  <a:pt x="5863828" y="1934766"/>
                </a:lnTo>
                <a:lnTo>
                  <a:pt x="5871269" y="1927325"/>
                </a:lnTo>
                <a:cubicBezTo>
                  <a:pt x="5876231" y="1927325"/>
                  <a:pt x="5878711" y="1927325"/>
                  <a:pt x="5878711" y="1927325"/>
                </a:cubicBezTo>
                <a:cubicBezTo>
                  <a:pt x="5878711" y="1922364"/>
                  <a:pt x="5886152" y="1917403"/>
                  <a:pt x="5901035" y="1912442"/>
                </a:cubicBezTo>
                <a:cubicBezTo>
                  <a:pt x="5905996" y="1907481"/>
                  <a:pt x="5909717" y="1905001"/>
                  <a:pt x="5912197" y="1905001"/>
                </a:cubicBezTo>
                <a:cubicBezTo>
                  <a:pt x="5914677" y="1905001"/>
                  <a:pt x="5918398" y="1907481"/>
                  <a:pt x="5923359" y="1912442"/>
                </a:cubicBezTo>
                <a:lnTo>
                  <a:pt x="5930801" y="1927325"/>
                </a:lnTo>
                <a:lnTo>
                  <a:pt x="5930801" y="1919883"/>
                </a:lnTo>
                <a:lnTo>
                  <a:pt x="5938242" y="1919883"/>
                </a:lnTo>
                <a:lnTo>
                  <a:pt x="5945683" y="1919883"/>
                </a:lnTo>
                <a:lnTo>
                  <a:pt x="5953125" y="1912442"/>
                </a:lnTo>
                <a:lnTo>
                  <a:pt x="5938242" y="1912442"/>
                </a:lnTo>
                <a:lnTo>
                  <a:pt x="5930801" y="1912442"/>
                </a:lnTo>
                <a:cubicBezTo>
                  <a:pt x="5935762" y="1907481"/>
                  <a:pt x="5935762" y="1905001"/>
                  <a:pt x="5930801" y="1905001"/>
                </a:cubicBezTo>
                <a:lnTo>
                  <a:pt x="5923359" y="1905001"/>
                </a:lnTo>
                <a:cubicBezTo>
                  <a:pt x="5923359" y="1895079"/>
                  <a:pt x="5930801" y="1887638"/>
                  <a:pt x="5945683" y="1882676"/>
                </a:cubicBezTo>
                <a:cubicBezTo>
                  <a:pt x="5945683" y="1882676"/>
                  <a:pt x="5948163" y="1882676"/>
                  <a:pt x="5953125" y="1882676"/>
                </a:cubicBezTo>
                <a:cubicBezTo>
                  <a:pt x="5953125" y="1882676"/>
                  <a:pt x="5953125" y="1881436"/>
                  <a:pt x="5953125" y="1878956"/>
                </a:cubicBezTo>
                <a:cubicBezTo>
                  <a:pt x="5953125" y="1876476"/>
                  <a:pt x="5955605" y="1875235"/>
                  <a:pt x="5960566" y="1875235"/>
                </a:cubicBezTo>
                <a:cubicBezTo>
                  <a:pt x="5965527" y="1870274"/>
                  <a:pt x="5969248" y="1869034"/>
                  <a:pt x="5971728" y="1871514"/>
                </a:cubicBezTo>
                <a:cubicBezTo>
                  <a:pt x="5974208" y="1873995"/>
                  <a:pt x="5976690" y="1875235"/>
                  <a:pt x="5979170" y="1875235"/>
                </a:cubicBezTo>
                <a:cubicBezTo>
                  <a:pt x="5981650" y="1875235"/>
                  <a:pt x="5981650" y="1872755"/>
                  <a:pt x="5979170" y="1867794"/>
                </a:cubicBezTo>
                <a:cubicBezTo>
                  <a:pt x="5976690" y="1862833"/>
                  <a:pt x="5982890" y="1860352"/>
                  <a:pt x="5997773" y="1860352"/>
                </a:cubicBezTo>
                <a:lnTo>
                  <a:pt x="6012656" y="1852911"/>
                </a:lnTo>
                <a:lnTo>
                  <a:pt x="6012656" y="1845469"/>
                </a:lnTo>
                <a:lnTo>
                  <a:pt x="6020097" y="1845469"/>
                </a:lnTo>
                <a:cubicBezTo>
                  <a:pt x="6025059" y="1845469"/>
                  <a:pt x="6027539" y="1845469"/>
                  <a:pt x="6027539" y="1845469"/>
                </a:cubicBezTo>
                <a:lnTo>
                  <a:pt x="6042422" y="1838028"/>
                </a:lnTo>
                <a:cubicBezTo>
                  <a:pt x="6052343" y="1833067"/>
                  <a:pt x="6059785" y="1830587"/>
                  <a:pt x="6064746" y="1830587"/>
                </a:cubicBezTo>
                <a:cubicBezTo>
                  <a:pt x="6064746" y="1830587"/>
                  <a:pt x="6067226" y="1829346"/>
                  <a:pt x="6072187" y="1826866"/>
                </a:cubicBezTo>
                <a:cubicBezTo>
                  <a:pt x="6077149" y="1824386"/>
                  <a:pt x="6079629" y="1820665"/>
                  <a:pt x="6079629" y="1815704"/>
                </a:cubicBezTo>
                <a:cubicBezTo>
                  <a:pt x="6089550" y="1810743"/>
                  <a:pt x="6094511" y="1808262"/>
                  <a:pt x="6094511" y="1808262"/>
                </a:cubicBezTo>
                <a:cubicBezTo>
                  <a:pt x="6089550" y="1803302"/>
                  <a:pt x="6089550" y="1800821"/>
                  <a:pt x="6094511" y="1800821"/>
                </a:cubicBezTo>
                <a:cubicBezTo>
                  <a:pt x="6094511" y="1800821"/>
                  <a:pt x="6095752" y="1802062"/>
                  <a:pt x="6098232" y="1804542"/>
                </a:cubicBezTo>
                <a:cubicBezTo>
                  <a:pt x="6100712" y="1807022"/>
                  <a:pt x="6103194" y="1807022"/>
                  <a:pt x="6105674" y="1804542"/>
                </a:cubicBezTo>
                <a:cubicBezTo>
                  <a:pt x="6108154" y="1802062"/>
                  <a:pt x="6111874" y="1798341"/>
                  <a:pt x="6116836" y="1793380"/>
                </a:cubicBezTo>
                <a:lnTo>
                  <a:pt x="6124277" y="1793380"/>
                </a:lnTo>
                <a:cubicBezTo>
                  <a:pt x="6119316" y="1798341"/>
                  <a:pt x="6119316" y="1800821"/>
                  <a:pt x="6124277" y="1800821"/>
                </a:cubicBezTo>
                <a:cubicBezTo>
                  <a:pt x="6124277" y="1805782"/>
                  <a:pt x="6120556" y="1808262"/>
                  <a:pt x="6113115" y="1808262"/>
                </a:cubicBezTo>
                <a:cubicBezTo>
                  <a:pt x="6105674" y="1808262"/>
                  <a:pt x="6099473" y="1810743"/>
                  <a:pt x="6094511" y="1815704"/>
                </a:cubicBezTo>
                <a:lnTo>
                  <a:pt x="6087070" y="1823145"/>
                </a:lnTo>
                <a:lnTo>
                  <a:pt x="6109394" y="1823145"/>
                </a:lnTo>
                <a:lnTo>
                  <a:pt x="6146601" y="1815704"/>
                </a:lnTo>
                <a:lnTo>
                  <a:pt x="6131719" y="1823145"/>
                </a:lnTo>
                <a:cubicBezTo>
                  <a:pt x="6131719" y="1823145"/>
                  <a:pt x="6130478" y="1823145"/>
                  <a:pt x="6127998" y="1823145"/>
                </a:cubicBezTo>
                <a:cubicBezTo>
                  <a:pt x="6125518" y="1823145"/>
                  <a:pt x="6119316" y="1825626"/>
                  <a:pt x="6109394" y="1830587"/>
                </a:cubicBezTo>
                <a:cubicBezTo>
                  <a:pt x="6089550" y="1840509"/>
                  <a:pt x="6084590" y="1845469"/>
                  <a:pt x="6094511" y="1845469"/>
                </a:cubicBezTo>
                <a:cubicBezTo>
                  <a:pt x="6099473" y="1845469"/>
                  <a:pt x="6103194" y="1844229"/>
                  <a:pt x="6105674" y="1841749"/>
                </a:cubicBezTo>
                <a:cubicBezTo>
                  <a:pt x="6108154" y="1839269"/>
                  <a:pt x="6111874" y="1835548"/>
                  <a:pt x="6116836" y="1830587"/>
                </a:cubicBezTo>
                <a:cubicBezTo>
                  <a:pt x="6121797" y="1830587"/>
                  <a:pt x="6124277" y="1831827"/>
                  <a:pt x="6124277" y="1834307"/>
                </a:cubicBezTo>
                <a:cubicBezTo>
                  <a:pt x="6124277" y="1836788"/>
                  <a:pt x="6124277" y="1838028"/>
                  <a:pt x="6124277" y="1838028"/>
                </a:cubicBezTo>
                <a:cubicBezTo>
                  <a:pt x="6124277" y="1842989"/>
                  <a:pt x="6126757" y="1845469"/>
                  <a:pt x="6131719" y="1845469"/>
                </a:cubicBezTo>
                <a:lnTo>
                  <a:pt x="6116836" y="1867794"/>
                </a:lnTo>
                <a:cubicBezTo>
                  <a:pt x="6116836" y="1872755"/>
                  <a:pt x="6115595" y="1875235"/>
                  <a:pt x="6113115" y="1875235"/>
                </a:cubicBezTo>
                <a:cubicBezTo>
                  <a:pt x="6110635" y="1875235"/>
                  <a:pt x="6109394" y="1872755"/>
                  <a:pt x="6109394" y="1867794"/>
                </a:cubicBezTo>
                <a:cubicBezTo>
                  <a:pt x="6109394" y="1867794"/>
                  <a:pt x="6109394" y="1866554"/>
                  <a:pt x="6109394" y="1864073"/>
                </a:cubicBezTo>
                <a:cubicBezTo>
                  <a:pt x="6109394" y="1861593"/>
                  <a:pt x="6108154" y="1859112"/>
                  <a:pt x="6105674" y="1856631"/>
                </a:cubicBezTo>
                <a:cubicBezTo>
                  <a:pt x="6103194" y="1854151"/>
                  <a:pt x="6101953" y="1852911"/>
                  <a:pt x="6101953" y="1852911"/>
                </a:cubicBezTo>
                <a:cubicBezTo>
                  <a:pt x="6101953" y="1852911"/>
                  <a:pt x="6099473" y="1852911"/>
                  <a:pt x="6094511" y="1852911"/>
                </a:cubicBezTo>
                <a:lnTo>
                  <a:pt x="6079629" y="1852911"/>
                </a:lnTo>
                <a:lnTo>
                  <a:pt x="6072187" y="1845469"/>
                </a:lnTo>
                <a:lnTo>
                  <a:pt x="6057304" y="1852911"/>
                </a:lnTo>
                <a:lnTo>
                  <a:pt x="6049863" y="1860352"/>
                </a:lnTo>
                <a:cubicBezTo>
                  <a:pt x="6044902" y="1865313"/>
                  <a:pt x="6042422" y="1867794"/>
                  <a:pt x="6042422" y="1867794"/>
                </a:cubicBezTo>
                <a:cubicBezTo>
                  <a:pt x="6032500" y="1862833"/>
                  <a:pt x="6020097" y="1867794"/>
                  <a:pt x="6005215" y="1882676"/>
                </a:cubicBezTo>
                <a:lnTo>
                  <a:pt x="5997773" y="1882676"/>
                </a:lnTo>
                <a:cubicBezTo>
                  <a:pt x="5997773" y="1882676"/>
                  <a:pt x="5995293" y="1882676"/>
                  <a:pt x="5990332" y="1882676"/>
                </a:cubicBezTo>
                <a:lnTo>
                  <a:pt x="5982890" y="1897559"/>
                </a:lnTo>
                <a:cubicBezTo>
                  <a:pt x="5982890" y="1907481"/>
                  <a:pt x="5980410" y="1912442"/>
                  <a:pt x="5975449" y="1912442"/>
                </a:cubicBezTo>
                <a:cubicBezTo>
                  <a:pt x="5965527" y="1917403"/>
                  <a:pt x="5959326" y="1919883"/>
                  <a:pt x="5956845" y="1919883"/>
                </a:cubicBezTo>
                <a:cubicBezTo>
                  <a:pt x="5954365" y="1919883"/>
                  <a:pt x="5950645" y="1922364"/>
                  <a:pt x="5945683" y="1927325"/>
                </a:cubicBezTo>
                <a:lnTo>
                  <a:pt x="5938242" y="1934766"/>
                </a:lnTo>
                <a:cubicBezTo>
                  <a:pt x="5928320" y="1934766"/>
                  <a:pt x="5920879" y="1937247"/>
                  <a:pt x="5915918" y="1942208"/>
                </a:cubicBezTo>
                <a:lnTo>
                  <a:pt x="5901035" y="1949649"/>
                </a:lnTo>
                <a:cubicBezTo>
                  <a:pt x="5896074" y="1949649"/>
                  <a:pt x="5893594" y="1950890"/>
                  <a:pt x="5893594" y="1953370"/>
                </a:cubicBezTo>
                <a:cubicBezTo>
                  <a:pt x="5893594" y="1955850"/>
                  <a:pt x="5891113" y="1959571"/>
                  <a:pt x="5886152" y="1964532"/>
                </a:cubicBezTo>
                <a:lnTo>
                  <a:pt x="5871269" y="1971973"/>
                </a:lnTo>
                <a:cubicBezTo>
                  <a:pt x="5871269" y="1971973"/>
                  <a:pt x="5878711" y="1969493"/>
                  <a:pt x="5893594" y="1964532"/>
                </a:cubicBezTo>
                <a:cubicBezTo>
                  <a:pt x="5898555" y="1959571"/>
                  <a:pt x="5903515" y="1955850"/>
                  <a:pt x="5908476" y="1953370"/>
                </a:cubicBezTo>
                <a:cubicBezTo>
                  <a:pt x="5913438" y="1950890"/>
                  <a:pt x="5915918" y="1949649"/>
                  <a:pt x="5915918" y="1949649"/>
                </a:cubicBezTo>
                <a:lnTo>
                  <a:pt x="5930801" y="1949649"/>
                </a:lnTo>
                <a:cubicBezTo>
                  <a:pt x="5930801" y="1954610"/>
                  <a:pt x="5929560" y="1957090"/>
                  <a:pt x="5927080" y="1957090"/>
                </a:cubicBezTo>
                <a:cubicBezTo>
                  <a:pt x="5924600" y="1957090"/>
                  <a:pt x="5920879" y="1959571"/>
                  <a:pt x="5915918" y="1964532"/>
                </a:cubicBezTo>
                <a:lnTo>
                  <a:pt x="5908476" y="1971973"/>
                </a:lnTo>
                <a:cubicBezTo>
                  <a:pt x="5908476" y="1971973"/>
                  <a:pt x="5910956" y="1971973"/>
                  <a:pt x="5915918" y="1971973"/>
                </a:cubicBezTo>
                <a:lnTo>
                  <a:pt x="5930801" y="1964532"/>
                </a:lnTo>
                <a:cubicBezTo>
                  <a:pt x="5935762" y="1959571"/>
                  <a:pt x="5940722" y="1957090"/>
                  <a:pt x="5945683" y="1957090"/>
                </a:cubicBezTo>
                <a:cubicBezTo>
                  <a:pt x="5950645" y="1957090"/>
                  <a:pt x="5953125" y="1954610"/>
                  <a:pt x="5953125" y="1949649"/>
                </a:cubicBezTo>
                <a:lnTo>
                  <a:pt x="5945683" y="1949649"/>
                </a:lnTo>
                <a:lnTo>
                  <a:pt x="5938242" y="1942208"/>
                </a:lnTo>
                <a:cubicBezTo>
                  <a:pt x="5938242" y="1942208"/>
                  <a:pt x="5940722" y="1939728"/>
                  <a:pt x="5945683" y="1934766"/>
                </a:cubicBezTo>
                <a:cubicBezTo>
                  <a:pt x="5950645" y="1929805"/>
                  <a:pt x="5953125" y="1929805"/>
                  <a:pt x="5953125" y="1934766"/>
                </a:cubicBezTo>
                <a:cubicBezTo>
                  <a:pt x="5958086" y="1934766"/>
                  <a:pt x="5961807" y="1933526"/>
                  <a:pt x="5964287" y="1931046"/>
                </a:cubicBezTo>
                <a:cubicBezTo>
                  <a:pt x="5966767" y="1928565"/>
                  <a:pt x="5968008" y="1927325"/>
                  <a:pt x="5968008" y="1927325"/>
                </a:cubicBezTo>
                <a:lnTo>
                  <a:pt x="6020097" y="1897559"/>
                </a:lnTo>
                <a:cubicBezTo>
                  <a:pt x="6025059" y="1897559"/>
                  <a:pt x="6032500" y="1893838"/>
                  <a:pt x="6042422" y="1886397"/>
                </a:cubicBezTo>
                <a:cubicBezTo>
                  <a:pt x="6052343" y="1878956"/>
                  <a:pt x="6057304" y="1875235"/>
                  <a:pt x="6057304" y="1875235"/>
                </a:cubicBezTo>
                <a:lnTo>
                  <a:pt x="6064746" y="1912442"/>
                </a:lnTo>
                <a:cubicBezTo>
                  <a:pt x="6069707" y="1912442"/>
                  <a:pt x="6072187" y="1912442"/>
                  <a:pt x="6072187" y="1912442"/>
                </a:cubicBezTo>
                <a:lnTo>
                  <a:pt x="6072187" y="1919883"/>
                </a:lnTo>
                <a:lnTo>
                  <a:pt x="6057304" y="1919883"/>
                </a:lnTo>
                <a:lnTo>
                  <a:pt x="6034980" y="1927325"/>
                </a:lnTo>
                <a:cubicBezTo>
                  <a:pt x="6025059" y="1947169"/>
                  <a:pt x="6017617" y="1952130"/>
                  <a:pt x="6012656" y="1942208"/>
                </a:cubicBezTo>
                <a:lnTo>
                  <a:pt x="6005215" y="1949649"/>
                </a:lnTo>
                <a:cubicBezTo>
                  <a:pt x="6005215" y="1949649"/>
                  <a:pt x="6000253" y="1952130"/>
                  <a:pt x="5990332" y="1957090"/>
                </a:cubicBezTo>
                <a:cubicBezTo>
                  <a:pt x="5975449" y="1967013"/>
                  <a:pt x="5970488" y="1976935"/>
                  <a:pt x="5975449" y="1986856"/>
                </a:cubicBezTo>
                <a:cubicBezTo>
                  <a:pt x="5980410" y="1986856"/>
                  <a:pt x="5982890" y="1986856"/>
                  <a:pt x="5982890" y="1986856"/>
                </a:cubicBezTo>
                <a:cubicBezTo>
                  <a:pt x="5987852" y="1981895"/>
                  <a:pt x="5990332" y="1979415"/>
                  <a:pt x="5990332" y="1979415"/>
                </a:cubicBezTo>
                <a:cubicBezTo>
                  <a:pt x="5990332" y="1989337"/>
                  <a:pt x="5989091" y="1996778"/>
                  <a:pt x="5986611" y="2001739"/>
                </a:cubicBezTo>
                <a:cubicBezTo>
                  <a:pt x="5984131" y="2006700"/>
                  <a:pt x="5980410" y="2009180"/>
                  <a:pt x="5975449" y="2009180"/>
                </a:cubicBezTo>
                <a:cubicBezTo>
                  <a:pt x="5970488" y="2004220"/>
                  <a:pt x="5966767" y="2002980"/>
                  <a:pt x="5964287" y="2005460"/>
                </a:cubicBezTo>
                <a:cubicBezTo>
                  <a:pt x="5961807" y="2007940"/>
                  <a:pt x="5960566" y="2009180"/>
                  <a:pt x="5960566" y="2009180"/>
                </a:cubicBezTo>
                <a:cubicBezTo>
                  <a:pt x="5955605" y="2014142"/>
                  <a:pt x="5955605" y="2017862"/>
                  <a:pt x="5960566" y="2020342"/>
                </a:cubicBezTo>
                <a:cubicBezTo>
                  <a:pt x="5965527" y="2022823"/>
                  <a:pt x="5970488" y="2021583"/>
                  <a:pt x="5975449" y="2016622"/>
                </a:cubicBezTo>
                <a:cubicBezTo>
                  <a:pt x="5980410" y="2011661"/>
                  <a:pt x="5985370" y="2010421"/>
                  <a:pt x="5990332" y="2012901"/>
                </a:cubicBezTo>
                <a:cubicBezTo>
                  <a:pt x="5995293" y="2015382"/>
                  <a:pt x="6000253" y="2014142"/>
                  <a:pt x="6005215" y="2009180"/>
                </a:cubicBezTo>
                <a:cubicBezTo>
                  <a:pt x="6010176" y="2004220"/>
                  <a:pt x="6013897" y="2001739"/>
                  <a:pt x="6016377" y="2001739"/>
                </a:cubicBezTo>
                <a:cubicBezTo>
                  <a:pt x="6018857" y="2001739"/>
                  <a:pt x="6022578" y="1999259"/>
                  <a:pt x="6027539" y="1994297"/>
                </a:cubicBezTo>
                <a:lnTo>
                  <a:pt x="6042422" y="1994297"/>
                </a:lnTo>
                <a:lnTo>
                  <a:pt x="6042422" y="2001739"/>
                </a:lnTo>
                <a:lnTo>
                  <a:pt x="6042422" y="2009180"/>
                </a:lnTo>
                <a:lnTo>
                  <a:pt x="6042422" y="2020342"/>
                </a:lnTo>
                <a:cubicBezTo>
                  <a:pt x="6042422" y="2017862"/>
                  <a:pt x="6044902" y="2016622"/>
                  <a:pt x="6049863" y="2016622"/>
                </a:cubicBezTo>
                <a:lnTo>
                  <a:pt x="6049863" y="2024063"/>
                </a:lnTo>
                <a:cubicBezTo>
                  <a:pt x="6049863" y="2024063"/>
                  <a:pt x="6047383" y="2024063"/>
                  <a:pt x="6042422" y="2024063"/>
                </a:cubicBezTo>
                <a:lnTo>
                  <a:pt x="6042422" y="2031505"/>
                </a:lnTo>
                <a:cubicBezTo>
                  <a:pt x="6047383" y="2031505"/>
                  <a:pt x="6049863" y="2031505"/>
                  <a:pt x="6049863" y="2031505"/>
                </a:cubicBezTo>
                <a:lnTo>
                  <a:pt x="6064746" y="2024063"/>
                </a:lnTo>
                <a:cubicBezTo>
                  <a:pt x="6064746" y="2019102"/>
                  <a:pt x="6064746" y="2016622"/>
                  <a:pt x="6064746" y="2016622"/>
                </a:cubicBezTo>
                <a:lnTo>
                  <a:pt x="6057304" y="1994297"/>
                </a:lnTo>
                <a:cubicBezTo>
                  <a:pt x="6057304" y="1994297"/>
                  <a:pt x="6058545" y="1994297"/>
                  <a:pt x="6061025" y="1994297"/>
                </a:cubicBezTo>
                <a:cubicBezTo>
                  <a:pt x="6063505" y="1994297"/>
                  <a:pt x="6067226" y="1994297"/>
                  <a:pt x="6072187" y="1994297"/>
                </a:cubicBezTo>
                <a:cubicBezTo>
                  <a:pt x="6082109" y="1989337"/>
                  <a:pt x="6089550" y="1988097"/>
                  <a:pt x="6094511" y="1990577"/>
                </a:cubicBezTo>
                <a:cubicBezTo>
                  <a:pt x="6099473" y="1993057"/>
                  <a:pt x="6099473" y="1995538"/>
                  <a:pt x="6094511" y="1998018"/>
                </a:cubicBezTo>
                <a:cubicBezTo>
                  <a:pt x="6089550" y="2000499"/>
                  <a:pt x="6087070" y="2001739"/>
                  <a:pt x="6087070" y="2001739"/>
                </a:cubicBezTo>
                <a:cubicBezTo>
                  <a:pt x="6082109" y="2001739"/>
                  <a:pt x="6077149" y="2006700"/>
                  <a:pt x="6072187" y="2016622"/>
                </a:cubicBezTo>
                <a:cubicBezTo>
                  <a:pt x="6072187" y="2021583"/>
                  <a:pt x="6073428" y="2022823"/>
                  <a:pt x="6075908" y="2020342"/>
                </a:cubicBezTo>
                <a:cubicBezTo>
                  <a:pt x="6078388" y="2017862"/>
                  <a:pt x="6084590" y="2014142"/>
                  <a:pt x="6094511" y="2009180"/>
                </a:cubicBezTo>
                <a:cubicBezTo>
                  <a:pt x="6104433" y="2009180"/>
                  <a:pt x="6110635" y="2007940"/>
                  <a:pt x="6113115" y="2005460"/>
                </a:cubicBezTo>
                <a:cubicBezTo>
                  <a:pt x="6115595" y="2002980"/>
                  <a:pt x="6116836" y="2001739"/>
                  <a:pt x="6116836" y="2001739"/>
                </a:cubicBezTo>
                <a:cubicBezTo>
                  <a:pt x="6116836" y="1996778"/>
                  <a:pt x="6119316" y="1994297"/>
                  <a:pt x="6124277" y="1994297"/>
                </a:cubicBezTo>
                <a:lnTo>
                  <a:pt x="6161484" y="1971973"/>
                </a:lnTo>
                <a:cubicBezTo>
                  <a:pt x="6171406" y="1971973"/>
                  <a:pt x="6176367" y="1971973"/>
                  <a:pt x="6176367" y="1971973"/>
                </a:cubicBezTo>
                <a:cubicBezTo>
                  <a:pt x="6181328" y="1962052"/>
                  <a:pt x="6183808" y="1962052"/>
                  <a:pt x="6183808" y="1971973"/>
                </a:cubicBezTo>
                <a:cubicBezTo>
                  <a:pt x="6178847" y="1971973"/>
                  <a:pt x="6173887" y="1974454"/>
                  <a:pt x="6168926" y="1979415"/>
                </a:cubicBezTo>
                <a:lnTo>
                  <a:pt x="6124277" y="2009180"/>
                </a:lnTo>
                <a:lnTo>
                  <a:pt x="6124277" y="2016622"/>
                </a:lnTo>
                <a:lnTo>
                  <a:pt x="6131719" y="2016622"/>
                </a:lnTo>
                <a:lnTo>
                  <a:pt x="6146601" y="2009180"/>
                </a:lnTo>
                <a:lnTo>
                  <a:pt x="6139160" y="2016622"/>
                </a:lnTo>
                <a:cubicBezTo>
                  <a:pt x="6129238" y="2021583"/>
                  <a:pt x="6125518" y="2026544"/>
                  <a:pt x="6127998" y="2031505"/>
                </a:cubicBezTo>
                <a:cubicBezTo>
                  <a:pt x="6130478" y="2036466"/>
                  <a:pt x="6129238" y="2038946"/>
                  <a:pt x="6124277" y="2038946"/>
                </a:cubicBezTo>
                <a:cubicBezTo>
                  <a:pt x="6119316" y="2038946"/>
                  <a:pt x="6116836" y="2038946"/>
                  <a:pt x="6116836" y="2038946"/>
                </a:cubicBezTo>
                <a:lnTo>
                  <a:pt x="6124277" y="2031505"/>
                </a:lnTo>
                <a:lnTo>
                  <a:pt x="6109394" y="2031505"/>
                </a:lnTo>
                <a:cubicBezTo>
                  <a:pt x="6099473" y="2036466"/>
                  <a:pt x="6094511" y="2038946"/>
                  <a:pt x="6094511" y="2038946"/>
                </a:cubicBezTo>
                <a:cubicBezTo>
                  <a:pt x="6089550" y="2038946"/>
                  <a:pt x="6087070" y="2038946"/>
                  <a:pt x="6087070" y="2038946"/>
                </a:cubicBezTo>
                <a:cubicBezTo>
                  <a:pt x="6087070" y="2038946"/>
                  <a:pt x="6084590" y="2038946"/>
                  <a:pt x="6079629" y="2038946"/>
                </a:cubicBezTo>
                <a:lnTo>
                  <a:pt x="6079629" y="2046387"/>
                </a:lnTo>
                <a:lnTo>
                  <a:pt x="6087070" y="2046387"/>
                </a:lnTo>
                <a:cubicBezTo>
                  <a:pt x="6087070" y="2051349"/>
                  <a:pt x="6089550" y="2053829"/>
                  <a:pt x="6094511" y="2053829"/>
                </a:cubicBezTo>
                <a:cubicBezTo>
                  <a:pt x="6099473" y="2058790"/>
                  <a:pt x="6101953" y="2061270"/>
                  <a:pt x="6101953" y="2061270"/>
                </a:cubicBezTo>
                <a:cubicBezTo>
                  <a:pt x="6101953" y="2061270"/>
                  <a:pt x="6099473" y="2063751"/>
                  <a:pt x="6094511" y="2068712"/>
                </a:cubicBezTo>
                <a:lnTo>
                  <a:pt x="6101953" y="2068712"/>
                </a:lnTo>
                <a:cubicBezTo>
                  <a:pt x="6101953" y="2068712"/>
                  <a:pt x="6104433" y="2067471"/>
                  <a:pt x="6109394" y="2064991"/>
                </a:cubicBezTo>
                <a:cubicBezTo>
                  <a:pt x="6114356" y="2062510"/>
                  <a:pt x="6116836" y="2061270"/>
                  <a:pt x="6116836" y="2061270"/>
                </a:cubicBezTo>
                <a:lnTo>
                  <a:pt x="6116836" y="2053829"/>
                </a:lnTo>
                <a:cubicBezTo>
                  <a:pt x="6111874" y="2053829"/>
                  <a:pt x="6109394" y="2052589"/>
                  <a:pt x="6109394" y="2050108"/>
                </a:cubicBezTo>
                <a:cubicBezTo>
                  <a:pt x="6109394" y="2047628"/>
                  <a:pt x="6109394" y="2043907"/>
                  <a:pt x="6109394" y="2038946"/>
                </a:cubicBezTo>
                <a:lnTo>
                  <a:pt x="6124277" y="2046387"/>
                </a:lnTo>
                <a:cubicBezTo>
                  <a:pt x="6129238" y="2051349"/>
                  <a:pt x="6131719" y="2053829"/>
                  <a:pt x="6131719" y="2053829"/>
                </a:cubicBezTo>
                <a:lnTo>
                  <a:pt x="6139160" y="2061270"/>
                </a:lnTo>
                <a:cubicBezTo>
                  <a:pt x="6129238" y="2066231"/>
                  <a:pt x="6114356" y="2076153"/>
                  <a:pt x="6094511" y="2091036"/>
                </a:cubicBezTo>
                <a:cubicBezTo>
                  <a:pt x="6084590" y="2095997"/>
                  <a:pt x="6077149" y="2098477"/>
                  <a:pt x="6072187" y="2098477"/>
                </a:cubicBezTo>
                <a:lnTo>
                  <a:pt x="6034980" y="2120801"/>
                </a:lnTo>
                <a:cubicBezTo>
                  <a:pt x="6030019" y="2120801"/>
                  <a:pt x="6027539" y="2123282"/>
                  <a:pt x="6027539" y="2128243"/>
                </a:cubicBezTo>
                <a:lnTo>
                  <a:pt x="6020097" y="2128243"/>
                </a:lnTo>
                <a:cubicBezTo>
                  <a:pt x="6015136" y="2128243"/>
                  <a:pt x="6010176" y="2130723"/>
                  <a:pt x="6005215" y="2135684"/>
                </a:cubicBezTo>
                <a:cubicBezTo>
                  <a:pt x="6005215" y="2135684"/>
                  <a:pt x="6003974" y="2135684"/>
                  <a:pt x="6001494" y="2135684"/>
                </a:cubicBezTo>
                <a:cubicBezTo>
                  <a:pt x="5999014" y="2135684"/>
                  <a:pt x="5997773" y="2135684"/>
                  <a:pt x="5997773" y="2135684"/>
                </a:cubicBezTo>
                <a:lnTo>
                  <a:pt x="5990332" y="2135684"/>
                </a:lnTo>
                <a:cubicBezTo>
                  <a:pt x="5985370" y="2135684"/>
                  <a:pt x="5982890" y="2138165"/>
                  <a:pt x="5982890" y="2143126"/>
                </a:cubicBezTo>
                <a:cubicBezTo>
                  <a:pt x="5982890" y="2153048"/>
                  <a:pt x="6000253" y="2150567"/>
                  <a:pt x="6034980" y="2135684"/>
                </a:cubicBezTo>
                <a:cubicBezTo>
                  <a:pt x="6059785" y="2120801"/>
                  <a:pt x="6072187" y="2115841"/>
                  <a:pt x="6072187" y="2120801"/>
                </a:cubicBezTo>
                <a:lnTo>
                  <a:pt x="6064746" y="2128243"/>
                </a:lnTo>
                <a:cubicBezTo>
                  <a:pt x="6064746" y="2128243"/>
                  <a:pt x="6057304" y="2130723"/>
                  <a:pt x="6042422" y="2135684"/>
                </a:cubicBezTo>
                <a:cubicBezTo>
                  <a:pt x="6012656" y="2150567"/>
                  <a:pt x="5995293" y="2160489"/>
                  <a:pt x="5990332" y="2165450"/>
                </a:cubicBezTo>
                <a:cubicBezTo>
                  <a:pt x="5990332" y="2165450"/>
                  <a:pt x="5987852" y="2166690"/>
                  <a:pt x="5982890" y="2169171"/>
                </a:cubicBezTo>
                <a:cubicBezTo>
                  <a:pt x="5977929" y="2171651"/>
                  <a:pt x="5975449" y="2172891"/>
                  <a:pt x="5975449" y="2172891"/>
                </a:cubicBezTo>
                <a:lnTo>
                  <a:pt x="5960566" y="2180333"/>
                </a:lnTo>
                <a:lnTo>
                  <a:pt x="5945683" y="2187774"/>
                </a:lnTo>
                <a:lnTo>
                  <a:pt x="5960566" y="2172891"/>
                </a:lnTo>
                <a:lnTo>
                  <a:pt x="5960566" y="2165450"/>
                </a:lnTo>
                <a:cubicBezTo>
                  <a:pt x="5955605" y="2165450"/>
                  <a:pt x="5951884" y="2166690"/>
                  <a:pt x="5949404" y="2169171"/>
                </a:cubicBezTo>
                <a:cubicBezTo>
                  <a:pt x="5946924" y="2171651"/>
                  <a:pt x="5944443" y="2172891"/>
                  <a:pt x="5941963" y="2172891"/>
                </a:cubicBezTo>
                <a:cubicBezTo>
                  <a:pt x="5939483" y="2172891"/>
                  <a:pt x="5933281" y="2175372"/>
                  <a:pt x="5923359" y="2180333"/>
                </a:cubicBezTo>
                <a:cubicBezTo>
                  <a:pt x="5893594" y="2200176"/>
                  <a:pt x="5876231" y="2210098"/>
                  <a:pt x="5871269" y="2210098"/>
                </a:cubicBezTo>
                <a:lnTo>
                  <a:pt x="5871269" y="2195215"/>
                </a:lnTo>
                <a:lnTo>
                  <a:pt x="5863828" y="2187774"/>
                </a:lnTo>
                <a:lnTo>
                  <a:pt x="5848945" y="2195215"/>
                </a:lnTo>
                <a:cubicBezTo>
                  <a:pt x="5848945" y="2190255"/>
                  <a:pt x="5851425" y="2186534"/>
                  <a:pt x="5856386" y="2184053"/>
                </a:cubicBezTo>
                <a:cubicBezTo>
                  <a:pt x="5861348" y="2181573"/>
                  <a:pt x="5863828" y="2180333"/>
                  <a:pt x="5863828" y="2180333"/>
                </a:cubicBezTo>
                <a:lnTo>
                  <a:pt x="5886152" y="2165450"/>
                </a:lnTo>
                <a:cubicBezTo>
                  <a:pt x="5896074" y="2155528"/>
                  <a:pt x="5903515" y="2150567"/>
                  <a:pt x="5908476" y="2150567"/>
                </a:cubicBezTo>
                <a:cubicBezTo>
                  <a:pt x="5913438" y="2150567"/>
                  <a:pt x="5915918" y="2149327"/>
                  <a:pt x="5915918" y="2146846"/>
                </a:cubicBezTo>
                <a:cubicBezTo>
                  <a:pt x="5915918" y="2144366"/>
                  <a:pt x="5918398" y="2140645"/>
                  <a:pt x="5923359" y="2135684"/>
                </a:cubicBezTo>
                <a:cubicBezTo>
                  <a:pt x="5928320" y="2135684"/>
                  <a:pt x="5932041" y="2134444"/>
                  <a:pt x="5934521" y="2131963"/>
                </a:cubicBezTo>
                <a:cubicBezTo>
                  <a:pt x="5937001" y="2129483"/>
                  <a:pt x="5938242" y="2128243"/>
                  <a:pt x="5938242" y="2128243"/>
                </a:cubicBezTo>
                <a:lnTo>
                  <a:pt x="5923359" y="2135684"/>
                </a:lnTo>
                <a:cubicBezTo>
                  <a:pt x="5918398" y="2135684"/>
                  <a:pt x="5913438" y="2136924"/>
                  <a:pt x="5908476" y="2139405"/>
                </a:cubicBezTo>
                <a:cubicBezTo>
                  <a:pt x="5903515" y="2141886"/>
                  <a:pt x="5901035" y="2143126"/>
                  <a:pt x="5901035" y="2143126"/>
                </a:cubicBezTo>
                <a:cubicBezTo>
                  <a:pt x="5896074" y="2143126"/>
                  <a:pt x="5893594" y="2145606"/>
                  <a:pt x="5893594" y="2150567"/>
                </a:cubicBezTo>
                <a:lnTo>
                  <a:pt x="5893594" y="2158008"/>
                </a:lnTo>
                <a:lnTo>
                  <a:pt x="5841504" y="2180333"/>
                </a:lnTo>
                <a:lnTo>
                  <a:pt x="5826621" y="2187774"/>
                </a:lnTo>
                <a:cubicBezTo>
                  <a:pt x="5826621" y="2187774"/>
                  <a:pt x="5824141" y="2187774"/>
                  <a:pt x="5819179" y="2187774"/>
                </a:cubicBezTo>
                <a:lnTo>
                  <a:pt x="5834062" y="2195215"/>
                </a:lnTo>
                <a:lnTo>
                  <a:pt x="5841504" y="2195215"/>
                </a:lnTo>
                <a:cubicBezTo>
                  <a:pt x="5836542" y="2195215"/>
                  <a:pt x="5834062" y="2197696"/>
                  <a:pt x="5834062" y="2202657"/>
                </a:cubicBezTo>
                <a:cubicBezTo>
                  <a:pt x="5834062" y="2202657"/>
                  <a:pt x="5831582" y="2205138"/>
                  <a:pt x="5826621" y="2210098"/>
                </a:cubicBezTo>
                <a:lnTo>
                  <a:pt x="5804297" y="2217540"/>
                </a:lnTo>
                <a:lnTo>
                  <a:pt x="5781972" y="2224981"/>
                </a:lnTo>
                <a:cubicBezTo>
                  <a:pt x="5781972" y="2224981"/>
                  <a:pt x="5781972" y="2227462"/>
                  <a:pt x="5781972" y="2232422"/>
                </a:cubicBezTo>
                <a:lnTo>
                  <a:pt x="5796855" y="2232422"/>
                </a:lnTo>
                <a:cubicBezTo>
                  <a:pt x="5801817" y="2227462"/>
                  <a:pt x="5806777" y="2224981"/>
                  <a:pt x="5811738" y="2224981"/>
                </a:cubicBezTo>
                <a:cubicBezTo>
                  <a:pt x="5811738" y="2220020"/>
                  <a:pt x="5816699" y="2216300"/>
                  <a:pt x="5826621" y="2213819"/>
                </a:cubicBezTo>
                <a:cubicBezTo>
                  <a:pt x="5836542" y="2211338"/>
                  <a:pt x="5841504" y="2207618"/>
                  <a:pt x="5841504" y="2202657"/>
                </a:cubicBezTo>
                <a:cubicBezTo>
                  <a:pt x="5841504" y="2202657"/>
                  <a:pt x="5843984" y="2202657"/>
                  <a:pt x="5848945" y="2202657"/>
                </a:cubicBezTo>
                <a:cubicBezTo>
                  <a:pt x="5853906" y="2202657"/>
                  <a:pt x="5856386" y="2200176"/>
                  <a:pt x="5856386" y="2195215"/>
                </a:cubicBezTo>
                <a:lnTo>
                  <a:pt x="5863828" y="2202657"/>
                </a:lnTo>
                <a:lnTo>
                  <a:pt x="5856386" y="2217540"/>
                </a:lnTo>
                <a:lnTo>
                  <a:pt x="5811738" y="2232422"/>
                </a:lnTo>
                <a:cubicBezTo>
                  <a:pt x="5806777" y="2232422"/>
                  <a:pt x="5804297" y="2232422"/>
                  <a:pt x="5804297" y="2232422"/>
                </a:cubicBezTo>
                <a:cubicBezTo>
                  <a:pt x="5804297" y="2237383"/>
                  <a:pt x="5805537" y="2238624"/>
                  <a:pt x="5808017" y="2236143"/>
                </a:cubicBezTo>
                <a:cubicBezTo>
                  <a:pt x="5810497" y="2233663"/>
                  <a:pt x="5811738" y="2234903"/>
                  <a:pt x="5811738" y="2239864"/>
                </a:cubicBezTo>
                <a:cubicBezTo>
                  <a:pt x="5811738" y="2239864"/>
                  <a:pt x="5811738" y="2240484"/>
                  <a:pt x="5811738" y="2241725"/>
                </a:cubicBezTo>
                <a:lnTo>
                  <a:pt x="5811738" y="2243585"/>
                </a:lnTo>
                <a:cubicBezTo>
                  <a:pt x="5811738" y="2243585"/>
                  <a:pt x="5811738" y="2243895"/>
                  <a:pt x="5811738" y="2244515"/>
                </a:cubicBezTo>
                <a:cubicBezTo>
                  <a:pt x="5811738" y="2245135"/>
                  <a:pt x="5811738" y="2246065"/>
                  <a:pt x="5811738" y="2247305"/>
                </a:cubicBezTo>
                <a:cubicBezTo>
                  <a:pt x="5811738" y="2252266"/>
                  <a:pt x="5809258" y="2254747"/>
                  <a:pt x="5804297" y="2254747"/>
                </a:cubicBezTo>
                <a:cubicBezTo>
                  <a:pt x="5804297" y="2249786"/>
                  <a:pt x="5801817" y="2247305"/>
                  <a:pt x="5796855" y="2247305"/>
                </a:cubicBezTo>
                <a:cubicBezTo>
                  <a:pt x="5791894" y="2247305"/>
                  <a:pt x="5789414" y="2251026"/>
                  <a:pt x="5789414" y="2258467"/>
                </a:cubicBezTo>
                <a:cubicBezTo>
                  <a:pt x="5789414" y="2265909"/>
                  <a:pt x="5788173" y="2270870"/>
                  <a:pt x="5785693" y="2273350"/>
                </a:cubicBezTo>
                <a:cubicBezTo>
                  <a:pt x="5783213" y="2275831"/>
                  <a:pt x="5784453" y="2277071"/>
                  <a:pt x="5789414" y="2277071"/>
                </a:cubicBezTo>
                <a:cubicBezTo>
                  <a:pt x="5789414" y="2282032"/>
                  <a:pt x="5786934" y="2284512"/>
                  <a:pt x="5781972" y="2284512"/>
                </a:cubicBezTo>
                <a:lnTo>
                  <a:pt x="5789414" y="2291954"/>
                </a:lnTo>
                <a:cubicBezTo>
                  <a:pt x="5789414" y="2296914"/>
                  <a:pt x="5789414" y="2299395"/>
                  <a:pt x="5789414" y="2299395"/>
                </a:cubicBezTo>
                <a:cubicBezTo>
                  <a:pt x="5789414" y="2299395"/>
                  <a:pt x="5786934" y="2299395"/>
                  <a:pt x="5781972" y="2299395"/>
                </a:cubicBezTo>
                <a:cubicBezTo>
                  <a:pt x="5777011" y="2299395"/>
                  <a:pt x="5774531" y="2301876"/>
                  <a:pt x="5774531" y="2306837"/>
                </a:cubicBezTo>
                <a:lnTo>
                  <a:pt x="5767090" y="2314278"/>
                </a:lnTo>
                <a:cubicBezTo>
                  <a:pt x="5757168" y="2314278"/>
                  <a:pt x="5752207" y="2321719"/>
                  <a:pt x="5752207" y="2336602"/>
                </a:cubicBezTo>
                <a:lnTo>
                  <a:pt x="5759648" y="2344044"/>
                </a:lnTo>
                <a:cubicBezTo>
                  <a:pt x="5759648" y="2344044"/>
                  <a:pt x="5760889" y="2342804"/>
                  <a:pt x="5763369" y="2340323"/>
                </a:cubicBezTo>
                <a:cubicBezTo>
                  <a:pt x="5765849" y="2337842"/>
                  <a:pt x="5769570" y="2336602"/>
                  <a:pt x="5774531" y="2336602"/>
                </a:cubicBezTo>
                <a:lnTo>
                  <a:pt x="5811738" y="2299395"/>
                </a:lnTo>
                <a:lnTo>
                  <a:pt x="5819179" y="2299395"/>
                </a:lnTo>
                <a:cubicBezTo>
                  <a:pt x="5819179" y="2299395"/>
                  <a:pt x="5821660" y="2299395"/>
                  <a:pt x="5826621" y="2299395"/>
                </a:cubicBezTo>
                <a:lnTo>
                  <a:pt x="5819179" y="2314278"/>
                </a:lnTo>
                <a:cubicBezTo>
                  <a:pt x="5814218" y="2314278"/>
                  <a:pt x="5811738" y="2316759"/>
                  <a:pt x="5811738" y="2321719"/>
                </a:cubicBezTo>
                <a:lnTo>
                  <a:pt x="5789414" y="2336602"/>
                </a:lnTo>
                <a:lnTo>
                  <a:pt x="5789414" y="2344044"/>
                </a:lnTo>
                <a:cubicBezTo>
                  <a:pt x="5789414" y="2344044"/>
                  <a:pt x="5791894" y="2344044"/>
                  <a:pt x="5796855" y="2344044"/>
                </a:cubicBezTo>
                <a:cubicBezTo>
                  <a:pt x="5796855" y="2344044"/>
                  <a:pt x="5798096" y="2345284"/>
                  <a:pt x="5800576" y="2347764"/>
                </a:cubicBezTo>
                <a:cubicBezTo>
                  <a:pt x="5803056" y="2350245"/>
                  <a:pt x="5805537" y="2350245"/>
                  <a:pt x="5808017" y="2347764"/>
                </a:cubicBezTo>
                <a:cubicBezTo>
                  <a:pt x="5810497" y="2345284"/>
                  <a:pt x="5811738" y="2345284"/>
                  <a:pt x="5811738" y="2347764"/>
                </a:cubicBezTo>
                <a:cubicBezTo>
                  <a:pt x="5811738" y="2350245"/>
                  <a:pt x="5814218" y="2351485"/>
                  <a:pt x="5819179" y="2351485"/>
                </a:cubicBezTo>
                <a:cubicBezTo>
                  <a:pt x="5819179" y="2346524"/>
                  <a:pt x="5820420" y="2344044"/>
                  <a:pt x="5822900" y="2344044"/>
                </a:cubicBezTo>
                <a:cubicBezTo>
                  <a:pt x="5825380" y="2344044"/>
                  <a:pt x="5826621" y="2341563"/>
                  <a:pt x="5826621" y="2336602"/>
                </a:cubicBezTo>
                <a:lnTo>
                  <a:pt x="5841504" y="2329161"/>
                </a:lnTo>
                <a:cubicBezTo>
                  <a:pt x="5841504" y="2324200"/>
                  <a:pt x="5843984" y="2324200"/>
                  <a:pt x="5848945" y="2329161"/>
                </a:cubicBezTo>
                <a:cubicBezTo>
                  <a:pt x="5848945" y="2324200"/>
                  <a:pt x="5853906" y="2321719"/>
                  <a:pt x="5863828" y="2321719"/>
                </a:cubicBezTo>
                <a:lnTo>
                  <a:pt x="5878711" y="2306837"/>
                </a:lnTo>
                <a:lnTo>
                  <a:pt x="5915918" y="2299395"/>
                </a:lnTo>
                <a:cubicBezTo>
                  <a:pt x="5920879" y="2299395"/>
                  <a:pt x="5924600" y="2299395"/>
                  <a:pt x="5927080" y="2299395"/>
                </a:cubicBezTo>
                <a:cubicBezTo>
                  <a:pt x="5929560" y="2299395"/>
                  <a:pt x="5930801" y="2296914"/>
                  <a:pt x="5930801" y="2291954"/>
                </a:cubicBezTo>
                <a:cubicBezTo>
                  <a:pt x="5930801" y="2286993"/>
                  <a:pt x="5928320" y="2286993"/>
                  <a:pt x="5923359" y="2291954"/>
                </a:cubicBezTo>
                <a:lnTo>
                  <a:pt x="5923359" y="2284512"/>
                </a:lnTo>
                <a:cubicBezTo>
                  <a:pt x="5928320" y="2284512"/>
                  <a:pt x="5933281" y="2284512"/>
                  <a:pt x="5938242" y="2284512"/>
                </a:cubicBezTo>
                <a:cubicBezTo>
                  <a:pt x="5943203" y="2284512"/>
                  <a:pt x="5948163" y="2282032"/>
                  <a:pt x="5953125" y="2277071"/>
                </a:cubicBezTo>
                <a:lnTo>
                  <a:pt x="5953125" y="2269630"/>
                </a:lnTo>
                <a:lnTo>
                  <a:pt x="5960566" y="2262188"/>
                </a:lnTo>
                <a:cubicBezTo>
                  <a:pt x="5960566" y="2257227"/>
                  <a:pt x="5963046" y="2252266"/>
                  <a:pt x="5968008" y="2247305"/>
                </a:cubicBezTo>
                <a:lnTo>
                  <a:pt x="5968008" y="2254747"/>
                </a:lnTo>
                <a:lnTo>
                  <a:pt x="5968008" y="2262188"/>
                </a:lnTo>
                <a:cubicBezTo>
                  <a:pt x="5972969" y="2262188"/>
                  <a:pt x="5979170" y="2260948"/>
                  <a:pt x="5986611" y="2258467"/>
                </a:cubicBezTo>
                <a:cubicBezTo>
                  <a:pt x="5994053" y="2255987"/>
                  <a:pt x="5997773" y="2252266"/>
                  <a:pt x="5997773" y="2247305"/>
                </a:cubicBezTo>
                <a:cubicBezTo>
                  <a:pt x="5997773" y="2247305"/>
                  <a:pt x="6000253" y="2247305"/>
                  <a:pt x="6005215" y="2247305"/>
                </a:cubicBezTo>
                <a:lnTo>
                  <a:pt x="6005215" y="2239864"/>
                </a:lnTo>
                <a:cubicBezTo>
                  <a:pt x="6005215" y="2239864"/>
                  <a:pt x="6007695" y="2239864"/>
                  <a:pt x="6012656" y="2239864"/>
                </a:cubicBezTo>
                <a:cubicBezTo>
                  <a:pt x="6017617" y="2239864"/>
                  <a:pt x="6022578" y="2237383"/>
                  <a:pt x="6027539" y="2232422"/>
                </a:cubicBezTo>
                <a:lnTo>
                  <a:pt x="6034980" y="2224981"/>
                </a:lnTo>
                <a:lnTo>
                  <a:pt x="6042422" y="2232422"/>
                </a:lnTo>
                <a:lnTo>
                  <a:pt x="6049863" y="2232422"/>
                </a:lnTo>
                <a:cubicBezTo>
                  <a:pt x="6064746" y="2227462"/>
                  <a:pt x="6072187" y="2220020"/>
                  <a:pt x="6072187" y="2210098"/>
                </a:cubicBezTo>
                <a:cubicBezTo>
                  <a:pt x="6072187" y="2210098"/>
                  <a:pt x="6069707" y="2207618"/>
                  <a:pt x="6064746" y="2202657"/>
                </a:cubicBezTo>
                <a:cubicBezTo>
                  <a:pt x="6064746" y="2202657"/>
                  <a:pt x="6063505" y="2202657"/>
                  <a:pt x="6061025" y="2202657"/>
                </a:cubicBezTo>
                <a:cubicBezTo>
                  <a:pt x="6058545" y="2202657"/>
                  <a:pt x="6052343" y="2205138"/>
                  <a:pt x="6042422" y="2210098"/>
                </a:cubicBezTo>
                <a:lnTo>
                  <a:pt x="6027539" y="2217540"/>
                </a:lnTo>
                <a:cubicBezTo>
                  <a:pt x="6027539" y="2212579"/>
                  <a:pt x="6027539" y="2210098"/>
                  <a:pt x="6027539" y="2210098"/>
                </a:cubicBezTo>
                <a:lnTo>
                  <a:pt x="6042422" y="2202657"/>
                </a:lnTo>
                <a:cubicBezTo>
                  <a:pt x="6057304" y="2192735"/>
                  <a:pt x="6069707" y="2190255"/>
                  <a:pt x="6079629" y="2195215"/>
                </a:cubicBezTo>
                <a:lnTo>
                  <a:pt x="6094511" y="2195215"/>
                </a:lnTo>
                <a:cubicBezTo>
                  <a:pt x="6089550" y="2190255"/>
                  <a:pt x="6089550" y="2187774"/>
                  <a:pt x="6094511" y="2187774"/>
                </a:cubicBezTo>
                <a:cubicBezTo>
                  <a:pt x="6109394" y="2192735"/>
                  <a:pt x="6121797" y="2190255"/>
                  <a:pt x="6131719" y="2180333"/>
                </a:cubicBezTo>
                <a:cubicBezTo>
                  <a:pt x="6131719" y="2175372"/>
                  <a:pt x="6134199" y="2172891"/>
                  <a:pt x="6139160" y="2172891"/>
                </a:cubicBezTo>
                <a:cubicBezTo>
                  <a:pt x="6144121" y="2172891"/>
                  <a:pt x="6146601" y="2172891"/>
                  <a:pt x="6146601" y="2172891"/>
                </a:cubicBezTo>
                <a:cubicBezTo>
                  <a:pt x="6146601" y="2172891"/>
                  <a:pt x="6149081" y="2170411"/>
                  <a:pt x="6154043" y="2165450"/>
                </a:cubicBezTo>
                <a:lnTo>
                  <a:pt x="6154043" y="2172891"/>
                </a:lnTo>
                <a:cubicBezTo>
                  <a:pt x="6154043" y="2182813"/>
                  <a:pt x="6151563" y="2185293"/>
                  <a:pt x="6146601" y="2180333"/>
                </a:cubicBezTo>
                <a:lnTo>
                  <a:pt x="6124277" y="2195215"/>
                </a:lnTo>
                <a:lnTo>
                  <a:pt x="6124277" y="2202657"/>
                </a:lnTo>
                <a:lnTo>
                  <a:pt x="6101953" y="2210098"/>
                </a:lnTo>
                <a:lnTo>
                  <a:pt x="6094511" y="2210098"/>
                </a:lnTo>
                <a:cubicBezTo>
                  <a:pt x="6094511" y="2205138"/>
                  <a:pt x="6094511" y="2202657"/>
                  <a:pt x="6094511" y="2202657"/>
                </a:cubicBezTo>
                <a:cubicBezTo>
                  <a:pt x="6094511" y="2202657"/>
                  <a:pt x="6093271" y="2203897"/>
                  <a:pt x="6090791" y="2206378"/>
                </a:cubicBezTo>
                <a:cubicBezTo>
                  <a:pt x="6088311" y="2208858"/>
                  <a:pt x="6087070" y="2212579"/>
                  <a:pt x="6087070" y="2217540"/>
                </a:cubicBezTo>
                <a:cubicBezTo>
                  <a:pt x="6092031" y="2237383"/>
                  <a:pt x="6096992" y="2247305"/>
                  <a:pt x="6101953" y="2247305"/>
                </a:cubicBezTo>
                <a:cubicBezTo>
                  <a:pt x="6101953" y="2247305"/>
                  <a:pt x="6109394" y="2242345"/>
                  <a:pt x="6124277" y="2232422"/>
                </a:cubicBezTo>
                <a:cubicBezTo>
                  <a:pt x="6129238" y="2232422"/>
                  <a:pt x="6134199" y="2229942"/>
                  <a:pt x="6139160" y="2224981"/>
                </a:cubicBezTo>
                <a:cubicBezTo>
                  <a:pt x="6144121" y="2220020"/>
                  <a:pt x="6146601" y="2217540"/>
                  <a:pt x="6146601" y="2217540"/>
                </a:cubicBezTo>
                <a:cubicBezTo>
                  <a:pt x="6146601" y="2217540"/>
                  <a:pt x="6166445" y="2207618"/>
                  <a:pt x="6206133" y="2187774"/>
                </a:cubicBezTo>
                <a:lnTo>
                  <a:pt x="6281477" y="2162659"/>
                </a:lnTo>
                <a:lnTo>
                  <a:pt x="6280547" y="2165450"/>
                </a:lnTo>
                <a:cubicBezTo>
                  <a:pt x="6280547" y="2165450"/>
                  <a:pt x="6278067" y="2165450"/>
                  <a:pt x="6273105" y="2165450"/>
                </a:cubicBezTo>
                <a:lnTo>
                  <a:pt x="6258222" y="2180333"/>
                </a:lnTo>
                <a:lnTo>
                  <a:pt x="6250781" y="2180333"/>
                </a:lnTo>
                <a:lnTo>
                  <a:pt x="6243340" y="2187774"/>
                </a:lnTo>
                <a:cubicBezTo>
                  <a:pt x="6238378" y="2192735"/>
                  <a:pt x="6233418" y="2195215"/>
                  <a:pt x="6228457" y="2195215"/>
                </a:cubicBezTo>
                <a:lnTo>
                  <a:pt x="6213574" y="2195215"/>
                </a:lnTo>
                <a:cubicBezTo>
                  <a:pt x="6213574" y="2200176"/>
                  <a:pt x="6211094" y="2202657"/>
                  <a:pt x="6206133" y="2202657"/>
                </a:cubicBezTo>
                <a:cubicBezTo>
                  <a:pt x="6206133" y="2202657"/>
                  <a:pt x="6206133" y="2205138"/>
                  <a:pt x="6206133" y="2210098"/>
                </a:cubicBezTo>
                <a:cubicBezTo>
                  <a:pt x="6206133" y="2215059"/>
                  <a:pt x="6206133" y="2218780"/>
                  <a:pt x="6206133" y="2221260"/>
                </a:cubicBezTo>
                <a:cubicBezTo>
                  <a:pt x="6206133" y="2223741"/>
                  <a:pt x="6202412" y="2226221"/>
                  <a:pt x="6194970" y="2228702"/>
                </a:cubicBezTo>
                <a:cubicBezTo>
                  <a:pt x="6187529" y="2231182"/>
                  <a:pt x="6182568" y="2232422"/>
                  <a:pt x="6180088" y="2232422"/>
                </a:cubicBezTo>
                <a:cubicBezTo>
                  <a:pt x="6177608" y="2232422"/>
                  <a:pt x="6181328" y="2229942"/>
                  <a:pt x="6191250" y="2224981"/>
                </a:cubicBezTo>
                <a:lnTo>
                  <a:pt x="6191250" y="2210098"/>
                </a:lnTo>
                <a:lnTo>
                  <a:pt x="6183808" y="2210098"/>
                </a:lnTo>
                <a:cubicBezTo>
                  <a:pt x="6183808" y="2215059"/>
                  <a:pt x="6181328" y="2217540"/>
                  <a:pt x="6176367" y="2217540"/>
                </a:cubicBezTo>
                <a:cubicBezTo>
                  <a:pt x="6171406" y="2217540"/>
                  <a:pt x="6168926" y="2220020"/>
                  <a:pt x="6168926" y="2224981"/>
                </a:cubicBezTo>
                <a:cubicBezTo>
                  <a:pt x="6168926" y="2229942"/>
                  <a:pt x="6166445" y="2234903"/>
                  <a:pt x="6161484" y="2239864"/>
                </a:cubicBezTo>
                <a:lnTo>
                  <a:pt x="6146601" y="2239864"/>
                </a:lnTo>
                <a:lnTo>
                  <a:pt x="6154043" y="2232422"/>
                </a:lnTo>
                <a:lnTo>
                  <a:pt x="6139160" y="2239864"/>
                </a:lnTo>
                <a:cubicBezTo>
                  <a:pt x="6134199" y="2244825"/>
                  <a:pt x="6130478" y="2246065"/>
                  <a:pt x="6127998" y="2243585"/>
                </a:cubicBezTo>
                <a:cubicBezTo>
                  <a:pt x="6125518" y="2241104"/>
                  <a:pt x="6124277" y="2241104"/>
                  <a:pt x="6124277" y="2243585"/>
                </a:cubicBezTo>
                <a:cubicBezTo>
                  <a:pt x="6124277" y="2246065"/>
                  <a:pt x="6121797" y="2247305"/>
                  <a:pt x="6116836" y="2247305"/>
                </a:cubicBezTo>
                <a:cubicBezTo>
                  <a:pt x="6111874" y="2247305"/>
                  <a:pt x="6109394" y="2249786"/>
                  <a:pt x="6109394" y="2254747"/>
                </a:cubicBezTo>
                <a:cubicBezTo>
                  <a:pt x="6109394" y="2254747"/>
                  <a:pt x="6109394" y="2257227"/>
                  <a:pt x="6109394" y="2262188"/>
                </a:cubicBezTo>
                <a:lnTo>
                  <a:pt x="6116836" y="2262188"/>
                </a:lnTo>
                <a:lnTo>
                  <a:pt x="6116836" y="2269630"/>
                </a:lnTo>
                <a:cubicBezTo>
                  <a:pt x="6101953" y="2269630"/>
                  <a:pt x="6094511" y="2269630"/>
                  <a:pt x="6094511" y="2269630"/>
                </a:cubicBezTo>
                <a:lnTo>
                  <a:pt x="6087070" y="2262188"/>
                </a:lnTo>
                <a:cubicBezTo>
                  <a:pt x="6087070" y="2267149"/>
                  <a:pt x="6087070" y="2269630"/>
                  <a:pt x="6087070" y="2269630"/>
                </a:cubicBezTo>
                <a:lnTo>
                  <a:pt x="6064746" y="2284512"/>
                </a:lnTo>
                <a:lnTo>
                  <a:pt x="6049863" y="2291954"/>
                </a:lnTo>
                <a:cubicBezTo>
                  <a:pt x="6034980" y="2311797"/>
                  <a:pt x="6020097" y="2321719"/>
                  <a:pt x="6005215" y="2321719"/>
                </a:cubicBezTo>
                <a:cubicBezTo>
                  <a:pt x="6005215" y="2321719"/>
                  <a:pt x="6003974" y="2321719"/>
                  <a:pt x="6001494" y="2321719"/>
                </a:cubicBezTo>
                <a:cubicBezTo>
                  <a:pt x="5999014" y="2321719"/>
                  <a:pt x="5995293" y="2324200"/>
                  <a:pt x="5990332" y="2329161"/>
                </a:cubicBezTo>
                <a:cubicBezTo>
                  <a:pt x="5985370" y="2334122"/>
                  <a:pt x="5981650" y="2335362"/>
                  <a:pt x="5979170" y="2332881"/>
                </a:cubicBezTo>
                <a:cubicBezTo>
                  <a:pt x="5976690" y="2330401"/>
                  <a:pt x="5975449" y="2331641"/>
                  <a:pt x="5975449" y="2336602"/>
                </a:cubicBezTo>
                <a:cubicBezTo>
                  <a:pt x="5975449" y="2336602"/>
                  <a:pt x="5972969" y="2337842"/>
                  <a:pt x="5968008" y="2340323"/>
                </a:cubicBezTo>
                <a:cubicBezTo>
                  <a:pt x="5963046" y="2342804"/>
                  <a:pt x="5959326" y="2344044"/>
                  <a:pt x="5956845" y="2344044"/>
                </a:cubicBezTo>
                <a:cubicBezTo>
                  <a:pt x="5954365" y="2344044"/>
                  <a:pt x="5950645" y="2346524"/>
                  <a:pt x="5945683" y="2351485"/>
                </a:cubicBezTo>
                <a:cubicBezTo>
                  <a:pt x="5945683" y="2356446"/>
                  <a:pt x="5943203" y="2358926"/>
                  <a:pt x="5938242" y="2358926"/>
                </a:cubicBezTo>
                <a:cubicBezTo>
                  <a:pt x="5933281" y="2358926"/>
                  <a:pt x="5930801" y="2358926"/>
                  <a:pt x="5930801" y="2358926"/>
                </a:cubicBezTo>
                <a:cubicBezTo>
                  <a:pt x="5930801" y="2368848"/>
                  <a:pt x="5933281" y="2371329"/>
                  <a:pt x="5938242" y="2366368"/>
                </a:cubicBezTo>
                <a:cubicBezTo>
                  <a:pt x="5938242" y="2366368"/>
                  <a:pt x="5940722" y="2366368"/>
                  <a:pt x="5945683" y="2366368"/>
                </a:cubicBezTo>
                <a:lnTo>
                  <a:pt x="5945683" y="2373809"/>
                </a:lnTo>
                <a:cubicBezTo>
                  <a:pt x="5935762" y="2368848"/>
                  <a:pt x="5930801" y="2371329"/>
                  <a:pt x="5930801" y="2381251"/>
                </a:cubicBezTo>
                <a:cubicBezTo>
                  <a:pt x="5930801" y="2381251"/>
                  <a:pt x="5933281" y="2381251"/>
                  <a:pt x="5938242" y="2381251"/>
                </a:cubicBezTo>
                <a:cubicBezTo>
                  <a:pt x="5948163" y="2381251"/>
                  <a:pt x="5958086" y="2380011"/>
                  <a:pt x="5968008" y="2377530"/>
                </a:cubicBezTo>
                <a:cubicBezTo>
                  <a:pt x="5977929" y="2375049"/>
                  <a:pt x="5987852" y="2368848"/>
                  <a:pt x="5997773" y="2358926"/>
                </a:cubicBezTo>
                <a:lnTo>
                  <a:pt x="6012656" y="2358926"/>
                </a:lnTo>
                <a:lnTo>
                  <a:pt x="6005215" y="2373809"/>
                </a:lnTo>
                <a:cubicBezTo>
                  <a:pt x="6005215" y="2378770"/>
                  <a:pt x="6005215" y="2381251"/>
                  <a:pt x="6005215" y="2381251"/>
                </a:cubicBezTo>
                <a:lnTo>
                  <a:pt x="5997773" y="2388692"/>
                </a:lnTo>
                <a:cubicBezTo>
                  <a:pt x="5992812" y="2383731"/>
                  <a:pt x="5990332" y="2383731"/>
                  <a:pt x="5990332" y="2388692"/>
                </a:cubicBezTo>
                <a:cubicBezTo>
                  <a:pt x="5985370" y="2388692"/>
                  <a:pt x="5982890" y="2387452"/>
                  <a:pt x="5982890" y="2384971"/>
                </a:cubicBezTo>
                <a:cubicBezTo>
                  <a:pt x="5982890" y="2382491"/>
                  <a:pt x="5982890" y="2381251"/>
                  <a:pt x="5982890" y="2381251"/>
                </a:cubicBezTo>
                <a:cubicBezTo>
                  <a:pt x="5982890" y="2381251"/>
                  <a:pt x="5981650" y="2381251"/>
                  <a:pt x="5979170" y="2381251"/>
                </a:cubicBezTo>
                <a:cubicBezTo>
                  <a:pt x="5976690" y="2381251"/>
                  <a:pt x="5975449" y="2382491"/>
                  <a:pt x="5975449" y="2384971"/>
                </a:cubicBezTo>
                <a:cubicBezTo>
                  <a:pt x="5975449" y="2387452"/>
                  <a:pt x="5974208" y="2389932"/>
                  <a:pt x="5971728" y="2392413"/>
                </a:cubicBezTo>
                <a:cubicBezTo>
                  <a:pt x="5969248" y="2394893"/>
                  <a:pt x="5965527" y="2396133"/>
                  <a:pt x="5960566" y="2396133"/>
                </a:cubicBezTo>
                <a:cubicBezTo>
                  <a:pt x="5955605" y="2396133"/>
                  <a:pt x="5951884" y="2397373"/>
                  <a:pt x="5949404" y="2399854"/>
                </a:cubicBezTo>
                <a:cubicBezTo>
                  <a:pt x="5946924" y="2402335"/>
                  <a:pt x="5945683" y="2406055"/>
                  <a:pt x="5945683" y="2411016"/>
                </a:cubicBezTo>
                <a:lnTo>
                  <a:pt x="5945683" y="2425899"/>
                </a:lnTo>
                <a:lnTo>
                  <a:pt x="5938242" y="2425899"/>
                </a:lnTo>
                <a:lnTo>
                  <a:pt x="5923359" y="2425899"/>
                </a:lnTo>
                <a:cubicBezTo>
                  <a:pt x="5918398" y="2430860"/>
                  <a:pt x="5915918" y="2430860"/>
                  <a:pt x="5915918" y="2425899"/>
                </a:cubicBezTo>
                <a:lnTo>
                  <a:pt x="5901035" y="2448223"/>
                </a:lnTo>
                <a:lnTo>
                  <a:pt x="5897314" y="2448223"/>
                </a:lnTo>
                <a:cubicBezTo>
                  <a:pt x="5899794" y="2448223"/>
                  <a:pt x="5899794" y="2446983"/>
                  <a:pt x="5897314" y="2444503"/>
                </a:cubicBezTo>
                <a:cubicBezTo>
                  <a:pt x="5894834" y="2442022"/>
                  <a:pt x="5893594" y="2440782"/>
                  <a:pt x="5893594" y="2440782"/>
                </a:cubicBezTo>
                <a:cubicBezTo>
                  <a:pt x="5893594" y="2440782"/>
                  <a:pt x="5893594" y="2443263"/>
                  <a:pt x="5893594" y="2448223"/>
                </a:cubicBezTo>
                <a:lnTo>
                  <a:pt x="5878711" y="2463106"/>
                </a:lnTo>
                <a:cubicBezTo>
                  <a:pt x="5868789" y="2473028"/>
                  <a:pt x="5861348" y="2475508"/>
                  <a:pt x="5856386" y="2470547"/>
                </a:cubicBezTo>
                <a:lnTo>
                  <a:pt x="5856386" y="2463106"/>
                </a:lnTo>
                <a:lnTo>
                  <a:pt x="5863828" y="2455665"/>
                </a:lnTo>
                <a:cubicBezTo>
                  <a:pt x="5858867" y="2455665"/>
                  <a:pt x="5853906" y="2458145"/>
                  <a:pt x="5848945" y="2463106"/>
                </a:cubicBezTo>
                <a:cubicBezTo>
                  <a:pt x="5834062" y="2473028"/>
                  <a:pt x="5826621" y="2475508"/>
                  <a:pt x="5826621" y="2470547"/>
                </a:cubicBezTo>
                <a:lnTo>
                  <a:pt x="5834062" y="2463106"/>
                </a:lnTo>
                <a:lnTo>
                  <a:pt x="5841504" y="2463106"/>
                </a:lnTo>
                <a:cubicBezTo>
                  <a:pt x="5841504" y="2458145"/>
                  <a:pt x="5840263" y="2456905"/>
                  <a:pt x="5837783" y="2459385"/>
                </a:cubicBezTo>
                <a:cubicBezTo>
                  <a:pt x="5835303" y="2461866"/>
                  <a:pt x="5831582" y="2463106"/>
                  <a:pt x="5826621" y="2463106"/>
                </a:cubicBezTo>
                <a:cubicBezTo>
                  <a:pt x="5821660" y="2463106"/>
                  <a:pt x="5819179" y="2465587"/>
                  <a:pt x="5819179" y="2470547"/>
                </a:cubicBezTo>
                <a:lnTo>
                  <a:pt x="5819179" y="2477989"/>
                </a:lnTo>
                <a:cubicBezTo>
                  <a:pt x="5814218" y="2477989"/>
                  <a:pt x="5805537" y="2481710"/>
                  <a:pt x="5793135" y="2489151"/>
                </a:cubicBezTo>
                <a:cubicBezTo>
                  <a:pt x="5780732" y="2496592"/>
                  <a:pt x="5774531" y="2501553"/>
                  <a:pt x="5774531" y="2504034"/>
                </a:cubicBezTo>
                <a:cubicBezTo>
                  <a:pt x="5774531" y="2506514"/>
                  <a:pt x="5773290" y="2506514"/>
                  <a:pt x="5770810" y="2504034"/>
                </a:cubicBezTo>
                <a:cubicBezTo>
                  <a:pt x="5768330" y="2501553"/>
                  <a:pt x="5764610" y="2502794"/>
                  <a:pt x="5759648" y="2507755"/>
                </a:cubicBezTo>
                <a:cubicBezTo>
                  <a:pt x="5754687" y="2512715"/>
                  <a:pt x="5753447" y="2517677"/>
                  <a:pt x="5755928" y="2522637"/>
                </a:cubicBezTo>
                <a:cubicBezTo>
                  <a:pt x="5758408" y="2527598"/>
                  <a:pt x="5757168" y="2530079"/>
                  <a:pt x="5752207" y="2530079"/>
                </a:cubicBezTo>
                <a:lnTo>
                  <a:pt x="5744765" y="2544962"/>
                </a:lnTo>
                <a:cubicBezTo>
                  <a:pt x="5749727" y="2544962"/>
                  <a:pt x="5754687" y="2541241"/>
                  <a:pt x="5759648" y="2533799"/>
                </a:cubicBezTo>
                <a:cubicBezTo>
                  <a:pt x="5764610" y="2526358"/>
                  <a:pt x="5767090" y="2525118"/>
                  <a:pt x="5767090" y="2530079"/>
                </a:cubicBezTo>
                <a:lnTo>
                  <a:pt x="5781972" y="2522637"/>
                </a:lnTo>
                <a:cubicBezTo>
                  <a:pt x="5781972" y="2517677"/>
                  <a:pt x="5784453" y="2515196"/>
                  <a:pt x="5789414" y="2515196"/>
                </a:cubicBezTo>
                <a:lnTo>
                  <a:pt x="5841504" y="2492872"/>
                </a:lnTo>
                <a:cubicBezTo>
                  <a:pt x="5841504" y="2487911"/>
                  <a:pt x="5843984" y="2485430"/>
                  <a:pt x="5848945" y="2485430"/>
                </a:cubicBezTo>
                <a:lnTo>
                  <a:pt x="5863828" y="2477989"/>
                </a:lnTo>
                <a:cubicBezTo>
                  <a:pt x="5878711" y="2463106"/>
                  <a:pt x="5888632" y="2458145"/>
                  <a:pt x="5893594" y="2463106"/>
                </a:cubicBezTo>
                <a:lnTo>
                  <a:pt x="5878711" y="2477989"/>
                </a:lnTo>
                <a:cubicBezTo>
                  <a:pt x="5878711" y="2482950"/>
                  <a:pt x="5876231" y="2486670"/>
                  <a:pt x="5871269" y="2489151"/>
                </a:cubicBezTo>
                <a:cubicBezTo>
                  <a:pt x="5866308" y="2491632"/>
                  <a:pt x="5858867" y="2496592"/>
                  <a:pt x="5848945" y="2504034"/>
                </a:cubicBezTo>
                <a:cubicBezTo>
                  <a:pt x="5839024" y="2511475"/>
                  <a:pt x="5834062" y="2515196"/>
                  <a:pt x="5834062" y="2515196"/>
                </a:cubicBezTo>
                <a:cubicBezTo>
                  <a:pt x="5834062" y="2515196"/>
                  <a:pt x="5832822" y="2516436"/>
                  <a:pt x="5830342" y="2518917"/>
                </a:cubicBezTo>
                <a:cubicBezTo>
                  <a:pt x="5827861" y="2521397"/>
                  <a:pt x="5824141" y="2522637"/>
                  <a:pt x="5819179" y="2522637"/>
                </a:cubicBezTo>
                <a:cubicBezTo>
                  <a:pt x="5814218" y="2522637"/>
                  <a:pt x="5812979" y="2525118"/>
                  <a:pt x="5815459" y="2530079"/>
                </a:cubicBezTo>
                <a:cubicBezTo>
                  <a:pt x="5817939" y="2535039"/>
                  <a:pt x="5816699" y="2538760"/>
                  <a:pt x="5811738" y="2541241"/>
                </a:cubicBezTo>
                <a:cubicBezTo>
                  <a:pt x="5806777" y="2543721"/>
                  <a:pt x="5803056" y="2542481"/>
                  <a:pt x="5800576" y="2537520"/>
                </a:cubicBezTo>
                <a:cubicBezTo>
                  <a:pt x="5798096" y="2532559"/>
                  <a:pt x="5790654" y="2533799"/>
                  <a:pt x="5778252" y="2541241"/>
                </a:cubicBezTo>
                <a:cubicBezTo>
                  <a:pt x="5765849" y="2548682"/>
                  <a:pt x="5754687" y="2554884"/>
                  <a:pt x="5744765" y="2559844"/>
                </a:cubicBezTo>
                <a:cubicBezTo>
                  <a:pt x="5734844" y="2564805"/>
                  <a:pt x="5726162" y="2568526"/>
                  <a:pt x="5718720" y="2571006"/>
                </a:cubicBezTo>
                <a:cubicBezTo>
                  <a:pt x="5711279" y="2573487"/>
                  <a:pt x="5707558" y="2574727"/>
                  <a:pt x="5707558" y="2574727"/>
                </a:cubicBezTo>
                <a:lnTo>
                  <a:pt x="5707558" y="2567286"/>
                </a:lnTo>
                <a:lnTo>
                  <a:pt x="5737324" y="2544962"/>
                </a:lnTo>
                <a:cubicBezTo>
                  <a:pt x="5737324" y="2544962"/>
                  <a:pt x="5734844" y="2544962"/>
                  <a:pt x="5729883" y="2544962"/>
                </a:cubicBezTo>
                <a:cubicBezTo>
                  <a:pt x="5724921" y="2549922"/>
                  <a:pt x="5719961" y="2552403"/>
                  <a:pt x="5715000" y="2552403"/>
                </a:cubicBezTo>
                <a:lnTo>
                  <a:pt x="5700117" y="2559844"/>
                </a:lnTo>
                <a:cubicBezTo>
                  <a:pt x="5695156" y="2559844"/>
                  <a:pt x="5691435" y="2559844"/>
                  <a:pt x="5688955" y="2559844"/>
                </a:cubicBezTo>
                <a:cubicBezTo>
                  <a:pt x="5686475" y="2559844"/>
                  <a:pt x="5685234" y="2562325"/>
                  <a:pt x="5685234" y="2567286"/>
                </a:cubicBezTo>
                <a:lnTo>
                  <a:pt x="5677793" y="2574727"/>
                </a:lnTo>
                <a:cubicBezTo>
                  <a:pt x="5662910" y="2569766"/>
                  <a:pt x="5650507" y="2574727"/>
                  <a:pt x="5640586" y="2589610"/>
                </a:cubicBezTo>
                <a:cubicBezTo>
                  <a:pt x="5640586" y="2594571"/>
                  <a:pt x="5638106" y="2597051"/>
                  <a:pt x="5633144" y="2597051"/>
                </a:cubicBezTo>
                <a:cubicBezTo>
                  <a:pt x="5628183" y="2597051"/>
                  <a:pt x="5621982" y="2600772"/>
                  <a:pt x="5614541" y="2608213"/>
                </a:cubicBezTo>
                <a:cubicBezTo>
                  <a:pt x="5607099" y="2615655"/>
                  <a:pt x="5603379" y="2620616"/>
                  <a:pt x="5603379" y="2623096"/>
                </a:cubicBezTo>
                <a:cubicBezTo>
                  <a:pt x="5603379" y="2625577"/>
                  <a:pt x="5602138" y="2628057"/>
                  <a:pt x="5599658" y="2630538"/>
                </a:cubicBezTo>
                <a:cubicBezTo>
                  <a:pt x="5597178" y="2633018"/>
                  <a:pt x="5595937" y="2636739"/>
                  <a:pt x="5595937" y="2641700"/>
                </a:cubicBezTo>
                <a:cubicBezTo>
                  <a:pt x="5600899" y="2641700"/>
                  <a:pt x="5603379" y="2640460"/>
                  <a:pt x="5603379" y="2637979"/>
                </a:cubicBezTo>
                <a:lnTo>
                  <a:pt x="5603379" y="2641700"/>
                </a:lnTo>
                <a:cubicBezTo>
                  <a:pt x="5608340" y="2641700"/>
                  <a:pt x="5608340" y="2644180"/>
                  <a:pt x="5603379" y="2649141"/>
                </a:cubicBezTo>
                <a:cubicBezTo>
                  <a:pt x="5598417" y="2654102"/>
                  <a:pt x="5593457" y="2656583"/>
                  <a:pt x="5588496" y="2656583"/>
                </a:cubicBezTo>
                <a:cubicBezTo>
                  <a:pt x="5583535" y="2656583"/>
                  <a:pt x="5581054" y="2657823"/>
                  <a:pt x="5581054" y="2660303"/>
                </a:cubicBezTo>
                <a:cubicBezTo>
                  <a:pt x="5581054" y="2662784"/>
                  <a:pt x="5581054" y="2664024"/>
                  <a:pt x="5581054" y="2664024"/>
                </a:cubicBezTo>
                <a:cubicBezTo>
                  <a:pt x="5586016" y="2664024"/>
                  <a:pt x="5588496" y="2664024"/>
                  <a:pt x="5588496" y="2664024"/>
                </a:cubicBezTo>
                <a:cubicBezTo>
                  <a:pt x="5588496" y="2664024"/>
                  <a:pt x="5588496" y="2661543"/>
                  <a:pt x="5588496" y="2656583"/>
                </a:cubicBezTo>
                <a:lnTo>
                  <a:pt x="5595937" y="2664024"/>
                </a:lnTo>
                <a:cubicBezTo>
                  <a:pt x="5595937" y="2668985"/>
                  <a:pt x="5598417" y="2670225"/>
                  <a:pt x="5603379" y="2667745"/>
                </a:cubicBezTo>
                <a:cubicBezTo>
                  <a:pt x="5608340" y="2665264"/>
                  <a:pt x="5610820" y="2664024"/>
                  <a:pt x="5610820" y="2664024"/>
                </a:cubicBezTo>
                <a:cubicBezTo>
                  <a:pt x="5615781" y="2664024"/>
                  <a:pt x="5618261" y="2661543"/>
                  <a:pt x="5618261" y="2656583"/>
                </a:cubicBezTo>
                <a:cubicBezTo>
                  <a:pt x="5618261" y="2651622"/>
                  <a:pt x="5620742" y="2650381"/>
                  <a:pt x="5625703" y="2652862"/>
                </a:cubicBezTo>
                <a:cubicBezTo>
                  <a:pt x="5630664" y="2655343"/>
                  <a:pt x="5631904" y="2654102"/>
                  <a:pt x="5629424" y="2649141"/>
                </a:cubicBezTo>
                <a:cubicBezTo>
                  <a:pt x="5626944" y="2644180"/>
                  <a:pt x="5628183" y="2641700"/>
                  <a:pt x="5633144" y="2641700"/>
                </a:cubicBezTo>
                <a:cubicBezTo>
                  <a:pt x="5633144" y="2646661"/>
                  <a:pt x="5635624" y="2649141"/>
                  <a:pt x="5640586" y="2649141"/>
                </a:cubicBezTo>
                <a:cubicBezTo>
                  <a:pt x="5645547" y="2649141"/>
                  <a:pt x="5646786" y="2646661"/>
                  <a:pt x="5644306" y="2641700"/>
                </a:cubicBezTo>
                <a:cubicBezTo>
                  <a:pt x="5641826" y="2636739"/>
                  <a:pt x="5643066" y="2631778"/>
                  <a:pt x="5648027" y="2626817"/>
                </a:cubicBezTo>
                <a:lnTo>
                  <a:pt x="5655469" y="2634258"/>
                </a:lnTo>
                <a:lnTo>
                  <a:pt x="5662910" y="2634258"/>
                </a:lnTo>
                <a:cubicBezTo>
                  <a:pt x="5672831" y="2634258"/>
                  <a:pt x="5679033" y="2631778"/>
                  <a:pt x="5681513" y="2626817"/>
                </a:cubicBezTo>
                <a:cubicBezTo>
                  <a:pt x="5683994" y="2621856"/>
                  <a:pt x="5687714" y="2619376"/>
                  <a:pt x="5692676" y="2619376"/>
                </a:cubicBezTo>
                <a:cubicBezTo>
                  <a:pt x="5692676" y="2614415"/>
                  <a:pt x="5692676" y="2611934"/>
                  <a:pt x="5692676" y="2611934"/>
                </a:cubicBezTo>
                <a:cubicBezTo>
                  <a:pt x="5692676" y="2611934"/>
                  <a:pt x="5695156" y="2611934"/>
                  <a:pt x="5700117" y="2611934"/>
                </a:cubicBezTo>
                <a:cubicBezTo>
                  <a:pt x="5700117" y="2611934"/>
                  <a:pt x="5700117" y="2610694"/>
                  <a:pt x="5700117" y="2608213"/>
                </a:cubicBezTo>
                <a:cubicBezTo>
                  <a:pt x="5700117" y="2605733"/>
                  <a:pt x="5702597" y="2604493"/>
                  <a:pt x="5707558" y="2604493"/>
                </a:cubicBezTo>
                <a:cubicBezTo>
                  <a:pt x="5712520" y="2604493"/>
                  <a:pt x="5715000" y="2604493"/>
                  <a:pt x="5715000" y="2604493"/>
                </a:cubicBezTo>
                <a:lnTo>
                  <a:pt x="5715000" y="2611934"/>
                </a:lnTo>
                <a:cubicBezTo>
                  <a:pt x="5710038" y="2611934"/>
                  <a:pt x="5707558" y="2614415"/>
                  <a:pt x="5707558" y="2619376"/>
                </a:cubicBezTo>
                <a:cubicBezTo>
                  <a:pt x="5707558" y="2619376"/>
                  <a:pt x="5705078" y="2621856"/>
                  <a:pt x="5700117" y="2626817"/>
                </a:cubicBezTo>
                <a:cubicBezTo>
                  <a:pt x="5695156" y="2631778"/>
                  <a:pt x="5691435" y="2634258"/>
                  <a:pt x="5688955" y="2634258"/>
                </a:cubicBezTo>
                <a:cubicBezTo>
                  <a:pt x="5686475" y="2634258"/>
                  <a:pt x="5685234" y="2634258"/>
                  <a:pt x="5685234" y="2634258"/>
                </a:cubicBezTo>
                <a:cubicBezTo>
                  <a:pt x="5680273" y="2644180"/>
                  <a:pt x="5665390" y="2651622"/>
                  <a:pt x="5640586" y="2656583"/>
                </a:cubicBezTo>
                <a:lnTo>
                  <a:pt x="5633144" y="2664024"/>
                </a:lnTo>
                <a:cubicBezTo>
                  <a:pt x="5638106" y="2664024"/>
                  <a:pt x="5640586" y="2666505"/>
                  <a:pt x="5640586" y="2671465"/>
                </a:cubicBezTo>
                <a:cubicBezTo>
                  <a:pt x="5635624" y="2666505"/>
                  <a:pt x="5633144" y="2666505"/>
                  <a:pt x="5633144" y="2671465"/>
                </a:cubicBezTo>
                <a:lnTo>
                  <a:pt x="5633144" y="2678907"/>
                </a:lnTo>
                <a:lnTo>
                  <a:pt x="5618261" y="2671465"/>
                </a:lnTo>
                <a:cubicBezTo>
                  <a:pt x="5618261" y="2671465"/>
                  <a:pt x="5615781" y="2671465"/>
                  <a:pt x="5610820" y="2671465"/>
                </a:cubicBezTo>
                <a:cubicBezTo>
                  <a:pt x="5605859" y="2671465"/>
                  <a:pt x="5603379" y="2673946"/>
                  <a:pt x="5603379" y="2678907"/>
                </a:cubicBezTo>
                <a:lnTo>
                  <a:pt x="5618261" y="2678907"/>
                </a:lnTo>
                <a:lnTo>
                  <a:pt x="5625703" y="2678907"/>
                </a:lnTo>
                <a:lnTo>
                  <a:pt x="5610820" y="2693790"/>
                </a:lnTo>
                <a:cubicBezTo>
                  <a:pt x="5605859" y="2693790"/>
                  <a:pt x="5604619" y="2695030"/>
                  <a:pt x="5607099" y="2697510"/>
                </a:cubicBezTo>
                <a:cubicBezTo>
                  <a:pt x="5609579" y="2699991"/>
                  <a:pt x="5612061" y="2699991"/>
                  <a:pt x="5614541" y="2697510"/>
                </a:cubicBezTo>
                <a:cubicBezTo>
                  <a:pt x="5617021" y="2695030"/>
                  <a:pt x="5623223" y="2693790"/>
                  <a:pt x="5633144" y="2693790"/>
                </a:cubicBezTo>
                <a:lnTo>
                  <a:pt x="5640586" y="2686348"/>
                </a:lnTo>
                <a:cubicBezTo>
                  <a:pt x="5640586" y="2681388"/>
                  <a:pt x="5640586" y="2678907"/>
                  <a:pt x="5640586" y="2678907"/>
                </a:cubicBezTo>
                <a:cubicBezTo>
                  <a:pt x="5640586" y="2678907"/>
                  <a:pt x="5643066" y="2678907"/>
                  <a:pt x="5648027" y="2678907"/>
                </a:cubicBezTo>
                <a:lnTo>
                  <a:pt x="5662910" y="2678907"/>
                </a:lnTo>
                <a:cubicBezTo>
                  <a:pt x="5662910" y="2683868"/>
                  <a:pt x="5666631" y="2685108"/>
                  <a:pt x="5674072" y="2682628"/>
                </a:cubicBezTo>
                <a:cubicBezTo>
                  <a:pt x="5681513" y="2680147"/>
                  <a:pt x="5682754" y="2678907"/>
                  <a:pt x="5677793" y="2678907"/>
                </a:cubicBezTo>
                <a:lnTo>
                  <a:pt x="5677793" y="2664024"/>
                </a:lnTo>
                <a:cubicBezTo>
                  <a:pt x="5682754" y="2664024"/>
                  <a:pt x="5687714" y="2664024"/>
                  <a:pt x="5692676" y="2664024"/>
                </a:cubicBezTo>
                <a:cubicBezTo>
                  <a:pt x="5692676" y="2673946"/>
                  <a:pt x="5695156" y="2676426"/>
                  <a:pt x="5700117" y="2671465"/>
                </a:cubicBezTo>
                <a:lnTo>
                  <a:pt x="5707558" y="2649141"/>
                </a:lnTo>
                <a:lnTo>
                  <a:pt x="5729883" y="2656583"/>
                </a:lnTo>
                <a:cubicBezTo>
                  <a:pt x="5729883" y="2656583"/>
                  <a:pt x="5729883" y="2655343"/>
                  <a:pt x="5729883" y="2652862"/>
                </a:cubicBezTo>
                <a:cubicBezTo>
                  <a:pt x="5729883" y="2650381"/>
                  <a:pt x="5729883" y="2646661"/>
                  <a:pt x="5729883" y="2641700"/>
                </a:cubicBezTo>
                <a:cubicBezTo>
                  <a:pt x="5729883" y="2641700"/>
                  <a:pt x="5731123" y="2641700"/>
                  <a:pt x="5733603" y="2641700"/>
                </a:cubicBezTo>
                <a:cubicBezTo>
                  <a:pt x="5736083" y="2641700"/>
                  <a:pt x="5737324" y="2640460"/>
                  <a:pt x="5737324" y="2637979"/>
                </a:cubicBezTo>
                <a:cubicBezTo>
                  <a:pt x="5737324" y="2635498"/>
                  <a:pt x="5739804" y="2633018"/>
                  <a:pt x="5744765" y="2630538"/>
                </a:cubicBezTo>
                <a:cubicBezTo>
                  <a:pt x="5749727" y="2628057"/>
                  <a:pt x="5752207" y="2626817"/>
                  <a:pt x="5752207" y="2626817"/>
                </a:cubicBezTo>
                <a:cubicBezTo>
                  <a:pt x="5757168" y="2626817"/>
                  <a:pt x="5759648" y="2626817"/>
                  <a:pt x="5759648" y="2626817"/>
                </a:cubicBezTo>
                <a:cubicBezTo>
                  <a:pt x="5759648" y="2626817"/>
                  <a:pt x="5759648" y="2629298"/>
                  <a:pt x="5759648" y="2634258"/>
                </a:cubicBezTo>
                <a:cubicBezTo>
                  <a:pt x="5759648" y="2639219"/>
                  <a:pt x="5759648" y="2641700"/>
                  <a:pt x="5759648" y="2641700"/>
                </a:cubicBezTo>
                <a:lnTo>
                  <a:pt x="5767090" y="2634258"/>
                </a:lnTo>
                <a:lnTo>
                  <a:pt x="5774531" y="2634258"/>
                </a:lnTo>
                <a:lnTo>
                  <a:pt x="5774531" y="2626817"/>
                </a:lnTo>
                <a:cubicBezTo>
                  <a:pt x="5779492" y="2621856"/>
                  <a:pt x="5781972" y="2616895"/>
                  <a:pt x="5781972" y="2611934"/>
                </a:cubicBezTo>
                <a:lnTo>
                  <a:pt x="5796855" y="2611934"/>
                </a:lnTo>
                <a:cubicBezTo>
                  <a:pt x="5796855" y="2611934"/>
                  <a:pt x="5794375" y="2614415"/>
                  <a:pt x="5789414" y="2619376"/>
                </a:cubicBezTo>
                <a:lnTo>
                  <a:pt x="5789414" y="2634258"/>
                </a:lnTo>
                <a:lnTo>
                  <a:pt x="5804297" y="2626817"/>
                </a:lnTo>
                <a:lnTo>
                  <a:pt x="5819179" y="2611934"/>
                </a:lnTo>
                <a:lnTo>
                  <a:pt x="5811738" y="2597051"/>
                </a:lnTo>
                <a:cubicBezTo>
                  <a:pt x="5816699" y="2597051"/>
                  <a:pt x="5821660" y="2598291"/>
                  <a:pt x="5826621" y="2600772"/>
                </a:cubicBezTo>
                <a:cubicBezTo>
                  <a:pt x="5831582" y="2603253"/>
                  <a:pt x="5835303" y="2604493"/>
                  <a:pt x="5837783" y="2604493"/>
                </a:cubicBezTo>
                <a:cubicBezTo>
                  <a:pt x="5840263" y="2604493"/>
                  <a:pt x="5841504" y="2606973"/>
                  <a:pt x="5841504" y="2611934"/>
                </a:cubicBezTo>
                <a:cubicBezTo>
                  <a:pt x="5841504" y="2616895"/>
                  <a:pt x="5848945" y="2614415"/>
                  <a:pt x="5863828" y="2604493"/>
                </a:cubicBezTo>
                <a:cubicBezTo>
                  <a:pt x="5868789" y="2599532"/>
                  <a:pt x="5868789" y="2597051"/>
                  <a:pt x="5863828" y="2597051"/>
                </a:cubicBezTo>
                <a:lnTo>
                  <a:pt x="5878711" y="2582169"/>
                </a:lnTo>
                <a:cubicBezTo>
                  <a:pt x="5893594" y="2577208"/>
                  <a:pt x="5901035" y="2573487"/>
                  <a:pt x="5901035" y="2571006"/>
                </a:cubicBezTo>
                <a:cubicBezTo>
                  <a:pt x="5901035" y="2568526"/>
                  <a:pt x="5901035" y="2567286"/>
                  <a:pt x="5901035" y="2567286"/>
                </a:cubicBezTo>
                <a:lnTo>
                  <a:pt x="5938242" y="2552403"/>
                </a:lnTo>
                <a:cubicBezTo>
                  <a:pt x="5972969" y="2537520"/>
                  <a:pt x="5982890" y="2530079"/>
                  <a:pt x="5968008" y="2530079"/>
                </a:cubicBezTo>
                <a:lnTo>
                  <a:pt x="5968008" y="2522637"/>
                </a:lnTo>
                <a:lnTo>
                  <a:pt x="5990332" y="2515196"/>
                </a:lnTo>
                <a:lnTo>
                  <a:pt x="6005215" y="2522637"/>
                </a:lnTo>
                <a:lnTo>
                  <a:pt x="6057304" y="2500313"/>
                </a:lnTo>
                <a:cubicBezTo>
                  <a:pt x="6057304" y="2500313"/>
                  <a:pt x="6059785" y="2497832"/>
                  <a:pt x="6064746" y="2492872"/>
                </a:cubicBezTo>
                <a:lnTo>
                  <a:pt x="6072187" y="2492872"/>
                </a:lnTo>
                <a:lnTo>
                  <a:pt x="6064746" y="2507755"/>
                </a:lnTo>
                <a:lnTo>
                  <a:pt x="6049863" y="2507755"/>
                </a:lnTo>
                <a:cubicBezTo>
                  <a:pt x="6044902" y="2507755"/>
                  <a:pt x="6041181" y="2508995"/>
                  <a:pt x="6038701" y="2511475"/>
                </a:cubicBezTo>
                <a:cubicBezTo>
                  <a:pt x="6036221" y="2513956"/>
                  <a:pt x="6034980" y="2515196"/>
                  <a:pt x="6034980" y="2515196"/>
                </a:cubicBezTo>
                <a:cubicBezTo>
                  <a:pt x="6034980" y="2510235"/>
                  <a:pt x="6032500" y="2510235"/>
                  <a:pt x="6027539" y="2515196"/>
                </a:cubicBezTo>
                <a:cubicBezTo>
                  <a:pt x="6027539" y="2520157"/>
                  <a:pt x="6025059" y="2523877"/>
                  <a:pt x="6020097" y="2526358"/>
                </a:cubicBezTo>
                <a:cubicBezTo>
                  <a:pt x="6015136" y="2528839"/>
                  <a:pt x="6012656" y="2530079"/>
                  <a:pt x="6012656" y="2530079"/>
                </a:cubicBezTo>
                <a:lnTo>
                  <a:pt x="6005215" y="2537520"/>
                </a:lnTo>
                <a:cubicBezTo>
                  <a:pt x="6010176" y="2537520"/>
                  <a:pt x="6015136" y="2536280"/>
                  <a:pt x="6020097" y="2533799"/>
                </a:cubicBezTo>
                <a:cubicBezTo>
                  <a:pt x="6025059" y="2531319"/>
                  <a:pt x="6032500" y="2530079"/>
                  <a:pt x="6042422" y="2530079"/>
                </a:cubicBezTo>
                <a:cubicBezTo>
                  <a:pt x="6042422" y="2530079"/>
                  <a:pt x="6044902" y="2527598"/>
                  <a:pt x="6049863" y="2522637"/>
                </a:cubicBezTo>
                <a:lnTo>
                  <a:pt x="6079629" y="2515196"/>
                </a:lnTo>
                <a:cubicBezTo>
                  <a:pt x="6084590" y="2515196"/>
                  <a:pt x="6089550" y="2511475"/>
                  <a:pt x="6094511" y="2504034"/>
                </a:cubicBezTo>
                <a:cubicBezTo>
                  <a:pt x="6099473" y="2496592"/>
                  <a:pt x="6101953" y="2495352"/>
                  <a:pt x="6101953" y="2500313"/>
                </a:cubicBezTo>
                <a:cubicBezTo>
                  <a:pt x="6106914" y="2500313"/>
                  <a:pt x="6109394" y="2499073"/>
                  <a:pt x="6109394" y="2496592"/>
                </a:cubicBezTo>
                <a:cubicBezTo>
                  <a:pt x="6109394" y="2494112"/>
                  <a:pt x="6111874" y="2492872"/>
                  <a:pt x="6116836" y="2492872"/>
                </a:cubicBezTo>
                <a:cubicBezTo>
                  <a:pt x="6116836" y="2492872"/>
                  <a:pt x="6119316" y="2492872"/>
                  <a:pt x="6124277" y="2492872"/>
                </a:cubicBezTo>
                <a:cubicBezTo>
                  <a:pt x="6124277" y="2492872"/>
                  <a:pt x="6126757" y="2490391"/>
                  <a:pt x="6131719" y="2485430"/>
                </a:cubicBezTo>
                <a:lnTo>
                  <a:pt x="6139160" y="2485430"/>
                </a:lnTo>
                <a:cubicBezTo>
                  <a:pt x="6144121" y="2480470"/>
                  <a:pt x="6147842" y="2479229"/>
                  <a:pt x="6150322" y="2481710"/>
                </a:cubicBezTo>
                <a:cubicBezTo>
                  <a:pt x="6152802" y="2484190"/>
                  <a:pt x="6156523" y="2484190"/>
                  <a:pt x="6161484" y="2481710"/>
                </a:cubicBezTo>
                <a:cubicBezTo>
                  <a:pt x="6166445" y="2479229"/>
                  <a:pt x="6168926" y="2475508"/>
                  <a:pt x="6168926" y="2470547"/>
                </a:cubicBezTo>
                <a:cubicBezTo>
                  <a:pt x="6168926" y="2470547"/>
                  <a:pt x="6170166" y="2469307"/>
                  <a:pt x="6172646" y="2466827"/>
                </a:cubicBezTo>
                <a:cubicBezTo>
                  <a:pt x="6175126" y="2464346"/>
                  <a:pt x="6178847" y="2463106"/>
                  <a:pt x="6183808" y="2463106"/>
                </a:cubicBezTo>
                <a:cubicBezTo>
                  <a:pt x="6188770" y="2463106"/>
                  <a:pt x="6192490" y="2463106"/>
                  <a:pt x="6194970" y="2463106"/>
                </a:cubicBezTo>
                <a:cubicBezTo>
                  <a:pt x="6197451" y="2463106"/>
                  <a:pt x="6198691" y="2460625"/>
                  <a:pt x="6198691" y="2455665"/>
                </a:cubicBezTo>
                <a:cubicBezTo>
                  <a:pt x="6198691" y="2455665"/>
                  <a:pt x="6202412" y="2454425"/>
                  <a:pt x="6209853" y="2451944"/>
                </a:cubicBezTo>
                <a:cubicBezTo>
                  <a:pt x="6217295" y="2449463"/>
                  <a:pt x="6221015" y="2448223"/>
                  <a:pt x="6221015" y="2448223"/>
                </a:cubicBezTo>
                <a:cubicBezTo>
                  <a:pt x="6221015" y="2443263"/>
                  <a:pt x="6221015" y="2440782"/>
                  <a:pt x="6221015" y="2440782"/>
                </a:cubicBezTo>
                <a:cubicBezTo>
                  <a:pt x="6221015" y="2440782"/>
                  <a:pt x="6223495" y="2440782"/>
                  <a:pt x="6228457" y="2440782"/>
                </a:cubicBezTo>
                <a:cubicBezTo>
                  <a:pt x="6228457" y="2430860"/>
                  <a:pt x="6240860" y="2425899"/>
                  <a:pt x="6265664" y="2425899"/>
                </a:cubicBezTo>
                <a:cubicBezTo>
                  <a:pt x="6265664" y="2425899"/>
                  <a:pt x="6268144" y="2423418"/>
                  <a:pt x="6273105" y="2418458"/>
                </a:cubicBezTo>
                <a:lnTo>
                  <a:pt x="6287988" y="2411016"/>
                </a:lnTo>
                <a:lnTo>
                  <a:pt x="6302871" y="2403575"/>
                </a:lnTo>
                <a:lnTo>
                  <a:pt x="6325195" y="2388692"/>
                </a:lnTo>
                <a:lnTo>
                  <a:pt x="6332636" y="2388692"/>
                </a:lnTo>
                <a:cubicBezTo>
                  <a:pt x="6332636" y="2383731"/>
                  <a:pt x="6332636" y="2381251"/>
                  <a:pt x="6332636" y="2381251"/>
                </a:cubicBezTo>
                <a:cubicBezTo>
                  <a:pt x="6337598" y="2381251"/>
                  <a:pt x="6341319" y="2380011"/>
                  <a:pt x="6343799" y="2377530"/>
                </a:cubicBezTo>
                <a:cubicBezTo>
                  <a:pt x="6346279" y="2375049"/>
                  <a:pt x="6347519" y="2371329"/>
                  <a:pt x="6347519" y="2366368"/>
                </a:cubicBezTo>
                <a:lnTo>
                  <a:pt x="6362402" y="2373809"/>
                </a:lnTo>
                <a:cubicBezTo>
                  <a:pt x="6357441" y="2378770"/>
                  <a:pt x="6357441" y="2381251"/>
                  <a:pt x="6362402" y="2381251"/>
                </a:cubicBezTo>
                <a:cubicBezTo>
                  <a:pt x="6367363" y="2381251"/>
                  <a:pt x="6369844" y="2381251"/>
                  <a:pt x="6369844" y="2381251"/>
                </a:cubicBezTo>
                <a:lnTo>
                  <a:pt x="6340078" y="2396133"/>
                </a:lnTo>
                <a:lnTo>
                  <a:pt x="6317754" y="2411016"/>
                </a:lnTo>
                <a:cubicBezTo>
                  <a:pt x="6312792" y="2420938"/>
                  <a:pt x="6300391" y="2425899"/>
                  <a:pt x="6280547" y="2425899"/>
                </a:cubicBezTo>
                <a:lnTo>
                  <a:pt x="6273105" y="2425899"/>
                </a:lnTo>
                <a:cubicBezTo>
                  <a:pt x="6273105" y="2430860"/>
                  <a:pt x="6273105" y="2435821"/>
                  <a:pt x="6273105" y="2440782"/>
                </a:cubicBezTo>
                <a:cubicBezTo>
                  <a:pt x="6278067" y="2455665"/>
                  <a:pt x="6268144" y="2460625"/>
                  <a:pt x="6243340" y="2455665"/>
                </a:cubicBezTo>
                <a:cubicBezTo>
                  <a:pt x="6238378" y="2450704"/>
                  <a:pt x="6233418" y="2450704"/>
                  <a:pt x="6228457" y="2455665"/>
                </a:cubicBezTo>
                <a:lnTo>
                  <a:pt x="6221015" y="2463106"/>
                </a:lnTo>
                <a:lnTo>
                  <a:pt x="6176367" y="2492872"/>
                </a:lnTo>
                <a:cubicBezTo>
                  <a:pt x="6176367" y="2492872"/>
                  <a:pt x="6176367" y="2494112"/>
                  <a:pt x="6176367" y="2496592"/>
                </a:cubicBezTo>
                <a:cubicBezTo>
                  <a:pt x="6176367" y="2499073"/>
                  <a:pt x="6173887" y="2500313"/>
                  <a:pt x="6168926" y="2500313"/>
                </a:cubicBezTo>
                <a:cubicBezTo>
                  <a:pt x="6168926" y="2495352"/>
                  <a:pt x="6167685" y="2494112"/>
                  <a:pt x="6165205" y="2496592"/>
                </a:cubicBezTo>
                <a:cubicBezTo>
                  <a:pt x="6162725" y="2499073"/>
                  <a:pt x="6159004" y="2500313"/>
                  <a:pt x="6154043" y="2500313"/>
                </a:cubicBezTo>
                <a:lnTo>
                  <a:pt x="6146601" y="2507755"/>
                </a:lnTo>
                <a:cubicBezTo>
                  <a:pt x="6141640" y="2512715"/>
                  <a:pt x="6137919" y="2515196"/>
                  <a:pt x="6135439" y="2515196"/>
                </a:cubicBezTo>
                <a:cubicBezTo>
                  <a:pt x="6132959" y="2515196"/>
                  <a:pt x="6129238" y="2516436"/>
                  <a:pt x="6124277" y="2518917"/>
                </a:cubicBezTo>
                <a:cubicBezTo>
                  <a:pt x="6119316" y="2521397"/>
                  <a:pt x="6116836" y="2522637"/>
                  <a:pt x="6116836" y="2522637"/>
                </a:cubicBezTo>
                <a:cubicBezTo>
                  <a:pt x="6106914" y="2517677"/>
                  <a:pt x="6101953" y="2520157"/>
                  <a:pt x="6101953" y="2530079"/>
                </a:cubicBezTo>
                <a:cubicBezTo>
                  <a:pt x="6106914" y="2535039"/>
                  <a:pt x="6106914" y="2538760"/>
                  <a:pt x="6101953" y="2541241"/>
                </a:cubicBezTo>
                <a:cubicBezTo>
                  <a:pt x="6096992" y="2543721"/>
                  <a:pt x="6094511" y="2544962"/>
                  <a:pt x="6094511" y="2544962"/>
                </a:cubicBezTo>
                <a:lnTo>
                  <a:pt x="6087070" y="2544962"/>
                </a:lnTo>
                <a:cubicBezTo>
                  <a:pt x="6082109" y="2540001"/>
                  <a:pt x="6075908" y="2538760"/>
                  <a:pt x="6068467" y="2541241"/>
                </a:cubicBezTo>
                <a:cubicBezTo>
                  <a:pt x="6061025" y="2543721"/>
                  <a:pt x="6059785" y="2544962"/>
                  <a:pt x="6064746" y="2544962"/>
                </a:cubicBezTo>
                <a:lnTo>
                  <a:pt x="6057304" y="2552403"/>
                </a:lnTo>
                <a:cubicBezTo>
                  <a:pt x="6052343" y="2547442"/>
                  <a:pt x="6039942" y="2552403"/>
                  <a:pt x="6020097" y="2567286"/>
                </a:cubicBezTo>
                <a:cubicBezTo>
                  <a:pt x="6008935" y="2578448"/>
                  <a:pt x="5999517" y="2586819"/>
                  <a:pt x="5991843" y="2592401"/>
                </a:cubicBezTo>
                <a:lnTo>
                  <a:pt x="5984751" y="2597051"/>
                </a:lnTo>
                <a:lnTo>
                  <a:pt x="5997773" y="2597051"/>
                </a:lnTo>
                <a:lnTo>
                  <a:pt x="5997773" y="2589610"/>
                </a:lnTo>
                <a:lnTo>
                  <a:pt x="6020097" y="2589610"/>
                </a:lnTo>
                <a:cubicBezTo>
                  <a:pt x="6020097" y="2594571"/>
                  <a:pt x="6015136" y="2597051"/>
                  <a:pt x="6005215" y="2597051"/>
                </a:cubicBezTo>
                <a:lnTo>
                  <a:pt x="5997773" y="2604493"/>
                </a:lnTo>
                <a:cubicBezTo>
                  <a:pt x="5997773" y="2604493"/>
                  <a:pt x="5999013" y="2604493"/>
                  <a:pt x="6001494" y="2604493"/>
                </a:cubicBezTo>
                <a:lnTo>
                  <a:pt x="6012656" y="2604493"/>
                </a:lnTo>
                <a:lnTo>
                  <a:pt x="5982890" y="2619376"/>
                </a:lnTo>
                <a:cubicBezTo>
                  <a:pt x="5977929" y="2614415"/>
                  <a:pt x="5975449" y="2616895"/>
                  <a:pt x="5975449" y="2626817"/>
                </a:cubicBezTo>
                <a:lnTo>
                  <a:pt x="5960566" y="2634258"/>
                </a:lnTo>
                <a:cubicBezTo>
                  <a:pt x="5960566" y="2634258"/>
                  <a:pt x="5958086" y="2635498"/>
                  <a:pt x="5953125" y="2637979"/>
                </a:cubicBezTo>
                <a:cubicBezTo>
                  <a:pt x="5948163" y="2640460"/>
                  <a:pt x="5944443" y="2641700"/>
                  <a:pt x="5941963" y="2641700"/>
                </a:cubicBezTo>
                <a:cubicBezTo>
                  <a:pt x="5939483" y="2641700"/>
                  <a:pt x="5938242" y="2642940"/>
                  <a:pt x="5938242" y="2645421"/>
                </a:cubicBezTo>
                <a:cubicBezTo>
                  <a:pt x="5938242" y="2647901"/>
                  <a:pt x="5935762" y="2649141"/>
                  <a:pt x="5930801" y="2649141"/>
                </a:cubicBezTo>
                <a:lnTo>
                  <a:pt x="5915918" y="2656583"/>
                </a:lnTo>
                <a:lnTo>
                  <a:pt x="5908476" y="2664024"/>
                </a:lnTo>
                <a:lnTo>
                  <a:pt x="5901035" y="2671465"/>
                </a:lnTo>
                <a:cubicBezTo>
                  <a:pt x="5896074" y="2676426"/>
                  <a:pt x="5888632" y="2681388"/>
                  <a:pt x="5878711" y="2686348"/>
                </a:cubicBezTo>
                <a:cubicBezTo>
                  <a:pt x="5858867" y="2691309"/>
                  <a:pt x="5845224" y="2696270"/>
                  <a:pt x="5837783" y="2701231"/>
                </a:cubicBezTo>
                <a:cubicBezTo>
                  <a:pt x="5830342" y="2706192"/>
                  <a:pt x="5826621" y="2708672"/>
                  <a:pt x="5826621" y="2708672"/>
                </a:cubicBezTo>
                <a:lnTo>
                  <a:pt x="5819179" y="2716114"/>
                </a:lnTo>
                <a:lnTo>
                  <a:pt x="5804297" y="2730997"/>
                </a:lnTo>
                <a:cubicBezTo>
                  <a:pt x="5804297" y="2730997"/>
                  <a:pt x="5805537" y="2730997"/>
                  <a:pt x="5808017" y="2730997"/>
                </a:cubicBezTo>
                <a:cubicBezTo>
                  <a:pt x="5810497" y="2730997"/>
                  <a:pt x="5814218" y="2730997"/>
                  <a:pt x="5819179" y="2730997"/>
                </a:cubicBezTo>
                <a:cubicBezTo>
                  <a:pt x="5819179" y="2726036"/>
                  <a:pt x="5819179" y="2723555"/>
                  <a:pt x="5819179" y="2723555"/>
                </a:cubicBezTo>
                <a:cubicBezTo>
                  <a:pt x="5829101" y="2723555"/>
                  <a:pt x="5834062" y="2721075"/>
                  <a:pt x="5834062" y="2716114"/>
                </a:cubicBezTo>
                <a:cubicBezTo>
                  <a:pt x="5834062" y="2711153"/>
                  <a:pt x="5839024" y="2708672"/>
                  <a:pt x="5848945" y="2708672"/>
                </a:cubicBezTo>
                <a:lnTo>
                  <a:pt x="5886152" y="2686348"/>
                </a:lnTo>
                <a:cubicBezTo>
                  <a:pt x="5891113" y="2681388"/>
                  <a:pt x="5894834" y="2678907"/>
                  <a:pt x="5897314" y="2678907"/>
                </a:cubicBezTo>
                <a:cubicBezTo>
                  <a:pt x="5899794" y="2678907"/>
                  <a:pt x="5908476" y="2676426"/>
                  <a:pt x="5923359" y="2671465"/>
                </a:cubicBezTo>
                <a:cubicBezTo>
                  <a:pt x="5928320" y="2666505"/>
                  <a:pt x="5933281" y="2664024"/>
                  <a:pt x="5938242" y="2664024"/>
                </a:cubicBezTo>
                <a:cubicBezTo>
                  <a:pt x="5943203" y="2664024"/>
                  <a:pt x="5943203" y="2668985"/>
                  <a:pt x="5938242" y="2678907"/>
                </a:cubicBezTo>
                <a:lnTo>
                  <a:pt x="5923359" y="2678907"/>
                </a:lnTo>
                <a:cubicBezTo>
                  <a:pt x="5923359" y="2683868"/>
                  <a:pt x="5922119" y="2685108"/>
                  <a:pt x="5919638" y="2682628"/>
                </a:cubicBezTo>
                <a:cubicBezTo>
                  <a:pt x="5917158" y="2680147"/>
                  <a:pt x="5913438" y="2681388"/>
                  <a:pt x="5908476" y="2686348"/>
                </a:cubicBezTo>
                <a:cubicBezTo>
                  <a:pt x="5903515" y="2691309"/>
                  <a:pt x="5901035" y="2693790"/>
                  <a:pt x="5901035" y="2693790"/>
                </a:cubicBezTo>
                <a:cubicBezTo>
                  <a:pt x="5896074" y="2693790"/>
                  <a:pt x="5893594" y="2693790"/>
                  <a:pt x="5893594" y="2693790"/>
                </a:cubicBezTo>
                <a:lnTo>
                  <a:pt x="5886152" y="2701231"/>
                </a:lnTo>
                <a:cubicBezTo>
                  <a:pt x="5881191" y="2701231"/>
                  <a:pt x="5877470" y="2703712"/>
                  <a:pt x="5874990" y="2708672"/>
                </a:cubicBezTo>
                <a:cubicBezTo>
                  <a:pt x="5872510" y="2713633"/>
                  <a:pt x="5871269" y="2716114"/>
                  <a:pt x="5871269" y="2716114"/>
                </a:cubicBezTo>
                <a:lnTo>
                  <a:pt x="5856386" y="2723555"/>
                </a:lnTo>
                <a:cubicBezTo>
                  <a:pt x="5836542" y="2728516"/>
                  <a:pt x="5831582" y="2733477"/>
                  <a:pt x="5841504" y="2738438"/>
                </a:cubicBezTo>
                <a:lnTo>
                  <a:pt x="5871269" y="2723555"/>
                </a:lnTo>
                <a:cubicBezTo>
                  <a:pt x="5871269" y="2718595"/>
                  <a:pt x="5876231" y="2716114"/>
                  <a:pt x="5886152" y="2716114"/>
                </a:cubicBezTo>
                <a:lnTo>
                  <a:pt x="5893594" y="2708672"/>
                </a:lnTo>
                <a:cubicBezTo>
                  <a:pt x="5898555" y="2708672"/>
                  <a:pt x="5901035" y="2708672"/>
                  <a:pt x="5901035" y="2708672"/>
                </a:cubicBezTo>
                <a:cubicBezTo>
                  <a:pt x="5905996" y="2708672"/>
                  <a:pt x="5913438" y="2706192"/>
                  <a:pt x="5923359" y="2701231"/>
                </a:cubicBezTo>
                <a:cubicBezTo>
                  <a:pt x="5928320" y="2696270"/>
                  <a:pt x="5930801" y="2693790"/>
                  <a:pt x="5930801" y="2693790"/>
                </a:cubicBezTo>
                <a:cubicBezTo>
                  <a:pt x="5935762" y="2693790"/>
                  <a:pt x="5938242" y="2693790"/>
                  <a:pt x="5938242" y="2693790"/>
                </a:cubicBezTo>
                <a:cubicBezTo>
                  <a:pt x="5938242" y="2693790"/>
                  <a:pt x="5938242" y="2691309"/>
                  <a:pt x="5938242" y="2686348"/>
                </a:cubicBezTo>
                <a:lnTo>
                  <a:pt x="5953125" y="2678907"/>
                </a:lnTo>
                <a:lnTo>
                  <a:pt x="5960566" y="2678907"/>
                </a:lnTo>
                <a:lnTo>
                  <a:pt x="5968008" y="2671465"/>
                </a:lnTo>
                <a:cubicBezTo>
                  <a:pt x="5968008" y="2666505"/>
                  <a:pt x="5970488" y="2665264"/>
                  <a:pt x="5975449" y="2667745"/>
                </a:cubicBezTo>
                <a:cubicBezTo>
                  <a:pt x="5980410" y="2670225"/>
                  <a:pt x="5985370" y="2668985"/>
                  <a:pt x="5990332" y="2664024"/>
                </a:cubicBezTo>
                <a:cubicBezTo>
                  <a:pt x="5995293" y="2659063"/>
                  <a:pt x="6000253" y="2656583"/>
                  <a:pt x="6005215" y="2656583"/>
                </a:cubicBezTo>
                <a:cubicBezTo>
                  <a:pt x="6010176" y="2656583"/>
                  <a:pt x="6015136" y="2654102"/>
                  <a:pt x="6020097" y="2649141"/>
                </a:cubicBezTo>
                <a:cubicBezTo>
                  <a:pt x="6025059" y="2644180"/>
                  <a:pt x="6028779" y="2642940"/>
                  <a:pt x="6031260" y="2645421"/>
                </a:cubicBezTo>
                <a:cubicBezTo>
                  <a:pt x="6033740" y="2647901"/>
                  <a:pt x="6037460" y="2647901"/>
                  <a:pt x="6042422" y="2645421"/>
                </a:cubicBezTo>
                <a:cubicBezTo>
                  <a:pt x="6047383" y="2642940"/>
                  <a:pt x="6049863" y="2640460"/>
                  <a:pt x="6049863" y="2637979"/>
                </a:cubicBezTo>
                <a:cubicBezTo>
                  <a:pt x="6049863" y="2635498"/>
                  <a:pt x="6052343" y="2634258"/>
                  <a:pt x="6057304" y="2634258"/>
                </a:cubicBezTo>
                <a:cubicBezTo>
                  <a:pt x="6062266" y="2634258"/>
                  <a:pt x="6065986" y="2633018"/>
                  <a:pt x="6068467" y="2630538"/>
                </a:cubicBezTo>
                <a:cubicBezTo>
                  <a:pt x="6070947" y="2628057"/>
                  <a:pt x="6072187" y="2629298"/>
                  <a:pt x="6072187" y="2634258"/>
                </a:cubicBezTo>
                <a:lnTo>
                  <a:pt x="6087070" y="2634258"/>
                </a:lnTo>
                <a:lnTo>
                  <a:pt x="6079629" y="2619376"/>
                </a:lnTo>
                <a:cubicBezTo>
                  <a:pt x="6079629" y="2614415"/>
                  <a:pt x="6080869" y="2610694"/>
                  <a:pt x="6083349" y="2608213"/>
                </a:cubicBezTo>
                <a:cubicBezTo>
                  <a:pt x="6085829" y="2605733"/>
                  <a:pt x="6088311" y="2603253"/>
                  <a:pt x="6090791" y="2600772"/>
                </a:cubicBezTo>
                <a:cubicBezTo>
                  <a:pt x="6093271" y="2598291"/>
                  <a:pt x="6092031" y="2594571"/>
                  <a:pt x="6087070" y="2589610"/>
                </a:cubicBezTo>
                <a:cubicBezTo>
                  <a:pt x="6087070" y="2589610"/>
                  <a:pt x="6088311" y="2589610"/>
                  <a:pt x="6090791" y="2589610"/>
                </a:cubicBezTo>
                <a:cubicBezTo>
                  <a:pt x="6093271" y="2589610"/>
                  <a:pt x="6094511" y="2587129"/>
                  <a:pt x="6094511" y="2582169"/>
                </a:cubicBezTo>
                <a:lnTo>
                  <a:pt x="6109394" y="2582169"/>
                </a:lnTo>
                <a:lnTo>
                  <a:pt x="6131719" y="2582169"/>
                </a:lnTo>
                <a:cubicBezTo>
                  <a:pt x="6131719" y="2582169"/>
                  <a:pt x="6134199" y="2582169"/>
                  <a:pt x="6139160" y="2582169"/>
                </a:cubicBezTo>
                <a:lnTo>
                  <a:pt x="6131719" y="2589610"/>
                </a:lnTo>
                <a:lnTo>
                  <a:pt x="6116836" y="2597051"/>
                </a:lnTo>
                <a:cubicBezTo>
                  <a:pt x="6111874" y="2602012"/>
                  <a:pt x="6109394" y="2604493"/>
                  <a:pt x="6109394" y="2604493"/>
                </a:cubicBezTo>
                <a:cubicBezTo>
                  <a:pt x="6099473" y="2609454"/>
                  <a:pt x="6096992" y="2616895"/>
                  <a:pt x="6101953" y="2626817"/>
                </a:cubicBezTo>
                <a:cubicBezTo>
                  <a:pt x="6106914" y="2626817"/>
                  <a:pt x="6109394" y="2626817"/>
                  <a:pt x="6109394" y="2626817"/>
                </a:cubicBezTo>
                <a:cubicBezTo>
                  <a:pt x="6109394" y="2626817"/>
                  <a:pt x="6110635" y="2625577"/>
                  <a:pt x="6113115" y="2623096"/>
                </a:cubicBezTo>
                <a:cubicBezTo>
                  <a:pt x="6115595" y="2620616"/>
                  <a:pt x="6119316" y="2618136"/>
                  <a:pt x="6124277" y="2615655"/>
                </a:cubicBezTo>
                <a:cubicBezTo>
                  <a:pt x="6129238" y="2613174"/>
                  <a:pt x="6134199" y="2610694"/>
                  <a:pt x="6139160" y="2608213"/>
                </a:cubicBezTo>
                <a:cubicBezTo>
                  <a:pt x="6144121" y="2605733"/>
                  <a:pt x="6146601" y="2604493"/>
                  <a:pt x="6146601" y="2604493"/>
                </a:cubicBezTo>
                <a:cubicBezTo>
                  <a:pt x="6146601" y="2604493"/>
                  <a:pt x="6147842" y="2604493"/>
                  <a:pt x="6150322" y="2604493"/>
                </a:cubicBezTo>
                <a:cubicBezTo>
                  <a:pt x="6152802" y="2604493"/>
                  <a:pt x="6154043" y="2602012"/>
                  <a:pt x="6154043" y="2597051"/>
                </a:cubicBezTo>
                <a:cubicBezTo>
                  <a:pt x="6154043" y="2597051"/>
                  <a:pt x="6156523" y="2597051"/>
                  <a:pt x="6161484" y="2597051"/>
                </a:cubicBezTo>
                <a:cubicBezTo>
                  <a:pt x="6166445" y="2606973"/>
                  <a:pt x="6163964" y="2611934"/>
                  <a:pt x="6154043" y="2611934"/>
                </a:cubicBezTo>
                <a:cubicBezTo>
                  <a:pt x="6149081" y="2611934"/>
                  <a:pt x="6145361" y="2613174"/>
                  <a:pt x="6142881" y="2615655"/>
                </a:cubicBezTo>
                <a:cubicBezTo>
                  <a:pt x="6140401" y="2618136"/>
                  <a:pt x="6139160" y="2620616"/>
                  <a:pt x="6139160" y="2623096"/>
                </a:cubicBezTo>
                <a:cubicBezTo>
                  <a:pt x="6139160" y="2625577"/>
                  <a:pt x="6136680" y="2628057"/>
                  <a:pt x="6131719" y="2630538"/>
                </a:cubicBezTo>
                <a:cubicBezTo>
                  <a:pt x="6126757" y="2633018"/>
                  <a:pt x="6121797" y="2634258"/>
                  <a:pt x="6116836" y="2634258"/>
                </a:cubicBezTo>
                <a:lnTo>
                  <a:pt x="6079629" y="2649141"/>
                </a:lnTo>
                <a:lnTo>
                  <a:pt x="6049863" y="2664024"/>
                </a:lnTo>
                <a:lnTo>
                  <a:pt x="6034980" y="2664024"/>
                </a:lnTo>
                <a:lnTo>
                  <a:pt x="6020097" y="2664024"/>
                </a:lnTo>
                <a:cubicBezTo>
                  <a:pt x="6015136" y="2668985"/>
                  <a:pt x="6010176" y="2671465"/>
                  <a:pt x="6005215" y="2671465"/>
                </a:cubicBezTo>
                <a:lnTo>
                  <a:pt x="5975449" y="2686348"/>
                </a:lnTo>
                <a:cubicBezTo>
                  <a:pt x="5960566" y="2691309"/>
                  <a:pt x="5948163" y="2696270"/>
                  <a:pt x="5938242" y="2701231"/>
                </a:cubicBezTo>
                <a:cubicBezTo>
                  <a:pt x="5928320" y="2706192"/>
                  <a:pt x="5920879" y="2711153"/>
                  <a:pt x="5915918" y="2716114"/>
                </a:cubicBezTo>
                <a:cubicBezTo>
                  <a:pt x="5910956" y="2721075"/>
                  <a:pt x="5903515" y="2726036"/>
                  <a:pt x="5893594" y="2730997"/>
                </a:cubicBezTo>
                <a:cubicBezTo>
                  <a:pt x="5888632" y="2730997"/>
                  <a:pt x="5884911" y="2732237"/>
                  <a:pt x="5882431" y="2734717"/>
                </a:cubicBezTo>
                <a:cubicBezTo>
                  <a:pt x="5879951" y="2737198"/>
                  <a:pt x="5878711" y="2738438"/>
                  <a:pt x="5878711" y="2738438"/>
                </a:cubicBezTo>
                <a:cubicBezTo>
                  <a:pt x="5878711" y="2738438"/>
                  <a:pt x="5881191" y="2738438"/>
                  <a:pt x="5886152" y="2738438"/>
                </a:cubicBezTo>
                <a:cubicBezTo>
                  <a:pt x="5881191" y="2743399"/>
                  <a:pt x="5876231" y="2745880"/>
                  <a:pt x="5871269" y="2745880"/>
                </a:cubicBezTo>
                <a:cubicBezTo>
                  <a:pt x="5866308" y="2745880"/>
                  <a:pt x="5858867" y="2745880"/>
                  <a:pt x="5848945" y="2745880"/>
                </a:cubicBezTo>
                <a:lnTo>
                  <a:pt x="5834062" y="2745880"/>
                </a:lnTo>
                <a:cubicBezTo>
                  <a:pt x="5834062" y="2745880"/>
                  <a:pt x="5831582" y="2745880"/>
                  <a:pt x="5826621" y="2745880"/>
                </a:cubicBezTo>
                <a:cubicBezTo>
                  <a:pt x="5821660" y="2745880"/>
                  <a:pt x="5819179" y="2745880"/>
                  <a:pt x="5819179" y="2745880"/>
                </a:cubicBezTo>
                <a:cubicBezTo>
                  <a:pt x="5809258" y="2750840"/>
                  <a:pt x="5801817" y="2753321"/>
                  <a:pt x="5796855" y="2753321"/>
                </a:cubicBezTo>
                <a:lnTo>
                  <a:pt x="5789414" y="2760762"/>
                </a:lnTo>
                <a:cubicBezTo>
                  <a:pt x="5784453" y="2765723"/>
                  <a:pt x="5780732" y="2766964"/>
                  <a:pt x="5778252" y="2764483"/>
                </a:cubicBezTo>
                <a:cubicBezTo>
                  <a:pt x="5775772" y="2762002"/>
                  <a:pt x="5774531" y="2763243"/>
                  <a:pt x="5774531" y="2768204"/>
                </a:cubicBezTo>
                <a:cubicBezTo>
                  <a:pt x="5774531" y="2768204"/>
                  <a:pt x="5773290" y="2769444"/>
                  <a:pt x="5770810" y="2771924"/>
                </a:cubicBezTo>
                <a:cubicBezTo>
                  <a:pt x="5768330" y="2774405"/>
                  <a:pt x="5764610" y="2775645"/>
                  <a:pt x="5759648" y="2775645"/>
                </a:cubicBezTo>
                <a:lnTo>
                  <a:pt x="5759648" y="2783087"/>
                </a:lnTo>
                <a:cubicBezTo>
                  <a:pt x="5764610" y="2783087"/>
                  <a:pt x="5767090" y="2783087"/>
                  <a:pt x="5767090" y="2783087"/>
                </a:cubicBezTo>
                <a:cubicBezTo>
                  <a:pt x="5767090" y="2783087"/>
                  <a:pt x="5769570" y="2783087"/>
                  <a:pt x="5774531" y="2783087"/>
                </a:cubicBezTo>
                <a:cubicBezTo>
                  <a:pt x="5774531" y="2788047"/>
                  <a:pt x="5774531" y="2790528"/>
                  <a:pt x="5774531" y="2790528"/>
                </a:cubicBezTo>
                <a:lnTo>
                  <a:pt x="5759648" y="2805411"/>
                </a:lnTo>
                <a:cubicBezTo>
                  <a:pt x="5754687" y="2805411"/>
                  <a:pt x="5749727" y="2806651"/>
                  <a:pt x="5744765" y="2809131"/>
                </a:cubicBezTo>
                <a:cubicBezTo>
                  <a:pt x="5739804" y="2811612"/>
                  <a:pt x="5737324" y="2815333"/>
                  <a:pt x="5737324" y="2820294"/>
                </a:cubicBezTo>
                <a:cubicBezTo>
                  <a:pt x="5727402" y="2820294"/>
                  <a:pt x="5722441" y="2825254"/>
                  <a:pt x="5722441" y="2835176"/>
                </a:cubicBezTo>
                <a:lnTo>
                  <a:pt x="5715000" y="2850059"/>
                </a:lnTo>
                <a:lnTo>
                  <a:pt x="5707558" y="2842618"/>
                </a:lnTo>
                <a:cubicBezTo>
                  <a:pt x="5702597" y="2837657"/>
                  <a:pt x="5697637" y="2837657"/>
                  <a:pt x="5692676" y="2842618"/>
                </a:cubicBezTo>
                <a:lnTo>
                  <a:pt x="5670351" y="2842618"/>
                </a:lnTo>
                <a:lnTo>
                  <a:pt x="5662910" y="2842618"/>
                </a:lnTo>
                <a:cubicBezTo>
                  <a:pt x="5657949" y="2847579"/>
                  <a:pt x="5654228" y="2848819"/>
                  <a:pt x="5651748" y="2846338"/>
                </a:cubicBezTo>
                <a:cubicBezTo>
                  <a:pt x="5649268" y="2843858"/>
                  <a:pt x="5648027" y="2840137"/>
                  <a:pt x="5648027" y="2835176"/>
                </a:cubicBezTo>
                <a:lnTo>
                  <a:pt x="5640586" y="2835176"/>
                </a:lnTo>
                <a:cubicBezTo>
                  <a:pt x="5640586" y="2840137"/>
                  <a:pt x="5640586" y="2842618"/>
                  <a:pt x="5640586" y="2842618"/>
                </a:cubicBezTo>
                <a:lnTo>
                  <a:pt x="5603379" y="2864942"/>
                </a:lnTo>
                <a:cubicBezTo>
                  <a:pt x="5598417" y="2869903"/>
                  <a:pt x="5593457" y="2874864"/>
                  <a:pt x="5588496" y="2879825"/>
                </a:cubicBezTo>
                <a:cubicBezTo>
                  <a:pt x="5588496" y="2879825"/>
                  <a:pt x="5588496" y="2882305"/>
                  <a:pt x="5588496" y="2887266"/>
                </a:cubicBezTo>
                <a:lnTo>
                  <a:pt x="5595937" y="2887266"/>
                </a:lnTo>
                <a:lnTo>
                  <a:pt x="5595937" y="2894708"/>
                </a:lnTo>
                <a:lnTo>
                  <a:pt x="5588496" y="2894708"/>
                </a:lnTo>
                <a:lnTo>
                  <a:pt x="5573613" y="2887266"/>
                </a:lnTo>
                <a:lnTo>
                  <a:pt x="5558730" y="2887266"/>
                </a:lnTo>
                <a:lnTo>
                  <a:pt x="5551289" y="2902149"/>
                </a:lnTo>
                <a:lnTo>
                  <a:pt x="5558730" y="2909590"/>
                </a:lnTo>
                <a:lnTo>
                  <a:pt x="5573613" y="2917032"/>
                </a:lnTo>
                <a:cubicBezTo>
                  <a:pt x="5578574" y="2917032"/>
                  <a:pt x="5578574" y="2914551"/>
                  <a:pt x="5573613" y="2909590"/>
                </a:cubicBezTo>
                <a:lnTo>
                  <a:pt x="5581054" y="2909590"/>
                </a:lnTo>
                <a:lnTo>
                  <a:pt x="5595937" y="2909590"/>
                </a:lnTo>
                <a:cubicBezTo>
                  <a:pt x="5595937" y="2904630"/>
                  <a:pt x="5598417" y="2902149"/>
                  <a:pt x="5603379" y="2902149"/>
                </a:cubicBezTo>
                <a:lnTo>
                  <a:pt x="5603379" y="2909590"/>
                </a:lnTo>
                <a:cubicBezTo>
                  <a:pt x="5603379" y="2914551"/>
                  <a:pt x="5603379" y="2917032"/>
                  <a:pt x="5603379" y="2917032"/>
                </a:cubicBezTo>
                <a:lnTo>
                  <a:pt x="5595937" y="2924473"/>
                </a:lnTo>
                <a:lnTo>
                  <a:pt x="5588496" y="2924473"/>
                </a:lnTo>
                <a:cubicBezTo>
                  <a:pt x="5583535" y="2929434"/>
                  <a:pt x="5583535" y="2931915"/>
                  <a:pt x="5588496" y="2931915"/>
                </a:cubicBezTo>
                <a:cubicBezTo>
                  <a:pt x="5593457" y="2931915"/>
                  <a:pt x="5597178" y="2930675"/>
                  <a:pt x="5599658" y="2928194"/>
                </a:cubicBezTo>
                <a:cubicBezTo>
                  <a:pt x="5602138" y="2925713"/>
                  <a:pt x="5605859" y="2925713"/>
                  <a:pt x="5610820" y="2928194"/>
                </a:cubicBezTo>
                <a:cubicBezTo>
                  <a:pt x="5615781" y="2930675"/>
                  <a:pt x="5620742" y="2929434"/>
                  <a:pt x="5625703" y="2924473"/>
                </a:cubicBezTo>
                <a:lnTo>
                  <a:pt x="5633144" y="2924473"/>
                </a:lnTo>
                <a:cubicBezTo>
                  <a:pt x="5633144" y="2929434"/>
                  <a:pt x="5630664" y="2934395"/>
                  <a:pt x="5625703" y="2939356"/>
                </a:cubicBezTo>
                <a:lnTo>
                  <a:pt x="5625703" y="2946797"/>
                </a:lnTo>
                <a:cubicBezTo>
                  <a:pt x="5615781" y="2951758"/>
                  <a:pt x="5610820" y="2951758"/>
                  <a:pt x="5610820" y="2946797"/>
                </a:cubicBezTo>
                <a:lnTo>
                  <a:pt x="5603379" y="2954239"/>
                </a:lnTo>
                <a:cubicBezTo>
                  <a:pt x="5603379" y="2964161"/>
                  <a:pt x="5610820" y="2964161"/>
                  <a:pt x="5625703" y="2954239"/>
                </a:cubicBezTo>
                <a:cubicBezTo>
                  <a:pt x="5630664" y="2949278"/>
                  <a:pt x="5633144" y="2949278"/>
                  <a:pt x="5633144" y="2954239"/>
                </a:cubicBezTo>
                <a:lnTo>
                  <a:pt x="5655469" y="2939356"/>
                </a:lnTo>
                <a:cubicBezTo>
                  <a:pt x="5655469" y="2939356"/>
                  <a:pt x="5656709" y="2938116"/>
                  <a:pt x="5659189" y="2935635"/>
                </a:cubicBezTo>
                <a:cubicBezTo>
                  <a:pt x="5661669" y="2933155"/>
                  <a:pt x="5662910" y="2931915"/>
                  <a:pt x="5662910" y="2931915"/>
                </a:cubicBezTo>
                <a:lnTo>
                  <a:pt x="5670351" y="2939356"/>
                </a:lnTo>
                <a:cubicBezTo>
                  <a:pt x="5675313" y="2939356"/>
                  <a:pt x="5679033" y="2940596"/>
                  <a:pt x="5681513" y="2943077"/>
                </a:cubicBezTo>
                <a:cubicBezTo>
                  <a:pt x="5683994" y="2945557"/>
                  <a:pt x="5685234" y="2944317"/>
                  <a:pt x="5685234" y="2939356"/>
                </a:cubicBezTo>
                <a:cubicBezTo>
                  <a:pt x="5685234" y="2934395"/>
                  <a:pt x="5690195" y="2929434"/>
                  <a:pt x="5700117" y="2924473"/>
                </a:cubicBezTo>
                <a:cubicBezTo>
                  <a:pt x="5710038" y="2919513"/>
                  <a:pt x="5717480" y="2914551"/>
                  <a:pt x="5722441" y="2909590"/>
                </a:cubicBezTo>
                <a:cubicBezTo>
                  <a:pt x="5727402" y="2909590"/>
                  <a:pt x="5732363" y="2908350"/>
                  <a:pt x="5737324" y="2905870"/>
                </a:cubicBezTo>
                <a:cubicBezTo>
                  <a:pt x="5742285" y="2903389"/>
                  <a:pt x="5744765" y="2899668"/>
                  <a:pt x="5744765" y="2894708"/>
                </a:cubicBezTo>
                <a:cubicBezTo>
                  <a:pt x="5754687" y="2894708"/>
                  <a:pt x="5762128" y="2892227"/>
                  <a:pt x="5767090" y="2887266"/>
                </a:cubicBezTo>
                <a:cubicBezTo>
                  <a:pt x="5772051" y="2887266"/>
                  <a:pt x="5775772" y="2886026"/>
                  <a:pt x="5778252" y="2883546"/>
                </a:cubicBezTo>
                <a:cubicBezTo>
                  <a:pt x="5780732" y="2881065"/>
                  <a:pt x="5784453" y="2879825"/>
                  <a:pt x="5789414" y="2879825"/>
                </a:cubicBezTo>
                <a:cubicBezTo>
                  <a:pt x="5789414" y="2874864"/>
                  <a:pt x="5790654" y="2873623"/>
                  <a:pt x="5793135" y="2876104"/>
                </a:cubicBezTo>
                <a:cubicBezTo>
                  <a:pt x="5795615" y="2878585"/>
                  <a:pt x="5794375" y="2882305"/>
                  <a:pt x="5789414" y="2887266"/>
                </a:cubicBezTo>
                <a:cubicBezTo>
                  <a:pt x="5789414" y="2887266"/>
                  <a:pt x="5789414" y="2889747"/>
                  <a:pt x="5789414" y="2894708"/>
                </a:cubicBezTo>
                <a:lnTo>
                  <a:pt x="5781972" y="2894708"/>
                </a:lnTo>
                <a:cubicBezTo>
                  <a:pt x="5781972" y="2894708"/>
                  <a:pt x="5779492" y="2895948"/>
                  <a:pt x="5774531" y="2898428"/>
                </a:cubicBezTo>
                <a:cubicBezTo>
                  <a:pt x="5769570" y="2900909"/>
                  <a:pt x="5769570" y="2902149"/>
                  <a:pt x="5774531" y="2902149"/>
                </a:cubicBezTo>
                <a:cubicBezTo>
                  <a:pt x="5774531" y="2907110"/>
                  <a:pt x="5774531" y="2909590"/>
                  <a:pt x="5774531" y="2909590"/>
                </a:cubicBezTo>
                <a:lnTo>
                  <a:pt x="5774531" y="2917032"/>
                </a:lnTo>
                <a:lnTo>
                  <a:pt x="5781972" y="2924473"/>
                </a:lnTo>
                <a:lnTo>
                  <a:pt x="5789414" y="2917032"/>
                </a:lnTo>
                <a:cubicBezTo>
                  <a:pt x="5784453" y="2912071"/>
                  <a:pt x="5784453" y="2908350"/>
                  <a:pt x="5789414" y="2905870"/>
                </a:cubicBezTo>
                <a:cubicBezTo>
                  <a:pt x="5794375" y="2903389"/>
                  <a:pt x="5796855" y="2899668"/>
                  <a:pt x="5796855" y="2894708"/>
                </a:cubicBezTo>
                <a:cubicBezTo>
                  <a:pt x="5796855" y="2889747"/>
                  <a:pt x="5799335" y="2887266"/>
                  <a:pt x="5804297" y="2887266"/>
                </a:cubicBezTo>
                <a:lnTo>
                  <a:pt x="5804297" y="2894708"/>
                </a:lnTo>
                <a:cubicBezTo>
                  <a:pt x="5804297" y="2899668"/>
                  <a:pt x="5804297" y="2903389"/>
                  <a:pt x="5804297" y="2905870"/>
                </a:cubicBezTo>
                <a:cubicBezTo>
                  <a:pt x="5804297" y="2908350"/>
                  <a:pt x="5806777" y="2907110"/>
                  <a:pt x="5811738" y="2902149"/>
                </a:cubicBezTo>
                <a:lnTo>
                  <a:pt x="5819179" y="2894708"/>
                </a:lnTo>
                <a:cubicBezTo>
                  <a:pt x="5819179" y="2894708"/>
                  <a:pt x="5821660" y="2894708"/>
                  <a:pt x="5826621" y="2894708"/>
                </a:cubicBezTo>
                <a:cubicBezTo>
                  <a:pt x="5826621" y="2894708"/>
                  <a:pt x="5832822" y="2892227"/>
                  <a:pt x="5845224" y="2887266"/>
                </a:cubicBezTo>
                <a:cubicBezTo>
                  <a:pt x="5857627" y="2882305"/>
                  <a:pt x="5865069" y="2878585"/>
                  <a:pt x="5867549" y="2876104"/>
                </a:cubicBezTo>
                <a:cubicBezTo>
                  <a:pt x="5870029" y="2873623"/>
                  <a:pt x="5871269" y="2869903"/>
                  <a:pt x="5871269" y="2864942"/>
                </a:cubicBezTo>
                <a:lnTo>
                  <a:pt x="5878711" y="2864942"/>
                </a:lnTo>
                <a:lnTo>
                  <a:pt x="5886152" y="2872383"/>
                </a:lnTo>
                <a:cubicBezTo>
                  <a:pt x="5886152" y="2867423"/>
                  <a:pt x="5887393" y="2866182"/>
                  <a:pt x="5889873" y="2868663"/>
                </a:cubicBezTo>
                <a:cubicBezTo>
                  <a:pt x="5892353" y="2871143"/>
                  <a:pt x="5893594" y="2872383"/>
                  <a:pt x="5893594" y="2872383"/>
                </a:cubicBezTo>
                <a:cubicBezTo>
                  <a:pt x="5898555" y="2872383"/>
                  <a:pt x="5902276" y="2872383"/>
                  <a:pt x="5904756" y="2872383"/>
                </a:cubicBezTo>
                <a:cubicBezTo>
                  <a:pt x="5907236" y="2872383"/>
                  <a:pt x="5908476" y="2874864"/>
                  <a:pt x="5908476" y="2879825"/>
                </a:cubicBezTo>
                <a:cubicBezTo>
                  <a:pt x="5908476" y="2884786"/>
                  <a:pt x="5913438" y="2883546"/>
                  <a:pt x="5923359" y="2876104"/>
                </a:cubicBezTo>
                <a:cubicBezTo>
                  <a:pt x="5933281" y="2868663"/>
                  <a:pt x="5940722" y="2864942"/>
                  <a:pt x="5945683" y="2864942"/>
                </a:cubicBezTo>
                <a:cubicBezTo>
                  <a:pt x="5970488" y="2855020"/>
                  <a:pt x="5985370" y="2847579"/>
                  <a:pt x="5990332" y="2842618"/>
                </a:cubicBezTo>
                <a:cubicBezTo>
                  <a:pt x="5990332" y="2842618"/>
                  <a:pt x="5989091" y="2842618"/>
                  <a:pt x="5986611" y="2842618"/>
                </a:cubicBezTo>
                <a:cubicBezTo>
                  <a:pt x="5984131" y="2842618"/>
                  <a:pt x="5980410" y="2842618"/>
                  <a:pt x="5975449" y="2842618"/>
                </a:cubicBezTo>
                <a:lnTo>
                  <a:pt x="5968008" y="2842618"/>
                </a:lnTo>
                <a:lnTo>
                  <a:pt x="5968008" y="2835176"/>
                </a:lnTo>
                <a:lnTo>
                  <a:pt x="5968008" y="2827735"/>
                </a:lnTo>
                <a:cubicBezTo>
                  <a:pt x="5977929" y="2837657"/>
                  <a:pt x="5982890" y="2837657"/>
                  <a:pt x="5982890" y="2827735"/>
                </a:cubicBezTo>
                <a:lnTo>
                  <a:pt x="5990332" y="2820294"/>
                </a:lnTo>
                <a:lnTo>
                  <a:pt x="5990332" y="2827735"/>
                </a:lnTo>
                <a:cubicBezTo>
                  <a:pt x="5990332" y="2837657"/>
                  <a:pt x="6002735" y="2837657"/>
                  <a:pt x="6027539" y="2827735"/>
                </a:cubicBezTo>
                <a:cubicBezTo>
                  <a:pt x="6032500" y="2822774"/>
                  <a:pt x="6038701" y="2817813"/>
                  <a:pt x="6046142" y="2812852"/>
                </a:cubicBezTo>
                <a:cubicBezTo>
                  <a:pt x="6053584" y="2807891"/>
                  <a:pt x="6059785" y="2805411"/>
                  <a:pt x="6064746" y="2805411"/>
                </a:cubicBezTo>
                <a:cubicBezTo>
                  <a:pt x="6069707" y="2800450"/>
                  <a:pt x="6069707" y="2797969"/>
                  <a:pt x="6064746" y="2797969"/>
                </a:cubicBezTo>
                <a:lnTo>
                  <a:pt x="6072187" y="2797969"/>
                </a:lnTo>
                <a:cubicBezTo>
                  <a:pt x="6077149" y="2797969"/>
                  <a:pt x="6084590" y="2795489"/>
                  <a:pt x="6094511" y="2790528"/>
                </a:cubicBezTo>
                <a:lnTo>
                  <a:pt x="6109394" y="2790528"/>
                </a:lnTo>
                <a:cubicBezTo>
                  <a:pt x="6109394" y="2795489"/>
                  <a:pt x="6106914" y="2797969"/>
                  <a:pt x="6101953" y="2797969"/>
                </a:cubicBezTo>
                <a:lnTo>
                  <a:pt x="6087070" y="2797969"/>
                </a:lnTo>
                <a:cubicBezTo>
                  <a:pt x="6087070" y="2802930"/>
                  <a:pt x="6084590" y="2805411"/>
                  <a:pt x="6079629" y="2805411"/>
                </a:cubicBezTo>
                <a:cubicBezTo>
                  <a:pt x="6074667" y="2805411"/>
                  <a:pt x="6072187" y="2806651"/>
                  <a:pt x="6072187" y="2809131"/>
                </a:cubicBezTo>
                <a:cubicBezTo>
                  <a:pt x="6072187" y="2811612"/>
                  <a:pt x="6068467" y="2814092"/>
                  <a:pt x="6061025" y="2816573"/>
                </a:cubicBezTo>
                <a:cubicBezTo>
                  <a:pt x="6053584" y="2819054"/>
                  <a:pt x="6037460" y="2827735"/>
                  <a:pt x="6012656" y="2842618"/>
                </a:cubicBezTo>
                <a:cubicBezTo>
                  <a:pt x="5997773" y="2852540"/>
                  <a:pt x="5989091" y="2858741"/>
                  <a:pt x="5986611" y="2861221"/>
                </a:cubicBezTo>
                <a:cubicBezTo>
                  <a:pt x="5984131" y="2863702"/>
                  <a:pt x="5972969" y="2868663"/>
                  <a:pt x="5953125" y="2876104"/>
                </a:cubicBezTo>
                <a:cubicBezTo>
                  <a:pt x="5933281" y="2883546"/>
                  <a:pt x="5920879" y="2887266"/>
                  <a:pt x="5915918" y="2887266"/>
                </a:cubicBezTo>
                <a:lnTo>
                  <a:pt x="5901035" y="2887266"/>
                </a:lnTo>
                <a:lnTo>
                  <a:pt x="5886152" y="2887266"/>
                </a:lnTo>
                <a:cubicBezTo>
                  <a:pt x="5876231" y="2892227"/>
                  <a:pt x="5870029" y="2893468"/>
                  <a:pt x="5867549" y="2890987"/>
                </a:cubicBezTo>
                <a:cubicBezTo>
                  <a:pt x="5865069" y="2888506"/>
                  <a:pt x="5860107" y="2889747"/>
                  <a:pt x="5852666" y="2894708"/>
                </a:cubicBezTo>
                <a:cubicBezTo>
                  <a:pt x="5845224" y="2899668"/>
                  <a:pt x="5841504" y="2902149"/>
                  <a:pt x="5841504" y="2902149"/>
                </a:cubicBezTo>
                <a:lnTo>
                  <a:pt x="5826621" y="2917032"/>
                </a:lnTo>
                <a:lnTo>
                  <a:pt x="5826621" y="2924473"/>
                </a:lnTo>
                <a:cubicBezTo>
                  <a:pt x="5836542" y="2919513"/>
                  <a:pt x="5841504" y="2921993"/>
                  <a:pt x="5841504" y="2931915"/>
                </a:cubicBezTo>
                <a:lnTo>
                  <a:pt x="5834062" y="2931915"/>
                </a:lnTo>
                <a:cubicBezTo>
                  <a:pt x="5834062" y="2931915"/>
                  <a:pt x="5831582" y="2934395"/>
                  <a:pt x="5826621" y="2939356"/>
                </a:cubicBezTo>
                <a:cubicBezTo>
                  <a:pt x="5816699" y="2949278"/>
                  <a:pt x="5806777" y="2954239"/>
                  <a:pt x="5796855" y="2954239"/>
                </a:cubicBezTo>
                <a:lnTo>
                  <a:pt x="5796855" y="2939356"/>
                </a:lnTo>
                <a:lnTo>
                  <a:pt x="5781972" y="2939356"/>
                </a:lnTo>
                <a:cubicBezTo>
                  <a:pt x="5777011" y="2944317"/>
                  <a:pt x="5772051" y="2944317"/>
                  <a:pt x="5767090" y="2939356"/>
                </a:cubicBezTo>
                <a:lnTo>
                  <a:pt x="5767090" y="2946797"/>
                </a:lnTo>
                <a:cubicBezTo>
                  <a:pt x="5767090" y="2946797"/>
                  <a:pt x="5763369" y="2948038"/>
                  <a:pt x="5755928" y="2950518"/>
                </a:cubicBezTo>
                <a:cubicBezTo>
                  <a:pt x="5748486" y="2952999"/>
                  <a:pt x="5743525" y="2952999"/>
                  <a:pt x="5741045" y="2950518"/>
                </a:cubicBezTo>
                <a:cubicBezTo>
                  <a:pt x="5738565" y="2948038"/>
                  <a:pt x="5737324" y="2946797"/>
                  <a:pt x="5737324" y="2946797"/>
                </a:cubicBezTo>
                <a:cubicBezTo>
                  <a:pt x="5737324" y="2941837"/>
                  <a:pt x="5734844" y="2941837"/>
                  <a:pt x="5729883" y="2946797"/>
                </a:cubicBezTo>
                <a:cubicBezTo>
                  <a:pt x="5724921" y="2946797"/>
                  <a:pt x="5722441" y="2949278"/>
                  <a:pt x="5722441" y="2954239"/>
                </a:cubicBezTo>
                <a:lnTo>
                  <a:pt x="5715000" y="2954239"/>
                </a:lnTo>
                <a:cubicBezTo>
                  <a:pt x="5715000" y="2949278"/>
                  <a:pt x="5713759" y="2946797"/>
                  <a:pt x="5711279" y="2946797"/>
                </a:cubicBezTo>
                <a:cubicBezTo>
                  <a:pt x="5708799" y="2946797"/>
                  <a:pt x="5707558" y="2946797"/>
                  <a:pt x="5707558" y="2946797"/>
                </a:cubicBezTo>
                <a:cubicBezTo>
                  <a:pt x="5712520" y="2941837"/>
                  <a:pt x="5717480" y="2939356"/>
                  <a:pt x="5722441" y="2939356"/>
                </a:cubicBezTo>
                <a:cubicBezTo>
                  <a:pt x="5727402" y="2939356"/>
                  <a:pt x="5727402" y="2936875"/>
                  <a:pt x="5722441" y="2931915"/>
                </a:cubicBezTo>
                <a:cubicBezTo>
                  <a:pt x="5722441" y="2931915"/>
                  <a:pt x="5715000" y="2934395"/>
                  <a:pt x="5700117" y="2939356"/>
                </a:cubicBezTo>
                <a:cubicBezTo>
                  <a:pt x="5695156" y="2944317"/>
                  <a:pt x="5693916" y="2948038"/>
                  <a:pt x="5696396" y="2950518"/>
                </a:cubicBezTo>
                <a:cubicBezTo>
                  <a:pt x="5698876" y="2952999"/>
                  <a:pt x="5697637" y="2954239"/>
                  <a:pt x="5692676" y="2954239"/>
                </a:cubicBezTo>
                <a:cubicBezTo>
                  <a:pt x="5687714" y="2954239"/>
                  <a:pt x="5685234" y="2956720"/>
                  <a:pt x="5685234" y="2961680"/>
                </a:cubicBezTo>
                <a:cubicBezTo>
                  <a:pt x="5685234" y="2966641"/>
                  <a:pt x="5692676" y="2967882"/>
                  <a:pt x="5707558" y="2965401"/>
                </a:cubicBezTo>
                <a:cubicBezTo>
                  <a:pt x="5722441" y="2962920"/>
                  <a:pt x="5731123" y="2960440"/>
                  <a:pt x="5733603" y="2957960"/>
                </a:cubicBezTo>
                <a:cubicBezTo>
                  <a:pt x="5736083" y="2955479"/>
                  <a:pt x="5738565" y="2954239"/>
                  <a:pt x="5741045" y="2954239"/>
                </a:cubicBezTo>
                <a:cubicBezTo>
                  <a:pt x="5743525" y="2954239"/>
                  <a:pt x="5744765" y="2956720"/>
                  <a:pt x="5744765" y="2961680"/>
                </a:cubicBezTo>
                <a:lnTo>
                  <a:pt x="5715000" y="2976563"/>
                </a:lnTo>
                <a:cubicBezTo>
                  <a:pt x="5710038" y="2976563"/>
                  <a:pt x="5705078" y="2979044"/>
                  <a:pt x="5700117" y="2984005"/>
                </a:cubicBezTo>
                <a:cubicBezTo>
                  <a:pt x="5685234" y="2998887"/>
                  <a:pt x="5675313" y="3001368"/>
                  <a:pt x="5670351" y="2991446"/>
                </a:cubicBezTo>
                <a:cubicBezTo>
                  <a:pt x="5665390" y="2991446"/>
                  <a:pt x="5661669" y="2991446"/>
                  <a:pt x="5659189" y="2991446"/>
                </a:cubicBezTo>
                <a:cubicBezTo>
                  <a:pt x="5656709" y="2991446"/>
                  <a:pt x="5655469" y="2993927"/>
                  <a:pt x="5655469" y="2998887"/>
                </a:cubicBezTo>
                <a:cubicBezTo>
                  <a:pt x="5655469" y="3008809"/>
                  <a:pt x="5652988" y="3013770"/>
                  <a:pt x="5648027" y="3013770"/>
                </a:cubicBezTo>
                <a:cubicBezTo>
                  <a:pt x="5643066" y="3013770"/>
                  <a:pt x="5641826" y="3015010"/>
                  <a:pt x="5644306" y="3017491"/>
                </a:cubicBezTo>
                <a:cubicBezTo>
                  <a:pt x="5646786" y="3019971"/>
                  <a:pt x="5648027" y="3021212"/>
                  <a:pt x="5648027" y="3021212"/>
                </a:cubicBezTo>
                <a:cubicBezTo>
                  <a:pt x="5648027" y="3021212"/>
                  <a:pt x="5650507" y="3021212"/>
                  <a:pt x="5655469" y="3021212"/>
                </a:cubicBezTo>
                <a:cubicBezTo>
                  <a:pt x="5665390" y="3021212"/>
                  <a:pt x="5657949" y="3028653"/>
                  <a:pt x="5633144" y="3043536"/>
                </a:cubicBezTo>
                <a:cubicBezTo>
                  <a:pt x="5603379" y="3058419"/>
                  <a:pt x="5588496" y="3062139"/>
                  <a:pt x="5588496" y="3054698"/>
                </a:cubicBezTo>
                <a:cubicBezTo>
                  <a:pt x="5588496" y="3047256"/>
                  <a:pt x="5595937" y="3043536"/>
                  <a:pt x="5610820" y="3043536"/>
                </a:cubicBezTo>
                <a:lnTo>
                  <a:pt x="5618261" y="3043536"/>
                </a:lnTo>
                <a:cubicBezTo>
                  <a:pt x="5618261" y="3038575"/>
                  <a:pt x="5620742" y="3036094"/>
                  <a:pt x="5625703" y="3036094"/>
                </a:cubicBezTo>
                <a:cubicBezTo>
                  <a:pt x="5630664" y="3036094"/>
                  <a:pt x="5634385" y="3033614"/>
                  <a:pt x="5636865" y="3028653"/>
                </a:cubicBezTo>
                <a:cubicBezTo>
                  <a:pt x="5639345" y="3023692"/>
                  <a:pt x="5638106" y="3022452"/>
                  <a:pt x="5633144" y="3024932"/>
                </a:cubicBezTo>
                <a:cubicBezTo>
                  <a:pt x="5628183" y="3027413"/>
                  <a:pt x="5620742" y="3031134"/>
                  <a:pt x="5610820" y="3036094"/>
                </a:cubicBezTo>
                <a:lnTo>
                  <a:pt x="5551289" y="3065860"/>
                </a:lnTo>
                <a:lnTo>
                  <a:pt x="5558730" y="3065860"/>
                </a:lnTo>
                <a:cubicBezTo>
                  <a:pt x="5563692" y="3065860"/>
                  <a:pt x="5566172" y="3065860"/>
                  <a:pt x="5566172" y="3065860"/>
                </a:cubicBezTo>
                <a:lnTo>
                  <a:pt x="5536406" y="3088184"/>
                </a:lnTo>
                <a:cubicBezTo>
                  <a:pt x="5531445" y="3088184"/>
                  <a:pt x="5528965" y="3088184"/>
                  <a:pt x="5528965" y="3088184"/>
                </a:cubicBezTo>
                <a:lnTo>
                  <a:pt x="5528965" y="3080743"/>
                </a:lnTo>
                <a:cubicBezTo>
                  <a:pt x="5528965" y="3085704"/>
                  <a:pt x="5526485" y="3090665"/>
                  <a:pt x="5521523" y="3095626"/>
                </a:cubicBezTo>
                <a:cubicBezTo>
                  <a:pt x="5516562" y="3100586"/>
                  <a:pt x="5511602" y="3103067"/>
                  <a:pt x="5506640" y="3103067"/>
                </a:cubicBezTo>
                <a:cubicBezTo>
                  <a:pt x="5501679" y="3103067"/>
                  <a:pt x="5497958" y="3103067"/>
                  <a:pt x="5495478" y="3103067"/>
                </a:cubicBezTo>
                <a:cubicBezTo>
                  <a:pt x="5492998" y="3103067"/>
                  <a:pt x="5489277" y="3103067"/>
                  <a:pt x="5484316" y="3103067"/>
                </a:cubicBezTo>
                <a:lnTo>
                  <a:pt x="5409902" y="3140274"/>
                </a:lnTo>
                <a:cubicBezTo>
                  <a:pt x="5399981" y="3145235"/>
                  <a:pt x="5393779" y="3147715"/>
                  <a:pt x="5391299" y="3147715"/>
                </a:cubicBezTo>
                <a:cubicBezTo>
                  <a:pt x="5388819" y="3147715"/>
                  <a:pt x="5387578" y="3150196"/>
                  <a:pt x="5387578" y="3155157"/>
                </a:cubicBezTo>
                <a:cubicBezTo>
                  <a:pt x="5387578" y="3165079"/>
                  <a:pt x="5367734" y="3179962"/>
                  <a:pt x="5328047" y="3199805"/>
                </a:cubicBezTo>
                <a:cubicBezTo>
                  <a:pt x="5318125" y="3204766"/>
                  <a:pt x="5311923" y="3208487"/>
                  <a:pt x="5309443" y="3210967"/>
                </a:cubicBezTo>
                <a:cubicBezTo>
                  <a:pt x="5306963" y="3213448"/>
                  <a:pt x="5304482" y="3214688"/>
                  <a:pt x="5302002" y="3214688"/>
                </a:cubicBezTo>
                <a:cubicBezTo>
                  <a:pt x="5299522" y="3214688"/>
                  <a:pt x="5293320" y="3217169"/>
                  <a:pt x="5283398" y="3222130"/>
                </a:cubicBezTo>
                <a:cubicBezTo>
                  <a:pt x="5273477" y="3227090"/>
                  <a:pt x="5268515" y="3229571"/>
                  <a:pt x="5268515" y="3229571"/>
                </a:cubicBezTo>
                <a:cubicBezTo>
                  <a:pt x="5268515" y="3229571"/>
                  <a:pt x="5264795" y="3229571"/>
                  <a:pt x="5257353" y="3229571"/>
                </a:cubicBezTo>
                <a:lnTo>
                  <a:pt x="5252569" y="3230634"/>
                </a:lnTo>
                <a:lnTo>
                  <a:pt x="5253633" y="3229571"/>
                </a:lnTo>
                <a:lnTo>
                  <a:pt x="5261074" y="3222130"/>
                </a:lnTo>
                <a:lnTo>
                  <a:pt x="5253633" y="3222130"/>
                </a:lnTo>
                <a:cubicBezTo>
                  <a:pt x="5243711" y="3222130"/>
                  <a:pt x="5238750" y="3223370"/>
                  <a:pt x="5238750" y="3225850"/>
                </a:cubicBezTo>
                <a:cubicBezTo>
                  <a:pt x="5238750" y="3228331"/>
                  <a:pt x="5233788" y="3232052"/>
                  <a:pt x="5223867" y="3237012"/>
                </a:cubicBezTo>
                <a:cubicBezTo>
                  <a:pt x="5218906" y="3237012"/>
                  <a:pt x="5213945" y="3238252"/>
                  <a:pt x="5208984" y="3240733"/>
                </a:cubicBezTo>
                <a:cubicBezTo>
                  <a:pt x="5204023" y="3243214"/>
                  <a:pt x="5201543" y="3246934"/>
                  <a:pt x="5201543" y="3251895"/>
                </a:cubicBezTo>
                <a:cubicBezTo>
                  <a:pt x="5196581" y="3251895"/>
                  <a:pt x="5194101" y="3253135"/>
                  <a:pt x="5194101" y="3255616"/>
                </a:cubicBezTo>
                <a:cubicBezTo>
                  <a:pt x="5194101" y="3258096"/>
                  <a:pt x="5189140" y="3259337"/>
                  <a:pt x="5179219" y="3259337"/>
                </a:cubicBezTo>
                <a:cubicBezTo>
                  <a:pt x="5174257" y="3259337"/>
                  <a:pt x="5170536" y="3259337"/>
                  <a:pt x="5168056" y="3259337"/>
                </a:cubicBezTo>
                <a:cubicBezTo>
                  <a:pt x="5165576" y="3259337"/>
                  <a:pt x="5164336" y="3261817"/>
                  <a:pt x="5164336" y="3266778"/>
                </a:cubicBezTo>
                <a:lnTo>
                  <a:pt x="5149453" y="3289102"/>
                </a:lnTo>
                <a:cubicBezTo>
                  <a:pt x="5149453" y="3289102"/>
                  <a:pt x="5149453" y="3286622"/>
                  <a:pt x="5149453" y="3281661"/>
                </a:cubicBezTo>
                <a:lnTo>
                  <a:pt x="5149453" y="3274219"/>
                </a:lnTo>
                <a:cubicBezTo>
                  <a:pt x="5144492" y="3274219"/>
                  <a:pt x="5142012" y="3274219"/>
                  <a:pt x="5142012" y="3274219"/>
                </a:cubicBezTo>
                <a:lnTo>
                  <a:pt x="5142012" y="3281661"/>
                </a:lnTo>
                <a:cubicBezTo>
                  <a:pt x="5146973" y="3281661"/>
                  <a:pt x="5149453" y="3284141"/>
                  <a:pt x="5149453" y="3289102"/>
                </a:cubicBezTo>
                <a:cubicBezTo>
                  <a:pt x="5149453" y="3294063"/>
                  <a:pt x="5148212" y="3297784"/>
                  <a:pt x="5145732" y="3300264"/>
                </a:cubicBezTo>
                <a:cubicBezTo>
                  <a:pt x="5143252" y="3302745"/>
                  <a:pt x="5142012" y="3303985"/>
                  <a:pt x="5142012" y="3303985"/>
                </a:cubicBezTo>
                <a:cubicBezTo>
                  <a:pt x="5132090" y="3308946"/>
                  <a:pt x="5127129" y="3306466"/>
                  <a:pt x="5127129" y="3296544"/>
                </a:cubicBezTo>
                <a:cubicBezTo>
                  <a:pt x="5127129" y="3296544"/>
                  <a:pt x="5120928" y="3297784"/>
                  <a:pt x="5108526" y="3300264"/>
                </a:cubicBezTo>
                <a:cubicBezTo>
                  <a:pt x="5096123" y="3302745"/>
                  <a:pt x="5089922" y="3306466"/>
                  <a:pt x="5089922" y="3311426"/>
                </a:cubicBezTo>
                <a:lnTo>
                  <a:pt x="5082480" y="3311426"/>
                </a:lnTo>
                <a:cubicBezTo>
                  <a:pt x="5077519" y="3306466"/>
                  <a:pt x="5070078" y="3306466"/>
                  <a:pt x="5060156" y="3311426"/>
                </a:cubicBezTo>
                <a:cubicBezTo>
                  <a:pt x="5060156" y="3316387"/>
                  <a:pt x="5057676" y="3320108"/>
                  <a:pt x="5052715" y="3322588"/>
                </a:cubicBezTo>
                <a:cubicBezTo>
                  <a:pt x="5047753" y="3325069"/>
                  <a:pt x="5045273" y="3326309"/>
                  <a:pt x="5045273" y="3326309"/>
                </a:cubicBezTo>
                <a:cubicBezTo>
                  <a:pt x="5050235" y="3326309"/>
                  <a:pt x="5052715" y="3328790"/>
                  <a:pt x="5052715" y="3333751"/>
                </a:cubicBezTo>
                <a:lnTo>
                  <a:pt x="5052715" y="3341192"/>
                </a:lnTo>
                <a:lnTo>
                  <a:pt x="5045273" y="3348633"/>
                </a:lnTo>
                <a:cubicBezTo>
                  <a:pt x="5040312" y="3348633"/>
                  <a:pt x="5036591" y="3349873"/>
                  <a:pt x="5034111" y="3352354"/>
                </a:cubicBezTo>
                <a:cubicBezTo>
                  <a:pt x="5031631" y="3354835"/>
                  <a:pt x="5030390" y="3356075"/>
                  <a:pt x="5030390" y="3356075"/>
                </a:cubicBezTo>
                <a:lnTo>
                  <a:pt x="5037832" y="3341192"/>
                </a:lnTo>
                <a:cubicBezTo>
                  <a:pt x="5037832" y="3341192"/>
                  <a:pt x="5035352" y="3337471"/>
                  <a:pt x="5030390" y="3330030"/>
                </a:cubicBezTo>
                <a:cubicBezTo>
                  <a:pt x="5025429" y="3322588"/>
                  <a:pt x="5022949" y="3321348"/>
                  <a:pt x="5022949" y="3326309"/>
                </a:cubicBezTo>
                <a:cubicBezTo>
                  <a:pt x="5017988" y="3341192"/>
                  <a:pt x="5010546" y="3348633"/>
                  <a:pt x="5000625" y="3348633"/>
                </a:cubicBezTo>
                <a:cubicBezTo>
                  <a:pt x="5000625" y="3348633"/>
                  <a:pt x="4999384" y="3349873"/>
                  <a:pt x="4996904" y="3352354"/>
                </a:cubicBezTo>
                <a:cubicBezTo>
                  <a:pt x="4994424" y="3354835"/>
                  <a:pt x="4990703" y="3356075"/>
                  <a:pt x="4985742" y="3356075"/>
                </a:cubicBezTo>
                <a:lnTo>
                  <a:pt x="4978301" y="3363516"/>
                </a:lnTo>
                <a:lnTo>
                  <a:pt x="4978301" y="3370958"/>
                </a:lnTo>
                <a:lnTo>
                  <a:pt x="4955976" y="3378399"/>
                </a:lnTo>
                <a:cubicBezTo>
                  <a:pt x="4946055" y="3378399"/>
                  <a:pt x="4938613" y="3380880"/>
                  <a:pt x="4933652" y="3385840"/>
                </a:cubicBezTo>
                <a:lnTo>
                  <a:pt x="4926211" y="3400723"/>
                </a:lnTo>
                <a:lnTo>
                  <a:pt x="4933652" y="3393282"/>
                </a:lnTo>
                <a:cubicBezTo>
                  <a:pt x="4938613" y="3393282"/>
                  <a:pt x="4941094" y="3393282"/>
                  <a:pt x="4941094" y="3393282"/>
                </a:cubicBezTo>
                <a:cubicBezTo>
                  <a:pt x="4941094" y="3393282"/>
                  <a:pt x="4941094" y="3392042"/>
                  <a:pt x="4941094" y="3389561"/>
                </a:cubicBezTo>
                <a:cubicBezTo>
                  <a:pt x="4941094" y="3387080"/>
                  <a:pt x="4943574" y="3385840"/>
                  <a:pt x="4948535" y="3385840"/>
                </a:cubicBezTo>
                <a:lnTo>
                  <a:pt x="4955976" y="3393282"/>
                </a:lnTo>
                <a:cubicBezTo>
                  <a:pt x="4955976" y="3393282"/>
                  <a:pt x="4957217" y="3395763"/>
                  <a:pt x="4959697" y="3400723"/>
                </a:cubicBezTo>
                <a:cubicBezTo>
                  <a:pt x="4962177" y="3405684"/>
                  <a:pt x="4965898" y="3405684"/>
                  <a:pt x="4970859" y="3400723"/>
                </a:cubicBezTo>
                <a:lnTo>
                  <a:pt x="4970859" y="3408165"/>
                </a:lnTo>
                <a:cubicBezTo>
                  <a:pt x="4970859" y="3408165"/>
                  <a:pt x="4970859" y="3410645"/>
                  <a:pt x="4970859" y="3415606"/>
                </a:cubicBezTo>
                <a:lnTo>
                  <a:pt x="4948535" y="3415606"/>
                </a:lnTo>
                <a:cubicBezTo>
                  <a:pt x="4943574" y="3420567"/>
                  <a:pt x="4938613" y="3420567"/>
                  <a:pt x="4933652" y="3415606"/>
                </a:cubicBezTo>
                <a:cubicBezTo>
                  <a:pt x="4928691" y="3410645"/>
                  <a:pt x="4923731" y="3410645"/>
                  <a:pt x="4918770" y="3415606"/>
                </a:cubicBezTo>
                <a:cubicBezTo>
                  <a:pt x="4913808" y="3420567"/>
                  <a:pt x="4911328" y="3423047"/>
                  <a:pt x="4911328" y="3423047"/>
                </a:cubicBezTo>
                <a:cubicBezTo>
                  <a:pt x="4911328" y="3423047"/>
                  <a:pt x="4911328" y="3420567"/>
                  <a:pt x="4911328" y="3415606"/>
                </a:cubicBezTo>
                <a:cubicBezTo>
                  <a:pt x="4911328" y="3410645"/>
                  <a:pt x="4911328" y="3408165"/>
                  <a:pt x="4911328" y="3408165"/>
                </a:cubicBezTo>
                <a:cubicBezTo>
                  <a:pt x="4911328" y="3408165"/>
                  <a:pt x="4908848" y="3408165"/>
                  <a:pt x="4903887" y="3408165"/>
                </a:cubicBezTo>
                <a:cubicBezTo>
                  <a:pt x="4903887" y="3408165"/>
                  <a:pt x="4898926" y="3410645"/>
                  <a:pt x="4889004" y="3415606"/>
                </a:cubicBezTo>
                <a:cubicBezTo>
                  <a:pt x="4884043" y="3420567"/>
                  <a:pt x="4880322" y="3423047"/>
                  <a:pt x="4877842" y="3423047"/>
                </a:cubicBezTo>
                <a:cubicBezTo>
                  <a:pt x="4875361" y="3423047"/>
                  <a:pt x="4874121" y="3423047"/>
                  <a:pt x="4874121" y="3423047"/>
                </a:cubicBezTo>
                <a:lnTo>
                  <a:pt x="4874121" y="3430489"/>
                </a:lnTo>
                <a:lnTo>
                  <a:pt x="4866679" y="3437930"/>
                </a:lnTo>
                <a:cubicBezTo>
                  <a:pt x="4866679" y="3437930"/>
                  <a:pt x="4865439" y="3437930"/>
                  <a:pt x="4862959" y="3437930"/>
                </a:cubicBezTo>
                <a:cubicBezTo>
                  <a:pt x="4860479" y="3437930"/>
                  <a:pt x="4859238" y="3437930"/>
                  <a:pt x="4859238" y="3437930"/>
                </a:cubicBezTo>
                <a:cubicBezTo>
                  <a:pt x="4859238" y="3437930"/>
                  <a:pt x="4859238" y="3440411"/>
                  <a:pt x="4859238" y="3445372"/>
                </a:cubicBezTo>
                <a:lnTo>
                  <a:pt x="4822031" y="3467696"/>
                </a:lnTo>
                <a:cubicBezTo>
                  <a:pt x="4817070" y="3467696"/>
                  <a:pt x="4814590" y="3470177"/>
                  <a:pt x="4814590" y="3475137"/>
                </a:cubicBezTo>
                <a:lnTo>
                  <a:pt x="4807148" y="3467696"/>
                </a:lnTo>
                <a:lnTo>
                  <a:pt x="4836914" y="3437930"/>
                </a:lnTo>
                <a:lnTo>
                  <a:pt x="4822031" y="3437930"/>
                </a:lnTo>
                <a:cubicBezTo>
                  <a:pt x="4817070" y="3447852"/>
                  <a:pt x="4812110" y="3452813"/>
                  <a:pt x="4807148" y="3452813"/>
                </a:cubicBezTo>
                <a:lnTo>
                  <a:pt x="4799707" y="3467696"/>
                </a:lnTo>
                <a:lnTo>
                  <a:pt x="4792265" y="3460255"/>
                </a:lnTo>
                <a:cubicBezTo>
                  <a:pt x="4797227" y="3460255"/>
                  <a:pt x="4797227" y="3457774"/>
                  <a:pt x="4792265" y="3452813"/>
                </a:cubicBezTo>
                <a:lnTo>
                  <a:pt x="4777383" y="3467696"/>
                </a:lnTo>
                <a:cubicBezTo>
                  <a:pt x="4777383" y="3472657"/>
                  <a:pt x="4774902" y="3473897"/>
                  <a:pt x="4769941" y="3471417"/>
                </a:cubicBezTo>
                <a:cubicBezTo>
                  <a:pt x="4764980" y="3468936"/>
                  <a:pt x="4762500" y="3470177"/>
                  <a:pt x="4762500" y="3475137"/>
                </a:cubicBezTo>
                <a:cubicBezTo>
                  <a:pt x="4762500" y="3480098"/>
                  <a:pt x="4757538" y="3485059"/>
                  <a:pt x="4747617" y="3490020"/>
                </a:cubicBezTo>
                <a:lnTo>
                  <a:pt x="4747617" y="3504903"/>
                </a:lnTo>
                <a:cubicBezTo>
                  <a:pt x="4752578" y="3504903"/>
                  <a:pt x="4755058" y="3502422"/>
                  <a:pt x="4755058" y="3497462"/>
                </a:cubicBezTo>
                <a:lnTo>
                  <a:pt x="4762500" y="3490020"/>
                </a:lnTo>
                <a:cubicBezTo>
                  <a:pt x="4767461" y="3490020"/>
                  <a:pt x="4771182" y="3490020"/>
                  <a:pt x="4773662" y="3490020"/>
                </a:cubicBezTo>
                <a:cubicBezTo>
                  <a:pt x="4776142" y="3490020"/>
                  <a:pt x="4777383" y="3487539"/>
                  <a:pt x="4777383" y="3482579"/>
                </a:cubicBezTo>
                <a:lnTo>
                  <a:pt x="4784824" y="3490020"/>
                </a:lnTo>
                <a:cubicBezTo>
                  <a:pt x="4779863" y="3494981"/>
                  <a:pt x="4777383" y="3499942"/>
                  <a:pt x="4777383" y="3504903"/>
                </a:cubicBezTo>
                <a:cubicBezTo>
                  <a:pt x="4777383" y="3504903"/>
                  <a:pt x="4774902" y="3506143"/>
                  <a:pt x="4769941" y="3508624"/>
                </a:cubicBezTo>
                <a:cubicBezTo>
                  <a:pt x="4764980" y="3511104"/>
                  <a:pt x="4764980" y="3514825"/>
                  <a:pt x="4769941" y="3519786"/>
                </a:cubicBezTo>
                <a:lnTo>
                  <a:pt x="4777383" y="3519786"/>
                </a:lnTo>
                <a:cubicBezTo>
                  <a:pt x="4777383" y="3519786"/>
                  <a:pt x="4779863" y="3519786"/>
                  <a:pt x="4784824" y="3519786"/>
                </a:cubicBezTo>
                <a:lnTo>
                  <a:pt x="4792265" y="3512344"/>
                </a:lnTo>
                <a:cubicBezTo>
                  <a:pt x="4792265" y="3512344"/>
                  <a:pt x="4793506" y="3512344"/>
                  <a:pt x="4795986" y="3512344"/>
                </a:cubicBezTo>
                <a:cubicBezTo>
                  <a:pt x="4798466" y="3512344"/>
                  <a:pt x="4802187" y="3512344"/>
                  <a:pt x="4807148" y="3512344"/>
                </a:cubicBezTo>
                <a:cubicBezTo>
                  <a:pt x="4809629" y="3512344"/>
                  <a:pt x="4810869" y="3512344"/>
                  <a:pt x="4810869" y="3512344"/>
                </a:cubicBezTo>
                <a:lnTo>
                  <a:pt x="4822031" y="3512344"/>
                </a:lnTo>
                <a:lnTo>
                  <a:pt x="4822031" y="3519786"/>
                </a:lnTo>
                <a:cubicBezTo>
                  <a:pt x="4817070" y="3519786"/>
                  <a:pt x="4812110" y="3522266"/>
                  <a:pt x="4807148" y="3527227"/>
                </a:cubicBezTo>
                <a:cubicBezTo>
                  <a:pt x="4802187" y="3527227"/>
                  <a:pt x="4799707" y="3527227"/>
                  <a:pt x="4799707" y="3527227"/>
                </a:cubicBezTo>
                <a:cubicBezTo>
                  <a:pt x="4794745" y="3522266"/>
                  <a:pt x="4789785" y="3521026"/>
                  <a:pt x="4784824" y="3523506"/>
                </a:cubicBezTo>
                <a:cubicBezTo>
                  <a:pt x="4779863" y="3525987"/>
                  <a:pt x="4777383" y="3532188"/>
                  <a:pt x="4777383" y="3542110"/>
                </a:cubicBezTo>
                <a:lnTo>
                  <a:pt x="4755058" y="3556993"/>
                </a:lnTo>
                <a:cubicBezTo>
                  <a:pt x="4740176" y="3561954"/>
                  <a:pt x="4732734" y="3566915"/>
                  <a:pt x="4732734" y="3571876"/>
                </a:cubicBezTo>
                <a:cubicBezTo>
                  <a:pt x="4732734" y="3571876"/>
                  <a:pt x="4735214" y="3571876"/>
                  <a:pt x="4740176" y="3571876"/>
                </a:cubicBezTo>
                <a:cubicBezTo>
                  <a:pt x="4740176" y="3576836"/>
                  <a:pt x="4742656" y="3579317"/>
                  <a:pt x="4747617" y="3579317"/>
                </a:cubicBezTo>
                <a:cubicBezTo>
                  <a:pt x="4752578" y="3579317"/>
                  <a:pt x="4752578" y="3576836"/>
                  <a:pt x="4747617" y="3571876"/>
                </a:cubicBezTo>
                <a:lnTo>
                  <a:pt x="4755058" y="3564434"/>
                </a:lnTo>
                <a:cubicBezTo>
                  <a:pt x="4755058" y="3569395"/>
                  <a:pt x="4756299" y="3573116"/>
                  <a:pt x="4758779" y="3575596"/>
                </a:cubicBezTo>
                <a:cubicBezTo>
                  <a:pt x="4761259" y="3578077"/>
                  <a:pt x="4763740" y="3576836"/>
                  <a:pt x="4766220" y="3571876"/>
                </a:cubicBezTo>
                <a:cubicBezTo>
                  <a:pt x="4768701" y="3566915"/>
                  <a:pt x="4772421" y="3566915"/>
                  <a:pt x="4777383" y="3571876"/>
                </a:cubicBezTo>
                <a:lnTo>
                  <a:pt x="4784824" y="3579317"/>
                </a:lnTo>
                <a:lnTo>
                  <a:pt x="4784824" y="3571876"/>
                </a:lnTo>
                <a:lnTo>
                  <a:pt x="4784824" y="3564434"/>
                </a:lnTo>
                <a:cubicBezTo>
                  <a:pt x="4779863" y="3564434"/>
                  <a:pt x="4777383" y="3561954"/>
                  <a:pt x="4777383" y="3556993"/>
                </a:cubicBezTo>
                <a:cubicBezTo>
                  <a:pt x="4777383" y="3556993"/>
                  <a:pt x="4777383" y="3554512"/>
                  <a:pt x="4777383" y="3549551"/>
                </a:cubicBezTo>
                <a:cubicBezTo>
                  <a:pt x="4782344" y="3544591"/>
                  <a:pt x="4786065" y="3544591"/>
                  <a:pt x="4788545" y="3549551"/>
                </a:cubicBezTo>
                <a:cubicBezTo>
                  <a:pt x="4791025" y="3554512"/>
                  <a:pt x="4792265" y="3559473"/>
                  <a:pt x="4792265" y="3564434"/>
                </a:cubicBezTo>
                <a:lnTo>
                  <a:pt x="4784824" y="3586758"/>
                </a:lnTo>
                <a:cubicBezTo>
                  <a:pt x="4779863" y="3586758"/>
                  <a:pt x="4777383" y="3586758"/>
                  <a:pt x="4777383" y="3586758"/>
                </a:cubicBezTo>
                <a:lnTo>
                  <a:pt x="4769941" y="3586758"/>
                </a:lnTo>
                <a:cubicBezTo>
                  <a:pt x="4769941" y="3591719"/>
                  <a:pt x="4768701" y="3594200"/>
                  <a:pt x="4766220" y="3594200"/>
                </a:cubicBezTo>
                <a:cubicBezTo>
                  <a:pt x="4763740" y="3594200"/>
                  <a:pt x="4762500" y="3596680"/>
                  <a:pt x="4762500" y="3601641"/>
                </a:cubicBezTo>
                <a:cubicBezTo>
                  <a:pt x="4757538" y="3606602"/>
                  <a:pt x="4755058" y="3609083"/>
                  <a:pt x="4755058" y="3609083"/>
                </a:cubicBezTo>
                <a:cubicBezTo>
                  <a:pt x="4750097" y="3609083"/>
                  <a:pt x="4747617" y="3610323"/>
                  <a:pt x="4747617" y="3612803"/>
                </a:cubicBezTo>
                <a:cubicBezTo>
                  <a:pt x="4747617" y="3615284"/>
                  <a:pt x="4745137" y="3616524"/>
                  <a:pt x="4740176" y="3616524"/>
                </a:cubicBezTo>
                <a:lnTo>
                  <a:pt x="4740176" y="3601641"/>
                </a:lnTo>
                <a:lnTo>
                  <a:pt x="4732734" y="3609083"/>
                </a:lnTo>
                <a:lnTo>
                  <a:pt x="4732734" y="3620245"/>
                </a:lnTo>
                <a:lnTo>
                  <a:pt x="4732734" y="3631407"/>
                </a:lnTo>
                <a:lnTo>
                  <a:pt x="4747617" y="3623965"/>
                </a:lnTo>
                <a:lnTo>
                  <a:pt x="4740176" y="3631407"/>
                </a:lnTo>
                <a:lnTo>
                  <a:pt x="4740176" y="3638848"/>
                </a:lnTo>
                <a:lnTo>
                  <a:pt x="4755058" y="3638848"/>
                </a:lnTo>
                <a:cubicBezTo>
                  <a:pt x="4760020" y="3638848"/>
                  <a:pt x="4762500" y="3638848"/>
                  <a:pt x="4762500" y="3638848"/>
                </a:cubicBezTo>
                <a:lnTo>
                  <a:pt x="4755058" y="3646290"/>
                </a:lnTo>
                <a:cubicBezTo>
                  <a:pt x="4745137" y="3646290"/>
                  <a:pt x="4742656" y="3651250"/>
                  <a:pt x="4747617" y="3661172"/>
                </a:cubicBezTo>
                <a:cubicBezTo>
                  <a:pt x="4752578" y="3671095"/>
                  <a:pt x="4757538" y="3673575"/>
                  <a:pt x="4762500" y="3668614"/>
                </a:cubicBezTo>
                <a:lnTo>
                  <a:pt x="4769941" y="3676055"/>
                </a:lnTo>
                <a:cubicBezTo>
                  <a:pt x="4774902" y="3676055"/>
                  <a:pt x="4777383" y="3678536"/>
                  <a:pt x="4777383" y="3683497"/>
                </a:cubicBezTo>
                <a:cubicBezTo>
                  <a:pt x="4777383" y="3688457"/>
                  <a:pt x="4772421" y="3688457"/>
                  <a:pt x="4762500" y="3683497"/>
                </a:cubicBezTo>
                <a:lnTo>
                  <a:pt x="4755058" y="3690938"/>
                </a:lnTo>
                <a:lnTo>
                  <a:pt x="4747617" y="3698380"/>
                </a:lnTo>
                <a:lnTo>
                  <a:pt x="4740176" y="3698380"/>
                </a:lnTo>
                <a:cubicBezTo>
                  <a:pt x="4735214" y="3693419"/>
                  <a:pt x="4731494" y="3692178"/>
                  <a:pt x="4729013" y="3694659"/>
                </a:cubicBezTo>
                <a:lnTo>
                  <a:pt x="4726781" y="3698380"/>
                </a:lnTo>
                <a:lnTo>
                  <a:pt x="4727153" y="3696519"/>
                </a:lnTo>
                <a:cubicBezTo>
                  <a:pt x="4728393" y="3692798"/>
                  <a:pt x="4730253" y="3688458"/>
                  <a:pt x="4732734" y="3683497"/>
                </a:cubicBezTo>
                <a:lnTo>
                  <a:pt x="4740176" y="3676055"/>
                </a:lnTo>
                <a:lnTo>
                  <a:pt x="4740176" y="3676055"/>
                </a:lnTo>
                <a:lnTo>
                  <a:pt x="4740176" y="3676055"/>
                </a:lnTo>
                <a:lnTo>
                  <a:pt x="4745757" y="3670474"/>
                </a:lnTo>
                <a:cubicBezTo>
                  <a:pt x="4746997" y="3666753"/>
                  <a:pt x="4745137" y="3663653"/>
                  <a:pt x="4740176" y="3661172"/>
                </a:cubicBezTo>
                <a:cubicBezTo>
                  <a:pt x="4740176" y="3661172"/>
                  <a:pt x="4740176" y="3658692"/>
                  <a:pt x="4740176" y="3653731"/>
                </a:cubicBezTo>
                <a:lnTo>
                  <a:pt x="4732734" y="3653731"/>
                </a:lnTo>
                <a:cubicBezTo>
                  <a:pt x="4727773" y="3658692"/>
                  <a:pt x="4725293" y="3658692"/>
                  <a:pt x="4725293" y="3653731"/>
                </a:cubicBezTo>
                <a:lnTo>
                  <a:pt x="4725293" y="3661172"/>
                </a:lnTo>
                <a:cubicBezTo>
                  <a:pt x="4725293" y="3661172"/>
                  <a:pt x="4724052" y="3661172"/>
                  <a:pt x="4721572" y="3661172"/>
                </a:cubicBezTo>
                <a:cubicBezTo>
                  <a:pt x="4719092" y="3661172"/>
                  <a:pt x="4717852" y="3658692"/>
                  <a:pt x="4717852" y="3653731"/>
                </a:cubicBezTo>
                <a:cubicBezTo>
                  <a:pt x="4717852" y="3648770"/>
                  <a:pt x="4717852" y="3646290"/>
                  <a:pt x="4717852" y="3646290"/>
                </a:cubicBezTo>
                <a:cubicBezTo>
                  <a:pt x="4712891" y="3651250"/>
                  <a:pt x="4710410" y="3653731"/>
                  <a:pt x="4710410" y="3653731"/>
                </a:cubicBezTo>
                <a:cubicBezTo>
                  <a:pt x="4705449" y="3658692"/>
                  <a:pt x="4705449" y="3661172"/>
                  <a:pt x="4710410" y="3661172"/>
                </a:cubicBezTo>
                <a:cubicBezTo>
                  <a:pt x="4710410" y="3661172"/>
                  <a:pt x="4712891" y="3661172"/>
                  <a:pt x="4717852" y="3661172"/>
                </a:cubicBezTo>
                <a:cubicBezTo>
                  <a:pt x="4717852" y="3666133"/>
                  <a:pt x="4716611" y="3668614"/>
                  <a:pt x="4714131" y="3668614"/>
                </a:cubicBezTo>
                <a:lnTo>
                  <a:pt x="4725293" y="3668614"/>
                </a:lnTo>
                <a:lnTo>
                  <a:pt x="4740176" y="3676055"/>
                </a:lnTo>
                <a:lnTo>
                  <a:pt x="4740176" y="3676055"/>
                </a:lnTo>
                <a:lnTo>
                  <a:pt x="4732734" y="3676055"/>
                </a:lnTo>
                <a:cubicBezTo>
                  <a:pt x="4732734" y="3676055"/>
                  <a:pt x="4731494" y="3677295"/>
                  <a:pt x="4729013" y="3679776"/>
                </a:cubicBezTo>
                <a:cubicBezTo>
                  <a:pt x="4726533" y="3682257"/>
                  <a:pt x="4722813" y="3683497"/>
                  <a:pt x="4717852" y="3683497"/>
                </a:cubicBezTo>
                <a:cubicBezTo>
                  <a:pt x="4712891" y="3688457"/>
                  <a:pt x="4709170" y="3690938"/>
                  <a:pt x="4706690" y="3690938"/>
                </a:cubicBezTo>
                <a:cubicBezTo>
                  <a:pt x="4704210" y="3690938"/>
                  <a:pt x="4700489" y="3688457"/>
                  <a:pt x="4695528" y="3683497"/>
                </a:cubicBezTo>
                <a:cubicBezTo>
                  <a:pt x="4690567" y="3678536"/>
                  <a:pt x="4688086" y="3678536"/>
                  <a:pt x="4688086" y="3683497"/>
                </a:cubicBezTo>
                <a:lnTo>
                  <a:pt x="4680645" y="3690938"/>
                </a:lnTo>
                <a:lnTo>
                  <a:pt x="4673203" y="3683497"/>
                </a:lnTo>
                <a:cubicBezTo>
                  <a:pt x="4673203" y="3688457"/>
                  <a:pt x="4673203" y="3690938"/>
                  <a:pt x="4673203" y="3690938"/>
                </a:cubicBezTo>
                <a:cubicBezTo>
                  <a:pt x="4673203" y="3695899"/>
                  <a:pt x="4673203" y="3698380"/>
                  <a:pt x="4673203" y="3698380"/>
                </a:cubicBezTo>
                <a:cubicBezTo>
                  <a:pt x="4673203" y="3698380"/>
                  <a:pt x="4670723" y="3698380"/>
                  <a:pt x="4665761" y="3698380"/>
                </a:cubicBezTo>
                <a:cubicBezTo>
                  <a:pt x="4665761" y="3703340"/>
                  <a:pt x="4668243" y="3705821"/>
                  <a:pt x="4673203" y="3705821"/>
                </a:cubicBezTo>
                <a:cubicBezTo>
                  <a:pt x="4673203" y="3705821"/>
                  <a:pt x="4673203" y="3707061"/>
                  <a:pt x="4673203" y="3709542"/>
                </a:cubicBezTo>
                <a:cubicBezTo>
                  <a:pt x="4673203" y="3712022"/>
                  <a:pt x="4674444" y="3713262"/>
                  <a:pt x="4676924" y="3713262"/>
                </a:cubicBezTo>
                <a:cubicBezTo>
                  <a:pt x="4679405" y="3713262"/>
                  <a:pt x="4680645" y="3713262"/>
                  <a:pt x="4680645" y="3713262"/>
                </a:cubicBezTo>
                <a:cubicBezTo>
                  <a:pt x="4680645" y="3713262"/>
                  <a:pt x="4681885" y="3713262"/>
                  <a:pt x="4684366" y="3713262"/>
                </a:cubicBezTo>
                <a:cubicBezTo>
                  <a:pt x="4686846" y="3713262"/>
                  <a:pt x="4688086" y="3710782"/>
                  <a:pt x="4688086" y="3705821"/>
                </a:cubicBezTo>
                <a:cubicBezTo>
                  <a:pt x="4693048" y="3705821"/>
                  <a:pt x="4695528" y="3705821"/>
                  <a:pt x="4695528" y="3705821"/>
                </a:cubicBezTo>
                <a:lnTo>
                  <a:pt x="4702969" y="3705821"/>
                </a:lnTo>
                <a:cubicBezTo>
                  <a:pt x="4707930" y="3700860"/>
                  <a:pt x="4710410" y="3698380"/>
                  <a:pt x="4710410" y="3698380"/>
                </a:cubicBezTo>
                <a:cubicBezTo>
                  <a:pt x="4715372" y="3698380"/>
                  <a:pt x="4717852" y="3698380"/>
                  <a:pt x="4717852" y="3698380"/>
                </a:cubicBezTo>
                <a:cubicBezTo>
                  <a:pt x="4717852" y="3698380"/>
                  <a:pt x="4717852" y="3700860"/>
                  <a:pt x="4717852" y="3705821"/>
                </a:cubicBezTo>
                <a:cubicBezTo>
                  <a:pt x="4717852" y="3715743"/>
                  <a:pt x="4717852" y="3720704"/>
                  <a:pt x="4717852" y="3720704"/>
                </a:cubicBezTo>
                <a:cubicBezTo>
                  <a:pt x="4707930" y="3720704"/>
                  <a:pt x="4700489" y="3720704"/>
                  <a:pt x="4695528" y="3720704"/>
                </a:cubicBezTo>
                <a:cubicBezTo>
                  <a:pt x="4690567" y="3720704"/>
                  <a:pt x="4688086" y="3723184"/>
                  <a:pt x="4688086" y="3728145"/>
                </a:cubicBezTo>
                <a:cubicBezTo>
                  <a:pt x="4683125" y="3738067"/>
                  <a:pt x="4670723" y="3743028"/>
                  <a:pt x="4650879" y="3743028"/>
                </a:cubicBezTo>
                <a:cubicBezTo>
                  <a:pt x="4645918" y="3743028"/>
                  <a:pt x="4643437" y="3743028"/>
                  <a:pt x="4643437" y="3743028"/>
                </a:cubicBezTo>
                <a:cubicBezTo>
                  <a:pt x="4643437" y="3743028"/>
                  <a:pt x="4643437" y="3740547"/>
                  <a:pt x="4643437" y="3735587"/>
                </a:cubicBezTo>
                <a:cubicBezTo>
                  <a:pt x="4643437" y="3730626"/>
                  <a:pt x="4645918" y="3729385"/>
                  <a:pt x="4650879" y="3731866"/>
                </a:cubicBezTo>
                <a:cubicBezTo>
                  <a:pt x="4655840" y="3734346"/>
                  <a:pt x="4660801" y="3733106"/>
                  <a:pt x="4665761" y="3728145"/>
                </a:cubicBezTo>
                <a:cubicBezTo>
                  <a:pt x="4670723" y="3723184"/>
                  <a:pt x="4671963" y="3719464"/>
                  <a:pt x="4669483" y="3716983"/>
                </a:cubicBezTo>
                <a:cubicBezTo>
                  <a:pt x="4667003" y="3714502"/>
                  <a:pt x="4665761" y="3713262"/>
                  <a:pt x="4665761" y="3713262"/>
                </a:cubicBezTo>
                <a:cubicBezTo>
                  <a:pt x="4660801" y="3713262"/>
                  <a:pt x="4658320" y="3710782"/>
                  <a:pt x="4658320" y="3705821"/>
                </a:cubicBezTo>
                <a:lnTo>
                  <a:pt x="4643437" y="3705821"/>
                </a:lnTo>
                <a:cubicBezTo>
                  <a:pt x="4633516" y="3710782"/>
                  <a:pt x="4628554" y="3718223"/>
                  <a:pt x="4628554" y="3728145"/>
                </a:cubicBezTo>
                <a:lnTo>
                  <a:pt x="4613672" y="3728145"/>
                </a:lnTo>
                <a:lnTo>
                  <a:pt x="4606231" y="3720704"/>
                </a:lnTo>
                <a:lnTo>
                  <a:pt x="4591348" y="3743028"/>
                </a:lnTo>
                <a:cubicBezTo>
                  <a:pt x="4591348" y="3743028"/>
                  <a:pt x="4592588" y="3745509"/>
                  <a:pt x="4595068" y="3750469"/>
                </a:cubicBezTo>
                <a:cubicBezTo>
                  <a:pt x="4597549" y="3755430"/>
                  <a:pt x="4601269" y="3756671"/>
                  <a:pt x="4606231" y="3754190"/>
                </a:cubicBezTo>
                <a:cubicBezTo>
                  <a:pt x="4611192" y="3751709"/>
                  <a:pt x="4613672" y="3750469"/>
                  <a:pt x="4613672" y="3750469"/>
                </a:cubicBezTo>
                <a:cubicBezTo>
                  <a:pt x="4613672" y="3755430"/>
                  <a:pt x="4612432" y="3757911"/>
                  <a:pt x="4609951" y="3757911"/>
                </a:cubicBezTo>
                <a:cubicBezTo>
                  <a:pt x="4607471" y="3757911"/>
                  <a:pt x="4604990" y="3757911"/>
                  <a:pt x="4602510" y="3757911"/>
                </a:cubicBezTo>
                <a:cubicBezTo>
                  <a:pt x="4600029" y="3757911"/>
                  <a:pt x="4598789" y="3760391"/>
                  <a:pt x="4598789" y="3765352"/>
                </a:cubicBezTo>
                <a:cubicBezTo>
                  <a:pt x="4598789" y="3765352"/>
                  <a:pt x="4597549" y="3764112"/>
                  <a:pt x="4595068" y="3761631"/>
                </a:cubicBezTo>
                <a:cubicBezTo>
                  <a:pt x="4592588" y="3759151"/>
                  <a:pt x="4586387" y="3760391"/>
                  <a:pt x="4576465" y="3765352"/>
                </a:cubicBezTo>
                <a:lnTo>
                  <a:pt x="4576465" y="3772794"/>
                </a:lnTo>
                <a:lnTo>
                  <a:pt x="4576465" y="3780235"/>
                </a:lnTo>
                <a:lnTo>
                  <a:pt x="4561582" y="3780235"/>
                </a:lnTo>
                <a:cubicBezTo>
                  <a:pt x="4566543" y="3775274"/>
                  <a:pt x="4566543" y="3772794"/>
                  <a:pt x="4561582" y="3772794"/>
                </a:cubicBezTo>
                <a:cubicBezTo>
                  <a:pt x="4561582" y="3777754"/>
                  <a:pt x="4560342" y="3781475"/>
                  <a:pt x="4557861" y="3783956"/>
                </a:cubicBezTo>
                <a:cubicBezTo>
                  <a:pt x="4555381" y="3786436"/>
                  <a:pt x="4554141" y="3787676"/>
                  <a:pt x="4554141" y="3787676"/>
                </a:cubicBezTo>
                <a:lnTo>
                  <a:pt x="4561582" y="3795118"/>
                </a:lnTo>
                <a:cubicBezTo>
                  <a:pt x="4571504" y="3795118"/>
                  <a:pt x="4576465" y="3792637"/>
                  <a:pt x="4576465" y="3787676"/>
                </a:cubicBezTo>
                <a:cubicBezTo>
                  <a:pt x="4581426" y="3787676"/>
                  <a:pt x="4583906" y="3787676"/>
                  <a:pt x="4583906" y="3787676"/>
                </a:cubicBezTo>
                <a:lnTo>
                  <a:pt x="4576465" y="3795118"/>
                </a:lnTo>
                <a:lnTo>
                  <a:pt x="4561582" y="3802559"/>
                </a:lnTo>
                <a:cubicBezTo>
                  <a:pt x="4556621" y="3807520"/>
                  <a:pt x="4550420" y="3810001"/>
                  <a:pt x="4542979" y="3810001"/>
                </a:cubicBezTo>
                <a:cubicBezTo>
                  <a:pt x="4535537" y="3810001"/>
                  <a:pt x="4530576" y="3808761"/>
                  <a:pt x="4528096" y="3806280"/>
                </a:cubicBezTo>
                <a:cubicBezTo>
                  <a:pt x="4525615" y="3803799"/>
                  <a:pt x="4524375" y="3803799"/>
                  <a:pt x="4524375" y="3806280"/>
                </a:cubicBezTo>
                <a:cubicBezTo>
                  <a:pt x="4524375" y="3808761"/>
                  <a:pt x="4521895" y="3810001"/>
                  <a:pt x="4516934" y="3810001"/>
                </a:cubicBezTo>
                <a:cubicBezTo>
                  <a:pt x="4516934" y="3814961"/>
                  <a:pt x="4515693" y="3818682"/>
                  <a:pt x="4513213" y="3821163"/>
                </a:cubicBezTo>
                <a:cubicBezTo>
                  <a:pt x="4510733" y="3823643"/>
                  <a:pt x="4507012" y="3824883"/>
                  <a:pt x="4502051" y="3824883"/>
                </a:cubicBezTo>
                <a:cubicBezTo>
                  <a:pt x="4497090" y="3824883"/>
                  <a:pt x="4492130" y="3826123"/>
                  <a:pt x="4487169" y="3828604"/>
                </a:cubicBezTo>
                <a:cubicBezTo>
                  <a:pt x="4482207" y="3831085"/>
                  <a:pt x="4477247" y="3834805"/>
                  <a:pt x="4472286" y="3839766"/>
                </a:cubicBezTo>
                <a:lnTo>
                  <a:pt x="4464844" y="3854649"/>
                </a:lnTo>
                <a:cubicBezTo>
                  <a:pt x="4459883" y="3854649"/>
                  <a:pt x="4458643" y="3850928"/>
                  <a:pt x="4461124" y="3843487"/>
                </a:cubicBezTo>
                <a:cubicBezTo>
                  <a:pt x="4463604" y="3836046"/>
                  <a:pt x="4462364" y="3833565"/>
                  <a:pt x="4457403" y="3836046"/>
                </a:cubicBezTo>
                <a:cubicBezTo>
                  <a:pt x="4452441" y="3838526"/>
                  <a:pt x="4449961" y="3842247"/>
                  <a:pt x="4449961" y="3847208"/>
                </a:cubicBezTo>
                <a:lnTo>
                  <a:pt x="4442520" y="3847208"/>
                </a:lnTo>
                <a:lnTo>
                  <a:pt x="4435078" y="3862090"/>
                </a:lnTo>
                <a:cubicBezTo>
                  <a:pt x="4430117" y="3867051"/>
                  <a:pt x="4417715" y="3876973"/>
                  <a:pt x="4397871" y="3891856"/>
                </a:cubicBezTo>
                <a:lnTo>
                  <a:pt x="4397871" y="3884415"/>
                </a:lnTo>
                <a:cubicBezTo>
                  <a:pt x="4397871" y="3884415"/>
                  <a:pt x="4395391" y="3884415"/>
                  <a:pt x="4390430" y="3884415"/>
                </a:cubicBezTo>
                <a:lnTo>
                  <a:pt x="4390430" y="3869532"/>
                </a:lnTo>
                <a:cubicBezTo>
                  <a:pt x="4395391" y="3869532"/>
                  <a:pt x="4397871" y="3867051"/>
                  <a:pt x="4397871" y="3862090"/>
                </a:cubicBezTo>
                <a:cubicBezTo>
                  <a:pt x="4397871" y="3857130"/>
                  <a:pt x="4396631" y="3854649"/>
                  <a:pt x="4394150" y="3854649"/>
                </a:cubicBezTo>
                <a:cubicBezTo>
                  <a:pt x="4391670" y="3854649"/>
                  <a:pt x="4390430" y="3857130"/>
                  <a:pt x="4390430" y="3862090"/>
                </a:cubicBezTo>
                <a:lnTo>
                  <a:pt x="4382988" y="3869532"/>
                </a:lnTo>
                <a:lnTo>
                  <a:pt x="4382988" y="3876973"/>
                </a:lnTo>
                <a:cubicBezTo>
                  <a:pt x="4378027" y="3881934"/>
                  <a:pt x="4375547" y="3885655"/>
                  <a:pt x="4375547" y="3888135"/>
                </a:cubicBezTo>
                <a:cubicBezTo>
                  <a:pt x="4375547" y="3890616"/>
                  <a:pt x="4371826" y="3893096"/>
                  <a:pt x="4364385" y="3895577"/>
                </a:cubicBezTo>
                <a:cubicBezTo>
                  <a:pt x="4356943" y="3898057"/>
                  <a:pt x="4353223" y="3898057"/>
                  <a:pt x="4353223" y="3895577"/>
                </a:cubicBezTo>
                <a:cubicBezTo>
                  <a:pt x="4353223" y="3893096"/>
                  <a:pt x="4351982" y="3891856"/>
                  <a:pt x="4349502" y="3891856"/>
                </a:cubicBezTo>
                <a:cubicBezTo>
                  <a:pt x="4347022" y="3891856"/>
                  <a:pt x="4343301" y="3894337"/>
                  <a:pt x="4338340" y="3899297"/>
                </a:cubicBezTo>
                <a:cubicBezTo>
                  <a:pt x="4333379" y="3904258"/>
                  <a:pt x="4330898" y="3906739"/>
                  <a:pt x="4330898" y="3906739"/>
                </a:cubicBezTo>
                <a:lnTo>
                  <a:pt x="4323457" y="3906739"/>
                </a:lnTo>
                <a:lnTo>
                  <a:pt x="4338340" y="3914180"/>
                </a:lnTo>
                <a:cubicBezTo>
                  <a:pt x="4343301" y="3914180"/>
                  <a:pt x="4345781" y="3915420"/>
                  <a:pt x="4345781" y="3917901"/>
                </a:cubicBezTo>
                <a:cubicBezTo>
                  <a:pt x="4345781" y="3920382"/>
                  <a:pt x="4343301" y="3921622"/>
                  <a:pt x="4338340" y="3921622"/>
                </a:cubicBezTo>
                <a:cubicBezTo>
                  <a:pt x="4333379" y="3921622"/>
                  <a:pt x="4329658" y="3922862"/>
                  <a:pt x="4327178" y="3925342"/>
                </a:cubicBezTo>
                <a:cubicBezTo>
                  <a:pt x="4324697" y="3927823"/>
                  <a:pt x="4325937" y="3931544"/>
                  <a:pt x="4330898" y="3936505"/>
                </a:cubicBezTo>
                <a:cubicBezTo>
                  <a:pt x="4325937" y="3936505"/>
                  <a:pt x="4322217" y="3936505"/>
                  <a:pt x="4319736" y="3936505"/>
                </a:cubicBezTo>
                <a:cubicBezTo>
                  <a:pt x="4317256" y="3936505"/>
                  <a:pt x="4316016" y="3937745"/>
                  <a:pt x="4316016" y="3940225"/>
                </a:cubicBezTo>
                <a:cubicBezTo>
                  <a:pt x="4316016" y="3942706"/>
                  <a:pt x="4314775" y="3943946"/>
                  <a:pt x="4312295" y="3943946"/>
                </a:cubicBezTo>
                <a:cubicBezTo>
                  <a:pt x="4309815" y="3943946"/>
                  <a:pt x="4308574" y="3943946"/>
                  <a:pt x="4308574" y="3943946"/>
                </a:cubicBezTo>
                <a:cubicBezTo>
                  <a:pt x="4303613" y="3943946"/>
                  <a:pt x="4301133" y="3945186"/>
                  <a:pt x="4301133" y="3947667"/>
                </a:cubicBezTo>
                <a:cubicBezTo>
                  <a:pt x="4301133" y="3950147"/>
                  <a:pt x="4298652" y="3951387"/>
                  <a:pt x="4293691" y="3951387"/>
                </a:cubicBezTo>
                <a:cubicBezTo>
                  <a:pt x="4293691" y="3951387"/>
                  <a:pt x="4292451" y="3951387"/>
                  <a:pt x="4289971" y="3951387"/>
                </a:cubicBezTo>
                <a:cubicBezTo>
                  <a:pt x="4287491" y="3951387"/>
                  <a:pt x="4283770" y="3953868"/>
                  <a:pt x="4278809" y="3958829"/>
                </a:cubicBezTo>
                <a:cubicBezTo>
                  <a:pt x="4273848" y="3963789"/>
                  <a:pt x="4268887" y="3963789"/>
                  <a:pt x="4263926" y="3958829"/>
                </a:cubicBezTo>
                <a:lnTo>
                  <a:pt x="4256485" y="3966270"/>
                </a:lnTo>
                <a:cubicBezTo>
                  <a:pt x="4256485" y="3966270"/>
                  <a:pt x="4254005" y="3968751"/>
                  <a:pt x="4249044" y="3973712"/>
                </a:cubicBezTo>
                <a:cubicBezTo>
                  <a:pt x="4249044" y="3973712"/>
                  <a:pt x="4247803" y="3974952"/>
                  <a:pt x="4245323" y="3977432"/>
                </a:cubicBezTo>
                <a:cubicBezTo>
                  <a:pt x="4242842" y="3979913"/>
                  <a:pt x="4239121" y="3981153"/>
                  <a:pt x="4234160" y="3981153"/>
                </a:cubicBezTo>
                <a:cubicBezTo>
                  <a:pt x="4229199" y="3981153"/>
                  <a:pt x="4226719" y="3981153"/>
                  <a:pt x="4226719" y="3981153"/>
                </a:cubicBezTo>
                <a:cubicBezTo>
                  <a:pt x="4221758" y="3986114"/>
                  <a:pt x="4218037" y="3989835"/>
                  <a:pt x="4215557" y="3992315"/>
                </a:cubicBezTo>
                <a:cubicBezTo>
                  <a:pt x="4213076" y="3994796"/>
                  <a:pt x="4209356" y="3996036"/>
                  <a:pt x="4204395" y="3996036"/>
                </a:cubicBezTo>
                <a:lnTo>
                  <a:pt x="4189512" y="4003477"/>
                </a:lnTo>
                <a:cubicBezTo>
                  <a:pt x="4189512" y="4003477"/>
                  <a:pt x="4187031" y="4005958"/>
                  <a:pt x="4182070" y="4010919"/>
                </a:cubicBezTo>
                <a:cubicBezTo>
                  <a:pt x="4177109" y="4015880"/>
                  <a:pt x="4169668" y="4018360"/>
                  <a:pt x="4159746" y="4018360"/>
                </a:cubicBezTo>
                <a:lnTo>
                  <a:pt x="4129981" y="4040684"/>
                </a:lnTo>
                <a:lnTo>
                  <a:pt x="4085332" y="4063008"/>
                </a:lnTo>
                <a:cubicBezTo>
                  <a:pt x="4050606" y="4077891"/>
                  <a:pt x="4030762" y="4087813"/>
                  <a:pt x="4025801" y="4092774"/>
                </a:cubicBezTo>
                <a:cubicBezTo>
                  <a:pt x="4025801" y="4097735"/>
                  <a:pt x="4024561" y="4101456"/>
                  <a:pt x="4022080" y="4103936"/>
                </a:cubicBezTo>
                <a:cubicBezTo>
                  <a:pt x="4019600" y="4106417"/>
                  <a:pt x="4015879" y="4107657"/>
                  <a:pt x="4010918" y="4107657"/>
                </a:cubicBezTo>
                <a:cubicBezTo>
                  <a:pt x="4000996" y="4112618"/>
                  <a:pt x="3996035" y="4116339"/>
                  <a:pt x="3996035" y="4118819"/>
                </a:cubicBezTo>
                <a:cubicBezTo>
                  <a:pt x="3996035" y="4121300"/>
                  <a:pt x="3991074" y="4122540"/>
                  <a:pt x="3981152" y="4122540"/>
                </a:cubicBezTo>
                <a:cubicBezTo>
                  <a:pt x="3976191" y="4127501"/>
                  <a:pt x="3969990" y="4131222"/>
                  <a:pt x="3962549" y="4133702"/>
                </a:cubicBezTo>
                <a:cubicBezTo>
                  <a:pt x="3955107" y="4136182"/>
                  <a:pt x="3946426" y="4139903"/>
                  <a:pt x="3936504" y="4144864"/>
                </a:cubicBezTo>
                <a:cubicBezTo>
                  <a:pt x="3921621" y="4154786"/>
                  <a:pt x="3911699" y="4159747"/>
                  <a:pt x="3906738" y="4159747"/>
                </a:cubicBezTo>
                <a:cubicBezTo>
                  <a:pt x="3906738" y="4164708"/>
                  <a:pt x="3903018" y="4168429"/>
                  <a:pt x="3895576" y="4170909"/>
                </a:cubicBezTo>
                <a:cubicBezTo>
                  <a:pt x="3888135" y="4173389"/>
                  <a:pt x="3883174" y="4177110"/>
                  <a:pt x="3880693" y="4182071"/>
                </a:cubicBezTo>
                <a:cubicBezTo>
                  <a:pt x="3878213" y="4187032"/>
                  <a:pt x="3875732" y="4189512"/>
                  <a:pt x="3873252" y="4189512"/>
                </a:cubicBezTo>
                <a:cubicBezTo>
                  <a:pt x="3870772" y="4189512"/>
                  <a:pt x="3868291" y="4190753"/>
                  <a:pt x="3865811" y="4193233"/>
                </a:cubicBezTo>
                <a:cubicBezTo>
                  <a:pt x="3863331" y="4195714"/>
                  <a:pt x="3862091" y="4196954"/>
                  <a:pt x="3862091" y="4196954"/>
                </a:cubicBezTo>
                <a:lnTo>
                  <a:pt x="3884414" y="4196954"/>
                </a:lnTo>
                <a:cubicBezTo>
                  <a:pt x="3889375" y="4191993"/>
                  <a:pt x="3894336" y="4189512"/>
                  <a:pt x="3899297" y="4189512"/>
                </a:cubicBezTo>
                <a:lnTo>
                  <a:pt x="3906738" y="4189512"/>
                </a:lnTo>
                <a:cubicBezTo>
                  <a:pt x="3906738" y="4184552"/>
                  <a:pt x="3906738" y="4182071"/>
                  <a:pt x="3906738" y="4182071"/>
                </a:cubicBezTo>
                <a:lnTo>
                  <a:pt x="3929063" y="4167188"/>
                </a:lnTo>
                <a:cubicBezTo>
                  <a:pt x="3929063" y="4167188"/>
                  <a:pt x="3931543" y="4165948"/>
                  <a:pt x="3936504" y="4163467"/>
                </a:cubicBezTo>
                <a:cubicBezTo>
                  <a:pt x="3941465" y="4160987"/>
                  <a:pt x="3943945" y="4159747"/>
                  <a:pt x="3943945" y="4159747"/>
                </a:cubicBezTo>
                <a:lnTo>
                  <a:pt x="3966270" y="4152305"/>
                </a:lnTo>
                <a:cubicBezTo>
                  <a:pt x="3971231" y="4152305"/>
                  <a:pt x="3973711" y="4152305"/>
                  <a:pt x="3973711" y="4152305"/>
                </a:cubicBezTo>
                <a:cubicBezTo>
                  <a:pt x="3973711" y="4152305"/>
                  <a:pt x="3973711" y="4149825"/>
                  <a:pt x="3973711" y="4144864"/>
                </a:cubicBezTo>
                <a:lnTo>
                  <a:pt x="3988594" y="4144864"/>
                </a:lnTo>
                <a:cubicBezTo>
                  <a:pt x="3988594" y="4144864"/>
                  <a:pt x="3989834" y="4144864"/>
                  <a:pt x="3992315" y="4144864"/>
                </a:cubicBezTo>
                <a:cubicBezTo>
                  <a:pt x="3994795" y="4144864"/>
                  <a:pt x="3998516" y="4142384"/>
                  <a:pt x="4003477" y="4137422"/>
                </a:cubicBezTo>
                <a:lnTo>
                  <a:pt x="4010918" y="4137422"/>
                </a:lnTo>
                <a:cubicBezTo>
                  <a:pt x="4010918" y="4132462"/>
                  <a:pt x="4013398" y="4129981"/>
                  <a:pt x="4018359" y="4129981"/>
                </a:cubicBezTo>
                <a:lnTo>
                  <a:pt x="4025801" y="4129981"/>
                </a:lnTo>
                <a:lnTo>
                  <a:pt x="4033243" y="4129981"/>
                </a:lnTo>
                <a:cubicBezTo>
                  <a:pt x="4033243" y="4125020"/>
                  <a:pt x="4033243" y="4122540"/>
                  <a:pt x="4033243" y="4122540"/>
                </a:cubicBezTo>
                <a:cubicBezTo>
                  <a:pt x="4038204" y="4122540"/>
                  <a:pt x="4041924" y="4122540"/>
                  <a:pt x="4044405" y="4122540"/>
                </a:cubicBezTo>
                <a:cubicBezTo>
                  <a:pt x="4046885" y="4122540"/>
                  <a:pt x="4050606" y="4120060"/>
                  <a:pt x="4055567" y="4115098"/>
                </a:cubicBezTo>
                <a:lnTo>
                  <a:pt x="4063008" y="4115098"/>
                </a:lnTo>
                <a:cubicBezTo>
                  <a:pt x="4058047" y="4115098"/>
                  <a:pt x="4058047" y="4112618"/>
                  <a:pt x="4063008" y="4107657"/>
                </a:cubicBezTo>
                <a:cubicBezTo>
                  <a:pt x="4067969" y="4102696"/>
                  <a:pt x="4071690" y="4101456"/>
                  <a:pt x="4074170" y="4103936"/>
                </a:cubicBezTo>
                <a:cubicBezTo>
                  <a:pt x="4076651" y="4106417"/>
                  <a:pt x="4079131" y="4107657"/>
                  <a:pt x="4081611" y="4107657"/>
                </a:cubicBezTo>
                <a:cubicBezTo>
                  <a:pt x="4084092" y="4107657"/>
                  <a:pt x="4085332" y="4107657"/>
                  <a:pt x="4085332" y="4107657"/>
                </a:cubicBezTo>
                <a:cubicBezTo>
                  <a:pt x="4085332" y="4117579"/>
                  <a:pt x="4072930" y="4125020"/>
                  <a:pt x="4048126" y="4129981"/>
                </a:cubicBezTo>
                <a:cubicBezTo>
                  <a:pt x="4048126" y="4129981"/>
                  <a:pt x="4046885" y="4131222"/>
                  <a:pt x="4044405" y="4133702"/>
                </a:cubicBezTo>
                <a:cubicBezTo>
                  <a:pt x="4041924" y="4136182"/>
                  <a:pt x="4040684" y="4137422"/>
                  <a:pt x="4040684" y="4137422"/>
                </a:cubicBezTo>
                <a:lnTo>
                  <a:pt x="4033243" y="4137422"/>
                </a:lnTo>
                <a:cubicBezTo>
                  <a:pt x="4018359" y="4137422"/>
                  <a:pt x="4015879" y="4142384"/>
                  <a:pt x="4025801" y="4152305"/>
                </a:cubicBezTo>
                <a:cubicBezTo>
                  <a:pt x="4030762" y="4157267"/>
                  <a:pt x="4033243" y="4157267"/>
                  <a:pt x="4033243" y="4152305"/>
                </a:cubicBezTo>
                <a:cubicBezTo>
                  <a:pt x="4033243" y="4147345"/>
                  <a:pt x="4034483" y="4144864"/>
                  <a:pt x="4036963" y="4144864"/>
                </a:cubicBezTo>
                <a:cubicBezTo>
                  <a:pt x="4039444" y="4144864"/>
                  <a:pt x="4043165" y="4146105"/>
                  <a:pt x="4048126" y="4148585"/>
                </a:cubicBezTo>
                <a:cubicBezTo>
                  <a:pt x="4053087" y="4151065"/>
                  <a:pt x="4053087" y="4152305"/>
                  <a:pt x="4048126" y="4152305"/>
                </a:cubicBezTo>
                <a:lnTo>
                  <a:pt x="4040684" y="4159747"/>
                </a:lnTo>
                <a:lnTo>
                  <a:pt x="4040684" y="4167188"/>
                </a:lnTo>
                <a:cubicBezTo>
                  <a:pt x="4045645" y="4167188"/>
                  <a:pt x="4049366" y="4168429"/>
                  <a:pt x="4051846" y="4170909"/>
                </a:cubicBezTo>
                <a:cubicBezTo>
                  <a:pt x="4054327" y="4173389"/>
                  <a:pt x="4055567" y="4172149"/>
                  <a:pt x="4055567" y="4167188"/>
                </a:cubicBezTo>
                <a:cubicBezTo>
                  <a:pt x="4055567" y="4167188"/>
                  <a:pt x="4059288" y="4165948"/>
                  <a:pt x="4066729" y="4163467"/>
                </a:cubicBezTo>
                <a:cubicBezTo>
                  <a:pt x="4074170" y="4160987"/>
                  <a:pt x="4080371" y="4157267"/>
                  <a:pt x="4085332" y="4152305"/>
                </a:cubicBezTo>
                <a:cubicBezTo>
                  <a:pt x="4105176" y="4147345"/>
                  <a:pt x="4117578" y="4142384"/>
                  <a:pt x="4122539" y="4137422"/>
                </a:cubicBezTo>
                <a:cubicBezTo>
                  <a:pt x="4127500" y="4137422"/>
                  <a:pt x="4131221" y="4136182"/>
                  <a:pt x="4133701" y="4133702"/>
                </a:cubicBezTo>
                <a:cubicBezTo>
                  <a:pt x="4136182" y="4131222"/>
                  <a:pt x="4137422" y="4129981"/>
                  <a:pt x="4137422" y="4129981"/>
                </a:cubicBezTo>
                <a:cubicBezTo>
                  <a:pt x="4162227" y="4129981"/>
                  <a:pt x="4174629" y="4125020"/>
                  <a:pt x="4174629" y="4115098"/>
                </a:cubicBezTo>
                <a:lnTo>
                  <a:pt x="4167188" y="4107657"/>
                </a:lnTo>
                <a:cubicBezTo>
                  <a:pt x="4162227" y="4107657"/>
                  <a:pt x="4162227" y="4105177"/>
                  <a:pt x="4167188" y="4100215"/>
                </a:cubicBezTo>
                <a:lnTo>
                  <a:pt x="4174629" y="4100215"/>
                </a:lnTo>
                <a:cubicBezTo>
                  <a:pt x="4174629" y="4105177"/>
                  <a:pt x="4175869" y="4110138"/>
                  <a:pt x="4178350" y="4115098"/>
                </a:cubicBezTo>
                <a:cubicBezTo>
                  <a:pt x="4180830" y="4120060"/>
                  <a:pt x="4183311" y="4121300"/>
                  <a:pt x="4185791" y="4118819"/>
                </a:cubicBezTo>
                <a:cubicBezTo>
                  <a:pt x="4188271" y="4116339"/>
                  <a:pt x="4189512" y="4112618"/>
                  <a:pt x="4189512" y="4107657"/>
                </a:cubicBezTo>
                <a:cubicBezTo>
                  <a:pt x="4189512" y="4102696"/>
                  <a:pt x="4184551" y="4100215"/>
                  <a:pt x="4174629" y="4100215"/>
                </a:cubicBezTo>
                <a:lnTo>
                  <a:pt x="4196953" y="4100215"/>
                </a:lnTo>
                <a:cubicBezTo>
                  <a:pt x="4196953" y="4105177"/>
                  <a:pt x="4199434" y="4105177"/>
                  <a:pt x="4204395" y="4100215"/>
                </a:cubicBezTo>
                <a:lnTo>
                  <a:pt x="4211836" y="4107657"/>
                </a:lnTo>
                <a:cubicBezTo>
                  <a:pt x="4211836" y="4107657"/>
                  <a:pt x="4211836" y="4105177"/>
                  <a:pt x="4211836" y="4100215"/>
                </a:cubicBezTo>
                <a:cubicBezTo>
                  <a:pt x="4211836" y="4100215"/>
                  <a:pt x="4209356" y="4100215"/>
                  <a:pt x="4204395" y="4100215"/>
                </a:cubicBezTo>
                <a:lnTo>
                  <a:pt x="4211836" y="4085333"/>
                </a:lnTo>
                <a:lnTo>
                  <a:pt x="4234160" y="4077891"/>
                </a:lnTo>
                <a:cubicBezTo>
                  <a:pt x="4229199" y="4082853"/>
                  <a:pt x="4226719" y="4090294"/>
                  <a:pt x="4226719" y="4100215"/>
                </a:cubicBezTo>
                <a:lnTo>
                  <a:pt x="4211836" y="4115098"/>
                </a:lnTo>
                <a:cubicBezTo>
                  <a:pt x="4196953" y="4120060"/>
                  <a:pt x="4190752" y="4125020"/>
                  <a:pt x="4193232" y="4129981"/>
                </a:cubicBezTo>
                <a:cubicBezTo>
                  <a:pt x="4195713" y="4134942"/>
                  <a:pt x="4199434" y="4134942"/>
                  <a:pt x="4204395" y="4129981"/>
                </a:cubicBezTo>
                <a:lnTo>
                  <a:pt x="4211836" y="4129981"/>
                </a:lnTo>
                <a:lnTo>
                  <a:pt x="4263926" y="4107657"/>
                </a:lnTo>
                <a:cubicBezTo>
                  <a:pt x="4263926" y="4107657"/>
                  <a:pt x="4266407" y="4106417"/>
                  <a:pt x="4271368" y="4103936"/>
                </a:cubicBezTo>
                <a:cubicBezTo>
                  <a:pt x="4276329" y="4101456"/>
                  <a:pt x="4281290" y="4100215"/>
                  <a:pt x="4286251" y="4100215"/>
                </a:cubicBezTo>
                <a:lnTo>
                  <a:pt x="4271368" y="4107657"/>
                </a:lnTo>
                <a:cubicBezTo>
                  <a:pt x="4261446" y="4112618"/>
                  <a:pt x="4256485" y="4115098"/>
                  <a:pt x="4256485" y="4115098"/>
                </a:cubicBezTo>
                <a:lnTo>
                  <a:pt x="4249044" y="4122540"/>
                </a:lnTo>
                <a:lnTo>
                  <a:pt x="4226719" y="4137422"/>
                </a:lnTo>
                <a:cubicBezTo>
                  <a:pt x="4216797" y="4142384"/>
                  <a:pt x="4206875" y="4144864"/>
                  <a:pt x="4196953" y="4144864"/>
                </a:cubicBezTo>
                <a:lnTo>
                  <a:pt x="4182070" y="4152305"/>
                </a:lnTo>
                <a:lnTo>
                  <a:pt x="4182070" y="4137422"/>
                </a:lnTo>
                <a:cubicBezTo>
                  <a:pt x="4182070" y="4137422"/>
                  <a:pt x="4182070" y="4134942"/>
                  <a:pt x="4182070" y="4129981"/>
                </a:cubicBezTo>
                <a:lnTo>
                  <a:pt x="4167188" y="4129981"/>
                </a:lnTo>
                <a:cubicBezTo>
                  <a:pt x="4162227" y="4134942"/>
                  <a:pt x="4156025" y="4139903"/>
                  <a:pt x="4148584" y="4144864"/>
                </a:cubicBezTo>
                <a:cubicBezTo>
                  <a:pt x="4141143" y="4149825"/>
                  <a:pt x="4134942" y="4149825"/>
                  <a:pt x="4129981" y="4144864"/>
                </a:cubicBezTo>
                <a:cubicBezTo>
                  <a:pt x="4129981" y="4144864"/>
                  <a:pt x="4127500" y="4147345"/>
                  <a:pt x="4122539" y="4152305"/>
                </a:cubicBezTo>
                <a:cubicBezTo>
                  <a:pt x="4122539" y="4157267"/>
                  <a:pt x="4120059" y="4159747"/>
                  <a:pt x="4115098" y="4159747"/>
                </a:cubicBezTo>
                <a:lnTo>
                  <a:pt x="4092773" y="4167188"/>
                </a:lnTo>
                <a:lnTo>
                  <a:pt x="4085332" y="4167188"/>
                </a:lnTo>
                <a:cubicBezTo>
                  <a:pt x="4085332" y="4167188"/>
                  <a:pt x="4082852" y="4169669"/>
                  <a:pt x="4077891" y="4174630"/>
                </a:cubicBezTo>
                <a:cubicBezTo>
                  <a:pt x="4072930" y="4174630"/>
                  <a:pt x="4067969" y="4174630"/>
                  <a:pt x="4063008" y="4174630"/>
                </a:cubicBezTo>
                <a:cubicBezTo>
                  <a:pt x="4058047" y="4179591"/>
                  <a:pt x="4054327" y="4183312"/>
                  <a:pt x="4051846" y="4185792"/>
                </a:cubicBezTo>
                <a:cubicBezTo>
                  <a:pt x="4049366" y="4188272"/>
                  <a:pt x="4045645" y="4189512"/>
                  <a:pt x="4040684" y="4189512"/>
                </a:cubicBezTo>
                <a:cubicBezTo>
                  <a:pt x="4035723" y="4189512"/>
                  <a:pt x="4033243" y="4189512"/>
                  <a:pt x="4033243" y="4189512"/>
                </a:cubicBezTo>
                <a:cubicBezTo>
                  <a:pt x="4028282" y="4194474"/>
                  <a:pt x="4023320" y="4196954"/>
                  <a:pt x="4018359" y="4196954"/>
                </a:cubicBezTo>
                <a:cubicBezTo>
                  <a:pt x="4018359" y="4201915"/>
                  <a:pt x="4017119" y="4204395"/>
                  <a:pt x="4014639" y="4204395"/>
                </a:cubicBezTo>
                <a:cubicBezTo>
                  <a:pt x="4012158" y="4204395"/>
                  <a:pt x="4008438" y="4204395"/>
                  <a:pt x="4003477" y="4204395"/>
                </a:cubicBezTo>
                <a:cubicBezTo>
                  <a:pt x="3998516" y="4204395"/>
                  <a:pt x="3998516" y="4201915"/>
                  <a:pt x="4003477" y="4196954"/>
                </a:cubicBezTo>
                <a:lnTo>
                  <a:pt x="3988594" y="4189512"/>
                </a:lnTo>
                <a:lnTo>
                  <a:pt x="3988594" y="4196954"/>
                </a:lnTo>
                <a:lnTo>
                  <a:pt x="3996035" y="4211837"/>
                </a:lnTo>
                <a:cubicBezTo>
                  <a:pt x="3996035" y="4211837"/>
                  <a:pt x="3993555" y="4211837"/>
                  <a:pt x="3988594" y="4211837"/>
                </a:cubicBezTo>
                <a:cubicBezTo>
                  <a:pt x="3983633" y="4211837"/>
                  <a:pt x="3981152" y="4216798"/>
                  <a:pt x="3981152" y="4226719"/>
                </a:cubicBezTo>
                <a:cubicBezTo>
                  <a:pt x="3981152" y="4226719"/>
                  <a:pt x="3981152" y="4227960"/>
                  <a:pt x="3981152" y="4230440"/>
                </a:cubicBezTo>
                <a:cubicBezTo>
                  <a:pt x="3981152" y="4232921"/>
                  <a:pt x="3983633" y="4234161"/>
                  <a:pt x="3988594" y="4234161"/>
                </a:cubicBezTo>
                <a:lnTo>
                  <a:pt x="3996035" y="4241602"/>
                </a:lnTo>
                <a:lnTo>
                  <a:pt x="4003477" y="4241602"/>
                </a:lnTo>
                <a:cubicBezTo>
                  <a:pt x="4003477" y="4246563"/>
                  <a:pt x="3998516" y="4251524"/>
                  <a:pt x="3988594" y="4256485"/>
                </a:cubicBezTo>
                <a:lnTo>
                  <a:pt x="3981152" y="4263926"/>
                </a:lnTo>
                <a:cubicBezTo>
                  <a:pt x="3986113" y="4268888"/>
                  <a:pt x="3988594" y="4271368"/>
                  <a:pt x="3988594" y="4271368"/>
                </a:cubicBezTo>
                <a:lnTo>
                  <a:pt x="3981152" y="4271368"/>
                </a:lnTo>
                <a:cubicBezTo>
                  <a:pt x="3976191" y="4271368"/>
                  <a:pt x="3971231" y="4271368"/>
                  <a:pt x="3966270" y="4271368"/>
                </a:cubicBezTo>
                <a:cubicBezTo>
                  <a:pt x="3966270" y="4271368"/>
                  <a:pt x="3966270" y="4270128"/>
                  <a:pt x="3966270" y="4267647"/>
                </a:cubicBezTo>
                <a:cubicBezTo>
                  <a:pt x="3966270" y="4265167"/>
                  <a:pt x="3963789" y="4263926"/>
                  <a:pt x="3958828" y="4263926"/>
                </a:cubicBezTo>
                <a:cubicBezTo>
                  <a:pt x="3948906" y="4263926"/>
                  <a:pt x="3946426" y="4266407"/>
                  <a:pt x="3951387" y="4271368"/>
                </a:cubicBezTo>
                <a:cubicBezTo>
                  <a:pt x="3951387" y="4276329"/>
                  <a:pt x="3950146" y="4278809"/>
                  <a:pt x="3947666" y="4278809"/>
                </a:cubicBezTo>
                <a:cubicBezTo>
                  <a:pt x="3945186" y="4278809"/>
                  <a:pt x="3943945" y="4278809"/>
                  <a:pt x="3943945" y="4278809"/>
                </a:cubicBezTo>
                <a:lnTo>
                  <a:pt x="3906738" y="4301133"/>
                </a:lnTo>
                <a:lnTo>
                  <a:pt x="3899297" y="4301133"/>
                </a:lnTo>
                <a:lnTo>
                  <a:pt x="3884414" y="4301133"/>
                </a:lnTo>
                <a:cubicBezTo>
                  <a:pt x="3884414" y="4301133"/>
                  <a:pt x="3883174" y="4299893"/>
                  <a:pt x="3880693" y="4297413"/>
                </a:cubicBezTo>
                <a:cubicBezTo>
                  <a:pt x="3878213" y="4294933"/>
                  <a:pt x="3876973" y="4291212"/>
                  <a:pt x="3876973" y="4286251"/>
                </a:cubicBezTo>
                <a:lnTo>
                  <a:pt x="3869531" y="4278809"/>
                </a:lnTo>
                <a:cubicBezTo>
                  <a:pt x="3869531" y="4283771"/>
                  <a:pt x="3868291" y="4286251"/>
                  <a:pt x="3865811" y="4286251"/>
                </a:cubicBezTo>
                <a:cubicBezTo>
                  <a:pt x="3863331" y="4286251"/>
                  <a:pt x="3862091" y="4288731"/>
                  <a:pt x="3862091" y="4293692"/>
                </a:cubicBezTo>
                <a:cubicBezTo>
                  <a:pt x="3862091" y="4298653"/>
                  <a:pt x="3860850" y="4301133"/>
                  <a:pt x="3858370" y="4301133"/>
                </a:cubicBezTo>
                <a:cubicBezTo>
                  <a:pt x="3855889" y="4301133"/>
                  <a:pt x="3854649" y="4303614"/>
                  <a:pt x="3854649" y="4308575"/>
                </a:cubicBezTo>
                <a:cubicBezTo>
                  <a:pt x="3854649" y="4308575"/>
                  <a:pt x="3857129" y="4308575"/>
                  <a:pt x="3862091" y="4308575"/>
                </a:cubicBezTo>
                <a:cubicBezTo>
                  <a:pt x="3867051" y="4308575"/>
                  <a:pt x="3869531" y="4311055"/>
                  <a:pt x="3869531" y="4316016"/>
                </a:cubicBezTo>
                <a:lnTo>
                  <a:pt x="3862091" y="4316016"/>
                </a:lnTo>
                <a:lnTo>
                  <a:pt x="3847208" y="4323458"/>
                </a:lnTo>
                <a:lnTo>
                  <a:pt x="3839766" y="4316016"/>
                </a:lnTo>
                <a:cubicBezTo>
                  <a:pt x="3839766" y="4311055"/>
                  <a:pt x="3837286" y="4307335"/>
                  <a:pt x="3832325" y="4304854"/>
                </a:cubicBezTo>
                <a:cubicBezTo>
                  <a:pt x="3827364" y="4302374"/>
                  <a:pt x="3819922" y="4301133"/>
                  <a:pt x="3810000" y="4301133"/>
                </a:cubicBezTo>
                <a:cubicBezTo>
                  <a:pt x="3805039" y="4301133"/>
                  <a:pt x="3800698" y="4301133"/>
                  <a:pt x="3796977" y="4301133"/>
                </a:cubicBezTo>
                <a:lnTo>
                  <a:pt x="3795117" y="4301133"/>
                </a:lnTo>
                <a:lnTo>
                  <a:pt x="3802559" y="4308575"/>
                </a:lnTo>
                <a:lnTo>
                  <a:pt x="3795117" y="4316016"/>
                </a:lnTo>
                <a:lnTo>
                  <a:pt x="3787676" y="4330899"/>
                </a:lnTo>
                <a:lnTo>
                  <a:pt x="3780234" y="4338340"/>
                </a:lnTo>
                <a:cubicBezTo>
                  <a:pt x="3780234" y="4343302"/>
                  <a:pt x="3777754" y="4345782"/>
                  <a:pt x="3772793" y="4345782"/>
                </a:cubicBezTo>
                <a:cubicBezTo>
                  <a:pt x="3767832" y="4345782"/>
                  <a:pt x="3765351" y="4345782"/>
                  <a:pt x="3765351" y="4345782"/>
                </a:cubicBezTo>
                <a:cubicBezTo>
                  <a:pt x="3760390" y="4350743"/>
                  <a:pt x="3756670" y="4351983"/>
                  <a:pt x="3754189" y="4349503"/>
                </a:cubicBezTo>
                <a:cubicBezTo>
                  <a:pt x="3751709" y="4347022"/>
                  <a:pt x="3750469" y="4345782"/>
                  <a:pt x="3750469" y="4345782"/>
                </a:cubicBezTo>
                <a:cubicBezTo>
                  <a:pt x="3750469" y="4350743"/>
                  <a:pt x="3747988" y="4354464"/>
                  <a:pt x="3743027" y="4356944"/>
                </a:cubicBezTo>
                <a:cubicBezTo>
                  <a:pt x="3738066" y="4359425"/>
                  <a:pt x="3735586" y="4363145"/>
                  <a:pt x="3735586" y="4368106"/>
                </a:cubicBezTo>
                <a:lnTo>
                  <a:pt x="3743027" y="4375547"/>
                </a:lnTo>
                <a:cubicBezTo>
                  <a:pt x="3738066" y="4380509"/>
                  <a:pt x="3734346" y="4381749"/>
                  <a:pt x="3731865" y="4379268"/>
                </a:cubicBezTo>
                <a:cubicBezTo>
                  <a:pt x="3729385" y="4376788"/>
                  <a:pt x="3728144" y="4374307"/>
                  <a:pt x="3728144" y="4371827"/>
                </a:cubicBezTo>
                <a:cubicBezTo>
                  <a:pt x="3728144" y="4369347"/>
                  <a:pt x="3725664" y="4368106"/>
                  <a:pt x="3720703" y="4368106"/>
                </a:cubicBezTo>
                <a:cubicBezTo>
                  <a:pt x="3720703" y="4368106"/>
                  <a:pt x="3718223" y="4368106"/>
                  <a:pt x="3713262" y="4368106"/>
                </a:cubicBezTo>
                <a:cubicBezTo>
                  <a:pt x="3708301" y="4368106"/>
                  <a:pt x="3705820" y="4370587"/>
                  <a:pt x="3705820" y="4375547"/>
                </a:cubicBezTo>
                <a:lnTo>
                  <a:pt x="3705820" y="4368106"/>
                </a:lnTo>
                <a:cubicBezTo>
                  <a:pt x="3705820" y="4368106"/>
                  <a:pt x="3713262" y="4365626"/>
                  <a:pt x="3728144" y="4360665"/>
                </a:cubicBezTo>
                <a:lnTo>
                  <a:pt x="3713262" y="4353223"/>
                </a:lnTo>
                <a:cubicBezTo>
                  <a:pt x="3703340" y="4353223"/>
                  <a:pt x="3695898" y="4354464"/>
                  <a:pt x="3690937" y="4356944"/>
                </a:cubicBezTo>
                <a:cubicBezTo>
                  <a:pt x="3685976" y="4359425"/>
                  <a:pt x="3683496" y="4364385"/>
                  <a:pt x="3683496" y="4371827"/>
                </a:cubicBezTo>
                <a:cubicBezTo>
                  <a:pt x="3683496" y="4379268"/>
                  <a:pt x="3683496" y="4385470"/>
                  <a:pt x="3683496" y="4390430"/>
                </a:cubicBezTo>
                <a:cubicBezTo>
                  <a:pt x="3683496" y="4385470"/>
                  <a:pt x="3684736" y="4380509"/>
                  <a:pt x="3687217" y="4375547"/>
                </a:cubicBezTo>
                <a:cubicBezTo>
                  <a:pt x="3689697" y="4370587"/>
                  <a:pt x="3693418" y="4370587"/>
                  <a:pt x="3698379" y="4375547"/>
                </a:cubicBezTo>
                <a:lnTo>
                  <a:pt x="3690937" y="4382989"/>
                </a:lnTo>
                <a:cubicBezTo>
                  <a:pt x="3690937" y="4382989"/>
                  <a:pt x="3690937" y="4385470"/>
                  <a:pt x="3690937" y="4390430"/>
                </a:cubicBezTo>
                <a:cubicBezTo>
                  <a:pt x="3695898" y="4390430"/>
                  <a:pt x="3700859" y="4387950"/>
                  <a:pt x="3705820" y="4382989"/>
                </a:cubicBezTo>
                <a:cubicBezTo>
                  <a:pt x="3710781" y="4378028"/>
                  <a:pt x="3715742" y="4378028"/>
                  <a:pt x="3720703" y="4382989"/>
                </a:cubicBezTo>
                <a:lnTo>
                  <a:pt x="3713262" y="4390430"/>
                </a:lnTo>
                <a:cubicBezTo>
                  <a:pt x="3703340" y="4390430"/>
                  <a:pt x="3698379" y="4390430"/>
                  <a:pt x="3698379" y="4390430"/>
                </a:cubicBezTo>
                <a:cubicBezTo>
                  <a:pt x="3698379" y="4395392"/>
                  <a:pt x="3698379" y="4397872"/>
                  <a:pt x="3698379" y="4397872"/>
                </a:cubicBezTo>
                <a:cubicBezTo>
                  <a:pt x="3693418" y="4392911"/>
                  <a:pt x="3690937" y="4392911"/>
                  <a:pt x="3690937" y="4397872"/>
                </a:cubicBezTo>
                <a:lnTo>
                  <a:pt x="3683496" y="4397872"/>
                </a:lnTo>
                <a:cubicBezTo>
                  <a:pt x="3683496" y="4397872"/>
                  <a:pt x="3681016" y="4397872"/>
                  <a:pt x="3676055" y="4397872"/>
                </a:cubicBezTo>
                <a:cubicBezTo>
                  <a:pt x="3676055" y="4392911"/>
                  <a:pt x="3676055" y="4389190"/>
                  <a:pt x="3676055" y="4386710"/>
                </a:cubicBezTo>
                <a:cubicBezTo>
                  <a:pt x="3676055" y="4384230"/>
                  <a:pt x="3676055" y="4382989"/>
                  <a:pt x="3676055" y="4382989"/>
                </a:cubicBezTo>
                <a:cubicBezTo>
                  <a:pt x="3676055" y="4378028"/>
                  <a:pt x="3672334" y="4376788"/>
                  <a:pt x="3664893" y="4379268"/>
                </a:cubicBezTo>
                <a:cubicBezTo>
                  <a:pt x="3657451" y="4381749"/>
                  <a:pt x="3653731" y="4384230"/>
                  <a:pt x="3653731" y="4386710"/>
                </a:cubicBezTo>
                <a:cubicBezTo>
                  <a:pt x="3653731" y="4389190"/>
                  <a:pt x="3650010" y="4390430"/>
                  <a:pt x="3642569" y="4390430"/>
                </a:cubicBezTo>
                <a:cubicBezTo>
                  <a:pt x="3635128" y="4390430"/>
                  <a:pt x="3630167" y="4391671"/>
                  <a:pt x="3627686" y="4394151"/>
                </a:cubicBezTo>
                <a:cubicBezTo>
                  <a:pt x="3625206" y="4396632"/>
                  <a:pt x="3626446" y="4397872"/>
                  <a:pt x="3631407" y="4397872"/>
                </a:cubicBezTo>
                <a:lnTo>
                  <a:pt x="3638848" y="4405313"/>
                </a:lnTo>
                <a:lnTo>
                  <a:pt x="3638848" y="4412755"/>
                </a:lnTo>
                <a:lnTo>
                  <a:pt x="3616524" y="4412755"/>
                </a:lnTo>
                <a:lnTo>
                  <a:pt x="3601641" y="4412755"/>
                </a:lnTo>
                <a:cubicBezTo>
                  <a:pt x="3596680" y="4412755"/>
                  <a:pt x="3595439" y="4416475"/>
                  <a:pt x="3597920" y="4423917"/>
                </a:cubicBezTo>
                <a:cubicBezTo>
                  <a:pt x="3600401" y="4431358"/>
                  <a:pt x="3601641" y="4435079"/>
                  <a:pt x="3601641" y="4435079"/>
                </a:cubicBezTo>
                <a:lnTo>
                  <a:pt x="3601641" y="4442520"/>
                </a:lnTo>
                <a:cubicBezTo>
                  <a:pt x="3591718" y="4442520"/>
                  <a:pt x="3587998" y="4440040"/>
                  <a:pt x="3590478" y="4435079"/>
                </a:cubicBezTo>
                <a:cubicBezTo>
                  <a:pt x="3592959" y="4430118"/>
                  <a:pt x="3591718" y="4427637"/>
                  <a:pt x="3586758" y="4427637"/>
                </a:cubicBezTo>
                <a:lnTo>
                  <a:pt x="3586758" y="4435079"/>
                </a:lnTo>
                <a:cubicBezTo>
                  <a:pt x="3586758" y="4440040"/>
                  <a:pt x="3585518" y="4443761"/>
                  <a:pt x="3583037" y="4446241"/>
                </a:cubicBezTo>
                <a:cubicBezTo>
                  <a:pt x="3580556" y="4448721"/>
                  <a:pt x="3576836" y="4447481"/>
                  <a:pt x="3571875" y="4442520"/>
                </a:cubicBezTo>
                <a:cubicBezTo>
                  <a:pt x="3571875" y="4442520"/>
                  <a:pt x="3569394" y="4442520"/>
                  <a:pt x="3564434" y="4442520"/>
                </a:cubicBezTo>
                <a:cubicBezTo>
                  <a:pt x="3559473" y="4442520"/>
                  <a:pt x="3556992" y="4445001"/>
                  <a:pt x="3556992" y="4449962"/>
                </a:cubicBezTo>
                <a:lnTo>
                  <a:pt x="3556992" y="4457403"/>
                </a:lnTo>
                <a:lnTo>
                  <a:pt x="3549551" y="4457403"/>
                </a:lnTo>
                <a:lnTo>
                  <a:pt x="3549551" y="4442520"/>
                </a:lnTo>
                <a:lnTo>
                  <a:pt x="3542109" y="4442520"/>
                </a:lnTo>
                <a:cubicBezTo>
                  <a:pt x="3537149" y="4447481"/>
                  <a:pt x="3533428" y="4448721"/>
                  <a:pt x="3530947" y="4446241"/>
                </a:cubicBezTo>
                <a:cubicBezTo>
                  <a:pt x="3528467" y="4443761"/>
                  <a:pt x="3524746" y="4442520"/>
                  <a:pt x="3519785" y="4442520"/>
                </a:cubicBezTo>
                <a:lnTo>
                  <a:pt x="3519785" y="4449962"/>
                </a:lnTo>
                <a:cubicBezTo>
                  <a:pt x="3524746" y="4449962"/>
                  <a:pt x="3527226" y="4452442"/>
                  <a:pt x="3527226" y="4457403"/>
                </a:cubicBezTo>
                <a:cubicBezTo>
                  <a:pt x="3522266" y="4462364"/>
                  <a:pt x="3519785" y="4464844"/>
                  <a:pt x="3519785" y="4464844"/>
                </a:cubicBezTo>
                <a:cubicBezTo>
                  <a:pt x="3519785" y="4464844"/>
                  <a:pt x="3519785" y="4462364"/>
                  <a:pt x="3519785" y="4457403"/>
                </a:cubicBezTo>
                <a:cubicBezTo>
                  <a:pt x="3514824" y="4452442"/>
                  <a:pt x="3509863" y="4449962"/>
                  <a:pt x="3504902" y="4449962"/>
                </a:cubicBezTo>
                <a:cubicBezTo>
                  <a:pt x="3504902" y="4454923"/>
                  <a:pt x="3507383" y="4459884"/>
                  <a:pt x="3512344" y="4464844"/>
                </a:cubicBezTo>
                <a:lnTo>
                  <a:pt x="3512344" y="4472286"/>
                </a:lnTo>
                <a:cubicBezTo>
                  <a:pt x="3507383" y="4472286"/>
                  <a:pt x="3503662" y="4471046"/>
                  <a:pt x="3501182" y="4468565"/>
                </a:cubicBezTo>
                <a:cubicBezTo>
                  <a:pt x="3498701" y="4466085"/>
                  <a:pt x="3494980" y="4467325"/>
                  <a:pt x="3490019" y="4472286"/>
                </a:cubicBezTo>
                <a:cubicBezTo>
                  <a:pt x="3490019" y="4467325"/>
                  <a:pt x="3487539" y="4467325"/>
                  <a:pt x="3482578" y="4472286"/>
                </a:cubicBezTo>
                <a:lnTo>
                  <a:pt x="3467695" y="4479727"/>
                </a:lnTo>
                <a:lnTo>
                  <a:pt x="3467695" y="4494610"/>
                </a:lnTo>
                <a:cubicBezTo>
                  <a:pt x="3462735" y="4494610"/>
                  <a:pt x="3459014" y="4494610"/>
                  <a:pt x="3456533" y="4494610"/>
                </a:cubicBezTo>
                <a:cubicBezTo>
                  <a:pt x="3454052" y="4494610"/>
                  <a:pt x="3450332" y="4494610"/>
                  <a:pt x="3445371" y="4494610"/>
                </a:cubicBezTo>
                <a:cubicBezTo>
                  <a:pt x="3445371" y="4499571"/>
                  <a:pt x="3441651" y="4503292"/>
                  <a:pt x="3434210" y="4505772"/>
                </a:cubicBezTo>
                <a:cubicBezTo>
                  <a:pt x="3426768" y="4508253"/>
                  <a:pt x="3423048" y="4514454"/>
                  <a:pt x="3423048" y="4524376"/>
                </a:cubicBezTo>
                <a:cubicBezTo>
                  <a:pt x="3423048" y="4534298"/>
                  <a:pt x="3423048" y="4539258"/>
                  <a:pt x="3423048" y="4539258"/>
                </a:cubicBezTo>
                <a:cubicBezTo>
                  <a:pt x="3408165" y="4539258"/>
                  <a:pt x="3398243" y="4540499"/>
                  <a:pt x="3393282" y="4542979"/>
                </a:cubicBezTo>
                <a:cubicBezTo>
                  <a:pt x="3388320" y="4545460"/>
                  <a:pt x="3385840" y="4547940"/>
                  <a:pt x="3385840" y="4550421"/>
                </a:cubicBezTo>
                <a:cubicBezTo>
                  <a:pt x="3385840" y="4552901"/>
                  <a:pt x="3388320" y="4554141"/>
                  <a:pt x="3393282" y="4554141"/>
                </a:cubicBezTo>
                <a:lnTo>
                  <a:pt x="3408165" y="4554141"/>
                </a:lnTo>
                <a:cubicBezTo>
                  <a:pt x="3418087" y="4554141"/>
                  <a:pt x="3423048" y="4549180"/>
                  <a:pt x="3423048" y="4539258"/>
                </a:cubicBezTo>
                <a:lnTo>
                  <a:pt x="3437930" y="4539258"/>
                </a:lnTo>
                <a:lnTo>
                  <a:pt x="3445371" y="4546700"/>
                </a:lnTo>
                <a:cubicBezTo>
                  <a:pt x="3455293" y="4541739"/>
                  <a:pt x="3460254" y="4539258"/>
                  <a:pt x="3460254" y="4539258"/>
                </a:cubicBezTo>
                <a:lnTo>
                  <a:pt x="3460254" y="4546700"/>
                </a:lnTo>
                <a:lnTo>
                  <a:pt x="3452812" y="4561583"/>
                </a:lnTo>
                <a:cubicBezTo>
                  <a:pt x="3457773" y="4561583"/>
                  <a:pt x="3462735" y="4559103"/>
                  <a:pt x="3467695" y="4554141"/>
                </a:cubicBezTo>
                <a:cubicBezTo>
                  <a:pt x="3472656" y="4549180"/>
                  <a:pt x="3475137" y="4544220"/>
                  <a:pt x="3475137" y="4539258"/>
                </a:cubicBezTo>
                <a:lnTo>
                  <a:pt x="3482578" y="4531817"/>
                </a:lnTo>
                <a:lnTo>
                  <a:pt x="3486299" y="4531817"/>
                </a:lnTo>
                <a:cubicBezTo>
                  <a:pt x="3483818" y="4531817"/>
                  <a:pt x="3482578" y="4534298"/>
                  <a:pt x="3482578" y="4539258"/>
                </a:cubicBezTo>
                <a:cubicBezTo>
                  <a:pt x="3482578" y="4539258"/>
                  <a:pt x="3482578" y="4541739"/>
                  <a:pt x="3482578" y="4546700"/>
                </a:cubicBezTo>
                <a:lnTo>
                  <a:pt x="3490019" y="4546700"/>
                </a:lnTo>
                <a:lnTo>
                  <a:pt x="3497461" y="4531817"/>
                </a:lnTo>
                <a:cubicBezTo>
                  <a:pt x="3492500" y="4526856"/>
                  <a:pt x="3490019" y="4524376"/>
                  <a:pt x="3490019" y="4524376"/>
                </a:cubicBezTo>
                <a:cubicBezTo>
                  <a:pt x="3490019" y="4524376"/>
                  <a:pt x="3498701" y="4524376"/>
                  <a:pt x="3516064" y="4524376"/>
                </a:cubicBezTo>
                <a:cubicBezTo>
                  <a:pt x="3533428" y="4524376"/>
                  <a:pt x="3544590" y="4521896"/>
                  <a:pt x="3549551" y="4516934"/>
                </a:cubicBezTo>
                <a:lnTo>
                  <a:pt x="3556992" y="4516934"/>
                </a:lnTo>
                <a:cubicBezTo>
                  <a:pt x="3556992" y="4521896"/>
                  <a:pt x="3556992" y="4524376"/>
                  <a:pt x="3556992" y="4524376"/>
                </a:cubicBezTo>
                <a:cubicBezTo>
                  <a:pt x="3556992" y="4524376"/>
                  <a:pt x="3556992" y="4526856"/>
                  <a:pt x="3556992" y="4531817"/>
                </a:cubicBezTo>
                <a:cubicBezTo>
                  <a:pt x="3561953" y="4526856"/>
                  <a:pt x="3564434" y="4524376"/>
                  <a:pt x="3564434" y="4524376"/>
                </a:cubicBezTo>
                <a:cubicBezTo>
                  <a:pt x="3564434" y="4519415"/>
                  <a:pt x="3566914" y="4519415"/>
                  <a:pt x="3571875" y="4524376"/>
                </a:cubicBezTo>
                <a:lnTo>
                  <a:pt x="3571875" y="4509493"/>
                </a:lnTo>
                <a:lnTo>
                  <a:pt x="3571875" y="4494610"/>
                </a:lnTo>
                <a:lnTo>
                  <a:pt x="3579316" y="4509493"/>
                </a:lnTo>
                <a:lnTo>
                  <a:pt x="3586758" y="4509493"/>
                </a:lnTo>
                <a:lnTo>
                  <a:pt x="3601641" y="4509493"/>
                </a:lnTo>
                <a:cubicBezTo>
                  <a:pt x="3606602" y="4514454"/>
                  <a:pt x="3604122" y="4519415"/>
                  <a:pt x="3594199" y="4524376"/>
                </a:cubicBezTo>
                <a:lnTo>
                  <a:pt x="3601641" y="4531817"/>
                </a:lnTo>
                <a:lnTo>
                  <a:pt x="3601641" y="4539258"/>
                </a:lnTo>
                <a:cubicBezTo>
                  <a:pt x="3586758" y="4544220"/>
                  <a:pt x="3579316" y="4541739"/>
                  <a:pt x="3579316" y="4531817"/>
                </a:cubicBezTo>
                <a:cubicBezTo>
                  <a:pt x="3574356" y="4546700"/>
                  <a:pt x="3566914" y="4551661"/>
                  <a:pt x="3556992" y="4546700"/>
                </a:cubicBezTo>
                <a:lnTo>
                  <a:pt x="3549551" y="4546700"/>
                </a:lnTo>
                <a:cubicBezTo>
                  <a:pt x="3549551" y="4551661"/>
                  <a:pt x="3547070" y="4556622"/>
                  <a:pt x="3542109" y="4561583"/>
                </a:cubicBezTo>
                <a:lnTo>
                  <a:pt x="3542109" y="4554141"/>
                </a:lnTo>
                <a:cubicBezTo>
                  <a:pt x="3542109" y="4549180"/>
                  <a:pt x="3539629" y="4546700"/>
                  <a:pt x="3534668" y="4546700"/>
                </a:cubicBezTo>
                <a:lnTo>
                  <a:pt x="3527226" y="4554141"/>
                </a:lnTo>
                <a:cubicBezTo>
                  <a:pt x="3527226" y="4554141"/>
                  <a:pt x="3527226" y="4556622"/>
                  <a:pt x="3527226" y="4561583"/>
                </a:cubicBezTo>
                <a:lnTo>
                  <a:pt x="3527226" y="4569024"/>
                </a:lnTo>
                <a:cubicBezTo>
                  <a:pt x="3527226" y="4573985"/>
                  <a:pt x="3525986" y="4576465"/>
                  <a:pt x="3523506" y="4576465"/>
                </a:cubicBezTo>
                <a:cubicBezTo>
                  <a:pt x="3521025" y="4576465"/>
                  <a:pt x="3514824" y="4578946"/>
                  <a:pt x="3504902" y="4583907"/>
                </a:cubicBezTo>
                <a:lnTo>
                  <a:pt x="3490019" y="4583907"/>
                </a:lnTo>
                <a:lnTo>
                  <a:pt x="3482578" y="4583907"/>
                </a:lnTo>
                <a:cubicBezTo>
                  <a:pt x="3477617" y="4583907"/>
                  <a:pt x="3475137" y="4586388"/>
                  <a:pt x="3475137" y="4591348"/>
                </a:cubicBezTo>
                <a:lnTo>
                  <a:pt x="3475137" y="4598790"/>
                </a:lnTo>
                <a:lnTo>
                  <a:pt x="3467695" y="4591348"/>
                </a:lnTo>
                <a:cubicBezTo>
                  <a:pt x="3467695" y="4586388"/>
                  <a:pt x="3465215" y="4582667"/>
                  <a:pt x="3460254" y="4580186"/>
                </a:cubicBezTo>
                <a:cubicBezTo>
                  <a:pt x="3455293" y="4577706"/>
                  <a:pt x="3452812" y="4576465"/>
                  <a:pt x="3452812" y="4576465"/>
                </a:cubicBezTo>
                <a:cubicBezTo>
                  <a:pt x="3452812" y="4581427"/>
                  <a:pt x="3452812" y="4583907"/>
                  <a:pt x="3452812" y="4583907"/>
                </a:cubicBezTo>
                <a:cubicBezTo>
                  <a:pt x="3457773" y="4583907"/>
                  <a:pt x="3460254" y="4585147"/>
                  <a:pt x="3460254" y="4587628"/>
                </a:cubicBezTo>
                <a:cubicBezTo>
                  <a:pt x="3460254" y="4590108"/>
                  <a:pt x="3462735" y="4593829"/>
                  <a:pt x="3467695" y="4598790"/>
                </a:cubicBezTo>
                <a:lnTo>
                  <a:pt x="3475137" y="4606231"/>
                </a:lnTo>
                <a:lnTo>
                  <a:pt x="3460254" y="4621114"/>
                </a:lnTo>
                <a:cubicBezTo>
                  <a:pt x="3450332" y="4631036"/>
                  <a:pt x="3445371" y="4637237"/>
                  <a:pt x="3445371" y="4639717"/>
                </a:cubicBezTo>
                <a:cubicBezTo>
                  <a:pt x="3445371" y="4642198"/>
                  <a:pt x="3437930" y="4650880"/>
                  <a:pt x="3423048" y="4665762"/>
                </a:cubicBezTo>
                <a:cubicBezTo>
                  <a:pt x="3413125" y="4670724"/>
                  <a:pt x="3405684" y="4674444"/>
                  <a:pt x="3400724" y="4676924"/>
                </a:cubicBezTo>
                <a:cubicBezTo>
                  <a:pt x="3395763" y="4679405"/>
                  <a:pt x="3390801" y="4680645"/>
                  <a:pt x="3385840" y="4680645"/>
                </a:cubicBezTo>
                <a:lnTo>
                  <a:pt x="3378398" y="4680645"/>
                </a:lnTo>
                <a:lnTo>
                  <a:pt x="3393282" y="4673204"/>
                </a:lnTo>
                <a:cubicBezTo>
                  <a:pt x="3398243" y="4663282"/>
                  <a:pt x="3406925" y="4653360"/>
                  <a:pt x="3419327" y="4643438"/>
                </a:cubicBezTo>
                <a:cubicBezTo>
                  <a:pt x="3431729" y="4633517"/>
                  <a:pt x="3435450" y="4628555"/>
                  <a:pt x="3430489" y="4628555"/>
                </a:cubicBezTo>
                <a:cubicBezTo>
                  <a:pt x="3425528" y="4628555"/>
                  <a:pt x="3420567" y="4629796"/>
                  <a:pt x="3415606" y="4632276"/>
                </a:cubicBezTo>
                <a:cubicBezTo>
                  <a:pt x="3410645" y="4634757"/>
                  <a:pt x="3404444" y="4632276"/>
                  <a:pt x="3397003" y="4624835"/>
                </a:cubicBezTo>
                <a:cubicBezTo>
                  <a:pt x="3389560" y="4617393"/>
                  <a:pt x="3388320" y="4613672"/>
                  <a:pt x="3393282" y="4613672"/>
                </a:cubicBezTo>
                <a:lnTo>
                  <a:pt x="3408165" y="4606231"/>
                </a:lnTo>
                <a:cubicBezTo>
                  <a:pt x="3423048" y="4606231"/>
                  <a:pt x="3432970" y="4603751"/>
                  <a:pt x="3437930" y="4598790"/>
                </a:cubicBezTo>
                <a:lnTo>
                  <a:pt x="3445371" y="4598790"/>
                </a:lnTo>
                <a:lnTo>
                  <a:pt x="3437930" y="4591348"/>
                </a:lnTo>
                <a:cubicBezTo>
                  <a:pt x="3437930" y="4591348"/>
                  <a:pt x="3440411" y="4588868"/>
                  <a:pt x="3445371" y="4583907"/>
                </a:cubicBezTo>
                <a:lnTo>
                  <a:pt x="3437930" y="4583907"/>
                </a:lnTo>
                <a:cubicBezTo>
                  <a:pt x="3403204" y="4593829"/>
                  <a:pt x="3383359" y="4601270"/>
                  <a:pt x="3378398" y="4606231"/>
                </a:cubicBezTo>
                <a:cubicBezTo>
                  <a:pt x="3378398" y="4606231"/>
                  <a:pt x="3377158" y="4606231"/>
                  <a:pt x="3374678" y="4606231"/>
                </a:cubicBezTo>
                <a:cubicBezTo>
                  <a:pt x="3372197" y="4606231"/>
                  <a:pt x="3368476" y="4606231"/>
                  <a:pt x="3363516" y="4606231"/>
                </a:cubicBezTo>
                <a:cubicBezTo>
                  <a:pt x="3358555" y="4606231"/>
                  <a:pt x="3353593" y="4609952"/>
                  <a:pt x="3348633" y="4617393"/>
                </a:cubicBezTo>
                <a:cubicBezTo>
                  <a:pt x="3343672" y="4624835"/>
                  <a:pt x="3341191" y="4628555"/>
                  <a:pt x="3341191" y="4628555"/>
                </a:cubicBezTo>
                <a:cubicBezTo>
                  <a:pt x="3326309" y="4623595"/>
                  <a:pt x="3318867" y="4623595"/>
                  <a:pt x="3318867" y="4628555"/>
                </a:cubicBezTo>
                <a:lnTo>
                  <a:pt x="3326309" y="4635997"/>
                </a:lnTo>
                <a:cubicBezTo>
                  <a:pt x="3331269" y="4631036"/>
                  <a:pt x="3334990" y="4631036"/>
                  <a:pt x="3337471" y="4635997"/>
                </a:cubicBezTo>
                <a:cubicBezTo>
                  <a:pt x="3339952" y="4640958"/>
                  <a:pt x="3333750" y="4650880"/>
                  <a:pt x="3318867" y="4665762"/>
                </a:cubicBezTo>
                <a:cubicBezTo>
                  <a:pt x="3303984" y="4680645"/>
                  <a:pt x="3291582" y="4690567"/>
                  <a:pt x="3281660" y="4695528"/>
                </a:cubicBezTo>
                <a:lnTo>
                  <a:pt x="3266777" y="4710411"/>
                </a:lnTo>
                <a:lnTo>
                  <a:pt x="3259336" y="4702969"/>
                </a:lnTo>
                <a:cubicBezTo>
                  <a:pt x="3254375" y="4693048"/>
                  <a:pt x="3250654" y="4688087"/>
                  <a:pt x="3248174" y="4688087"/>
                </a:cubicBezTo>
                <a:cubicBezTo>
                  <a:pt x="3245693" y="4688087"/>
                  <a:pt x="3245693" y="4686846"/>
                  <a:pt x="3248174" y="4684366"/>
                </a:cubicBezTo>
                <a:cubicBezTo>
                  <a:pt x="3250654" y="4681886"/>
                  <a:pt x="3253135" y="4680645"/>
                  <a:pt x="3255615" y="4680645"/>
                </a:cubicBezTo>
                <a:cubicBezTo>
                  <a:pt x="3258096" y="4680645"/>
                  <a:pt x="3259336" y="4675684"/>
                  <a:pt x="3259336" y="4665762"/>
                </a:cubicBezTo>
                <a:lnTo>
                  <a:pt x="3251894" y="4650880"/>
                </a:lnTo>
                <a:lnTo>
                  <a:pt x="3244453" y="4658321"/>
                </a:lnTo>
                <a:lnTo>
                  <a:pt x="3222130" y="4673204"/>
                </a:lnTo>
                <a:cubicBezTo>
                  <a:pt x="3222130" y="4673204"/>
                  <a:pt x="3220890" y="4671964"/>
                  <a:pt x="3218409" y="4669483"/>
                </a:cubicBezTo>
                <a:cubicBezTo>
                  <a:pt x="3215928" y="4667003"/>
                  <a:pt x="3214688" y="4663282"/>
                  <a:pt x="3214688" y="4658321"/>
                </a:cubicBezTo>
                <a:cubicBezTo>
                  <a:pt x="3209727" y="4653360"/>
                  <a:pt x="3209727" y="4648399"/>
                  <a:pt x="3214688" y="4643438"/>
                </a:cubicBezTo>
                <a:lnTo>
                  <a:pt x="3222130" y="4621114"/>
                </a:lnTo>
                <a:lnTo>
                  <a:pt x="3222130" y="4613672"/>
                </a:lnTo>
                <a:lnTo>
                  <a:pt x="3214688" y="4621114"/>
                </a:lnTo>
                <a:cubicBezTo>
                  <a:pt x="3209727" y="4621114"/>
                  <a:pt x="3208487" y="4622355"/>
                  <a:pt x="3210967" y="4624835"/>
                </a:cubicBezTo>
                <a:cubicBezTo>
                  <a:pt x="3213448" y="4627315"/>
                  <a:pt x="3212208" y="4631036"/>
                  <a:pt x="3207247" y="4635997"/>
                </a:cubicBezTo>
                <a:lnTo>
                  <a:pt x="3192364" y="4635997"/>
                </a:lnTo>
                <a:lnTo>
                  <a:pt x="3184923" y="4650880"/>
                </a:lnTo>
                <a:cubicBezTo>
                  <a:pt x="3175000" y="4660802"/>
                  <a:pt x="3171279" y="4667003"/>
                  <a:pt x="3173760" y="4669483"/>
                </a:cubicBezTo>
                <a:lnTo>
                  <a:pt x="3179341" y="4670281"/>
                </a:lnTo>
                <a:lnTo>
                  <a:pt x="3155156" y="4680645"/>
                </a:lnTo>
                <a:lnTo>
                  <a:pt x="3155156" y="4695528"/>
                </a:lnTo>
                <a:cubicBezTo>
                  <a:pt x="3155156" y="4705450"/>
                  <a:pt x="3150195" y="4712891"/>
                  <a:pt x="3140273" y="4717852"/>
                </a:cubicBezTo>
                <a:lnTo>
                  <a:pt x="3132832" y="4710411"/>
                </a:lnTo>
                <a:cubicBezTo>
                  <a:pt x="3137793" y="4705450"/>
                  <a:pt x="3136553" y="4702969"/>
                  <a:pt x="3129111" y="4702969"/>
                </a:cubicBezTo>
                <a:cubicBezTo>
                  <a:pt x="3121670" y="4702969"/>
                  <a:pt x="3115468" y="4700489"/>
                  <a:pt x="3110508" y="4695528"/>
                </a:cubicBezTo>
                <a:lnTo>
                  <a:pt x="3095625" y="4688087"/>
                </a:lnTo>
                <a:cubicBezTo>
                  <a:pt x="3095625" y="4688087"/>
                  <a:pt x="3094385" y="4686846"/>
                  <a:pt x="3091904" y="4684366"/>
                </a:cubicBezTo>
                <a:cubicBezTo>
                  <a:pt x="3089424" y="4681886"/>
                  <a:pt x="3085703" y="4678165"/>
                  <a:pt x="3080742" y="4673204"/>
                </a:cubicBezTo>
                <a:cubicBezTo>
                  <a:pt x="3070820" y="4663282"/>
                  <a:pt x="3063379" y="4658321"/>
                  <a:pt x="3058418" y="4658321"/>
                </a:cubicBezTo>
                <a:lnTo>
                  <a:pt x="3036094" y="4650880"/>
                </a:lnTo>
                <a:cubicBezTo>
                  <a:pt x="3026172" y="4640958"/>
                  <a:pt x="3021211" y="4635997"/>
                  <a:pt x="3021211" y="4635997"/>
                </a:cubicBezTo>
                <a:lnTo>
                  <a:pt x="3006329" y="4650880"/>
                </a:lnTo>
                <a:lnTo>
                  <a:pt x="2991446" y="4665762"/>
                </a:lnTo>
                <a:lnTo>
                  <a:pt x="2998887" y="4650880"/>
                </a:lnTo>
                <a:cubicBezTo>
                  <a:pt x="2998887" y="4645919"/>
                  <a:pt x="2998887" y="4643438"/>
                  <a:pt x="2998887" y="4643438"/>
                </a:cubicBezTo>
                <a:cubicBezTo>
                  <a:pt x="2998887" y="4638477"/>
                  <a:pt x="2998887" y="4635997"/>
                  <a:pt x="2998887" y="4635997"/>
                </a:cubicBezTo>
                <a:cubicBezTo>
                  <a:pt x="3003848" y="4635997"/>
                  <a:pt x="3006329" y="4634757"/>
                  <a:pt x="3006329" y="4632276"/>
                </a:cubicBezTo>
                <a:cubicBezTo>
                  <a:pt x="3006329" y="4629796"/>
                  <a:pt x="3006329" y="4628555"/>
                  <a:pt x="3006329" y="4628555"/>
                </a:cubicBezTo>
                <a:lnTo>
                  <a:pt x="2998887" y="4628555"/>
                </a:lnTo>
                <a:cubicBezTo>
                  <a:pt x="2993927" y="4638477"/>
                  <a:pt x="2990206" y="4643438"/>
                  <a:pt x="2987725" y="4643438"/>
                </a:cubicBezTo>
                <a:cubicBezTo>
                  <a:pt x="2985245" y="4643438"/>
                  <a:pt x="2984005" y="4645919"/>
                  <a:pt x="2984005" y="4650880"/>
                </a:cubicBezTo>
                <a:cubicBezTo>
                  <a:pt x="2974083" y="4665762"/>
                  <a:pt x="2966640" y="4673204"/>
                  <a:pt x="2961680" y="4673204"/>
                </a:cubicBezTo>
                <a:cubicBezTo>
                  <a:pt x="2956719" y="4673204"/>
                  <a:pt x="2956719" y="4671964"/>
                  <a:pt x="2961680" y="4669483"/>
                </a:cubicBezTo>
                <a:cubicBezTo>
                  <a:pt x="2966640" y="4667003"/>
                  <a:pt x="2967882" y="4664522"/>
                  <a:pt x="2965400" y="4662042"/>
                </a:cubicBezTo>
                <a:cubicBezTo>
                  <a:pt x="2962920" y="4659562"/>
                  <a:pt x="2959199" y="4658321"/>
                  <a:pt x="2954238" y="4658321"/>
                </a:cubicBezTo>
                <a:cubicBezTo>
                  <a:pt x="2954238" y="4658321"/>
                  <a:pt x="2952998" y="4658321"/>
                  <a:pt x="2950518" y="4658321"/>
                </a:cubicBezTo>
                <a:cubicBezTo>
                  <a:pt x="2948037" y="4658321"/>
                  <a:pt x="2944316" y="4660802"/>
                  <a:pt x="2939355" y="4665762"/>
                </a:cubicBezTo>
                <a:cubicBezTo>
                  <a:pt x="2939355" y="4675684"/>
                  <a:pt x="2935635" y="4680645"/>
                  <a:pt x="2928193" y="4680645"/>
                </a:cubicBezTo>
                <a:cubicBezTo>
                  <a:pt x="2920752" y="4680645"/>
                  <a:pt x="2914551" y="4681886"/>
                  <a:pt x="2909590" y="4684366"/>
                </a:cubicBezTo>
                <a:cubicBezTo>
                  <a:pt x="2904629" y="4686846"/>
                  <a:pt x="2900909" y="4686846"/>
                  <a:pt x="2898428" y="4684366"/>
                </a:cubicBezTo>
                <a:cubicBezTo>
                  <a:pt x="2895947" y="4681886"/>
                  <a:pt x="2890986" y="4683126"/>
                  <a:pt x="2883545" y="4688087"/>
                </a:cubicBezTo>
                <a:cubicBezTo>
                  <a:pt x="2876103" y="4693048"/>
                  <a:pt x="2872383" y="4693048"/>
                  <a:pt x="2872383" y="4688087"/>
                </a:cubicBezTo>
                <a:cubicBezTo>
                  <a:pt x="2872383" y="4683126"/>
                  <a:pt x="2869902" y="4683126"/>
                  <a:pt x="2864941" y="4688087"/>
                </a:cubicBezTo>
                <a:cubicBezTo>
                  <a:pt x="2859981" y="4693048"/>
                  <a:pt x="2857500" y="4695528"/>
                  <a:pt x="2857500" y="4695528"/>
                </a:cubicBezTo>
                <a:lnTo>
                  <a:pt x="2857500" y="4702969"/>
                </a:lnTo>
                <a:cubicBezTo>
                  <a:pt x="2857500" y="4698009"/>
                  <a:pt x="2856260" y="4695528"/>
                  <a:pt x="2853779" y="4695528"/>
                </a:cubicBezTo>
                <a:cubicBezTo>
                  <a:pt x="2851299" y="4695528"/>
                  <a:pt x="2850059" y="4693048"/>
                  <a:pt x="2850059" y="4688087"/>
                </a:cubicBezTo>
                <a:lnTo>
                  <a:pt x="2850059" y="4702969"/>
                </a:lnTo>
                <a:lnTo>
                  <a:pt x="2857500" y="4710411"/>
                </a:lnTo>
                <a:lnTo>
                  <a:pt x="2842617" y="4725294"/>
                </a:lnTo>
                <a:cubicBezTo>
                  <a:pt x="2832695" y="4735216"/>
                  <a:pt x="2827734" y="4740176"/>
                  <a:pt x="2827734" y="4740176"/>
                </a:cubicBezTo>
                <a:cubicBezTo>
                  <a:pt x="2827734" y="4750098"/>
                  <a:pt x="2817812" y="4762501"/>
                  <a:pt x="2797969" y="4777383"/>
                </a:cubicBezTo>
                <a:cubicBezTo>
                  <a:pt x="2788047" y="4782345"/>
                  <a:pt x="2780606" y="4784825"/>
                  <a:pt x="2775645" y="4784825"/>
                </a:cubicBezTo>
                <a:lnTo>
                  <a:pt x="2760763" y="4784825"/>
                </a:lnTo>
                <a:lnTo>
                  <a:pt x="2775645" y="4777383"/>
                </a:lnTo>
                <a:cubicBezTo>
                  <a:pt x="2785567" y="4767462"/>
                  <a:pt x="2796729" y="4757540"/>
                  <a:pt x="2809131" y="4747618"/>
                </a:cubicBezTo>
                <a:cubicBezTo>
                  <a:pt x="2821533" y="4737696"/>
                  <a:pt x="2824014" y="4732735"/>
                  <a:pt x="2816572" y="4732735"/>
                </a:cubicBezTo>
                <a:cubicBezTo>
                  <a:pt x="2809131" y="4732735"/>
                  <a:pt x="2802930" y="4732735"/>
                  <a:pt x="2797969" y="4732735"/>
                </a:cubicBezTo>
                <a:cubicBezTo>
                  <a:pt x="2797969" y="4737696"/>
                  <a:pt x="2796729" y="4738936"/>
                  <a:pt x="2794249" y="4736456"/>
                </a:cubicBezTo>
                <a:cubicBezTo>
                  <a:pt x="2791768" y="4733976"/>
                  <a:pt x="2788047" y="4732735"/>
                  <a:pt x="2783087" y="4732735"/>
                </a:cubicBezTo>
                <a:cubicBezTo>
                  <a:pt x="2778126" y="4722813"/>
                  <a:pt x="2775645" y="4717852"/>
                  <a:pt x="2775645" y="4717852"/>
                </a:cubicBezTo>
                <a:cubicBezTo>
                  <a:pt x="2775645" y="4717852"/>
                  <a:pt x="2778126" y="4717852"/>
                  <a:pt x="2783087" y="4717852"/>
                </a:cubicBezTo>
                <a:cubicBezTo>
                  <a:pt x="2788047" y="4717852"/>
                  <a:pt x="2793009" y="4715372"/>
                  <a:pt x="2797969" y="4710411"/>
                </a:cubicBezTo>
                <a:cubicBezTo>
                  <a:pt x="2807891" y="4710411"/>
                  <a:pt x="2815332" y="4707931"/>
                  <a:pt x="2820293" y="4702969"/>
                </a:cubicBezTo>
                <a:lnTo>
                  <a:pt x="2827734" y="4702969"/>
                </a:lnTo>
                <a:cubicBezTo>
                  <a:pt x="2822774" y="4702969"/>
                  <a:pt x="2820293" y="4700489"/>
                  <a:pt x="2820293" y="4695528"/>
                </a:cubicBezTo>
                <a:cubicBezTo>
                  <a:pt x="2820293" y="4695528"/>
                  <a:pt x="2822774" y="4693048"/>
                  <a:pt x="2827734" y="4688087"/>
                </a:cubicBezTo>
                <a:lnTo>
                  <a:pt x="2820293" y="4688087"/>
                </a:lnTo>
                <a:cubicBezTo>
                  <a:pt x="2785567" y="4698009"/>
                  <a:pt x="2765723" y="4705450"/>
                  <a:pt x="2760763" y="4710411"/>
                </a:cubicBezTo>
                <a:lnTo>
                  <a:pt x="2753320" y="4710411"/>
                </a:lnTo>
                <a:cubicBezTo>
                  <a:pt x="2748360" y="4710411"/>
                  <a:pt x="2743398" y="4714131"/>
                  <a:pt x="2738437" y="4721573"/>
                </a:cubicBezTo>
                <a:cubicBezTo>
                  <a:pt x="2733477" y="4729014"/>
                  <a:pt x="2728515" y="4732735"/>
                  <a:pt x="2723555" y="4732735"/>
                </a:cubicBezTo>
                <a:cubicBezTo>
                  <a:pt x="2713633" y="4727774"/>
                  <a:pt x="2708672" y="4727774"/>
                  <a:pt x="2708672" y="4732735"/>
                </a:cubicBezTo>
                <a:cubicBezTo>
                  <a:pt x="2708672" y="4737696"/>
                  <a:pt x="2708672" y="4740176"/>
                  <a:pt x="2708672" y="4740176"/>
                </a:cubicBezTo>
                <a:cubicBezTo>
                  <a:pt x="2713633" y="4735216"/>
                  <a:pt x="2718594" y="4735216"/>
                  <a:pt x="2723555" y="4740176"/>
                </a:cubicBezTo>
                <a:lnTo>
                  <a:pt x="2714625" y="4752083"/>
                </a:lnTo>
                <a:lnTo>
                  <a:pt x="2716113" y="4747618"/>
                </a:lnTo>
                <a:cubicBezTo>
                  <a:pt x="2711152" y="4747618"/>
                  <a:pt x="2708672" y="4747618"/>
                  <a:pt x="2708672" y="4747618"/>
                </a:cubicBezTo>
                <a:lnTo>
                  <a:pt x="2708672" y="4755059"/>
                </a:lnTo>
                <a:lnTo>
                  <a:pt x="2713633" y="4753406"/>
                </a:lnTo>
                <a:lnTo>
                  <a:pt x="2701230" y="4769942"/>
                </a:lnTo>
                <a:lnTo>
                  <a:pt x="2678906" y="4792266"/>
                </a:lnTo>
                <a:cubicBezTo>
                  <a:pt x="2678906" y="4792266"/>
                  <a:pt x="2673945" y="4797228"/>
                  <a:pt x="2664023" y="4807149"/>
                </a:cubicBezTo>
                <a:lnTo>
                  <a:pt x="2649141" y="4814590"/>
                </a:lnTo>
                <a:lnTo>
                  <a:pt x="2649141" y="4807149"/>
                </a:lnTo>
                <a:cubicBezTo>
                  <a:pt x="2644180" y="4797228"/>
                  <a:pt x="2639218" y="4792266"/>
                  <a:pt x="2634258" y="4792266"/>
                </a:cubicBezTo>
                <a:cubicBezTo>
                  <a:pt x="2634258" y="4787305"/>
                  <a:pt x="2635498" y="4784825"/>
                  <a:pt x="2637978" y="4784825"/>
                </a:cubicBezTo>
                <a:cubicBezTo>
                  <a:pt x="2640459" y="4784825"/>
                  <a:pt x="2641699" y="4779864"/>
                  <a:pt x="2641699" y="4769942"/>
                </a:cubicBezTo>
                <a:lnTo>
                  <a:pt x="2634258" y="4755059"/>
                </a:lnTo>
                <a:cubicBezTo>
                  <a:pt x="2634258" y="4755059"/>
                  <a:pt x="2634258" y="4757540"/>
                  <a:pt x="2634258" y="4762501"/>
                </a:cubicBezTo>
                <a:cubicBezTo>
                  <a:pt x="2629297" y="4762501"/>
                  <a:pt x="2624336" y="4764981"/>
                  <a:pt x="2619375" y="4769942"/>
                </a:cubicBezTo>
                <a:cubicBezTo>
                  <a:pt x="2614414" y="4774903"/>
                  <a:pt x="2609453" y="4777383"/>
                  <a:pt x="2604492" y="4777383"/>
                </a:cubicBezTo>
                <a:cubicBezTo>
                  <a:pt x="2604492" y="4772423"/>
                  <a:pt x="2602011" y="4769942"/>
                  <a:pt x="2597051" y="4769942"/>
                </a:cubicBezTo>
                <a:cubicBezTo>
                  <a:pt x="2597051" y="4760021"/>
                  <a:pt x="2597051" y="4752579"/>
                  <a:pt x="2597051" y="4747618"/>
                </a:cubicBezTo>
                <a:cubicBezTo>
                  <a:pt x="2602011" y="4747618"/>
                  <a:pt x="2604492" y="4745138"/>
                  <a:pt x="2604492" y="4740176"/>
                </a:cubicBezTo>
                <a:cubicBezTo>
                  <a:pt x="2604492" y="4735216"/>
                  <a:pt x="2604492" y="4730255"/>
                  <a:pt x="2604492" y="4725294"/>
                </a:cubicBezTo>
                <a:lnTo>
                  <a:pt x="2604492" y="4717852"/>
                </a:lnTo>
                <a:cubicBezTo>
                  <a:pt x="2604492" y="4722813"/>
                  <a:pt x="2602011" y="4725294"/>
                  <a:pt x="2597051" y="4725294"/>
                </a:cubicBezTo>
                <a:cubicBezTo>
                  <a:pt x="2597051" y="4730255"/>
                  <a:pt x="2597051" y="4735216"/>
                  <a:pt x="2597051" y="4740176"/>
                </a:cubicBezTo>
                <a:lnTo>
                  <a:pt x="2582169" y="4740176"/>
                </a:lnTo>
                <a:lnTo>
                  <a:pt x="2567286" y="4755059"/>
                </a:lnTo>
                <a:cubicBezTo>
                  <a:pt x="2562325" y="4764981"/>
                  <a:pt x="2559844" y="4771183"/>
                  <a:pt x="2559844" y="4773663"/>
                </a:cubicBezTo>
                <a:cubicBezTo>
                  <a:pt x="2559844" y="4776143"/>
                  <a:pt x="2564805" y="4774903"/>
                  <a:pt x="2574727" y="4769942"/>
                </a:cubicBezTo>
                <a:cubicBezTo>
                  <a:pt x="2584649" y="4764981"/>
                  <a:pt x="2589610" y="4763741"/>
                  <a:pt x="2589610" y="4766221"/>
                </a:cubicBezTo>
                <a:cubicBezTo>
                  <a:pt x="2589610" y="4768702"/>
                  <a:pt x="2582169" y="4772423"/>
                  <a:pt x="2567286" y="4777383"/>
                </a:cubicBezTo>
                <a:cubicBezTo>
                  <a:pt x="2552403" y="4782345"/>
                  <a:pt x="2544962" y="4784825"/>
                  <a:pt x="2544962" y="4784825"/>
                </a:cubicBezTo>
                <a:lnTo>
                  <a:pt x="2537519" y="4799708"/>
                </a:lnTo>
                <a:cubicBezTo>
                  <a:pt x="2537519" y="4809630"/>
                  <a:pt x="2535039" y="4817071"/>
                  <a:pt x="2530078" y="4822032"/>
                </a:cubicBezTo>
                <a:lnTo>
                  <a:pt x="2522637" y="4814590"/>
                </a:lnTo>
                <a:cubicBezTo>
                  <a:pt x="2517676" y="4809630"/>
                  <a:pt x="2515195" y="4807149"/>
                  <a:pt x="2515195" y="4807149"/>
                </a:cubicBezTo>
                <a:cubicBezTo>
                  <a:pt x="2510235" y="4807149"/>
                  <a:pt x="2506514" y="4807149"/>
                  <a:pt x="2504033" y="4807149"/>
                </a:cubicBezTo>
                <a:cubicBezTo>
                  <a:pt x="2501552" y="4807149"/>
                  <a:pt x="2497832" y="4804669"/>
                  <a:pt x="2492871" y="4799708"/>
                </a:cubicBezTo>
                <a:cubicBezTo>
                  <a:pt x="2487910" y="4794747"/>
                  <a:pt x="2484190" y="4792266"/>
                  <a:pt x="2481709" y="4792266"/>
                </a:cubicBezTo>
                <a:cubicBezTo>
                  <a:pt x="2479228" y="4792266"/>
                  <a:pt x="2473027" y="4787305"/>
                  <a:pt x="2463105" y="4777383"/>
                </a:cubicBezTo>
                <a:lnTo>
                  <a:pt x="2440781" y="4762501"/>
                </a:lnTo>
                <a:cubicBezTo>
                  <a:pt x="2435820" y="4762501"/>
                  <a:pt x="2429619" y="4758780"/>
                  <a:pt x="2422178" y="4751338"/>
                </a:cubicBezTo>
                <a:cubicBezTo>
                  <a:pt x="2414736" y="4743897"/>
                  <a:pt x="2409776" y="4740176"/>
                  <a:pt x="2407295" y="4740176"/>
                </a:cubicBezTo>
                <a:cubicBezTo>
                  <a:pt x="2404814" y="4740176"/>
                  <a:pt x="2398613" y="4745138"/>
                  <a:pt x="2388691" y="4755059"/>
                </a:cubicBezTo>
                <a:cubicBezTo>
                  <a:pt x="2388691" y="4755059"/>
                  <a:pt x="2386211" y="4757540"/>
                  <a:pt x="2381250" y="4762501"/>
                </a:cubicBezTo>
                <a:cubicBezTo>
                  <a:pt x="2376289" y="4762501"/>
                  <a:pt x="2376289" y="4760021"/>
                  <a:pt x="2381250" y="4755059"/>
                </a:cubicBezTo>
                <a:lnTo>
                  <a:pt x="2388691" y="4740176"/>
                </a:lnTo>
                <a:cubicBezTo>
                  <a:pt x="2388691" y="4740176"/>
                  <a:pt x="2391172" y="4737696"/>
                  <a:pt x="2396133" y="4732735"/>
                </a:cubicBezTo>
                <a:cubicBezTo>
                  <a:pt x="2401093" y="4732735"/>
                  <a:pt x="2403574" y="4730255"/>
                  <a:pt x="2403574" y="4725294"/>
                </a:cubicBezTo>
                <a:cubicBezTo>
                  <a:pt x="2403574" y="4720333"/>
                  <a:pt x="2401093" y="4717852"/>
                  <a:pt x="2396133" y="4717852"/>
                </a:cubicBezTo>
                <a:cubicBezTo>
                  <a:pt x="2396133" y="4717852"/>
                  <a:pt x="2394893" y="4719093"/>
                  <a:pt x="2392412" y="4721573"/>
                </a:cubicBezTo>
                <a:cubicBezTo>
                  <a:pt x="2389931" y="4724054"/>
                  <a:pt x="2387451" y="4726534"/>
                  <a:pt x="2384971" y="4729014"/>
                </a:cubicBezTo>
                <a:cubicBezTo>
                  <a:pt x="2382490" y="4731495"/>
                  <a:pt x="2380010" y="4732735"/>
                  <a:pt x="2377529" y="4732735"/>
                </a:cubicBezTo>
                <a:cubicBezTo>
                  <a:pt x="2375049" y="4732735"/>
                  <a:pt x="2372569" y="4736456"/>
                  <a:pt x="2370088" y="4743897"/>
                </a:cubicBezTo>
                <a:cubicBezTo>
                  <a:pt x="2367607" y="4751338"/>
                  <a:pt x="2366367" y="4757540"/>
                  <a:pt x="2366367" y="4762501"/>
                </a:cubicBezTo>
                <a:cubicBezTo>
                  <a:pt x="2366367" y="4767462"/>
                  <a:pt x="2363887" y="4772423"/>
                  <a:pt x="2358926" y="4777383"/>
                </a:cubicBezTo>
                <a:cubicBezTo>
                  <a:pt x="2353965" y="4782345"/>
                  <a:pt x="2350245" y="4783585"/>
                  <a:pt x="2347764" y="4781104"/>
                </a:cubicBezTo>
                <a:cubicBezTo>
                  <a:pt x="2345283" y="4778624"/>
                  <a:pt x="2346524" y="4774903"/>
                  <a:pt x="2351485" y="4769942"/>
                </a:cubicBezTo>
                <a:lnTo>
                  <a:pt x="2344043" y="4755059"/>
                </a:lnTo>
                <a:cubicBezTo>
                  <a:pt x="2339082" y="4750098"/>
                  <a:pt x="2334121" y="4747618"/>
                  <a:pt x="2329160" y="4747618"/>
                </a:cubicBezTo>
                <a:lnTo>
                  <a:pt x="2321719" y="4769942"/>
                </a:lnTo>
                <a:cubicBezTo>
                  <a:pt x="2321719" y="4774903"/>
                  <a:pt x="2319238" y="4778624"/>
                  <a:pt x="2314278" y="4781104"/>
                </a:cubicBezTo>
                <a:cubicBezTo>
                  <a:pt x="2309317" y="4783585"/>
                  <a:pt x="2301876" y="4779864"/>
                  <a:pt x="2291953" y="4769942"/>
                </a:cubicBezTo>
                <a:lnTo>
                  <a:pt x="2262187" y="4755059"/>
                </a:lnTo>
                <a:lnTo>
                  <a:pt x="2254746" y="4762501"/>
                </a:lnTo>
                <a:cubicBezTo>
                  <a:pt x="2244824" y="4757540"/>
                  <a:pt x="2236143" y="4751338"/>
                  <a:pt x="2228701" y="4743897"/>
                </a:cubicBezTo>
                <a:cubicBezTo>
                  <a:pt x="2221260" y="4736456"/>
                  <a:pt x="2215059" y="4727774"/>
                  <a:pt x="2210098" y="4717852"/>
                </a:cubicBezTo>
                <a:cubicBezTo>
                  <a:pt x="2205137" y="4702969"/>
                  <a:pt x="2200176" y="4693048"/>
                  <a:pt x="2195215" y="4688087"/>
                </a:cubicBezTo>
                <a:lnTo>
                  <a:pt x="2187774" y="4680645"/>
                </a:lnTo>
                <a:cubicBezTo>
                  <a:pt x="2187774" y="4675684"/>
                  <a:pt x="2187774" y="4673204"/>
                  <a:pt x="2187774" y="4673204"/>
                </a:cubicBezTo>
                <a:lnTo>
                  <a:pt x="2180332" y="4665762"/>
                </a:lnTo>
                <a:lnTo>
                  <a:pt x="2172891" y="4665762"/>
                </a:lnTo>
                <a:cubicBezTo>
                  <a:pt x="2167930" y="4665762"/>
                  <a:pt x="2161729" y="4663282"/>
                  <a:pt x="2154287" y="4658321"/>
                </a:cubicBezTo>
                <a:cubicBezTo>
                  <a:pt x="2146846" y="4653360"/>
                  <a:pt x="2141885" y="4653360"/>
                  <a:pt x="2139405" y="4658321"/>
                </a:cubicBezTo>
                <a:cubicBezTo>
                  <a:pt x="2136924" y="4663282"/>
                  <a:pt x="2135684" y="4670724"/>
                  <a:pt x="2135684" y="4680645"/>
                </a:cubicBezTo>
                <a:lnTo>
                  <a:pt x="2128243" y="4695528"/>
                </a:lnTo>
                <a:cubicBezTo>
                  <a:pt x="2128243" y="4695528"/>
                  <a:pt x="2127002" y="4695528"/>
                  <a:pt x="2124522" y="4695528"/>
                </a:cubicBezTo>
                <a:cubicBezTo>
                  <a:pt x="2122041" y="4695528"/>
                  <a:pt x="2118320" y="4695528"/>
                  <a:pt x="2113360" y="4695528"/>
                </a:cubicBezTo>
                <a:lnTo>
                  <a:pt x="2091035" y="4710411"/>
                </a:lnTo>
                <a:cubicBezTo>
                  <a:pt x="2086075" y="4710411"/>
                  <a:pt x="2083594" y="4710411"/>
                  <a:pt x="2083594" y="4710411"/>
                </a:cubicBezTo>
                <a:cubicBezTo>
                  <a:pt x="2083594" y="4710411"/>
                  <a:pt x="2083594" y="4712891"/>
                  <a:pt x="2083594" y="4717852"/>
                </a:cubicBezTo>
                <a:cubicBezTo>
                  <a:pt x="2083594" y="4722813"/>
                  <a:pt x="2083594" y="4725294"/>
                  <a:pt x="2083594" y="4725294"/>
                </a:cubicBezTo>
                <a:cubicBezTo>
                  <a:pt x="2083594" y="4725294"/>
                  <a:pt x="2082354" y="4725294"/>
                  <a:pt x="2079873" y="4725294"/>
                </a:cubicBezTo>
                <a:cubicBezTo>
                  <a:pt x="2077393" y="4725294"/>
                  <a:pt x="2074912" y="4726534"/>
                  <a:pt x="2072432" y="4729014"/>
                </a:cubicBezTo>
                <a:cubicBezTo>
                  <a:pt x="2069951" y="4731495"/>
                  <a:pt x="2066231" y="4735216"/>
                  <a:pt x="2061270" y="4740176"/>
                </a:cubicBezTo>
                <a:cubicBezTo>
                  <a:pt x="2046387" y="4760021"/>
                  <a:pt x="2035225" y="4769942"/>
                  <a:pt x="2027784" y="4769942"/>
                </a:cubicBezTo>
                <a:cubicBezTo>
                  <a:pt x="2020342" y="4769942"/>
                  <a:pt x="2019102" y="4752579"/>
                  <a:pt x="2024063" y="4717852"/>
                </a:cubicBezTo>
                <a:lnTo>
                  <a:pt x="2024063" y="4688087"/>
                </a:lnTo>
                <a:lnTo>
                  <a:pt x="2009180" y="4680645"/>
                </a:lnTo>
                <a:cubicBezTo>
                  <a:pt x="1999258" y="4670724"/>
                  <a:pt x="1994297" y="4664522"/>
                  <a:pt x="1994297" y="4662042"/>
                </a:cubicBezTo>
                <a:cubicBezTo>
                  <a:pt x="1994297" y="4659562"/>
                  <a:pt x="1991817" y="4659562"/>
                  <a:pt x="1986856" y="4662042"/>
                </a:cubicBezTo>
                <a:cubicBezTo>
                  <a:pt x="1981895" y="4664522"/>
                  <a:pt x="1980655" y="4663282"/>
                  <a:pt x="1983135" y="4658321"/>
                </a:cubicBezTo>
                <a:cubicBezTo>
                  <a:pt x="1985616" y="4653360"/>
                  <a:pt x="1984375" y="4648399"/>
                  <a:pt x="1979414" y="4643438"/>
                </a:cubicBezTo>
                <a:lnTo>
                  <a:pt x="1964532" y="4650880"/>
                </a:lnTo>
                <a:cubicBezTo>
                  <a:pt x="1964532" y="4645919"/>
                  <a:pt x="1962051" y="4645919"/>
                  <a:pt x="1957090" y="4650880"/>
                </a:cubicBezTo>
                <a:cubicBezTo>
                  <a:pt x="1952129" y="4650880"/>
                  <a:pt x="1949649" y="4650880"/>
                  <a:pt x="1949649" y="4650880"/>
                </a:cubicBezTo>
                <a:lnTo>
                  <a:pt x="1934766" y="4665762"/>
                </a:lnTo>
                <a:lnTo>
                  <a:pt x="1934766" y="4673204"/>
                </a:lnTo>
                <a:cubicBezTo>
                  <a:pt x="1929805" y="4673204"/>
                  <a:pt x="1927325" y="4673204"/>
                  <a:pt x="1927325" y="4673204"/>
                </a:cubicBezTo>
                <a:cubicBezTo>
                  <a:pt x="1927325" y="4673204"/>
                  <a:pt x="1924844" y="4675684"/>
                  <a:pt x="1919883" y="4680645"/>
                </a:cubicBezTo>
                <a:cubicBezTo>
                  <a:pt x="1919883" y="4685606"/>
                  <a:pt x="1914922" y="4688087"/>
                  <a:pt x="1905000" y="4688087"/>
                </a:cubicBezTo>
                <a:lnTo>
                  <a:pt x="1890118" y="4688087"/>
                </a:lnTo>
                <a:lnTo>
                  <a:pt x="1905000" y="4695528"/>
                </a:lnTo>
                <a:cubicBezTo>
                  <a:pt x="1914922" y="4705450"/>
                  <a:pt x="1912442" y="4712891"/>
                  <a:pt x="1897559" y="4717852"/>
                </a:cubicBezTo>
                <a:lnTo>
                  <a:pt x="1875235" y="4732735"/>
                </a:lnTo>
                <a:lnTo>
                  <a:pt x="1867793" y="4740176"/>
                </a:lnTo>
                <a:lnTo>
                  <a:pt x="1860352" y="4747618"/>
                </a:lnTo>
                <a:cubicBezTo>
                  <a:pt x="1855391" y="4752579"/>
                  <a:pt x="1855391" y="4757540"/>
                  <a:pt x="1860352" y="4762501"/>
                </a:cubicBezTo>
                <a:lnTo>
                  <a:pt x="1852910" y="4769942"/>
                </a:lnTo>
                <a:cubicBezTo>
                  <a:pt x="1847949" y="4769942"/>
                  <a:pt x="1845469" y="4772423"/>
                  <a:pt x="1845469" y="4777383"/>
                </a:cubicBezTo>
                <a:cubicBezTo>
                  <a:pt x="1845469" y="4782345"/>
                  <a:pt x="1844229" y="4786065"/>
                  <a:pt x="1841748" y="4788546"/>
                </a:cubicBezTo>
                <a:cubicBezTo>
                  <a:pt x="1839267" y="4791026"/>
                  <a:pt x="1835547" y="4789786"/>
                  <a:pt x="1830586" y="4784825"/>
                </a:cubicBezTo>
                <a:lnTo>
                  <a:pt x="1823145" y="4792266"/>
                </a:lnTo>
                <a:cubicBezTo>
                  <a:pt x="1828105" y="4802188"/>
                  <a:pt x="1829346" y="4808390"/>
                  <a:pt x="1826865" y="4810870"/>
                </a:cubicBezTo>
                <a:cubicBezTo>
                  <a:pt x="1824385" y="4813350"/>
                  <a:pt x="1819424" y="4813350"/>
                  <a:pt x="1811983" y="4810870"/>
                </a:cubicBezTo>
                <a:cubicBezTo>
                  <a:pt x="1804541" y="4808390"/>
                  <a:pt x="1800821" y="4805909"/>
                  <a:pt x="1800821" y="4803428"/>
                </a:cubicBezTo>
                <a:cubicBezTo>
                  <a:pt x="1800821" y="4800948"/>
                  <a:pt x="1798340" y="4799708"/>
                  <a:pt x="1793379" y="4799708"/>
                </a:cubicBezTo>
                <a:lnTo>
                  <a:pt x="1793379" y="4792266"/>
                </a:lnTo>
                <a:cubicBezTo>
                  <a:pt x="1793379" y="4787305"/>
                  <a:pt x="1792139" y="4781104"/>
                  <a:pt x="1789658" y="4773663"/>
                </a:cubicBezTo>
                <a:cubicBezTo>
                  <a:pt x="1787178" y="4766221"/>
                  <a:pt x="1784698" y="4763741"/>
                  <a:pt x="1782217" y="4766221"/>
                </a:cubicBezTo>
                <a:cubicBezTo>
                  <a:pt x="1779737" y="4768702"/>
                  <a:pt x="1778496" y="4772423"/>
                  <a:pt x="1778496" y="4777383"/>
                </a:cubicBezTo>
                <a:lnTo>
                  <a:pt x="1771055" y="4784825"/>
                </a:lnTo>
                <a:cubicBezTo>
                  <a:pt x="1771055" y="4784825"/>
                  <a:pt x="1771055" y="4782345"/>
                  <a:pt x="1771055" y="4777383"/>
                </a:cubicBezTo>
                <a:cubicBezTo>
                  <a:pt x="1771055" y="4772423"/>
                  <a:pt x="1768574" y="4767462"/>
                  <a:pt x="1763614" y="4762501"/>
                </a:cubicBezTo>
                <a:cubicBezTo>
                  <a:pt x="1758653" y="4757540"/>
                  <a:pt x="1753692" y="4755059"/>
                  <a:pt x="1748731" y="4755059"/>
                </a:cubicBezTo>
                <a:cubicBezTo>
                  <a:pt x="1743770" y="4755059"/>
                  <a:pt x="1741289" y="4752579"/>
                  <a:pt x="1741289" y="4747618"/>
                </a:cubicBezTo>
                <a:cubicBezTo>
                  <a:pt x="1741289" y="4742657"/>
                  <a:pt x="1738809" y="4742657"/>
                  <a:pt x="1733848" y="4747618"/>
                </a:cubicBezTo>
                <a:lnTo>
                  <a:pt x="1718965" y="4747618"/>
                </a:lnTo>
                <a:cubicBezTo>
                  <a:pt x="1718965" y="4742657"/>
                  <a:pt x="1718965" y="4740176"/>
                  <a:pt x="1718965" y="4740176"/>
                </a:cubicBezTo>
                <a:cubicBezTo>
                  <a:pt x="1733848" y="4740176"/>
                  <a:pt x="1741289" y="4732735"/>
                  <a:pt x="1741289" y="4717852"/>
                </a:cubicBezTo>
                <a:cubicBezTo>
                  <a:pt x="1736328" y="4717852"/>
                  <a:pt x="1733848" y="4717852"/>
                  <a:pt x="1733848" y="4717852"/>
                </a:cubicBezTo>
                <a:cubicBezTo>
                  <a:pt x="1733848" y="4717852"/>
                  <a:pt x="1731367" y="4714131"/>
                  <a:pt x="1726407" y="4706690"/>
                </a:cubicBezTo>
                <a:cubicBezTo>
                  <a:pt x="1723926" y="4702969"/>
                  <a:pt x="1722066" y="4699249"/>
                  <a:pt x="1720825" y="4695528"/>
                </a:cubicBezTo>
                <a:lnTo>
                  <a:pt x="1719585" y="4688087"/>
                </a:lnTo>
                <a:lnTo>
                  <a:pt x="1718965" y="4684366"/>
                </a:lnTo>
                <a:cubicBezTo>
                  <a:pt x="1718965" y="4676924"/>
                  <a:pt x="1723926" y="4673204"/>
                  <a:pt x="1733848" y="4673204"/>
                </a:cubicBezTo>
                <a:lnTo>
                  <a:pt x="1741289" y="4658321"/>
                </a:lnTo>
                <a:lnTo>
                  <a:pt x="1748731" y="4643438"/>
                </a:lnTo>
                <a:lnTo>
                  <a:pt x="1741289" y="4635997"/>
                </a:lnTo>
                <a:cubicBezTo>
                  <a:pt x="1736328" y="4640958"/>
                  <a:pt x="1733848" y="4640958"/>
                  <a:pt x="1733848" y="4635997"/>
                </a:cubicBezTo>
                <a:lnTo>
                  <a:pt x="1726407" y="4635997"/>
                </a:lnTo>
                <a:cubicBezTo>
                  <a:pt x="1726407" y="4640958"/>
                  <a:pt x="1723926" y="4643438"/>
                  <a:pt x="1718965" y="4643438"/>
                </a:cubicBezTo>
                <a:lnTo>
                  <a:pt x="1726407" y="4643438"/>
                </a:lnTo>
                <a:cubicBezTo>
                  <a:pt x="1726407" y="4648399"/>
                  <a:pt x="1726407" y="4652120"/>
                  <a:pt x="1726407" y="4654600"/>
                </a:cubicBezTo>
                <a:cubicBezTo>
                  <a:pt x="1726407" y="4657081"/>
                  <a:pt x="1726407" y="4658321"/>
                  <a:pt x="1726407" y="4658321"/>
                </a:cubicBezTo>
                <a:lnTo>
                  <a:pt x="1726407" y="4665762"/>
                </a:lnTo>
                <a:lnTo>
                  <a:pt x="1718965" y="4658321"/>
                </a:lnTo>
                <a:cubicBezTo>
                  <a:pt x="1718965" y="4658321"/>
                  <a:pt x="1716485" y="4658321"/>
                  <a:pt x="1711524" y="4658321"/>
                </a:cubicBezTo>
                <a:lnTo>
                  <a:pt x="1704082" y="4665762"/>
                </a:lnTo>
                <a:lnTo>
                  <a:pt x="1689199" y="4695528"/>
                </a:lnTo>
                <a:cubicBezTo>
                  <a:pt x="1684238" y="4690567"/>
                  <a:pt x="1681758" y="4686846"/>
                  <a:pt x="1681758" y="4684366"/>
                </a:cubicBezTo>
                <a:cubicBezTo>
                  <a:pt x="1681758" y="4681886"/>
                  <a:pt x="1679278" y="4680645"/>
                  <a:pt x="1674317" y="4680645"/>
                </a:cubicBezTo>
                <a:cubicBezTo>
                  <a:pt x="1669356" y="4680645"/>
                  <a:pt x="1665635" y="4680645"/>
                  <a:pt x="1663155" y="4680645"/>
                </a:cubicBezTo>
                <a:cubicBezTo>
                  <a:pt x="1660674" y="4680645"/>
                  <a:pt x="1659434" y="4678165"/>
                  <a:pt x="1659434" y="4673204"/>
                </a:cubicBezTo>
                <a:lnTo>
                  <a:pt x="1651992" y="4673204"/>
                </a:lnTo>
                <a:cubicBezTo>
                  <a:pt x="1647031" y="4683126"/>
                  <a:pt x="1640830" y="4688087"/>
                  <a:pt x="1633389" y="4688087"/>
                </a:cubicBezTo>
                <a:cubicBezTo>
                  <a:pt x="1625947" y="4688087"/>
                  <a:pt x="1622227" y="4685606"/>
                  <a:pt x="1622227" y="4680645"/>
                </a:cubicBezTo>
                <a:lnTo>
                  <a:pt x="1614785" y="4673204"/>
                </a:lnTo>
                <a:cubicBezTo>
                  <a:pt x="1609824" y="4673204"/>
                  <a:pt x="1607344" y="4670724"/>
                  <a:pt x="1607344" y="4665762"/>
                </a:cubicBezTo>
                <a:cubicBezTo>
                  <a:pt x="1607344" y="4660802"/>
                  <a:pt x="1604864" y="4658321"/>
                  <a:pt x="1599902" y="4658321"/>
                </a:cubicBezTo>
                <a:cubicBezTo>
                  <a:pt x="1599902" y="4658321"/>
                  <a:pt x="1598662" y="4658321"/>
                  <a:pt x="1596182" y="4658321"/>
                </a:cubicBezTo>
                <a:cubicBezTo>
                  <a:pt x="1593702" y="4658321"/>
                  <a:pt x="1589981" y="4658321"/>
                  <a:pt x="1585020" y="4658321"/>
                </a:cubicBezTo>
                <a:cubicBezTo>
                  <a:pt x="1575098" y="4658321"/>
                  <a:pt x="1567657" y="4663282"/>
                  <a:pt x="1562696" y="4673204"/>
                </a:cubicBezTo>
                <a:lnTo>
                  <a:pt x="1547813" y="4680645"/>
                </a:lnTo>
                <a:lnTo>
                  <a:pt x="1540371" y="4673204"/>
                </a:lnTo>
                <a:cubicBezTo>
                  <a:pt x="1540371" y="4663282"/>
                  <a:pt x="1537891" y="4658321"/>
                  <a:pt x="1532930" y="4658321"/>
                </a:cubicBezTo>
                <a:cubicBezTo>
                  <a:pt x="1527969" y="4658321"/>
                  <a:pt x="1526729" y="4657081"/>
                  <a:pt x="1529209" y="4654600"/>
                </a:cubicBezTo>
                <a:cubicBezTo>
                  <a:pt x="1531690" y="4652120"/>
                  <a:pt x="1534170" y="4650880"/>
                  <a:pt x="1536651" y="4650880"/>
                </a:cubicBezTo>
                <a:cubicBezTo>
                  <a:pt x="1539131" y="4650880"/>
                  <a:pt x="1540371" y="4645919"/>
                  <a:pt x="1540371" y="4635997"/>
                </a:cubicBezTo>
                <a:lnTo>
                  <a:pt x="1532930" y="4621114"/>
                </a:lnTo>
                <a:lnTo>
                  <a:pt x="1525489" y="4628555"/>
                </a:lnTo>
                <a:cubicBezTo>
                  <a:pt x="1525489" y="4628555"/>
                  <a:pt x="1521768" y="4631036"/>
                  <a:pt x="1514326" y="4635997"/>
                </a:cubicBezTo>
                <a:cubicBezTo>
                  <a:pt x="1506885" y="4640958"/>
                  <a:pt x="1503164" y="4643438"/>
                  <a:pt x="1503164" y="4643438"/>
                </a:cubicBezTo>
                <a:cubicBezTo>
                  <a:pt x="1503164" y="4643438"/>
                  <a:pt x="1501924" y="4639717"/>
                  <a:pt x="1499444" y="4632276"/>
                </a:cubicBezTo>
                <a:cubicBezTo>
                  <a:pt x="1496963" y="4624835"/>
                  <a:pt x="1495723" y="4618634"/>
                  <a:pt x="1495723" y="4613672"/>
                </a:cubicBezTo>
                <a:lnTo>
                  <a:pt x="1503164" y="4591348"/>
                </a:lnTo>
                <a:lnTo>
                  <a:pt x="1503164" y="4583907"/>
                </a:lnTo>
                <a:cubicBezTo>
                  <a:pt x="1503164" y="4583907"/>
                  <a:pt x="1500684" y="4586388"/>
                  <a:pt x="1495723" y="4591348"/>
                </a:cubicBezTo>
                <a:cubicBezTo>
                  <a:pt x="1490762" y="4591348"/>
                  <a:pt x="1489522" y="4592589"/>
                  <a:pt x="1492002" y="4595069"/>
                </a:cubicBezTo>
                <a:cubicBezTo>
                  <a:pt x="1494483" y="4597550"/>
                  <a:pt x="1494483" y="4600030"/>
                  <a:pt x="1492002" y="4602510"/>
                </a:cubicBezTo>
                <a:cubicBezTo>
                  <a:pt x="1489522" y="4604991"/>
                  <a:pt x="1485801" y="4606231"/>
                  <a:pt x="1480840" y="4606231"/>
                </a:cubicBezTo>
                <a:cubicBezTo>
                  <a:pt x="1460996" y="4611192"/>
                  <a:pt x="1453555" y="4618634"/>
                  <a:pt x="1458516" y="4628555"/>
                </a:cubicBezTo>
                <a:cubicBezTo>
                  <a:pt x="1463477" y="4628555"/>
                  <a:pt x="1463477" y="4631036"/>
                  <a:pt x="1458516" y="4635997"/>
                </a:cubicBezTo>
                <a:cubicBezTo>
                  <a:pt x="1458516" y="4635997"/>
                  <a:pt x="1458516" y="4638477"/>
                  <a:pt x="1458516" y="4643438"/>
                </a:cubicBezTo>
                <a:lnTo>
                  <a:pt x="1473399" y="4635997"/>
                </a:lnTo>
                <a:cubicBezTo>
                  <a:pt x="1483320" y="4631036"/>
                  <a:pt x="1488282" y="4629796"/>
                  <a:pt x="1488282" y="4632276"/>
                </a:cubicBezTo>
                <a:cubicBezTo>
                  <a:pt x="1488282" y="4634757"/>
                  <a:pt x="1480840" y="4638477"/>
                  <a:pt x="1465957" y="4643438"/>
                </a:cubicBezTo>
                <a:cubicBezTo>
                  <a:pt x="1451074" y="4648399"/>
                  <a:pt x="1441153" y="4650880"/>
                  <a:pt x="1436192" y="4650880"/>
                </a:cubicBezTo>
                <a:cubicBezTo>
                  <a:pt x="1431231" y="4650880"/>
                  <a:pt x="1429990" y="4655841"/>
                  <a:pt x="1432471" y="4665762"/>
                </a:cubicBezTo>
                <a:cubicBezTo>
                  <a:pt x="1434951" y="4675684"/>
                  <a:pt x="1433711" y="4680645"/>
                  <a:pt x="1428750" y="4680645"/>
                </a:cubicBezTo>
                <a:lnTo>
                  <a:pt x="1413867" y="4680645"/>
                </a:lnTo>
                <a:cubicBezTo>
                  <a:pt x="1418828" y="4675684"/>
                  <a:pt x="1418828" y="4673204"/>
                  <a:pt x="1413867" y="4673204"/>
                </a:cubicBezTo>
                <a:cubicBezTo>
                  <a:pt x="1394024" y="4673204"/>
                  <a:pt x="1384102" y="4668243"/>
                  <a:pt x="1384102" y="4658321"/>
                </a:cubicBezTo>
                <a:lnTo>
                  <a:pt x="1376660" y="4658321"/>
                </a:lnTo>
                <a:cubicBezTo>
                  <a:pt x="1371699" y="4658321"/>
                  <a:pt x="1366739" y="4653360"/>
                  <a:pt x="1361778" y="4643438"/>
                </a:cubicBezTo>
                <a:cubicBezTo>
                  <a:pt x="1356817" y="4638477"/>
                  <a:pt x="1351856" y="4635997"/>
                  <a:pt x="1346895" y="4635997"/>
                </a:cubicBezTo>
                <a:cubicBezTo>
                  <a:pt x="1341934" y="4635997"/>
                  <a:pt x="1336973" y="4638477"/>
                  <a:pt x="1332012" y="4643438"/>
                </a:cubicBezTo>
                <a:cubicBezTo>
                  <a:pt x="1332012" y="4648399"/>
                  <a:pt x="1332012" y="4650880"/>
                  <a:pt x="1332012" y="4650880"/>
                </a:cubicBezTo>
                <a:cubicBezTo>
                  <a:pt x="1332012" y="4650880"/>
                  <a:pt x="1334492" y="4650880"/>
                  <a:pt x="1339453" y="4650880"/>
                </a:cubicBezTo>
                <a:lnTo>
                  <a:pt x="1332012" y="4665762"/>
                </a:lnTo>
                <a:lnTo>
                  <a:pt x="1324571" y="4673204"/>
                </a:lnTo>
                <a:lnTo>
                  <a:pt x="1324571" y="4665762"/>
                </a:lnTo>
                <a:cubicBezTo>
                  <a:pt x="1319610" y="4670724"/>
                  <a:pt x="1314649" y="4668243"/>
                  <a:pt x="1309688" y="4658321"/>
                </a:cubicBezTo>
                <a:lnTo>
                  <a:pt x="1294805" y="4643438"/>
                </a:lnTo>
                <a:cubicBezTo>
                  <a:pt x="1289844" y="4643438"/>
                  <a:pt x="1287364" y="4638477"/>
                  <a:pt x="1287364" y="4628555"/>
                </a:cubicBezTo>
                <a:lnTo>
                  <a:pt x="1287364" y="4621114"/>
                </a:lnTo>
                <a:lnTo>
                  <a:pt x="1279922" y="4628555"/>
                </a:lnTo>
                <a:cubicBezTo>
                  <a:pt x="1274961" y="4633517"/>
                  <a:pt x="1271240" y="4635997"/>
                  <a:pt x="1268760" y="4635997"/>
                </a:cubicBezTo>
                <a:cubicBezTo>
                  <a:pt x="1266280" y="4635997"/>
                  <a:pt x="1262559" y="4638477"/>
                  <a:pt x="1257598" y="4643438"/>
                </a:cubicBezTo>
                <a:cubicBezTo>
                  <a:pt x="1252637" y="4643438"/>
                  <a:pt x="1248916" y="4644679"/>
                  <a:pt x="1246436" y="4647159"/>
                </a:cubicBezTo>
                <a:cubicBezTo>
                  <a:pt x="1243955" y="4649639"/>
                  <a:pt x="1242715" y="4648399"/>
                  <a:pt x="1242715" y="4643438"/>
                </a:cubicBezTo>
                <a:lnTo>
                  <a:pt x="1242715" y="4628555"/>
                </a:lnTo>
                <a:cubicBezTo>
                  <a:pt x="1242715" y="4633517"/>
                  <a:pt x="1240235" y="4635997"/>
                  <a:pt x="1235274" y="4635997"/>
                </a:cubicBezTo>
                <a:cubicBezTo>
                  <a:pt x="1235274" y="4635997"/>
                  <a:pt x="1235274" y="4637237"/>
                  <a:pt x="1235274" y="4639717"/>
                </a:cubicBezTo>
                <a:cubicBezTo>
                  <a:pt x="1235274" y="4642198"/>
                  <a:pt x="1235274" y="4645919"/>
                  <a:pt x="1235274" y="4650880"/>
                </a:cubicBezTo>
                <a:cubicBezTo>
                  <a:pt x="1235274" y="4655841"/>
                  <a:pt x="1236514" y="4659562"/>
                  <a:pt x="1238994" y="4662042"/>
                </a:cubicBezTo>
                <a:cubicBezTo>
                  <a:pt x="1241475" y="4664522"/>
                  <a:pt x="1243955" y="4664522"/>
                  <a:pt x="1246436" y="4662042"/>
                </a:cubicBezTo>
                <a:cubicBezTo>
                  <a:pt x="1248916" y="4659562"/>
                  <a:pt x="1252637" y="4660802"/>
                  <a:pt x="1257598" y="4665762"/>
                </a:cubicBezTo>
                <a:cubicBezTo>
                  <a:pt x="1262559" y="4670724"/>
                  <a:pt x="1265039" y="4678165"/>
                  <a:pt x="1265039" y="4688087"/>
                </a:cubicBezTo>
                <a:cubicBezTo>
                  <a:pt x="1265039" y="4698009"/>
                  <a:pt x="1265039" y="4702969"/>
                  <a:pt x="1265039" y="4702969"/>
                </a:cubicBezTo>
                <a:cubicBezTo>
                  <a:pt x="1260078" y="4702969"/>
                  <a:pt x="1253877" y="4701729"/>
                  <a:pt x="1246436" y="4699249"/>
                </a:cubicBezTo>
                <a:cubicBezTo>
                  <a:pt x="1238994" y="4696769"/>
                  <a:pt x="1235274" y="4693048"/>
                  <a:pt x="1235274" y="4688087"/>
                </a:cubicBezTo>
                <a:lnTo>
                  <a:pt x="1227832" y="4680645"/>
                </a:lnTo>
                <a:cubicBezTo>
                  <a:pt x="1227832" y="4680645"/>
                  <a:pt x="1225352" y="4680645"/>
                  <a:pt x="1220391" y="4680645"/>
                </a:cubicBezTo>
                <a:lnTo>
                  <a:pt x="1220391" y="4665762"/>
                </a:lnTo>
                <a:cubicBezTo>
                  <a:pt x="1225352" y="4655841"/>
                  <a:pt x="1227832" y="4647159"/>
                  <a:pt x="1227832" y="4639717"/>
                </a:cubicBezTo>
                <a:cubicBezTo>
                  <a:pt x="1227832" y="4632276"/>
                  <a:pt x="1230313" y="4628555"/>
                  <a:pt x="1235274" y="4628555"/>
                </a:cubicBezTo>
                <a:lnTo>
                  <a:pt x="1227832" y="4628555"/>
                </a:lnTo>
                <a:cubicBezTo>
                  <a:pt x="1222871" y="4628555"/>
                  <a:pt x="1220391" y="4631036"/>
                  <a:pt x="1220391" y="4635997"/>
                </a:cubicBezTo>
                <a:cubicBezTo>
                  <a:pt x="1220391" y="4640958"/>
                  <a:pt x="1212949" y="4648399"/>
                  <a:pt x="1198066" y="4658321"/>
                </a:cubicBezTo>
                <a:cubicBezTo>
                  <a:pt x="1183184" y="4668243"/>
                  <a:pt x="1175742" y="4670724"/>
                  <a:pt x="1175742" y="4665762"/>
                </a:cubicBezTo>
                <a:cubicBezTo>
                  <a:pt x="1175742" y="4660802"/>
                  <a:pt x="1172022" y="4657081"/>
                  <a:pt x="1164580" y="4654600"/>
                </a:cubicBezTo>
                <a:cubicBezTo>
                  <a:pt x="1157139" y="4652120"/>
                  <a:pt x="1153418" y="4648399"/>
                  <a:pt x="1153418" y="4643438"/>
                </a:cubicBezTo>
                <a:lnTo>
                  <a:pt x="1138535" y="4635997"/>
                </a:lnTo>
                <a:cubicBezTo>
                  <a:pt x="1138535" y="4635997"/>
                  <a:pt x="1137295" y="4634757"/>
                  <a:pt x="1134815" y="4632276"/>
                </a:cubicBezTo>
                <a:cubicBezTo>
                  <a:pt x="1132334" y="4629796"/>
                  <a:pt x="1128614" y="4628555"/>
                  <a:pt x="1123653" y="4628555"/>
                </a:cubicBezTo>
                <a:cubicBezTo>
                  <a:pt x="1118692" y="4618634"/>
                  <a:pt x="1113731" y="4613672"/>
                  <a:pt x="1108770" y="4613672"/>
                </a:cubicBezTo>
                <a:lnTo>
                  <a:pt x="1108770" y="4621114"/>
                </a:lnTo>
                <a:lnTo>
                  <a:pt x="1116211" y="4628555"/>
                </a:lnTo>
                <a:lnTo>
                  <a:pt x="1108770" y="4635997"/>
                </a:lnTo>
                <a:cubicBezTo>
                  <a:pt x="1103809" y="4640958"/>
                  <a:pt x="1101328" y="4645919"/>
                  <a:pt x="1101328" y="4650880"/>
                </a:cubicBezTo>
                <a:lnTo>
                  <a:pt x="1093887" y="4658321"/>
                </a:lnTo>
                <a:cubicBezTo>
                  <a:pt x="1088926" y="4658321"/>
                  <a:pt x="1086446" y="4658321"/>
                  <a:pt x="1086446" y="4658321"/>
                </a:cubicBezTo>
                <a:cubicBezTo>
                  <a:pt x="1086446" y="4658321"/>
                  <a:pt x="1086446" y="4655841"/>
                  <a:pt x="1086446" y="4650880"/>
                </a:cubicBezTo>
                <a:lnTo>
                  <a:pt x="1079004" y="4643438"/>
                </a:lnTo>
                <a:lnTo>
                  <a:pt x="1071563" y="4643438"/>
                </a:lnTo>
                <a:lnTo>
                  <a:pt x="1064121" y="4643438"/>
                </a:lnTo>
                <a:cubicBezTo>
                  <a:pt x="1064121" y="4638477"/>
                  <a:pt x="1059160" y="4634757"/>
                  <a:pt x="1049239" y="4632276"/>
                </a:cubicBezTo>
                <a:cubicBezTo>
                  <a:pt x="1039317" y="4629796"/>
                  <a:pt x="1034356" y="4631036"/>
                  <a:pt x="1034356" y="4635997"/>
                </a:cubicBezTo>
                <a:cubicBezTo>
                  <a:pt x="1034356" y="4640958"/>
                  <a:pt x="1034356" y="4645919"/>
                  <a:pt x="1034356" y="4650880"/>
                </a:cubicBezTo>
                <a:lnTo>
                  <a:pt x="1026914" y="4650880"/>
                </a:lnTo>
                <a:cubicBezTo>
                  <a:pt x="1026914" y="4655841"/>
                  <a:pt x="1026914" y="4662042"/>
                  <a:pt x="1026914" y="4669483"/>
                </a:cubicBezTo>
                <a:cubicBezTo>
                  <a:pt x="1026914" y="4676924"/>
                  <a:pt x="1025674" y="4681886"/>
                  <a:pt x="1023193" y="4684366"/>
                </a:cubicBezTo>
                <a:cubicBezTo>
                  <a:pt x="1020713" y="4686846"/>
                  <a:pt x="1015752" y="4685606"/>
                  <a:pt x="1008311" y="4680645"/>
                </a:cubicBezTo>
                <a:cubicBezTo>
                  <a:pt x="1000869" y="4675684"/>
                  <a:pt x="994668" y="4670724"/>
                  <a:pt x="989707" y="4665762"/>
                </a:cubicBezTo>
                <a:lnTo>
                  <a:pt x="982266" y="4658321"/>
                </a:lnTo>
                <a:lnTo>
                  <a:pt x="982266" y="4628555"/>
                </a:lnTo>
                <a:cubicBezTo>
                  <a:pt x="982266" y="4623595"/>
                  <a:pt x="983506" y="4619874"/>
                  <a:pt x="985986" y="4617393"/>
                </a:cubicBezTo>
                <a:cubicBezTo>
                  <a:pt x="988467" y="4614913"/>
                  <a:pt x="987227" y="4611192"/>
                  <a:pt x="982266" y="4606231"/>
                </a:cubicBezTo>
                <a:lnTo>
                  <a:pt x="982266" y="4613672"/>
                </a:lnTo>
                <a:cubicBezTo>
                  <a:pt x="977305" y="4623595"/>
                  <a:pt x="969863" y="4628555"/>
                  <a:pt x="959942" y="4628555"/>
                </a:cubicBezTo>
                <a:lnTo>
                  <a:pt x="952500" y="4628555"/>
                </a:lnTo>
                <a:lnTo>
                  <a:pt x="930176" y="4635997"/>
                </a:lnTo>
                <a:cubicBezTo>
                  <a:pt x="930176" y="4631036"/>
                  <a:pt x="927695" y="4629796"/>
                  <a:pt x="922735" y="4632276"/>
                </a:cubicBezTo>
                <a:cubicBezTo>
                  <a:pt x="917774" y="4634757"/>
                  <a:pt x="915293" y="4631036"/>
                  <a:pt x="915293" y="4621114"/>
                </a:cubicBezTo>
                <a:cubicBezTo>
                  <a:pt x="915293" y="4611192"/>
                  <a:pt x="911572" y="4604991"/>
                  <a:pt x="904131" y="4602510"/>
                </a:cubicBezTo>
                <a:cubicBezTo>
                  <a:pt x="896690" y="4600030"/>
                  <a:pt x="889248" y="4595069"/>
                  <a:pt x="881807" y="4587628"/>
                </a:cubicBezTo>
                <a:cubicBezTo>
                  <a:pt x="874365" y="4580186"/>
                  <a:pt x="868164" y="4571505"/>
                  <a:pt x="863203" y="4561583"/>
                </a:cubicBezTo>
                <a:cubicBezTo>
                  <a:pt x="863203" y="4546700"/>
                  <a:pt x="858242" y="4544220"/>
                  <a:pt x="848321" y="4554141"/>
                </a:cubicBezTo>
                <a:cubicBezTo>
                  <a:pt x="848321" y="4559103"/>
                  <a:pt x="847080" y="4562823"/>
                  <a:pt x="844600" y="4565303"/>
                </a:cubicBezTo>
                <a:cubicBezTo>
                  <a:pt x="842119" y="4567784"/>
                  <a:pt x="838399" y="4569024"/>
                  <a:pt x="833438" y="4569024"/>
                </a:cubicBezTo>
                <a:lnTo>
                  <a:pt x="818555" y="4583907"/>
                </a:lnTo>
                <a:cubicBezTo>
                  <a:pt x="818555" y="4588868"/>
                  <a:pt x="816074" y="4591348"/>
                  <a:pt x="811113" y="4591348"/>
                </a:cubicBezTo>
                <a:cubicBezTo>
                  <a:pt x="806152" y="4591348"/>
                  <a:pt x="801192" y="4593829"/>
                  <a:pt x="796231" y="4598790"/>
                </a:cubicBezTo>
                <a:cubicBezTo>
                  <a:pt x="786309" y="4608712"/>
                  <a:pt x="781348" y="4606231"/>
                  <a:pt x="781348" y="4591348"/>
                </a:cubicBezTo>
                <a:lnTo>
                  <a:pt x="781348" y="4583907"/>
                </a:lnTo>
                <a:lnTo>
                  <a:pt x="773906" y="4598790"/>
                </a:lnTo>
                <a:cubicBezTo>
                  <a:pt x="768945" y="4603751"/>
                  <a:pt x="766465" y="4606231"/>
                  <a:pt x="766465" y="4606231"/>
                </a:cubicBezTo>
                <a:cubicBezTo>
                  <a:pt x="751582" y="4606231"/>
                  <a:pt x="746621" y="4613672"/>
                  <a:pt x="751582" y="4628555"/>
                </a:cubicBezTo>
                <a:lnTo>
                  <a:pt x="751582" y="4635997"/>
                </a:lnTo>
                <a:cubicBezTo>
                  <a:pt x="751582" y="4635997"/>
                  <a:pt x="750342" y="4635997"/>
                  <a:pt x="747861" y="4635997"/>
                </a:cubicBezTo>
                <a:cubicBezTo>
                  <a:pt x="745381" y="4635997"/>
                  <a:pt x="744141" y="4638477"/>
                  <a:pt x="744141" y="4643438"/>
                </a:cubicBezTo>
                <a:cubicBezTo>
                  <a:pt x="744141" y="4648399"/>
                  <a:pt x="741660" y="4652120"/>
                  <a:pt x="736699" y="4654600"/>
                </a:cubicBezTo>
                <a:cubicBezTo>
                  <a:pt x="731739" y="4657081"/>
                  <a:pt x="726778" y="4655841"/>
                  <a:pt x="721817" y="4650880"/>
                </a:cubicBezTo>
                <a:lnTo>
                  <a:pt x="721817" y="4658321"/>
                </a:lnTo>
                <a:cubicBezTo>
                  <a:pt x="721817" y="4668243"/>
                  <a:pt x="720576" y="4674444"/>
                  <a:pt x="718096" y="4676924"/>
                </a:cubicBezTo>
                <a:cubicBezTo>
                  <a:pt x="715615" y="4679405"/>
                  <a:pt x="711895" y="4679405"/>
                  <a:pt x="706934" y="4676924"/>
                </a:cubicBezTo>
                <a:cubicBezTo>
                  <a:pt x="701973" y="4674444"/>
                  <a:pt x="699492" y="4671964"/>
                  <a:pt x="699492" y="4669483"/>
                </a:cubicBezTo>
                <a:cubicBezTo>
                  <a:pt x="699492" y="4667003"/>
                  <a:pt x="697012" y="4665762"/>
                  <a:pt x="692051" y="4665762"/>
                </a:cubicBezTo>
                <a:lnTo>
                  <a:pt x="692051" y="4658321"/>
                </a:lnTo>
                <a:cubicBezTo>
                  <a:pt x="692051" y="4653360"/>
                  <a:pt x="690811" y="4647159"/>
                  <a:pt x="688330" y="4639717"/>
                </a:cubicBezTo>
                <a:cubicBezTo>
                  <a:pt x="685850" y="4632276"/>
                  <a:pt x="682129" y="4629796"/>
                  <a:pt x="677168" y="4632276"/>
                </a:cubicBezTo>
                <a:cubicBezTo>
                  <a:pt x="672207" y="4634757"/>
                  <a:pt x="669727" y="4638477"/>
                  <a:pt x="669727" y="4643438"/>
                </a:cubicBezTo>
                <a:cubicBezTo>
                  <a:pt x="664766" y="4633517"/>
                  <a:pt x="657324" y="4626075"/>
                  <a:pt x="647403" y="4621114"/>
                </a:cubicBezTo>
                <a:lnTo>
                  <a:pt x="639961" y="4613672"/>
                </a:lnTo>
                <a:cubicBezTo>
                  <a:pt x="635000" y="4608712"/>
                  <a:pt x="632520" y="4608712"/>
                  <a:pt x="632520" y="4613672"/>
                </a:cubicBezTo>
                <a:lnTo>
                  <a:pt x="625078" y="4598790"/>
                </a:lnTo>
                <a:lnTo>
                  <a:pt x="632520" y="4583907"/>
                </a:lnTo>
                <a:cubicBezTo>
                  <a:pt x="627559" y="4583907"/>
                  <a:pt x="622598" y="4580186"/>
                  <a:pt x="617637" y="4572745"/>
                </a:cubicBezTo>
                <a:cubicBezTo>
                  <a:pt x="612676" y="4565303"/>
                  <a:pt x="612676" y="4556622"/>
                  <a:pt x="617637" y="4546700"/>
                </a:cubicBezTo>
                <a:cubicBezTo>
                  <a:pt x="617637" y="4536778"/>
                  <a:pt x="617637" y="4531817"/>
                  <a:pt x="617637" y="4531817"/>
                </a:cubicBezTo>
                <a:cubicBezTo>
                  <a:pt x="617637" y="4531817"/>
                  <a:pt x="617637" y="4529337"/>
                  <a:pt x="617637" y="4524376"/>
                </a:cubicBezTo>
                <a:cubicBezTo>
                  <a:pt x="607715" y="4519415"/>
                  <a:pt x="602754" y="4519415"/>
                  <a:pt x="602754" y="4524376"/>
                </a:cubicBezTo>
                <a:cubicBezTo>
                  <a:pt x="602754" y="4529337"/>
                  <a:pt x="602754" y="4534298"/>
                  <a:pt x="602754" y="4539258"/>
                </a:cubicBezTo>
                <a:cubicBezTo>
                  <a:pt x="602754" y="4544220"/>
                  <a:pt x="600274" y="4546700"/>
                  <a:pt x="595313" y="4546700"/>
                </a:cubicBezTo>
                <a:cubicBezTo>
                  <a:pt x="595313" y="4551661"/>
                  <a:pt x="595313" y="4554141"/>
                  <a:pt x="595313" y="4554141"/>
                </a:cubicBezTo>
                <a:lnTo>
                  <a:pt x="595313" y="4569024"/>
                </a:lnTo>
                <a:cubicBezTo>
                  <a:pt x="595313" y="4573985"/>
                  <a:pt x="595313" y="4577706"/>
                  <a:pt x="595313" y="4580186"/>
                </a:cubicBezTo>
                <a:cubicBezTo>
                  <a:pt x="595313" y="4582667"/>
                  <a:pt x="594072" y="4587628"/>
                  <a:pt x="591592" y="4595069"/>
                </a:cubicBezTo>
                <a:cubicBezTo>
                  <a:pt x="589111" y="4602510"/>
                  <a:pt x="582910" y="4609952"/>
                  <a:pt x="572988" y="4617393"/>
                </a:cubicBezTo>
                <a:cubicBezTo>
                  <a:pt x="563066" y="4624835"/>
                  <a:pt x="553145" y="4628555"/>
                  <a:pt x="543223" y="4628555"/>
                </a:cubicBezTo>
                <a:cubicBezTo>
                  <a:pt x="538262" y="4628555"/>
                  <a:pt x="534541" y="4631036"/>
                  <a:pt x="532061" y="4635997"/>
                </a:cubicBezTo>
                <a:cubicBezTo>
                  <a:pt x="529580" y="4640958"/>
                  <a:pt x="528340" y="4640958"/>
                  <a:pt x="528340" y="4635997"/>
                </a:cubicBezTo>
                <a:lnTo>
                  <a:pt x="520899" y="4643438"/>
                </a:lnTo>
                <a:cubicBezTo>
                  <a:pt x="520899" y="4648399"/>
                  <a:pt x="519658" y="4650880"/>
                  <a:pt x="517178" y="4650880"/>
                </a:cubicBezTo>
                <a:cubicBezTo>
                  <a:pt x="514697" y="4650880"/>
                  <a:pt x="513457" y="4650880"/>
                  <a:pt x="513457" y="4650880"/>
                </a:cubicBezTo>
                <a:cubicBezTo>
                  <a:pt x="513457" y="4650880"/>
                  <a:pt x="513457" y="4647159"/>
                  <a:pt x="513457" y="4639717"/>
                </a:cubicBezTo>
                <a:cubicBezTo>
                  <a:pt x="513457" y="4632276"/>
                  <a:pt x="515938" y="4628555"/>
                  <a:pt x="520899" y="4628555"/>
                </a:cubicBezTo>
                <a:lnTo>
                  <a:pt x="520899" y="4613672"/>
                </a:lnTo>
                <a:lnTo>
                  <a:pt x="522759" y="4613672"/>
                </a:lnTo>
                <a:cubicBezTo>
                  <a:pt x="523999" y="4613672"/>
                  <a:pt x="525860" y="4613672"/>
                  <a:pt x="528340" y="4613672"/>
                </a:cubicBezTo>
                <a:cubicBezTo>
                  <a:pt x="528340" y="4613672"/>
                  <a:pt x="529580" y="4613672"/>
                  <a:pt x="532061" y="4613672"/>
                </a:cubicBezTo>
                <a:cubicBezTo>
                  <a:pt x="534541" y="4613672"/>
                  <a:pt x="535781" y="4611192"/>
                  <a:pt x="535781" y="4606231"/>
                </a:cubicBezTo>
                <a:lnTo>
                  <a:pt x="528340" y="4606231"/>
                </a:lnTo>
                <a:cubicBezTo>
                  <a:pt x="528340" y="4606231"/>
                  <a:pt x="527410" y="4607161"/>
                  <a:pt x="525550" y="4609022"/>
                </a:cubicBezTo>
                <a:lnTo>
                  <a:pt x="520899" y="4613672"/>
                </a:lnTo>
                <a:lnTo>
                  <a:pt x="517178" y="4617393"/>
                </a:lnTo>
                <a:cubicBezTo>
                  <a:pt x="509736" y="4624835"/>
                  <a:pt x="506016" y="4628555"/>
                  <a:pt x="506016" y="4628555"/>
                </a:cubicBezTo>
                <a:lnTo>
                  <a:pt x="491133" y="4635997"/>
                </a:lnTo>
                <a:cubicBezTo>
                  <a:pt x="486172" y="4635997"/>
                  <a:pt x="483692" y="4638477"/>
                  <a:pt x="483692" y="4643438"/>
                </a:cubicBezTo>
                <a:cubicBezTo>
                  <a:pt x="483692" y="4648399"/>
                  <a:pt x="486172" y="4650880"/>
                  <a:pt x="491133" y="4650880"/>
                </a:cubicBezTo>
                <a:cubicBezTo>
                  <a:pt x="486172" y="4650880"/>
                  <a:pt x="483692" y="4652120"/>
                  <a:pt x="483692" y="4654600"/>
                </a:cubicBezTo>
                <a:cubicBezTo>
                  <a:pt x="483692" y="4657081"/>
                  <a:pt x="481211" y="4658321"/>
                  <a:pt x="476250" y="4658321"/>
                </a:cubicBezTo>
                <a:cubicBezTo>
                  <a:pt x="471289" y="4658321"/>
                  <a:pt x="468809" y="4660802"/>
                  <a:pt x="468809" y="4665762"/>
                </a:cubicBezTo>
                <a:cubicBezTo>
                  <a:pt x="468809" y="4665762"/>
                  <a:pt x="466328" y="4665762"/>
                  <a:pt x="461367" y="4665762"/>
                </a:cubicBezTo>
                <a:cubicBezTo>
                  <a:pt x="456406" y="4665762"/>
                  <a:pt x="453926" y="4663282"/>
                  <a:pt x="453926" y="4658321"/>
                </a:cubicBezTo>
                <a:cubicBezTo>
                  <a:pt x="434082" y="4663282"/>
                  <a:pt x="424160" y="4658321"/>
                  <a:pt x="424160" y="4643438"/>
                </a:cubicBezTo>
                <a:cubicBezTo>
                  <a:pt x="424160" y="4638477"/>
                  <a:pt x="424160" y="4635997"/>
                  <a:pt x="424160" y="4635997"/>
                </a:cubicBezTo>
                <a:cubicBezTo>
                  <a:pt x="419199" y="4635997"/>
                  <a:pt x="416719" y="4635997"/>
                  <a:pt x="416719" y="4635997"/>
                </a:cubicBezTo>
                <a:cubicBezTo>
                  <a:pt x="416719" y="4635997"/>
                  <a:pt x="416719" y="4633517"/>
                  <a:pt x="416719" y="4628555"/>
                </a:cubicBezTo>
                <a:cubicBezTo>
                  <a:pt x="416719" y="4623595"/>
                  <a:pt x="419199" y="4621114"/>
                  <a:pt x="424160" y="4621114"/>
                </a:cubicBezTo>
                <a:cubicBezTo>
                  <a:pt x="424160" y="4606231"/>
                  <a:pt x="419199" y="4601270"/>
                  <a:pt x="409278" y="4606231"/>
                </a:cubicBezTo>
                <a:lnTo>
                  <a:pt x="394395" y="4598790"/>
                </a:lnTo>
                <a:cubicBezTo>
                  <a:pt x="394395" y="4593829"/>
                  <a:pt x="391914" y="4593829"/>
                  <a:pt x="386953" y="4598790"/>
                </a:cubicBezTo>
                <a:cubicBezTo>
                  <a:pt x="381992" y="4598790"/>
                  <a:pt x="377031" y="4593829"/>
                  <a:pt x="372071" y="4583907"/>
                </a:cubicBezTo>
                <a:lnTo>
                  <a:pt x="379512" y="4576465"/>
                </a:lnTo>
                <a:cubicBezTo>
                  <a:pt x="379512" y="4571505"/>
                  <a:pt x="381992" y="4566544"/>
                  <a:pt x="386953" y="4561583"/>
                </a:cubicBezTo>
                <a:lnTo>
                  <a:pt x="379512" y="4561583"/>
                </a:lnTo>
                <a:cubicBezTo>
                  <a:pt x="384473" y="4551661"/>
                  <a:pt x="384473" y="4549180"/>
                  <a:pt x="379512" y="4554141"/>
                </a:cubicBezTo>
                <a:cubicBezTo>
                  <a:pt x="374551" y="4559103"/>
                  <a:pt x="372071" y="4559103"/>
                  <a:pt x="372071" y="4554141"/>
                </a:cubicBezTo>
                <a:lnTo>
                  <a:pt x="364629" y="4554141"/>
                </a:lnTo>
                <a:cubicBezTo>
                  <a:pt x="364629" y="4554141"/>
                  <a:pt x="362148" y="4554141"/>
                  <a:pt x="357187" y="4554141"/>
                </a:cubicBezTo>
                <a:lnTo>
                  <a:pt x="357187" y="4539258"/>
                </a:lnTo>
                <a:lnTo>
                  <a:pt x="364629" y="4539258"/>
                </a:lnTo>
                <a:cubicBezTo>
                  <a:pt x="369590" y="4544220"/>
                  <a:pt x="372071" y="4544220"/>
                  <a:pt x="372071" y="4539258"/>
                </a:cubicBezTo>
                <a:cubicBezTo>
                  <a:pt x="372071" y="4539258"/>
                  <a:pt x="372071" y="4534298"/>
                  <a:pt x="372071" y="4524376"/>
                </a:cubicBezTo>
                <a:lnTo>
                  <a:pt x="364629" y="4516934"/>
                </a:lnTo>
                <a:lnTo>
                  <a:pt x="349746" y="4531817"/>
                </a:lnTo>
                <a:cubicBezTo>
                  <a:pt x="349746" y="4531817"/>
                  <a:pt x="349746" y="4536778"/>
                  <a:pt x="349746" y="4546700"/>
                </a:cubicBezTo>
                <a:cubicBezTo>
                  <a:pt x="349746" y="4551661"/>
                  <a:pt x="349746" y="4555382"/>
                  <a:pt x="349746" y="4557862"/>
                </a:cubicBezTo>
                <a:cubicBezTo>
                  <a:pt x="349746" y="4560343"/>
                  <a:pt x="349746" y="4561583"/>
                  <a:pt x="349746" y="4561583"/>
                </a:cubicBezTo>
                <a:cubicBezTo>
                  <a:pt x="344785" y="4561583"/>
                  <a:pt x="342305" y="4559103"/>
                  <a:pt x="342305" y="4554141"/>
                </a:cubicBezTo>
                <a:cubicBezTo>
                  <a:pt x="342305" y="4549180"/>
                  <a:pt x="342305" y="4542979"/>
                  <a:pt x="342305" y="4535538"/>
                </a:cubicBezTo>
                <a:cubicBezTo>
                  <a:pt x="342305" y="4528096"/>
                  <a:pt x="338584" y="4524376"/>
                  <a:pt x="331143" y="4524376"/>
                </a:cubicBezTo>
                <a:cubicBezTo>
                  <a:pt x="323701" y="4524376"/>
                  <a:pt x="317500" y="4523136"/>
                  <a:pt x="312539" y="4520655"/>
                </a:cubicBezTo>
                <a:cubicBezTo>
                  <a:pt x="307578" y="4518175"/>
                  <a:pt x="307578" y="4514454"/>
                  <a:pt x="312539" y="4509493"/>
                </a:cubicBezTo>
                <a:cubicBezTo>
                  <a:pt x="312539" y="4509493"/>
                  <a:pt x="311299" y="4508253"/>
                  <a:pt x="308819" y="4505772"/>
                </a:cubicBezTo>
                <a:cubicBezTo>
                  <a:pt x="306338" y="4503292"/>
                  <a:pt x="305098" y="4502051"/>
                  <a:pt x="305098" y="4502051"/>
                </a:cubicBezTo>
                <a:cubicBezTo>
                  <a:pt x="300137" y="4497091"/>
                  <a:pt x="300137" y="4492130"/>
                  <a:pt x="305098" y="4487169"/>
                </a:cubicBezTo>
                <a:cubicBezTo>
                  <a:pt x="305098" y="4487169"/>
                  <a:pt x="305098" y="4484688"/>
                  <a:pt x="305098" y="4479727"/>
                </a:cubicBezTo>
                <a:cubicBezTo>
                  <a:pt x="305098" y="4474766"/>
                  <a:pt x="305098" y="4472286"/>
                  <a:pt x="305098" y="4472286"/>
                </a:cubicBezTo>
                <a:lnTo>
                  <a:pt x="319981" y="4457403"/>
                </a:lnTo>
                <a:lnTo>
                  <a:pt x="327422" y="4457403"/>
                </a:lnTo>
                <a:lnTo>
                  <a:pt x="334863" y="4457403"/>
                </a:lnTo>
                <a:cubicBezTo>
                  <a:pt x="339824" y="4467325"/>
                  <a:pt x="342305" y="4469806"/>
                  <a:pt x="342305" y="4464844"/>
                </a:cubicBezTo>
                <a:lnTo>
                  <a:pt x="349746" y="4449962"/>
                </a:lnTo>
                <a:cubicBezTo>
                  <a:pt x="354707" y="4440040"/>
                  <a:pt x="357187" y="4435079"/>
                  <a:pt x="357187" y="4435079"/>
                </a:cubicBezTo>
                <a:lnTo>
                  <a:pt x="364629" y="4427637"/>
                </a:lnTo>
                <a:cubicBezTo>
                  <a:pt x="364629" y="4427637"/>
                  <a:pt x="364629" y="4425157"/>
                  <a:pt x="364629" y="4420196"/>
                </a:cubicBezTo>
                <a:cubicBezTo>
                  <a:pt x="364629" y="4415235"/>
                  <a:pt x="365869" y="4412755"/>
                  <a:pt x="368350" y="4412755"/>
                </a:cubicBezTo>
                <a:cubicBezTo>
                  <a:pt x="370830" y="4412755"/>
                  <a:pt x="374551" y="4415235"/>
                  <a:pt x="379512" y="4420196"/>
                </a:cubicBezTo>
                <a:lnTo>
                  <a:pt x="386953" y="4420196"/>
                </a:lnTo>
                <a:lnTo>
                  <a:pt x="394395" y="4427637"/>
                </a:lnTo>
                <a:cubicBezTo>
                  <a:pt x="399356" y="4427637"/>
                  <a:pt x="401836" y="4427637"/>
                  <a:pt x="401836" y="4427637"/>
                </a:cubicBezTo>
                <a:cubicBezTo>
                  <a:pt x="401836" y="4427637"/>
                  <a:pt x="401836" y="4425157"/>
                  <a:pt x="401836" y="4420196"/>
                </a:cubicBezTo>
                <a:cubicBezTo>
                  <a:pt x="401836" y="4415235"/>
                  <a:pt x="404317" y="4410274"/>
                  <a:pt x="409278" y="4405313"/>
                </a:cubicBezTo>
                <a:cubicBezTo>
                  <a:pt x="409278" y="4400352"/>
                  <a:pt x="409278" y="4397872"/>
                  <a:pt x="409278" y="4397872"/>
                </a:cubicBezTo>
                <a:cubicBezTo>
                  <a:pt x="414238" y="4397872"/>
                  <a:pt x="416719" y="4397872"/>
                  <a:pt x="416719" y="4397872"/>
                </a:cubicBezTo>
                <a:cubicBezTo>
                  <a:pt x="416719" y="4397872"/>
                  <a:pt x="416719" y="4395392"/>
                  <a:pt x="416719" y="4390430"/>
                </a:cubicBezTo>
                <a:lnTo>
                  <a:pt x="401836" y="4390430"/>
                </a:lnTo>
                <a:cubicBezTo>
                  <a:pt x="401836" y="4395392"/>
                  <a:pt x="400596" y="4397872"/>
                  <a:pt x="398115" y="4397872"/>
                </a:cubicBezTo>
                <a:cubicBezTo>
                  <a:pt x="395635" y="4397872"/>
                  <a:pt x="394395" y="4397872"/>
                  <a:pt x="394395" y="4397872"/>
                </a:cubicBezTo>
                <a:cubicBezTo>
                  <a:pt x="389434" y="4397872"/>
                  <a:pt x="388194" y="4395392"/>
                  <a:pt x="390674" y="4390430"/>
                </a:cubicBezTo>
                <a:cubicBezTo>
                  <a:pt x="393154" y="4385470"/>
                  <a:pt x="394395" y="4382989"/>
                  <a:pt x="394395" y="4382989"/>
                </a:cubicBezTo>
                <a:cubicBezTo>
                  <a:pt x="394395" y="4378028"/>
                  <a:pt x="395635" y="4375547"/>
                  <a:pt x="398115" y="4375547"/>
                </a:cubicBezTo>
                <a:cubicBezTo>
                  <a:pt x="400596" y="4375547"/>
                  <a:pt x="401836" y="4375547"/>
                  <a:pt x="401836" y="4375547"/>
                </a:cubicBezTo>
                <a:lnTo>
                  <a:pt x="394395" y="4360665"/>
                </a:lnTo>
                <a:cubicBezTo>
                  <a:pt x="379512" y="4355704"/>
                  <a:pt x="372071" y="4355704"/>
                  <a:pt x="372071" y="4360665"/>
                </a:cubicBezTo>
                <a:lnTo>
                  <a:pt x="379512" y="4375547"/>
                </a:lnTo>
                <a:lnTo>
                  <a:pt x="372071" y="4390430"/>
                </a:lnTo>
                <a:cubicBezTo>
                  <a:pt x="367110" y="4395392"/>
                  <a:pt x="363389" y="4397872"/>
                  <a:pt x="360908" y="4397872"/>
                </a:cubicBezTo>
                <a:cubicBezTo>
                  <a:pt x="358428" y="4397872"/>
                  <a:pt x="357187" y="4401592"/>
                  <a:pt x="357187" y="4409034"/>
                </a:cubicBezTo>
                <a:cubicBezTo>
                  <a:pt x="357187" y="4416475"/>
                  <a:pt x="353467" y="4420196"/>
                  <a:pt x="346025" y="4420196"/>
                </a:cubicBezTo>
                <a:cubicBezTo>
                  <a:pt x="338584" y="4420196"/>
                  <a:pt x="337344" y="4427637"/>
                  <a:pt x="342305" y="4442520"/>
                </a:cubicBezTo>
                <a:lnTo>
                  <a:pt x="334863" y="4449962"/>
                </a:lnTo>
                <a:cubicBezTo>
                  <a:pt x="334863" y="4445001"/>
                  <a:pt x="332383" y="4443761"/>
                  <a:pt x="327422" y="4446241"/>
                </a:cubicBezTo>
                <a:cubicBezTo>
                  <a:pt x="322461" y="4448721"/>
                  <a:pt x="319981" y="4449962"/>
                  <a:pt x="319981" y="4449962"/>
                </a:cubicBezTo>
                <a:lnTo>
                  <a:pt x="327422" y="4442520"/>
                </a:lnTo>
                <a:cubicBezTo>
                  <a:pt x="327422" y="4442520"/>
                  <a:pt x="327422" y="4437559"/>
                  <a:pt x="327422" y="4427637"/>
                </a:cubicBezTo>
                <a:lnTo>
                  <a:pt x="319981" y="4435079"/>
                </a:lnTo>
                <a:cubicBezTo>
                  <a:pt x="315020" y="4435079"/>
                  <a:pt x="315020" y="4430118"/>
                  <a:pt x="319981" y="4420196"/>
                </a:cubicBezTo>
                <a:lnTo>
                  <a:pt x="312539" y="4412755"/>
                </a:lnTo>
                <a:cubicBezTo>
                  <a:pt x="312539" y="4412755"/>
                  <a:pt x="312539" y="4415235"/>
                  <a:pt x="312539" y="4420196"/>
                </a:cubicBezTo>
                <a:cubicBezTo>
                  <a:pt x="312539" y="4425157"/>
                  <a:pt x="312539" y="4427637"/>
                  <a:pt x="312539" y="4427637"/>
                </a:cubicBezTo>
                <a:cubicBezTo>
                  <a:pt x="312539" y="4432599"/>
                  <a:pt x="311299" y="4436319"/>
                  <a:pt x="308819" y="4438799"/>
                </a:cubicBezTo>
                <a:cubicBezTo>
                  <a:pt x="306338" y="4441280"/>
                  <a:pt x="305098" y="4440040"/>
                  <a:pt x="305098" y="4435079"/>
                </a:cubicBezTo>
                <a:cubicBezTo>
                  <a:pt x="300137" y="4435079"/>
                  <a:pt x="298897" y="4433839"/>
                  <a:pt x="301377" y="4431358"/>
                </a:cubicBezTo>
                <a:cubicBezTo>
                  <a:pt x="303858" y="4428878"/>
                  <a:pt x="302617" y="4427637"/>
                  <a:pt x="297656" y="4427637"/>
                </a:cubicBezTo>
                <a:cubicBezTo>
                  <a:pt x="292695" y="4427637"/>
                  <a:pt x="290215" y="4427637"/>
                  <a:pt x="290215" y="4427637"/>
                </a:cubicBezTo>
                <a:cubicBezTo>
                  <a:pt x="290215" y="4427637"/>
                  <a:pt x="290215" y="4425157"/>
                  <a:pt x="290215" y="4420196"/>
                </a:cubicBezTo>
                <a:cubicBezTo>
                  <a:pt x="290215" y="4415235"/>
                  <a:pt x="290215" y="4412755"/>
                  <a:pt x="290215" y="4412755"/>
                </a:cubicBezTo>
                <a:cubicBezTo>
                  <a:pt x="285254" y="4412755"/>
                  <a:pt x="282773" y="4410274"/>
                  <a:pt x="282773" y="4405313"/>
                </a:cubicBezTo>
                <a:cubicBezTo>
                  <a:pt x="282773" y="4400352"/>
                  <a:pt x="280293" y="4395392"/>
                  <a:pt x="275332" y="4390430"/>
                </a:cubicBezTo>
                <a:lnTo>
                  <a:pt x="267891" y="4375547"/>
                </a:lnTo>
                <a:cubicBezTo>
                  <a:pt x="267891" y="4365626"/>
                  <a:pt x="265410" y="4365626"/>
                  <a:pt x="260449" y="4375547"/>
                </a:cubicBezTo>
                <a:lnTo>
                  <a:pt x="253008" y="4375547"/>
                </a:lnTo>
                <a:lnTo>
                  <a:pt x="223242" y="4360665"/>
                </a:lnTo>
                <a:lnTo>
                  <a:pt x="223242" y="4353223"/>
                </a:lnTo>
                <a:cubicBezTo>
                  <a:pt x="223242" y="4353223"/>
                  <a:pt x="223242" y="4351983"/>
                  <a:pt x="223242" y="4349503"/>
                </a:cubicBezTo>
                <a:cubicBezTo>
                  <a:pt x="223242" y="4347022"/>
                  <a:pt x="223242" y="4343302"/>
                  <a:pt x="223242" y="4338340"/>
                </a:cubicBezTo>
                <a:cubicBezTo>
                  <a:pt x="223242" y="4333380"/>
                  <a:pt x="222002" y="4330899"/>
                  <a:pt x="219522" y="4330899"/>
                </a:cubicBezTo>
                <a:cubicBezTo>
                  <a:pt x="217041" y="4330899"/>
                  <a:pt x="215801" y="4330899"/>
                  <a:pt x="215801" y="4330899"/>
                </a:cubicBezTo>
                <a:cubicBezTo>
                  <a:pt x="210840" y="4330899"/>
                  <a:pt x="208360" y="4328419"/>
                  <a:pt x="208360" y="4323458"/>
                </a:cubicBezTo>
                <a:lnTo>
                  <a:pt x="200918" y="4316016"/>
                </a:lnTo>
                <a:lnTo>
                  <a:pt x="200918" y="4308575"/>
                </a:lnTo>
                <a:cubicBezTo>
                  <a:pt x="200918" y="4303614"/>
                  <a:pt x="200918" y="4298653"/>
                  <a:pt x="200918" y="4293692"/>
                </a:cubicBezTo>
                <a:lnTo>
                  <a:pt x="208360" y="4301133"/>
                </a:lnTo>
                <a:lnTo>
                  <a:pt x="215801" y="4293692"/>
                </a:lnTo>
                <a:lnTo>
                  <a:pt x="223242" y="4278809"/>
                </a:lnTo>
                <a:cubicBezTo>
                  <a:pt x="228203" y="4278809"/>
                  <a:pt x="230684" y="4276329"/>
                  <a:pt x="230684" y="4271368"/>
                </a:cubicBezTo>
                <a:cubicBezTo>
                  <a:pt x="225723" y="4271368"/>
                  <a:pt x="223242" y="4267647"/>
                  <a:pt x="223242" y="4260206"/>
                </a:cubicBezTo>
                <a:cubicBezTo>
                  <a:pt x="223242" y="4252764"/>
                  <a:pt x="223242" y="4247804"/>
                  <a:pt x="223242" y="4245323"/>
                </a:cubicBezTo>
                <a:cubicBezTo>
                  <a:pt x="223242" y="4242843"/>
                  <a:pt x="224483" y="4241602"/>
                  <a:pt x="226963" y="4241602"/>
                </a:cubicBezTo>
                <a:cubicBezTo>
                  <a:pt x="229444" y="4241602"/>
                  <a:pt x="230684" y="4244083"/>
                  <a:pt x="230684" y="4249044"/>
                </a:cubicBezTo>
                <a:cubicBezTo>
                  <a:pt x="235645" y="4249044"/>
                  <a:pt x="238125" y="4249044"/>
                  <a:pt x="238125" y="4249044"/>
                </a:cubicBezTo>
                <a:lnTo>
                  <a:pt x="238125" y="4241602"/>
                </a:lnTo>
                <a:cubicBezTo>
                  <a:pt x="233164" y="4236641"/>
                  <a:pt x="233164" y="4231681"/>
                  <a:pt x="238125" y="4226719"/>
                </a:cubicBezTo>
                <a:lnTo>
                  <a:pt x="245567" y="4219278"/>
                </a:lnTo>
                <a:lnTo>
                  <a:pt x="245567" y="4204395"/>
                </a:lnTo>
                <a:cubicBezTo>
                  <a:pt x="245567" y="4204395"/>
                  <a:pt x="245567" y="4200674"/>
                  <a:pt x="245567" y="4193233"/>
                </a:cubicBezTo>
                <a:cubicBezTo>
                  <a:pt x="245567" y="4185792"/>
                  <a:pt x="248047" y="4179591"/>
                  <a:pt x="253008" y="4174630"/>
                </a:cubicBezTo>
                <a:lnTo>
                  <a:pt x="253008" y="4182071"/>
                </a:lnTo>
                <a:cubicBezTo>
                  <a:pt x="253008" y="4182071"/>
                  <a:pt x="253008" y="4184552"/>
                  <a:pt x="253008" y="4189512"/>
                </a:cubicBezTo>
                <a:cubicBezTo>
                  <a:pt x="253008" y="4194474"/>
                  <a:pt x="253008" y="4196954"/>
                  <a:pt x="253008" y="4196954"/>
                </a:cubicBezTo>
                <a:lnTo>
                  <a:pt x="260449" y="4189512"/>
                </a:lnTo>
                <a:cubicBezTo>
                  <a:pt x="260449" y="4184552"/>
                  <a:pt x="265410" y="4184552"/>
                  <a:pt x="275332" y="4189512"/>
                </a:cubicBezTo>
                <a:cubicBezTo>
                  <a:pt x="280293" y="4194474"/>
                  <a:pt x="282773" y="4196954"/>
                  <a:pt x="282773" y="4196954"/>
                </a:cubicBezTo>
                <a:cubicBezTo>
                  <a:pt x="282773" y="4196954"/>
                  <a:pt x="285254" y="4194474"/>
                  <a:pt x="290215" y="4189512"/>
                </a:cubicBezTo>
                <a:lnTo>
                  <a:pt x="297656" y="4167188"/>
                </a:lnTo>
                <a:lnTo>
                  <a:pt x="297656" y="4152305"/>
                </a:lnTo>
                <a:lnTo>
                  <a:pt x="305098" y="4115098"/>
                </a:lnTo>
                <a:cubicBezTo>
                  <a:pt x="305098" y="4110138"/>
                  <a:pt x="305098" y="4106417"/>
                  <a:pt x="305098" y="4103936"/>
                </a:cubicBezTo>
                <a:cubicBezTo>
                  <a:pt x="305098" y="4101456"/>
                  <a:pt x="307578" y="4100215"/>
                  <a:pt x="312539" y="4100215"/>
                </a:cubicBezTo>
                <a:cubicBezTo>
                  <a:pt x="317500" y="4100215"/>
                  <a:pt x="319981" y="4100215"/>
                  <a:pt x="319981" y="4100215"/>
                </a:cubicBezTo>
                <a:cubicBezTo>
                  <a:pt x="319981" y="4095255"/>
                  <a:pt x="321221" y="4092774"/>
                  <a:pt x="323701" y="4092774"/>
                </a:cubicBezTo>
                <a:cubicBezTo>
                  <a:pt x="326182" y="4092774"/>
                  <a:pt x="329903" y="4095255"/>
                  <a:pt x="334863" y="4100215"/>
                </a:cubicBezTo>
                <a:cubicBezTo>
                  <a:pt x="349746" y="4100215"/>
                  <a:pt x="354707" y="4095255"/>
                  <a:pt x="349746" y="4085333"/>
                </a:cubicBezTo>
                <a:cubicBezTo>
                  <a:pt x="349746" y="4080372"/>
                  <a:pt x="347266" y="4077891"/>
                  <a:pt x="342305" y="4077891"/>
                </a:cubicBezTo>
                <a:lnTo>
                  <a:pt x="327422" y="4077891"/>
                </a:lnTo>
                <a:lnTo>
                  <a:pt x="319981" y="4077891"/>
                </a:lnTo>
                <a:cubicBezTo>
                  <a:pt x="319981" y="4077891"/>
                  <a:pt x="315020" y="4082853"/>
                  <a:pt x="305098" y="4092774"/>
                </a:cubicBezTo>
                <a:lnTo>
                  <a:pt x="290215" y="4100215"/>
                </a:lnTo>
                <a:cubicBezTo>
                  <a:pt x="295176" y="4095255"/>
                  <a:pt x="296416" y="4092774"/>
                  <a:pt x="293936" y="4092774"/>
                </a:cubicBezTo>
                <a:cubicBezTo>
                  <a:pt x="291455" y="4092774"/>
                  <a:pt x="290215" y="4092774"/>
                  <a:pt x="290215" y="4092774"/>
                </a:cubicBezTo>
                <a:cubicBezTo>
                  <a:pt x="285254" y="4092774"/>
                  <a:pt x="282773" y="4090294"/>
                  <a:pt x="282773" y="4085333"/>
                </a:cubicBezTo>
                <a:cubicBezTo>
                  <a:pt x="282773" y="4080372"/>
                  <a:pt x="282773" y="4075411"/>
                  <a:pt x="282773" y="4070450"/>
                </a:cubicBezTo>
                <a:cubicBezTo>
                  <a:pt x="277812" y="4070450"/>
                  <a:pt x="275332" y="4067970"/>
                  <a:pt x="275332" y="4063008"/>
                </a:cubicBezTo>
                <a:lnTo>
                  <a:pt x="282773" y="4048126"/>
                </a:lnTo>
                <a:cubicBezTo>
                  <a:pt x="287735" y="4048126"/>
                  <a:pt x="290215" y="4048126"/>
                  <a:pt x="290215" y="4048126"/>
                </a:cubicBezTo>
                <a:cubicBezTo>
                  <a:pt x="305098" y="4048126"/>
                  <a:pt x="307578" y="4053087"/>
                  <a:pt x="297656" y="4063008"/>
                </a:cubicBezTo>
                <a:cubicBezTo>
                  <a:pt x="292695" y="4067970"/>
                  <a:pt x="292695" y="4070450"/>
                  <a:pt x="297656" y="4070450"/>
                </a:cubicBezTo>
                <a:lnTo>
                  <a:pt x="305098" y="4070450"/>
                </a:lnTo>
                <a:cubicBezTo>
                  <a:pt x="310059" y="4060528"/>
                  <a:pt x="317500" y="4055567"/>
                  <a:pt x="327422" y="4055567"/>
                </a:cubicBezTo>
                <a:cubicBezTo>
                  <a:pt x="337344" y="4055567"/>
                  <a:pt x="342305" y="4059288"/>
                  <a:pt x="342305" y="4066729"/>
                </a:cubicBezTo>
                <a:cubicBezTo>
                  <a:pt x="342305" y="4074171"/>
                  <a:pt x="343545" y="4076651"/>
                  <a:pt x="346025" y="4074171"/>
                </a:cubicBezTo>
                <a:cubicBezTo>
                  <a:pt x="348506" y="4071690"/>
                  <a:pt x="352227" y="4070450"/>
                  <a:pt x="357187" y="4070450"/>
                </a:cubicBezTo>
                <a:lnTo>
                  <a:pt x="357187" y="4040684"/>
                </a:lnTo>
                <a:cubicBezTo>
                  <a:pt x="352227" y="4040684"/>
                  <a:pt x="349746" y="4040684"/>
                  <a:pt x="349746" y="4040684"/>
                </a:cubicBezTo>
                <a:cubicBezTo>
                  <a:pt x="349746" y="4040684"/>
                  <a:pt x="347266" y="4040684"/>
                  <a:pt x="342305" y="4040684"/>
                </a:cubicBezTo>
                <a:cubicBezTo>
                  <a:pt x="342305" y="4040684"/>
                  <a:pt x="339824" y="4038204"/>
                  <a:pt x="334863" y="4033243"/>
                </a:cubicBezTo>
                <a:cubicBezTo>
                  <a:pt x="334863" y="4038204"/>
                  <a:pt x="332383" y="4039444"/>
                  <a:pt x="327422" y="4036963"/>
                </a:cubicBezTo>
                <a:cubicBezTo>
                  <a:pt x="322461" y="4034483"/>
                  <a:pt x="321221" y="4035723"/>
                  <a:pt x="323701" y="4040684"/>
                </a:cubicBezTo>
                <a:cubicBezTo>
                  <a:pt x="326182" y="4045646"/>
                  <a:pt x="326182" y="4048126"/>
                  <a:pt x="323701" y="4048126"/>
                </a:cubicBezTo>
                <a:cubicBezTo>
                  <a:pt x="321221" y="4048126"/>
                  <a:pt x="317500" y="4044405"/>
                  <a:pt x="312539" y="4036963"/>
                </a:cubicBezTo>
                <a:cubicBezTo>
                  <a:pt x="307578" y="4029522"/>
                  <a:pt x="305098" y="4023321"/>
                  <a:pt x="305098" y="4018360"/>
                </a:cubicBezTo>
                <a:cubicBezTo>
                  <a:pt x="300137" y="4018360"/>
                  <a:pt x="297656" y="4018360"/>
                  <a:pt x="297656" y="4018360"/>
                </a:cubicBezTo>
                <a:cubicBezTo>
                  <a:pt x="297656" y="4018360"/>
                  <a:pt x="295176" y="4018360"/>
                  <a:pt x="290215" y="4018360"/>
                </a:cubicBezTo>
                <a:lnTo>
                  <a:pt x="290215" y="4025801"/>
                </a:lnTo>
                <a:lnTo>
                  <a:pt x="275332" y="4040684"/>
                </a:lnTo>
                <a:lnTo>
                  <a:pt x="275332" y="4033243"/>
                </a:lnTo>
                <a:lnTo>
                  <a:pt x="275332" y="4010919"/>
                </a:lnTo>
                <a:cubicBezTo>
                  <a:pt x="260449" y="3996036"/>
                  <a:pt x="262930" y="3988594"/>
                  <a:pt x="282773" y="3988594"/>
                </a:cubicBezTo>
                <a:lnTo>
                  <a:pt x="282773" y="3996036"/>
                </a:lnTo>
                <a:cubicBezTo>
                  <a:pt x="287735" y="3996036"/>
                  <a:pt x="290215" y="3996036"/>
                  <a:pt x="290215" y="3996036"/>
                </a:cubicBezTo>
                <a:cubicBezTo>
                  <a:pt x="290215" y="3996036"/>
                  <a:pt x="292695" y="3993556"/>
                  <a:pt x="297656" y="3988594"/>
                </a:cubicBezTo>
                <a:lnTo>
                  <a:pt x="312539" y="3988594"/>
                </a:lnTo>
                <a:lnTo>
                  <a:pt x="312539" y="3996036"/>
                </a:lnTo>
                <a:lnTo>
                  <a:pt x="319981" y="3996036"/>
                </a:lnTo>
                <a:cubicBezTo>
                  <a:pt x="324942" y="3991075"/>
                  <a:pt x="326182" y="3987354"/>
                  <a:pt x="323701" y="3984874"/>
                </a:cubicBezTo>
                <a:cubicBezTo>
                  <a:pt x="321221" y="3982394"/>
                  <a:pt x="319981" y="3978673"/>
                  <a:pt x="319981" y="3973712"/>
                </a:cubicBezTo>
                <a:lnTo>
                  <a:pt x="327422" y="3981153"/>
                </a:lnTo>
                <a:lnTo>
                  <a:pt x="334863" y="3981153"/>
                </a:lnTo>
                <a:lnTo>
                  <a:pt x="342305" y="3981153"/>
                </a:lnTo>
                <a:lnTo>
                  <a:pt x="349746" y="3973712"/>
                </a:lnTo>
                <a:cubicBezTo>
                  <a:pt x="349746" y="3973712"/>
                  <a:pt x="350986" y="3974952"/>
                  <a:pt x="353467" y="3977432"/>
                </a:cubicBezTo>
                <a:cubicBezTo>
                  <a:pt x="355947" y="3979913"/>
                  <a:pt x="357187" y="3983634"/>
                  <a:pt x="357187" y="3988594"/>
                </a:cubicBezTo>
                <a:cubicBezTo>
                  <a:pt x="357187" y="3993556"/>
                  <a:pt x="359668" y="3993556"/>
                  <a:pt x="364629" y="3988594"/>
                </a:cubicBezTo>
                <a:cubicBezTo>
                  <a:pt x="369590" y="3983634"/>
                  <a:pt x="372071" y="3978673"/>
                  <a:pt x="372071" y="3973712"/>
                </a:cubicBezTo>
                <a:lnTo>
                  <a:pt x="394395" y="3973712"/>
                </a:lnTo>
                <a:cubicBezTo>
                  <a:pt x="404317" y="3963789"/>
                  <a:pt x="401836" y="3953868"/>
                  <a:pt x="386953" y="3943946"/>
                </a:cubicBezTo>
                <a:lnTo>
                  <a:pt x="379512" y="3943946"/>
                </a:lnTo>
                <a:cubicBezTo>
                  <a:pt x="374551" y="3948907"/>
                  <a:pt x="374551" y="3951387"/>
                  <a:pt x="379512" y="3951387"/>
                </a:cubicBezTo>
                <a:lnTo>
                  <a:pt x="364629" y="3951387"/>
                </a:lnTo>
                <a:cubicBezTo>
                  <a:pt x="359668" y="3946427"/>
                  <a:pt x="355947" y="3945186"/>
                  <a:pt x="353467" y="3947667"/>
                </a:cubicBezTo>
                <a:cubicBezTo>
                  <a:pt x="350986" y="3950147"/>
                  <a:pt x="349746" y="3948907"/>
                  <a:pt x="349746" y="3943946"/>
                </a:cubicBezTo>
                <a:lnTo>
                  <a:pt x="342305" y="3943946"/>
                </a:lnTo>
                <a:cubicBezTo>
                  <a:pt x="342305" y="3943946"/>
                  <a:pt x="339824" y="3941465"/>
                  <a:pt x="334863" y="3936505"/>
                </a:cubicBezTo>
                <a:cubicBezTo>
                  <a:pt x="329903" y="3931544"/>
                  <a:pt x="324942" y="3926582"/>
                  <a:pt x="319981" y="3921622"/>
                </a:cubicBezTo>
                <a:lnTo>
                  <a:pt x="312539" y="3914180"/>
                </a:lnTo>
                <a:cubicBezTo>
                  <a:pt x="307578" y="3914180"/>
                  <a:pt x="302617" y="3914180"/>
                  <a:pt x="297656" y="3914180"/>
                </a:cubicBezTo>
                <a:cubicBezTo>
                  <a:pt x="302617" y="3909220"/>
                  <a:pt x="303858" y="3905499"/>
                  <a:pt x="301377" y="3903018"/>
                </a:cubicBezTo>
                <a:cubicBezTo>
                  <a:pt x="298897" y="3900538"/>
                  <a:pt x="297656" y="3899297"/>
                  <a:pt x="297656" y="3899297"/>
                </a:cubicBezTo>
                <a:lnTo>
                  <a:pt x="297656" y="3884415"/>
                </a:lnTo>
                <a:cubicBezTo>
                  <a:pt x="292695" y="3879454"/>
                  <a:pt x="285254" y="3872013"/>
                  <a:pt x="275332" y="3862090"/>
                </a:cubicBezTo>
                <a:lnTo>
                  <a:pt x="260449" y="3854649"/>
                </a:lnTo>
                <a:lnTo>
                  <a:pt x="267891" y="3862090"/>
                </a:lnTo>
                <a:cubicBezTo>
                  <a:pt x="267891" y="3872013"/>
                  <a:pt x="265410" y="3876973"/>
                  <a:pt x="260449" y="3876973"/>
                </a:cubicBezTo>
                <a:lnTo>
                  <a:pt x="260449" y="3884415"/>
                </a:lnTo>
                <a:cubicBezTo>
                  <a:pt x="255488" y="3884415"/>
                  <a:pt x="253008" y="3883175"/>
                  <a:pt x="253008" y="3880694"/>
                </a:cubicBezTo>
                <a:cubicBezTo>
                  <a:pt x="253008" y="3878213"/>
                  <a:pt x="250528" y="3876973"/>
                  <a:pt x="245567" y="3876973"/>
                </a:cubicBezTo>
                <a:lnTo>
                  <a:pt x="238125" y="3876973"/>
                </a:lnTo>
                <a:cubicBezTo>
                  <a:pt x="238125" y="3876973"/>
                  <a:pt x="235645" y="3876973"/>
                  <a:pt x="230684" y="3876973"/>
                </a:cubicBezTo>
                <a:cubicBezTo>
                  <a:pt x="225723" y="3876973"/>
                  <a:pt x="223242" y="3874493"/>
                  <a:pt x="223242" y="3869532"/>
                </a:cubicBezTo>
                <a:cubicBezTo>
                  <a:pt x="223242" y="3864571"/>
                  <a:pt x="223242" y="3859610"/>
                  <a:pt x="223242" y="3854649"/>
                </a:cubicBezTo>
                <a:lnTo>
                  <a:pt x="200918" y="3847208"/>
                </a:lnTo>
                <a:cubicBezTo>
                  <a:pt x="200918" y="3847208"/>
                  <a:pt x="203399" y="3849688"/>
                  <a:pt x="208360" y="3854649"/>
                </a:cubicBezTo>
                <a:lnTo>
                  <a:pt x="208360" y="3891856"/>
                </a:lnTo>
                <a:cubicBezTo>
                  <a:pt x="203399" y="3891856"/>
                  <a:pt x="200918" y="3894337"/>
                  <a:pt x="200918" y="3899297"/>
                </a:cubicBezTo>
                <a:cubicBezTo>
                  <a:pt x="195957" y="3899297"/>
                  <a:pt x="193477" y="3899297"/>
                  <a:pt x="193477" y="3899297"/>
                </a:cubicBezTo>
                <a:cubicBezTo>
                  <a:pt x="188516" y="3899297"/>
                  <a:pt x="188516" y="3896817"/>
                  <a:pt x="193477" y="3891856"/>
                </a:cubicBezTo>
                <a:lnTo>
                  <a:pt x="171153" y="3891856"/>
                </a:lnTo>
                <a:cubicBezTo>
                  <a:pt x="161231" y="3891856"/>
                  <a:pt x="153789" y="3890616"/>
                  <a:pt x="148828" y="3888135"/>
                </a:cubicBezTo>
                <a:cubicBezTo>
                  <a:pt x="143867" y="3885655"/>
                  <a:pt x="142627" y="3880694"/>
                  <a:pt x="145107" y="3873253"/>
                </a:cubicBezTo>
                <a:cubicBezTo>
                  <a:pt x="147588" y="3865811"/>
                  <a:pt x="153789" y="3862090"/>
                  <a:pt x="163711" y="3862090"/>
                </a:cubicBezTo>
                <a:lnTo>
                  <a:pt x="186035" y="3854649"/>
                </a:lnTo>
                <a:cubicBezTo>
                  <a:pt x="190996" y="3849688"/>
                  <a:pt x="193477" y="3844727"/>
                  <a:pt x="193477" y="3839766"/>
                </a:cubicBezTo>
                <a:cubicBezTo>
                  <a:pt x="193477" y="3834805"/>
                  <a:pt x="190996" y="3829844"/>
                  <a:pt x="186035" y="3824883"/>
                </a:cubicBezTo>
                <a:cubicBezTo>
                  <a:pt x="181074" y="3819923"/>
                  <a:pt x="179834" y="3816202"/>
                  <a:pt x="182315" y="3813721"/>
                </a:cubicBezTo>
                <a:cubicBezTo>
                  <a:pt x="184795" y="3811241"/>
                  <a:pt x="184795" y="3810001"/>
                  <a:pt x="182315" y="3810001"/>
                </a:cubicBezTo>
                <a:cubicBezTo>
                  <a:pt x="179834" y="3810001"/>
                  <a:pt x="178594" y="3805040"/>
                  <a:pt x="178594" y="3795118"/>
                </a:cubicBezTo>
                <a:cubicBezTo>
                  <a:pt x="173633" y="3795118"/>
                  <a:pt x="171153" y="3793878"/>
                  <a:pt x="171153" y="3791397"/>
                </a:cubicBezTo>
                <a:cubicBezTo>
                  <a:pt x="171153" y="3788916"/>
                  <a:pt x="171153" y="3787676"/>
                  <a:pt x="171153" y="3787676"/>
                </a:cubicBezTo>
                <a:cubicBezTo>
                  <a:pt x="166192" y="3787676"/>
                  <a:pt x="163711" y="3785196"/>
                  <a:pt x="163711" y="3780235"/>
                </a:cubicBezTo>
                <a:lnTo>
                  <a:pt x="156270" y="3772794"/>
                </a:lnTo>
                <a:cubicBezTo>
                  <a:pt x="151309" y="3772794"/>
                  <a:pt x="148828" y="3770313"/>
                  <a:pt x="148828" y="3765352"/>
                </a:cubicBezTo>
                <a:cubicBezTo>
                  <a:pt x="148828" y="3765352"/>
                  <a:pt x="147588" y="3762872"/>
                  <a:pt x="145107" y="3757911"/>
                </a:cubicBezTo>
                <a:cubicBezTo>
                  <a:pt x="142627" y="3752950"/>
                  <a:pt x="138906" y="3747989"/>
                  <a:pt x="133945" y="3743028"/>
                </a:cubicBezTo>
                <a:cubicBezTo>
                  <a:pt x="128984" y="3733106"/>
                  <a:pt x="126504" y="3725664"/>
                  <a:pt x="126504" y="3720704"/>
                </a:cubicBezTo>
                <a:lnTo>
                  <a:pt x="126504" y="3713262"/>
                </a:lnTo>
                <a:cubicBezTo>
                  <a:pt x="126504" y="3713262"/>
                  <a:pt x="125264" y="3713262"/>
                  <a:pt x="122783" y="3713262"/>
                </a:cubicBezTo>
                <a:cubicBezTo>
                  <a:pt x="120303" y="3713262"/>
                  <a:pt x="119062" y="3710782"/>
                  <a:pt x="119062" y="3705821"/>
                </a:cubicBezTo>
                <a:cubicBezTo>
                  <a:pt x="119062" y="3705821"/>
                  <a:pt x="121543" y="3705821"/>
                  <a:pt x="126504" y="3705821"/>
                </a:cubicBezTo>
                <a:cubicBezTo>
                  <a:pt x="126504" y="3705821"/>
                  <a:pt x="126504" y="3703340"/>
                  <a:pt x="126504" y="3698380"/>
                </a:cubicBezTo>
                <a:cubicBezTo>
                  <a:pt x="126504" y="3693419"/>
                  <a:pt x="126504" y="3685977"/>
                  <a:pt x="126504" y="3676055"/>
                </a:cubicBezTo>
                <a:cubicBezTo>
                  <a:pt x="131465" y="3661172"/>
                  <a:pt x="136426" y="3651250"/>
                  <a:pt x="141387" y="3646290"/>
                </a:cubicBezTo>
                <a:cubicBezTo>
                  <a:pt x="146348" y="3641329"/>
                  <a:pt x="148828" y="3636368"/>
                  <a:pt x="148828" y="3631407"/>
                </a:cubicBezTo>
                <a:cubicBezTo>
                  <a:pt x="158750" y="3626446"/>
                  <a:pt x="166192" y="3614043"/>
                  <a:pt x="171153" y="3594200"/>
                </a:cubicBezTo>
                <a:cubicBezTo>
                  <a:pt x="171153" y="3589239"/>
                  <a:pt x="171153" y="3586758"/>
                  <a:pt x="171153" y="3586758"/>
                </a:cubicBezTo>
                <a:lnTo>
                  <a:pt x="171153" y="3542110"/>
                </a:lnTo>
                <a:cubicBezTo>
                  <a:pt x="166192" y="3542110"/>
                  <a:pt x="164951" y="3537149"/>
                  <a:pt x="167432" y="3527227"/>
                </a:cubicBezTo>
                <a:cubicBezTo>
                  <a:pt x="169912" y="3517305"/>
                  <a:pt x="169912" y="3511104"/>
                  <a:pt x="167432" y="3508624"/>
                </a:cubicBezTo>
                <a:cubicBezTo>
                  <a:pt x="164951" y="3506143"/>
                  <a:pt x="163711" y="3502422"/>
                  <a:pt x="163711" y="3497462"/>
                </a:cubicBezTo>
                <a:cubicBezTo>
                  <a:pt x="163711" y="3482579"/>
                  <a:pt x="162471" y="3472657"/>
                  <a:pt x="159990" y="3467696"/>
                </a:cubicBezTo>
                <a:cubicBezTo>
                  <a:pt x="157510" y="3462735"/>
                  <a:pt x="155029" y="3460255"/>
                  <a:pt x="152549" y="3460255"/>
                </a:cubicBezTo>
                <a:cubicBezTo>
                  <a:pt x="150068" y="3460255"/>
                  <a:pt x="151309" y="3455294"/>
                  <a:pt x="156270" y="3445372"/>
                </a:cubicBezTo>
                <a:cubicBezTo>
                  <a:pt x="156270" y="3445372"/>
                  <a:pt x="156270" y="3442891"/>
                  <a:pt x="156270" y="3437930"/>
                </a:cubicBezTo>
                <a:cubicBezTo>
                  <a:pt x="156270" y="3432970"/>
                  <a:pt x="153789" y="3430489"/>
                  <a:pt x="148828" y="3430489"/>
                </a:cubicBezTo>
                <a:lnTo>
                  <a:pt x="148828" y="3408165"/>
                </a:lnTo>
                <a:cubicBezTo>
                  <a:pt x="153789" y="3408165"/>
                  <a:pt x="157510" y="3401963"/>
                  <a:pt x="159990" y="3389561"/>
                </a:cubicBezTo>
                <a:cubicBezTo>
                  <a:pt x="162471" y="3377159"/>
                  <a:pt x="167432" y="3368477"/>
                  <a:pt x="174873" y="3363516"/>
                </a:cubicBezTo>
                <a:cubicBezTo>
                  <a:pt x="182315" y="3358555"/>
                  <a:pt x="183555" y="3349873"/>
                  <a:pt x="178594" y="3337471"/>
                </a:cubicBezTo>
                <a:cubicBezTo>
                  <a:pt x="173633" y="3325069"/>
                  <a:pt x="172393" y="3315147"/>
                  <a:pt x="174873" y="3307706"/>
                </a:cubicBezTo>
                <a:cubicBezTo>
                  <a:pt x="177354" y="3300264"/>
                  <a:pt x="178594" y="3299024"/>
                  <a:pt x="178594" y="3303985"/>
                </a:cubicBezTo>
                <a:cubicBezTo>
                  <a:pt x="178594" y="3308946"/>
                  <a:pt x="181074" y="3316387"/>
                  <a:pt x="186035" y="3326309"/>
                </a:cubicBezTo>
                <a:lnTo>
                  <a:pt x="193477" y="3333751"/>
                </a:lnTo>
                <a:lnTo>
                  <a:pt x="200918" y="3326309"/>
                </a:lnTo>
                <a:lnTo>
                  <a:pt x="200918" y="3333751"/>
                </a:lnTo>
                <a:lnTo>
                  <a:pt x="208360" y="3341192"/>
                </a:lnTo>
                <a:cubicBezTo>
                  <a:pt x="208360" y="3336231"/>
                  <a:pt x="208360" y="3333751"/>
                  <a:pt x="208360" y="3333751"/>
                </a:cubicBezTo>
                <a:lnTo>
                  <a:pt x="215801" y="3333751"/>
                </a:lnTo>
                <a:cubicBezTo>
                  <a:pt x="215801" y="3328790"/>
                  <a:pt x="218281" y="3328790"/>
                  <a:pt x="223242" y="3333751"/>
                </a:cubicBezTo>
                <a:cubicBezTo>
                  <a:pt x="233164" y="3338711"/>
                  <a:pt x="240606" y="3328790"/>
                  <a:pt x="245567" y="3303985"/>
                </a:cubicBezTo>
                <a:cubicBezTo>
                  <a:pt x="245567" y="3299024"/>
                  <a:pt x="245567" y="3294063"/>
                  <a:pt x="245567" y="3289102"/>
                </a:cubicBezTo>
                <a:lnTo>
                  <a:pt x="245567" y="3274219"/>
                </a:lnTo>
                <a:lnTo>
                  <a:pt x="260449" y="3281661"/>
                </a:lnTo>
                <a:lnTo>
                  <a:pt x="267891" y="3289102"/>
                </a:lnTo>
                <a:lnTo>
                  <a:pt x="275332" y="3296544"/>
                </a:lnTo>
                <a:cubicBezTo>
                  <a:pt x="275332" y="3301504"/>
                  <a:pt x="272852" y="3302745"/>
                  <a:pt x="267891" y="3300264"/>
                </a:cubicBezTo>
                <a:cubicBezTo>
                  <a:pt x="262930" y="3297784"/>
                  <a:pt x="260449" y="3299024"/>
                  <a:pt x="260449" y="3303985"/>
                </a:cubicBezTo>
                <a:lnTo>
                  <a:pt x="275332" y="3303985"/>
                </a:lnTo>
                <a:cubicBezTo>
                  <a:pt x="280293" y="3303985"/>
                  <a:pt x="282773" y="3300264"/>
                  <a:pt x="282773" y="3292823"/>
                </a:cubicBezTo>
                <a:cubicBezTo>
                  <a:pt x="282773" y="3285381"/>
                  <a:pt x="285254" y="3284141"/>
                  <a:pt x="290215" y="3289102"/>
                </a:cubicBezTo>
                <a:lnTo>
                  <a:pt x="282773" y="3274219"/>
                </a:lnTo>
                <a:cubicBezTo>
                  <a:pt x="277812" y="3274219"/>
                  <a:pt x="275332" y="3271739"/>
                  <a:pt x="275332" y="3266778"/>
                </a:cubicBezTo>
                <a:lnTo>
                  <a:pt x="282773" y="3251895"/>
                </a:lnTo>
                <a:lnTo>
                  <a:pt x="290215" y="3244454"/>
                </a:lnTo>
                <a:cubicBezTo>
                  <a:pt x="290215" y="3244454"/>
                  <a:pt x="290215" y="3241973"/>
                  <a:pt x="290215" y="3237012"/>
                </a:cubicBezTo>
                <a:lnTo>
                  <a:pt x="297656" y="3244454"/>
                </a:lnTo>
                <a:cubicBezTo>
                  <a:pt x="297656" y="3254376"/>
                  <a:pt x="295176" y="3259337"/>
                  <a:pt x="290215" y="3259337"/>
                </a:cubicBezTo>
                <a:lnTo>
                  <a:pt x="297656" y="3266778"/>
                </a:lnTo>
                <a:cubicBezTo>
                  <a:pt x="297656" y="3271739"/>
                  <a:pt x="300137" y="3271739"/>
                  <a:pt x="305098" y="3266778"/>
                </a:cubicBezTo>
                <a:cubicBezTo>
                  <a:pt x="310059" y="3261817"/>
                  <a:pt x="310059" y="3256856"/>
                  <a:pt x="305098" y="3251895"/>
                </a:cubicBezTo>
                <a:lnTo>
                  <a:pt x="312539" y="3237012"/>
                </a:lnTo>
                <a:cubicBezTo>
                  <a:pt x="317500" y="3237012"/>
                  <a:pt x="317500" y="3234532"/>
                  <a:pt x="312539" y="3229571"/>
                </a:cubicBezTo>
                <a:cubicBezTo>
                  <a:pt x="312539" y="3224610"/>
                  <a:pt x="313780" y="3222130"/>
                  <a:pt x="316260" y="3222130"/>
                </a:cubicBezTo>
                <a:cubicBezTo>
                  <a:pt x="318740" y="3222130"/>
                  <a:pt x="319981" y="3212207"/>
                  <a:pt x="319981" y="3192364"/>
                </a:cubicBezTo>
                <a:lnTo>
                  <a:pt x="327422" y="3170040"/>
                </a:lnTo>
                <a:cubicBezTo>
                  <a:pt x="327422" y="3170040"/>
                  <a:pt x="327422" y="3177481"/>
                  <a:pt x="327422" y="3192364"/>
                </a:cubicBezTo>
                <a:lnTo>
                  <a:pt x="334863" y="3199805"/>
                </a:lnTo>
                <a:lnTo>
                  <a:pt x="334863" y="3192364"/>
                </a:lnTo>
                <a:cubicBezTo>
                  <a:pt x="329903" y="3192364"/>
                  <a:pt x="329903" y="3167559"/>
                  <a:pt x="334863" y="3117950"/>
                </a:cubicBezTo>
                <a:lnTo>
                  <a:pt x="334863" y="3110508"/>
                </a:lnTo>
                <a:lnTo>
                  <a:pt x="349746" y="3103067"/>
                </a:lnTo>
                <a:cubicBezTo>
                  <a:pt x="349746" y="3103067"/>
                  <a:pt x="349746" y="3100586"/>
                  <a:pt x="349746" y="3095626"/>
                </a:cubicBezTo>
                <a:cubicBezTo>
                  <a:pt x="349746" y="3095626"/>
                  <a:pt x="352227" y="3093145"/>
                  <a:pt x="357187" y="3088184"/>
                </a:cubicBezTo>
                <a:cubicBezTo>
                  <a:pt x="362148" y="3083223"/>
                  <a:pt x="367110" y="3078262"/>
                  <a:pt x="372071" y="3073301"/>
                </a:cubicBezTo>
                <a:cubicBezTo>
                  <a:pt x="377031" y="3063379"/>
                  <a:pt x="380752" y="3054698"/>
                  <a:pt x="383233" y="3047256"/>
                </a:cubicBezTo>
                <a:cubicBezTo>
                  <a:pt x="385713" y="3039815"/>
                  <a:pt x="388194" y="3031134"/>
                  <a:pt x="390674" y="3021212"/>
                </a:cubicBezTo>
                <a:cubicBezTo>
                  <a:pt x="393154" y="3011289"/>
                  <a:pt x="391914" y="2998887"/>
                  <a:pt x="386953" y="2984005"/>
                </a:cubicBezTo>
                <a:cubicBezTo>
                  <a:pt x="386953" y="2964161"/>
                  <a:pt x="381992" y="2939356"/>
                  <a:pt x="372071" y="2909590"/>
                </a:cubicBezTo>
                <a:cubicBezTo>
                  <a:pt x="367110" y="2879825"/>
                  <a:pt x="367110" y="2859981"/>
                  <a:pt x="372071" y="2850059"/>
                </a:cubicBezTo>
                <a:cubicBezTo>
                  <a:pt x="372071" y="2845098"/>
                  <a:pt x="373311" y="2837657"/>
                  <a:pt x="375791" y="2827735"/>
                </a:cubicBezTo>
                <a:cubicBezTo>
                  <a:pt x="378272" y="2817813"/>
                  <a:pt x="381992" y="2812852"/>
                  <a:pt x="386953" y="2812852"/>
                </a:cubicBezTo>
                <a:cubicBezTo>
                  <a:pt x="391914" y="2812852"/>
                  <a:pt x="394395" y="2811612"/>
                  <a:pt x="394395" y="2809131"/>
                </a:cubicBezTo>
                <a:cubicBezTo>
                  <a:pt x="394395" y="2806651"/>
                  <a:pt x="394395" y="2802930"/>
                  <a:pt x="394395" y="2797969"/>
                </a:cubicBezTo>
                <a:lnTo>
                  <a:pt x="401836" y="2790528"/>
                </a:lnTo>
                <a:lnTo>
                  <a:pt x="409278" y="2790528"/>
                </a:lnTo>
                <a:cubicBezTo>
                  <a:pt x="414238" y="2785567"/>
                  <a:pt x="416719" y="2785567"/>
                  <a:pt x="416719" y="2790528"/>
                </a:cubicBezTo>
                <a:lnTo>
                  <a:pt x="431602" y="2790528"/>
                </a:lnTo>
                <a:cubicBezTo>
                  <a:pt x="431602" y="2785567"/>
                  <a:pt x="434082" y="2785567"/>
                  <a:pt x="439043" y="2790528"/>
                </a:cubicBezTo>
                <a:cubicBezTo>
                  <a:pt x="444004" y="2790528"/>
                  <a:pt x="446485" y="2788047"/>
                  <a:pt x="446485" y="2783087"/>
                </a:cubicBezTo>
                <a:cubicBezTo>
                  <a:pt x="451445" y="2773164"/>
                  <a:pt x="453926" y="2763243"/>
                  <a:pt x="453926" y="2753321"/>
                </a:cubicBezTo>
                <a:lnTo>
                  <a:pt x="461367" y="2745880"/>
                </a:lnTo>
                <a:lnTo>
                  <a:pt x="468809" y="2753321"/>
                </a:lnTo>
                <a:cubicBezTo>
                  <a:pt x="478731" y="2768204"/>
                  <a:pt x="488653" y="2770684"/>
                  <a:pt x="498574" y="2760762"/>
                </a:cubicBezTo>
                <a:lnTo>
                  <a:pt x="498574" y="2753321"/>
                </a:lnTo>
                <a:lnTo>
                  <a:pt x="513457" y="2753321"/>
                </a:lnTo>
                <a:cubicBezTo>
                  <a:pt x="513457" y="2748360"/>
                  <a:pt x="513457" y="2744639"/>
                  <a:pt x="513457" y="2742159"/>
                </a:cubicBezTo>
                <a:cubicBezTo>
                  <a:pt x="513457" y="2739678"/>
                  <a:pt x="513457" y="2738438"/>
                  <a:pt x="513457" y="2738438"/>
                </a:cubicBezTo>
                <a:lnTo>
                  <a:pt x="520899" y="2738438"/>
                </a:lnTo>
                <a:cubicBezTo>
                  <a:pt x="520899" y="2743399"/>
                  <a:pt x="523379" y="2743399"/>
                  <a:pt x="528340" y="2738438"/>
                </a:cubicBezTo>
                <a:lnTo>
                  <a:pt x="528340" y="2701231"/>
                </a:lnTo>
                <a:lnTo>
                  <a:pt x="535781" y="2716114"/>
                </a:lnTo>
                <a:lnTo>
                  <a:pt x="543223" y="2723555"/>
                </a:lnTo>
                <a:lnTo>
                  <a:pt x="550664" y="2708672"/>
                </a:lnTo>
                <a:cubicBezTo>
                  <a:pt x="550664" y="2718595"/>
                  <a:pt x="551904" y="2723555"/>
                  <a:pt x="554385" y="2723555"/>
                </a:cubicBezTo>
                <a:cubicBezTo>
                  <a:pt x="556865" y="2723555"/>
                  <a:pt x="558105" y="2724795"/>
                  <a:pt x="558105" y="2727276"/>
                </a:cubicBezTo>
                <a:cubicBezTo>
                  <a:pt x="558105" y="2729757"/>
                  <a:pt x="561826" y="2734717"/>
                  <a:pt x="569268" y="2742159"/>
                </a:cubicBezTo>
                <a:cubicBezTo>
                  <a:pt x="576709" y="2749600"/>
                  <a:pt x="580430" y="2755802"/>
                  <a:pt x="580430" y="2760762"/>
                </a:cubicBezTo>
                <a:lnTo>
                  <a:pt x="587871" y="2753321"/>
                </a:lnTo>
                <a:lnTo>
                  <a:pt x="587871" y="2738438"/>
                </a:lnTo>
                <a:lnTo>
                  <a:pt x="587871" y="2730997"/>
                </a:lnTo>
                <a:lnTo>
                  <a:pt x="595313" y="2723555"/>
                </a:lnTo>
                <a:cubicBezTo>
                  <a:pt x="595313" y="2723555"/>
                  <a:pt x="595313" y="2722315"/>
                  <a:pt x="595313" y="2719835"/>
                </a:cubicBezTo>
                <a:cubicBezTo>
                  <a:pt x="595313" y="2717354"/>
                  <a:pt x="597793" y="2716114"/>
                  <a:pt x="602754" y="2716114"/>
                </a:cubicBezTo>
                <a:lnTo>
                  <a:pt x="602754" y="2708672"/>
                </a:lnTo>
                <a:cubicBezTo>
                  <a:pt x="602754" y="2703712"/>
                  <a:pt x="602754" y="2701231"/>
                  <a:pt x="602754" y="2701231"/>
                </a:cubicBezTo>
                <a:cubicBezTo>
                  <a:pt x="592832" y="2711153"/>
                  <a:pt x="587871" y="2721075"/>
                  <a:pt x="587871" y="2730997"/>
                </a:cubicBezTo>
                <a:lnTo>
                  <a:pt x="587871" y="2671465"/>
                </a:lnTo>
                <a:lnTo>
                  <a:pt x="595313" y="2678907"/>
                </a:lnTo>
                <a:lnTo>
                  <a:pt x="602754" y="2686348"/>
                </a:lnTo>
                <a:cubicBezTo>
                  <a:pt x="602754" y="2676426"/>
                  <a:pt x="605235" y="2668985"/>
                  <a:pt x="610196" y="2664024"/>
                </a:cubicBezTo>
                <a:cubicBezTo>
                  <a:pt x="615156" y="2659063"/>
                  <a:pt x="617637" y="2657823"/>
                  <a:pt x="617637" y="2660303"/>
                </a:cubicBezTo>
                <a:cubicBezTo>
                  <a:pt x="617637" y="2662784"/>
                  <a:pt x="617637" y="2666505"/>
                  <a:pt x="617637" y="2671465"/>
                </a:cubicBezTo>
                <a:lnTo>
                  <a:pt x="625078" y="2664024"/>
                </a:lnTo>
                <a:cubicBezTo>
                  <a:pt x="630039" y="2649141"/>
                  <a:pt x="628799" y="2637979"/>
                  <a:pt x="621358" y="2630538"/>
                </a:cubicBezTo>
                <a:cubicBezTo>
                  <a:pt x="613916" y="2623096"/>
                  <a:pt x="610196" y="2618136"/>
                  <a:pt x="610196" y="2615655"/>
                </a:cubicBezTo>
                <a:cubicBezTo>
                  <a:pt x="610196" y="2613174"/>
                  <a:pt x="611436" y="2609454"/>
                  <a:pt x="613916" y="2604493"/>
                </a:cubicBezTo>
                <a:cubicBezTo>
                  <a:pt x="616397" y="2599532"/>
                  <a:pt x="617637" y="2597051"/>
                  <a:pt x="617637" y="2597051"/>
                </a:cubicBezTo>
                <a:lnTo>
                  <a:pt x="625078" y="2597051"/>
                </a:lnTo>
                <a:lnTo>
                  <a:pt x="625078" y="2611934"/>
                </a:lnTo>
                <a:cubicBezTo>
                  <a:pt x="625078" y="2606973"/>
                  <a:pt x="626318" y="2599532"/>
                  <a:pt x="628799" y="2589610"/>
                </a:cubicBezTo>
                <a:cubicBezTo>
                  <a:pt x="631279" y="2579688"/>
                  <a:pt x="632520" y="2569766"/>
                  <a:pt x="632520" y="2559844"/>
                </a:cubicBezTo>
                <a:lnTo>
                  <a:pt x="632520" y="2552403"/>
                </a:lnTo>
                <a:cubicBezTo>
                  <a:pt x="637481" y="2552403"/>
                  <a:pt x="639961" y="2562325"/>
                  <a:pt x="639961" y="2582169"/>
                </a:cubicBezTo>
                <a:cubicBezTo>
                  <a:pt x="639961" y="2592091"/>
                  <a:pt x="639961" y="2597051"/>
                  <a:pt x="639961" y="2597051"/>
                </a:cubicBezTo>
                <a:cubicBezTo>
                  <a:pt x="644922" y="2597051"/>
                  <a:pt x="647403" y="2597051"/>
                  <a:pt x="647403" y="2597051"/>
                </a:cubicBezTo>
                <a:cubicBezTo>
                  <a:pt x="647403" y="2597051"/>
                  <a:pt x="647403" y="2599532"/>
                  <a:pt x="647403" y="2604493"/>
                </a:cubicBezTo>
                <a:lnTo>
                  <a:pt x="647403" y="2626817"/>
                </a:lnTo>
                <a:cubicBezTo>
                  <a:pt x="647403" y="2631778"/>
                  <a:pt x="649883" y="2634258"/>
                  <a:pt x="654844" y="2634258"/>
                </a:cubicBezTo>
                <a:cubicBezTo>
                  <a:pt x="654844" y="2639219"/>
                  <a:pt x="654844" y="2644180"/>
                  <a:pt x="654844" y="2649141"/>
                </a:cubicBezTo>
                <a:lnTo>
                  <a:pt x="662285" y="2656583"/>
                </a:lnTo>
                <a:cubicBezTo>
                  <a:pt x="662285" y="2656583"/>
                  <a:pt x="662285" y="2657823"/>
                  <a:pt x="662285" y="2660303"/>
                </a:cubicBezTo>
                <a:cubicBezTo>
                  <a:pt x="662285" y="2662784"/>
                  <a:pt x="664766" y="2666505"/>
                  <a:pt x="669727" y="2671465"/>
                </a:cubicBezTo>
                <a:cubicBezTo>
                  <a:pt x="674688" y="2676426"/>
                  <a:pt x="677168" y="2676426"/>
                  <a:pt x="677168" y="2671465"/>
                </a:cubicBezTo>
                <a:lnTo>
                  <a:pt x="684610" y="2664024"/>
                </a:lnTo>
                <a:lnTo>
                  <a:pt x="692051" y="2671465"/>
                </a:lnTo>
                <a:cubicBezTo>
                  <a:pt x="697012" y="2666505"/>
                  <a:pt x="699492" y="2655343"/>
                  <a:pt x="699492" y="2637979"/>
                </a:cubicBezTo>
                <a:cubicBezTo>
                  <a:pt x="699492" y="2620616"/>
                  <a:pt x="701973" y="2604493"/>
                  <a:pt x="706934" y="2589610"/>
                </a:cubicBezTo>
                <a:cubicBezTo>
                  <a:pt x="706934" y="2584649"/>
                  <a:pt x="706934" y="2580929"/>
                  <a:pt x="706934" y="2578448"/>
                </a:cubicBezTo>
                <a:cubicBezTo>
                  <a:pt x="706934" y="2575967"/>
                  <a:pt x="706934" y="2569766"/>
                  <a:pt x="706934" y="2559844"/>
                </a:cubicBezTo>
                <a:cubicBezTo>
                  <a:pt x="701973" y="2554884"/>
                  <a:pt x="701973" y="2549922"/>
                  <a:pt x="706934" y="2544962"/>
                </a:cubicBezTo>
                <a:lnTo>
                  <a:pt x="699492" y="2537520"/>
                </a:lnTo>
                <a:cubicBezTo>
                  <a:pt x="699492" y="2527598"/>
                  <a:pt x="704453" y="2527598"/>
                  <a:pt x="714375" y="2537520"/>
                </a:cubicBezTo>
                <a:cubicBezTo>
                  <a:pt x="719336" y="2547442"/>
                  <a:pt x="721817" y="2557364"/>
                  <a:pt x="721817" y="2567286"/>
                </a:cubicBezTo>
                <a:lnTo>
                  <a:pt x="721817" y="2589610"/>
                </a:lnTo>
                <a:lnTo>
                  <a:pt x="729258" y="2574727"/>
                </a:lnTo>
                <a:cubicBezTo>
                  <a:pt x="729258" y="2564805"/>
                  <a:pt x="731739" y="2564805"/>
                  <a:pt x="736699" y="2574727"/>
                </a:cubicBezTo>
                <a:lnTo>
                  <a:pt x="736699" y="2589610"/>
                </a:lnTo>
                <a:cubicBezTo>
                  <a:pt x="736699" y="2604493"/>
                  <a:pt x="739180" y="2616895"/>
                  <a:pt x="744141" y="2626817"/>
                </a:cubicBezTo>
                <a:lnTo>
                  <a:pt x="751582" y="2626817"/>
                </a:lnTo>
                <a:lnTo>
                  <a:pt x="766465" y="2626817"/>
                </a:lnTo>
                <a:lnTo>
                  <a:pt x="766465" y="2604493"/>
                </a:lnTo>
                <a:cubicBezTo>
                  <a:pt x="766465" y="2584649"/>
                  <a:pt x="761504" y="2564805"/>
                  <a:pt x="751582" y="2544962"/>
                </a:cubicBezTo>
                <a:cubicBezTo>
                  <a:pt x="751582" y="2544962"/>
                  <a:pt x="751582" y="2542481"/>
                  <a:pt x="751582" y="2537520"/>
                </a:cubicBezTo>
                <a:cubicBezTo>
                  <a:pt x="751582" y="2532559"/>
                  <a:pt x="751582" y="2528839"/>
                  <a:pt x="751582" y="2526358"/>
                </a:cubicBezTo>
                <a:cubicBezTo>
                  <a:pt x="751582" y="2523877"/>
                  <a:pt x="749102" y="2520157"/>
                  <a:pt x="744141" y="2515196"/>
                </a:cubicBezTo>
                <a:lnTo>
                  <a:pt x="736699" y="2515196"/>
                </a:lnTo>
                <a:lnTo>
                  <a:pt x="744141" y="2507755"/>
                </a:lnTo>
                <a:cubicBezTo>
                  <a:pt x="749102" y="2502794"/>
                  <a:pt x="750342" y="2500313"/>
                  <a:pt x="747861" y="2500313"/>
                </a:cubicBezTo>
                <a:cubicBezTo>
                  <a:pt x="745381" y="2500313"/>
                  <a:pt x="741660" y="2495352"/>
                  <a:pt x="736699" y="2485430"/>
                </a:cubicBezTo>
                <a:lnTo>
                  <a:pt x="736699" y="2477989"/>
                </a:lnTo>
                <a:cubicBezTo>
                  <a:pt x="741660" y="2482950"/>
                  <a:pt x="745381" y="2484190"/>
                  <a:pt x="747861" y="2481710"/>
                </a:cubicBezTo>
                <a:cubicBezTo>
                  <a:pt x="750342" y="2479229"/>
                  <a:pt x="754063" y="2473028"/>
                  <a:pt x="759024" y="2463106"/>
                </a:cubicBezTo>
                <a:cubicBezTo>
                  <a:pt x="759024" y="2458145"/>
                  <a:pt x="762744" y="2451944"/>
                  <a:pt x="770186" y="2444503"/>
                </a:cubicBezTo>
                <a:cubicBezTo>
                  <a:pt x="777627" y="2437061"/>
                  <a:pt x="778867" y="2430860"/>
                  <a:pt x="773906" y="2425899"/>
                </a:cubicBezTo>
                <a:lnTo>
                  <a:pt x="773906" y="2418458"/>
                </a:lnTo>
                <a:lnTo>
                  <a:pt x="788789" y="2418458"/>
                </a:lnTo>
                <a:cubicBezTo>
                  <a:pt x="793750" y="2418458"/>
                  <a:pt x="796231" y="2419698"/>
                  <a:pt x="796231" y="2422178"/>
                </a:cubicBezTo>
                <a:cubicBezTo>
                  <a:pt x="796231" y="2424659"/>
                  <a:pt x="798711" y="2425899"/>
                  <a:pt x="803672" y="2425899"/>
                </a:cubicBezTo>
                <a:cubicBezTo>
                  <a:pt x="808633" y="2425899"/>
                  <a:pt x="811113" y="2424659"/>
                  <a:pt x="811113" y="2422178"/>
                </a:cubicBezTo>
                <a:cubicBezTo>
                  <a:pt x="811113" y="2419698"/>
                  <a:pt x="812354" y="2419698"/>
                  <a:pt x="814834" y="2422178"/>
                </a:cubicBezTo>
                <a:cubicBezTo>
                  <a:pt x="817315" y="2424659"/>
                  <a:pt x="821035" y="2420938"/>
                  <a:pt x="825996" y="2411016"/>
                </a:cubicBezTo>
                <a:cubicBezTo>
                  <a:pt x="830957" y="2401094"/>
                  <a:pt x="833438" y="2391173"/>
                  <a:pt x="833438" y="2381251"/>
                </a:cubicBezTo>
                <a:lnTo>
                  <a:pt x="840879" y="2373809"/>
                </a:lnTo>
                <a:lnTo>
                  <a:pt x="848321" y="2381251"/>
                </a:lnTo>
                <a:cubicBezTo>
                  <a:pt x="858242" y="2396133"/>
                  <a:pt x="868164" y="2398614"/>
                  <a:pt x="878086" y="2388692"/>
                </a:cubicBezTo>
                <a:lnTo>
                  <a:pt x="892969" y="2388692"/>
                </a:lnTo>
                <a:cubicBezTo>
                  <a:pt x="892969" y="2383731"/>
                  <a:pt x="892969" y="2380011"/>
                  <a:pt x="892969" y="2377530"/>
                </a:cubicBezTo>
                <a:cubicBezTo>
                  <a:pt x="892969" y="2375049"/>
                  <a:pt x="892969" y="2371329"/>
                  <a:pt x="892969" y="2366368"/>
                </a:cubicBezTo>
                <a:lnTo>
                  <a:pt x="900410" y="2366368"/>
                </a:lnTo>
                <a:cubicBezTo>
                  <a:pt x="900410" y="2371329"/>
                  <a:pt x="901651" y="2373809"/>
                  <a:pt x="904131" y="2373809"/>
                </a:cubicBezTo>
                <a:cubicBezTo>
                  <a:pt x="906611" y="2373809"/>
                  <a:pt x="907852" y="2373809"/>
                  <a:pt x="907852" y="2373809"/>
                </a:cubicBezTo>
                <a:cubicBezTo>
                  <a:pt x="907852" y="2368848"/>
                  <a:pt x="907852" y="2361407"/>
                  <a:pt x="907852" y="2351485"/>
                </a:cubicBezTo>
                <a:cubicBezTo>
                  <a:pt x="907852" y="2341563"/>
                  <a:pt x="907852" y="2336602"/>
                  <a:pt x="907852" y="2336602"/>
                </a:cubicBezTo>
                <a:cubicBezTo>
                  <a:pt x="917774" y="2341563"/>
                  <a:pt x="922735" y="2349004"/>
                  <a:pt x="922735" y="2358926"/>
                </a:cubicBezTo>
                <a:lnTo>
                  <a:pt x="930176" y="2344044"/>
                </a:lnTo>
                <a:lnTo>
                  <a:pt x="930176" y="2336602"/>
                </a:lnTo>
                <a:cubicBezTo>
                  <a:pt x="930176" y="2336602"/>
                  <a:pt x="931416" y="2337842"/>
                  <a:pt x="933897" y="2340323"/>
                </a:cubicBezTo>
                <a:cubicBezTo>
                  <a:pt x="936377" y="2342804"/>
                  <a:pt x="937617" y="2346524"/>
                  <a:pt x="937617" y="2351485"/>
                </a:cubicBezTo>
                <a:cubicBezTo>
                  <a:pt x="942578" y="2351485"/>
                  <a:pt x="942578" y="2353966"/>
                  <a:pt x="937617" y="2358926"/>
                </a:cubicBezTo>
                <a:cubicBezTo>
                  <a:pt x="937617" y="2358926"/>
                  <a:pt x="938858" y="2360166"/>
                  <a:pt x="941338" y="2362647"/>
                </a:cubicBezTo>
                <a:cubicBezTo>
                  <a:pt x="943819" y="2365128"/>
                  <a:pt x="945059" y="2368848"/>
                  <a:pt x="945059" y="2373809"/>
                </a:cubicBezTo>
                <a:cubicBezTo>
                  <a:pt x="954981" y="2383731"/>
                  <a:pt x="959942" y="2388692"/>
                  <a:pt x="959942" y="2388692"/>
                </a:cubicBezTo>
                <a:lnTo>
                  <a:pt x="967383" y="2388692"/>
                </a:lnTo>
                <a:lnTo>
                  <a:pt x="967383" y="2373809"/>
                </a:lnTo>
                <a:lnTo>
                  <a:pt x="959942" y="2358926"/>
                </a:lnTo>
                <a:cubicBezTo>
                  <a:pt x="959942" y="2349004"/>
                  <a:pt x="954981" y="2341563"/>
                  <a:pt x="945059" y="2336602"/>
                </a:cubicBezTo>
                <a:cubicBezTo>
                  <a:pt x="940098" y="2331641"/>
                  <a:pt x="937617" y="2329161"/>
                  <a:pt x="937617" y="2329161"/>
                </a:cubicBezTo>
                <a:cubicBezTo>
                  <a:pt x="937617" y="2329161"/>
                  <a:pt x="937617" y="2326680"/>
                  <a:pt x="937617" y="2321719"/>
                </a:cubicBezTo>
                <a:cubicBezTo>
                  <a:pt x="937617" y="2316759"/>
                  <a:pt x="940098" y="2316759"/>
                  <a:pt x="945059" y="2321719"/>
                </a:cubicBezTo>
                <a:cubicBezTo>
                  <a:pt x="945059" y="2316759"/>
                  <a:pt x="946299" y="2314278"/>
                  <a:pt x="948779" y="2314278"/>
                </a:cubicBezTo>
                <a:cubicBezTo>
                  <a:pt x="951260" y="2314278"/>
                  <a:pt x="952500" y="2304356"/>
                  <a:pt x="952500" y="2284512"/>
                </a:cubicBezTo>
                <a:cubicBezTo>
                  <a:pt x="957461" y="2259707"/>
                  <a:pt x="962422" y="2259707"/>
                  <a:pt x="967383" y="2284512"/>
                </a:cubicBezTo>
                <a:cubicBezTo>
                  <a:pt x="972344" y="2294434"/>
                  <a:pt x="977305" y="2299395"/>
                  <a:pt x="982266" y="2299395"/>
                </a:cubicBezTo>
                <a:lnTo>
                  <a:pt x="989707" y="2299395"/>
                </a:lnTo>
                <a:cubicBezTo>
                  <a:pt x="989707" y="2299395"/>
                  <a:pt x="989707" y="2296914"/>
                  <a:pt x="989707" y="2291954"/>
                </a:cubicBezTo>
                <a:cubicBezTo>
                  <a:pt x="994668" y="2291954"/>
                  <a:pt x="997148" y="2296914"/>
                  <a:pt x="997148" y="2306837"/>
                </a:cubicBezTo>
                <a:lnTo>
                  <a:pt x="1012032" y="2291954"/>
                </a:lnTo>
                <a:cubicBezTo>
                  <a:pt x="1012032" y="2282032"/>
                  <a:pt x="1010791" y="2275831"/>
                  <a:pt x="1008311" y="2273350"/>
                </a:cubicBezTo>
                <a:cubicBezTo>
                  <a:pt x="1005830" y="2270870"/>
                  <a:pt x="1002110" y="2265909"/>
                  <a:pt x="997148" y="2258467"/>
                </a:cubicBezTo>
                <a:cubicBezTo>
                  <a:pt x="992188" y="2251026"/>
                  <a:pt x="989707" y="2246065"/>
                  <a:pt x="989707" y="2243585"/>
                </a:cubicBezTo>
                <a:cubicBezTo>
                  <a:pt x="989707" y="2241104"/>
                  <a:pt x="989707" y="2239864"/>
                  <a:pt x="989707" y="2239864"/>
                </a:cubicBezTo>
                <a:cubicBezTo>
                  <a:pt x="994668" y="2229942"/>
                  <a:pt x="998389" y="2224981"/>
                  <a:pt x="1000869" y="2224981"/>
                </a:cubicBezTo>
                <a:cubicBezTo>
                  <a:pt x="1003350" y="2224981"/>
                  <a:pt x="1003350" y="2226221"/>
                  <a:pt x="1000869" y="2228702"/>
                </a:cubicBezTo>
                <a:cubicBezTo>
                  <a:pt x="998389" y="2231182"/>
                  <a:pt x="999629" y="2234903"/>
                  <a:pt x="1004590" y="2239864"/>
                </a:cubicBezTo>
                <a:cubicBezTo>
                  <a:pt x="1004590" y="2234903"/>
                  <a:pt x="1007070" y="2232422"/>
                  <a:pt x="1012032" y="2232422"/>
                </a:cubicBezTo>
                <a:cubicBezTo>
                  <a:pt x="1012032" y="2227462"/>
                  <a:pt x="1010791" y="2223741"/>
                  <a:pt x="1008311" y="2221260"/>
                </a:cubicBezTo>
                <a:cubicBezTo>
                  <a:pt x="1005830" y="2218780"/>
                  <a:pt x="1004590" y="2217540"/>
                  <a:pt x="1004590" y="2217540"/>
                </a:cubicBezTo>
                <a:cubicBezTo>
                  <a:pt x="999629" y="2212579"/>
                  <a:pt x="997148" y="2207618"/>
                  <a:pt x="997148" y="2202657"/>
                </a:cubicBezTo>
                <a:cubicBezTo>
                  <a:pt x="997148" y="2197696"/>
                  <a:pt x="997148" y="2195215"/>
                  <a:pt x="997148" y="2195215"/>
                </a:cubicBezTo>
                <a:lnTo>
                  <a:pt x="1004590" y="2195215"/>
                </a:lnTo>
                <a:cubicBezTo>
                  <a:pt x="999629" y="2195215"/>
                  <a:pt x="999629" y="2193975"/>
                  <a:pt x="1004590" y="2191495"/>
                </a:cubicBezTo>
                <a:cubicBezTo>
                  <a:pt x="1009551" y="2189014"/>
                  <a:pt x="1012032" y="2177852"/>
                  <a:pt x="1012032" y="2158008"/>
                </a:cubicBezTo>
                <a:lnTo>
                  <a:pt x="1012032" y="2135684"/>
                </a:lnTo>
                <a:lnTo>
                  <a:pt x="1019473" y="2150567"/>
                </a:lnTo>
                <a:lnTo>
                  <a:pt x="1026914" y="2158008"/>
                </a:lnTo>
                <a:lnTo>
                  <a:pt x="1019473" y="2217540"/>
                </a:lnTo>
                <a:cubicBezTo>
                  <a:pt x="1019473" y="2222500"/>
                  <a:pt x="1019473" y="2227462"/>
                  <a:pt x="1019473" y="2232422"/>
                </a:cubicBezTo>
                <a:cubicBezTo>
                  <a:pt x="1024434" y="2227462"/>
                  <a:pt x="1029395" y="2224981"/>
                  <a:pt x="1034356" y="2224981"/>
                </a:cubicBezTo>
                <a:lnTo>
                  <a:pt x="1026914" y="2232422"/>
                </a:lnTo>
                <a:cubicBezTo>
                  <a:pt x="1021953" y="2237383"/>
                  <a:pt x="1021953" y="2239864"/>
                  <a:pt x="1026914" y="2239864"/>
                </a:cubicBezTo>
                <a:lnTo>
                  <a:pt x="1034356" y="2247305"/>
                </a:lnTo>
                <a:cubicBezTo>
                  <a:pt x="1034356" y="2252266"/>
                  <a:pt x="1033115" y="2254747"/>
                  <a:pt x="1030635" y="2254747"/>
                </a:cubicBezTo>
                <a:cubicBezTo>
                  <a:pt x="1028155" y="2254747"/>
                  <a:pt x="1026914" y="2255987"/>
                  <a:pt x="1026914" y="2258467"/>
                </a:cubicBezTo>
                <a:cubicBezTo>
                  <a:pt x="1026914" y="2260948"/>
                  <a:pt x="1029395" y="2262188"/>
                  <a:pt x="1034356" y="2262188"/>
                </a:cubicBezTo>
                <a:cubicBezTo>
                  <a:pt x="1044277" y="2262188"/>
                  <a:pt x="1046758" y="2272110"/>
                  <a:pt x="1041797" y="2291954"/>
                </a:cubicBezTo>
                <a:cubicBezTo>
                  <a:pt x="1041797" y="2296914"/>
                  <a:pt x="1043037" y="2298155"/>
                  <a:pt x="1045518" y="2295674"/>
                </a:cubicBezTo>
                <a:cubicBezTo>
                  <a:pt x="1047998" y="2293194"/>
                  <a:pt x="1050479" y="2294434"/>
                  <a:pt x="1052959" y="2299395"/>
                </a:cubicBezTo>
                <a:cubicBezTo>
                  <a:pt x="1055440" y="2304356"/>
                  <a:pt x="1056680" y="2304356"/>
                  <a:pt x="1056680" y="2299395"/>
                </a:cubicBezTo>
                <a:lnTo>
                  <a:pt x="1056680" y="2306837"/>
                </a:lnTo>
                <a:cubicBezTo>
                  <a:pt x="1056680" y="2316759"/>
                  <a:pt x="1057920" y="2321719"/>
                  <a:pt x="1060401" y="2321719"/>
                </a:cubicBezTo>
                <a:cubicBezTo>
                  <a:pt x="1062881" y="2321719"/>
                  <a:pt x="1064121" y="2317999"/>
                  <a:pt x="1064121" y="2310557"/>
                </a:cubicBezTo>
                <a:cubicBezTo>
                  <a:pt x="1064121" y="2303116"/>
                  <a:pt x="1066602" y="2299395"/>
                  <a:pt x="1071563" y="2299395"/>
                </a:cubicBezTo>
                <a:lnTo>
                  <a:pt x="1079004" y="2314278"/>
                </a:lnTo>
                <a:cubicBezTo>
                  <a:pt x="1074043" y="2314278"/>
                  <a:pt x="1071563" y="2314278"/>
                  <a:pt x="1071563" y="2314278"/>
                </a:cubicBezTo>
                <a:cubicBezTo>
                  <a:pt x="1071563" y="2314278"/>
                  <a:pt x="1074043" y="2316759"/>
                  <a:pt x="1079004" y="2321719"/>
                </a:cubicBezTo>
                <a:cubicBezTo>
                  <a:pt x="1079004" y="2326680"/>
                  <a:pt x="1080245" y="2327921"/>
                  <a:pt x="1082725" y="2325440"/>
                </a:cubicBezTo>
                <a:cubicBezTo>
                  <a:pt x="1085205" y="2322959"/>
                  <a:pt x="1086446" y="2316759"/>
                  <a:pt x="1086446" y="2306837"/>
                </a:cubicBezTo>
                <a:cubicBezTo>
                  <a:pt x="1086446" y="2296914"/>
                  <a:pt x="1086446" y="2286993"/>
                  <a:pt x="1086446" y="2277071"/>
                </a:cubicBezTo>
                <a:cubicBezTo>
                  <a:pt x="1086446" y="2267149"/>
                  <a:pt x="1086446" y="2262188"/>
                  <a:pt x="1086446" y="2262188"/>
                </a:cubicBezTo>
                <a:cubicBezTo>
                  <a:pt x="1076524" y="2257227"/>
                  <a:pt x="1075283" y="2246065"/>
                  <a:pt x="1082725" y="2228702"/>
                </a:cubicBezTo>
                <a:cubicBezTo>
                  <a:pt x="1090166" y="2211338"/>
                  <a:pt x="1091407" y="2200176"/>
                  <a:pt x="1086446" y="2195215"/>
                </a:cubicBezTo>
                <a:lnTo>
                  <a:pt x="1086446" y="2180333"/>
                </a:lnTo>
                <a:cubicBezTo>
                  <a:pt x="1086446" y="2180333"/>
                  <a:pt x="1086446" y="2177852"/>
                  <a:pt x="1086446" y="2172891"/>
                </a:cubicBezTo>
                <a:cubicBezTo>
                  <a:pt x="1086446" y="2172891"/>
                  <a:pt x="1085205" y="2172891"/>
                  <a:pt x="1082725" y="2172891"/>
                </a:cubicBezTo>
                <a:cubicBezTo>
                  <a:pt x="1080245" y="2172891"/>
                  <a:pt x="1079004" y="2170411"/>
                  <a:pt x="1079004" y="2165450"/>
                </a:cubicBezTo>
                <a:lnTo>
                  <a:pt x="1086446" y="2165450"/>
                </a:lnTo>
                <a:cubicBezTo>
                  <a:pt x="1096367" y="2175372"/>
                  <a:pt x="1101328" y="2190255"/>
                  <a:pt x="1101328" y="2210098"/>
                </a:cubicBezTo>
                <a:lnTo>
                  <a:pt x="1101328" y="2217540"/>
                </a:lnTo>
                <a:lnTo>
                  <a:pt x="1116211" y="2224981"/>
                </a:lnTo>
                <a:cubicBezTo>
                  <a:pt x="1116211" y="2234903"/>
                  <a:pt x="1117452" y="2243585"/>
                  <a:pt x="1119932" y="2251026"/>
                </a:cubicBezTo>
                <a:cubicBezTo>
                  <a:pt x="1122412" y="2258467"/>
                  <a:pt x="1123653" y="2264669"/>
                  <a:pt x="1123653" y="2269630"/>
                </a:cubicBezTo>
                <a:cubicBezTo>
                  <a:pt x="1123653" y="2274590"/>
                  <a:pt x="1126133" y="2277071"/>
                  <a:pt x="1131094" y="2277071"/>
                </a:cubicBezTo>
                <a:lnTo>
                  <a:pt x="1138535" y="2284512"/>
                </a:lnTo>
                <a:lnTo>
                  <a:pt x="1138535" y="2277071"/>
                </a:lnTo>
                <a:cubicBezTo>
                  <a:pt x="1143496" y="2277071"/>
                  <a:pt x="1147217" y="2274590"/>
                  <a:pt x="1149698" y="2269630"/>
                </a:cubicBezTo>
                <a:cubicBezTo>
                  <a:pt x="1152178" y="2264669"/>
                  <a:pt x="1153418" y="2264669"/>
                  <a:pt x="1153418" y="2269630"/>
                </a:cubicBezTo>
                <a:lnTo>
                  <a:pt x="1153418" y="2254747"/>
                </a:lnTo>
                <a:lnTo>
                  <a:pt x="1145977" y="2217540"/>
                </a:lnTo>
                <a:lnTo>
                  <a:pt x="1153418" y="2232422"/>
                </a:lnTo>
                <a:cubicBezTo>
                  <a:pt x="1153418" y="2232422"/>
                  <a:pt x="1154659" y="2234903"/>
                  <a:pt x="1157139" y="2239864"/>
                </a:cubicBezTo>
                <a:cubicBezTo>
                  <a:pt x="1159619" y="2244825"/>
                  <a:pt x="1160859" y="2247305"/>
                  <a:pt x="1160859" y="2247305"/>
                </a:cubicBezTo>
                <a:lnTo>
                  <a:pt x="1160859" y="2239864"/>
                </a:lnTo>
                <a:cubicBezTo>
                  <a:pt x="1160859" y="2234903"/>
                  <a:pt x="1163340" y="2232422"/>
                  <a:pt x="1168301" y="2232422"/>
                </a:cubicBezTo>
                <a:cubicBezTo>
                  <a:pt x="1168301" y="2232422"/>
                  <a:pt x="1168301" y="2234903"/>
                  <a:pt x="1168301" y="2239864"/>
                </a:cubicBezTo>
                <a:cubicBezTo>
                  <a:pt x="1168301" y="2244825"/>
                  <a:pt x="1170781" y="2247305"/>
                  <a:pt x="1175742" y="2247305"/>
                </a:cubicBezTo>
                <a:cubicBezTo>
                  <a:pt x="1175742" y="2242345"/>
                  <a:pt x="1178223" y="2239864"/>
                  <a:pt x="1183184" y="2239864"/>
                </a:cubicBezTo>
                <a:lnTo>
                  <a:pt x="1183184" y="2232422"/>
                </a:lnTo>
                <a:lnTo>
                  <a:pt x="1175742" y="2224981"/>
                </a:lnTo>
                <a:lnTo>
                  <a:pt x="1190625" y="2232422"/>
                </a:lnTo>
                <a:cubicBezTo>
                  <a:pt x="1195586" y="2237383"/>
                  <a:pt x="1200547" y="2237383"/>
                  <a:pt x="1205508" y="2232422"/>
                </a:cubicBezTo>
                <a:cubicBezTo>
                  <a:pt x="1215430" y="2227462"/>
                  <a:pt x="1220391" y="2217540"/>
                  <a:pt x="1220391" y="2202657"/>
                </a:cubicBezTo>
                <a:cubicBezTo>
                  <a:pt x="1215430" y="2197696"/>
                  <a:pt x="1214190" y="2193975"/>
                  <a:pt x="1216670" y="2191495"/>
                </a:cubicBezTo>
                <a:cubicBezTo>
                  <a:pt x="1219151" y="2189014"/>
                  <a:pt x="1222871" y="2185293"/>
                  <a:pt x="1227832" y="2180333"/>
                </a:cubicBezTo>
                <a:lnTo>
                  <a:pt x="1235274" y="2172891"/>
                </a:lnTo>
                <a:cubicBezTo>
                  <a:pt x="1235274" y="2177852"/>
                  <a:pt x="1235274" y="2182813"/>
                  <a:pt x="1235274" y="2187774"/>
                </a:cubicBezTo>
                <a:lnTo>
                  <a:pt x="1242715" y="2180333"/>
                </a:lnTo>
                <a:lnTo>
                  <a:pt x="1250157" y="2120801"/>
                </a:lnTo>
                <a:cubicBezTo>
                  <a:pt x="1250157" y="2125762"/>
                  <a:pt x="1250157" y="2129483"/>
                  <a:pt x="1250157" y="2131963"/>
                </a:cubicBezTo>
                <a:cubicBezTo>
                  <a:pt x="1250157" y="2134444"/>
                  <a:pt x="1250157" y="2138165"/>
                  <a:pt x="1250157" y="2143126"/>
                </a:cubicBezTo>
                <a:cubicBezTo>
                  <a:pt x="1255118" y="2148086"/>
                  <a:pt x="1260078" y="2149327"/>
                  <a:pt x="1265039" y="2146846"/>
                </a:cubicBezTo>
                <a:cubicBezTo>
                  <a:pt x="1270000" y="2144366"/>
                  <a:pt x="1270000" y="2148086"/>
                  <a:pt x="1265039" y="2158008"/>
                </a:cubicBezTo>
                <a:lnTo>
                  <a:pt x="1272481" y="2165450"/>
                </a:lnTo>
                <a:lnTo>
                  <a:pt x="1279922" y="2172891"/>
                </a:lnTo>
                <a:lnTo>
                  <a:pt x="1279922" y="2165450"/>
                </a:lnTo>
                <a:cubicBezTo>
                  <a:pt x="1279922" y="2160489"/>
                  <a:pt x="1281162" y="2158008"/>
                  <a:pt x="1283643" y="2158008"/>
                </a:cubicBezTo>
                <a:cubicBezTo>
                  <a:pt x="1286123" y="2158008"/>
                  <a:pt x="1287364" y="2158008"/>
                  <a:pt x="1287364" y="2158008"/>
                </a:cubicBezTo>
                <a:cubicBezTo>
                  <a:pt x="1287364" y="2158008"/>
                  <a:pt x="1288604" y="2156768"/>
                  <a:pt x="1291084" y="2154288"/>
                </a:cubicBezTo>
                <a:cubicBezTo>
                  <a:pt x="1293565" y="2151807"/>
                  <a:pt x="1294805" y="2150567"/>
                  <a:pt x="1294805" y="2150567"/>
                </a:cubicBezTo>
                <a:lnTo>
                  <a:pt x="1302246" y="2150567"/>
                </a:lnTo>
                <a:cubicBezTo>
                  <a:pt x="1302246" y="2155528"/>
                  <a:pt x="1303487" y="2156768"/>
                  <a:pt x="1305967" y="2154288"/>
                </a:cubicBezTo>
                <a:cubicBezTo>
                  <a:pt x="1308447" y="2151807"/>
                  <a:pt x="1309688" y="2148086"/>
                  <a:pt x="1309688" y="2143126"/>
                </a:cubicBezTo>
                <a:cubicBezTo>
                  <a:pt x="1309688" y="2128243"/>
                  <a:pt x="1309688" y="2117081"/>
                  <a:pt x="1309688" y="2109639"/>
                </a:cubicBezTo>
                <a:lnTo>
                  <a:pt x="1309688" y="2105919"/>
                </a:lnTo>
                <a:cubicBezTo>
                  <a:pt x="1309688" y="2110879"/>
                  <a:pt x="1310928" y="2114600"/>
                  <a:pt x="1313408" y="2117081"/>
                </a:cubicBezTo>
                <a:cubicBezTo>
                  <a:pt x="1315889" y="2119561"/>
                  <a:pt x="1317129" y="2123282"/>
                  <a:pt x="1317129" y="2128243"/>
                </a:cubicBezTo>
                <a:lnTo>
                  <a:pt x="1317129" y="2113360"/>
                </a:lnTo>
                <a:lnTo>
                  <a:pt x="1324571" y="2105919"/>
                </a:lnTo>
                <a:cubicBezTo>
                  <a:pt x="1324571" y="2105919"/>
                  <a:pt x="1324571" y="2108399"/>
                  <a:pt x="1324571" y="2113360"/>
                </a:cubicBezTo>
                <a:lnTo>
                  <a:pt x="1324571" y="2120801"/>
                </a:lnTo>
                <a:lnTo>
                  <a:pt x="1332012" y="2128243"/>
                </a:lnTo>
                <a:lnTo>
                  <a:pt x="1346895" y="2128243"/>
                </a:lnTo>
                <a:cubicBezTo>
                  <a:pt x="1346895" y="2123282"/>
                  <a:pt x="1348135" y="2120801"/>
                  <a:pt x="1350616" y="2120801"/>
                </a:cubicBezTo>
                <a:cubicBezTo>
                  <a:pt x="1353096" y="2120801"/>
                  <a:pt x="1354336" y="2123282"/>
                  <a:pt x="1354336" y="2128243"/>
                </a:cubicBezTo>
                <a:lnTo>
                  <a:pt x="1354336" y="2143126"/>
                </a:lnTo>
                <a:lnTo>
                  <a:pt x="1361778" y="2128243"/>
                </a:lnTo>
                <a:lnTo>
                  <a:pt x="1369219" y="2113360"/>
                </a:lnTo>
                <a:cubicBezTo>
                  <a:pt x="1369219" y="2118321"/>
                  <a:pt x="1369219" y="2120801"/>
                  <a:pt x="1369219" y="2120801"/>
                </a:cubicBezTo>
                <a:cubicBezTo>
                  <a:pt x="1369219" y="2120801"/>
                  <a:pt x="1371699" y="2120801"/>
                  <a:pt x="1376660" y="2120801"/>
                </a:cubicBezTo>
                <a:cubicBezTo>
                  <a:pt x="1381621" y="2110879"/>
                  <a:pt x="1381621" y="2100958"/>
                  <a:pt x="1376660" y="2091036"/>
                </a:cubicBezTo>
                <a:cubicBezTo>
                  <a:pt x="1366739" y="2086075"/>
                  <a:pt x="1366739" y="2076153"/>
                  <a:pt x="1376660" y="2061270"/>
                </a:cubicBezTo>
                <a:lnTo>
                  <a:pt x="1376660" y="2053829"/>
                </a:lnTo>
                <a:cubicBezTo>
                  <a:pt x="1371699" y="2058790"/>
                  <a:pt x="1369219" y="2060030"/>
                  <a:pt x="1369219" y="2057549"/>
                </a:cubicBezTo>
                <a:cubicBezTo>
                  <a:pt x="1369219" y="2055069"/>
                  <a:pt x="1370459" y="2052589"/>
                  <a:pt x="1372940" y="2050108"/>
                </a:cubicBezTo>
                <a:cubicBezTo>
                  <a:pt x="1375420" y="2047628"/>
                  <a:pt x="1379141" y="2048868"/>
                  <a:pt x="1384102" y="2053829"/>
                </a:cubicBezTo>
                <a:lnTo>
                  <a:pt x="1384102" y="2016622"/>
                </a:lnTo>
                <a:lnTo>
                  <a:pt x="1384102" y="1986856"/>
                </a:lnTo>
                <a:cubicBezTo>
                  <a:pt x="1384102" y="1986856"/>
                  <a:pt x="1385342" y="1988097"/>
                  <a:pt x="1387823" y="1990577"/>
                </a:cubicBezTo>
                <a:cubicBezTo>
                  <a:pt x="1390303" y="1993057"/>
                  <a:pt x="1391543" y="1995538"/>
                  <a:pt x="1391543" y="1998018"/>
                </a:cubicBezTo>
                <a:cubicBezTo>
                  <a:pt x="1391543" y="2000499"/>
                  <a:pt x="1390303" y="2002980"/>
                  <a:pt x="1387823" y="2005460"/>
                </a:cubicBezTo>
                <a:cubicBezTo>
                  <a:pt x="1385342" y="2007940"/>
                  <a:pt x="1385342" y="2009180"/>
                  <a:pt x="1387823" y="2009180"/>
                </a:cubicBezTo>
                <a:cubicBezTo>
                  <a:pt x="1390303" y="2009180"/>
                  <a:pt x="1391543" y="2006700"/>
                  <a:pt x="1391543" y="2001739"/>
                </a:cubicBezTo>
                <a:lnTo>
                  <a:pt x="1398984" y="2016622"/>
                </a:lnTo>
                <a:cubicBezTo>
                  <a:pt x="1398984" y="2026544"/>
                  <a:pt x="1401465" y="2033985"/>
                  <a:pt x="1406426" y="2038946"/>
                </a:cubicBezTo>
                <a:lnTo>
                  <a:pt x="1406426" y="2031505"/>
                </a:lnTo>
                <a:lnTo>
                  <a:pt x="1413867" y="2024063"/>
                </a:lnTo>
                <a:cubicBezTo>
                  <a:pt x="1413867" y="2033985"/>
                  <a:pt x="1413867" y="2038946"/>
                  <a:pt x="1413867" y="2038946"/>
                </a:cubicBezTo>
                <a:cubicBezTo>
                  <a:pt x="1413867" y="2038946"/>
                  <a:pt x="1413867" y="2041427"/>
                  <a:pt x="1413867" y="2046387"/>
                </a:cubicBezTo>
                <a:cubicBezTo>
                  <a:pt x="1413867" y="2051349"/>
                  <a:pt x="1413867" y="2053829"/>
                  <a:pt x="1413867" y="2053829"/>
                </a:cubicBezTo>
                <a:cubicBezTo>
                  <a:pt x="1418828" y="2053829"/>
                  <a:pt x="1421309" y="2053829"/>
                  <a:pt x="1421309" y="2053829"/>
                </a:cubicBezTo>
                <a:lnTo>
                  <a:pt x="1421309" y="2046387"/>
                </a:lnTo>
                <a:lnTo>
                  <a:pt x="1428750" y="2046387"/>
                </a:lnTo>
                <a:cubicBezTo>
                  <a:pt x="1428750" y="2051349"/>
                  <a:pt x="1429990" y="2060030"/>
                  <a:pt x="1432471" y="2072432"/>
                </a:cubicBezTo>
                <a:cubicBezTo>
                  <a:pt x="1434951" y="2084834"/>
                  <a:pt x="1436192" y="2095997"/>
                  <a:pt x="1436192" y="2105919"/>
                </a:cubicBezTo>
                <a:lnTo>
                  <a:pt x="1443633" y="2113360"/>
                </a:lnTo>
                <a:lnTo>
                  <a:pt x="1443633" y="2120801"/>
                </a:lnTo>
                <a:lnTo>
                  <a:pt x="1451074" y="2135684"/>
                </a:lnTo>
                <a:lnTo>
                  <a:pt x="1458516" y="2150567"/>
                </a:lnTo>
                <a:cubicBezTo>
                  <a:pt x="1458516" y="2150567"/>
                  <a:pt x="1458516" y="2153048"/>
                  <a:pt x="1458516" y="2158008"/>
                </a:cubicBezTo>
                <a:cubicBezTo>
                  <a:pt x="1458516" y="2162969"/>
                  <a:pt x="1459756" y="2165450"/>
                  <a:pt x="1462237" y="2165450"/>
                </a:cubicBezTo>
                <a:cubicBezTo>
                  <a:pt x="1464717" y="2165450"/>
                  <a:pt x="1465957" y="2165450"/>
                  <a:pt x="1465957" y="2165450"/>
                </a:cubicBezTo>
                <a:cubicBezTo>
                  <a:pt x="1465957" y="2165450"/>
                  <a:pt x="1465957" y="2167930"/>
                  <a:pt x="1465957" y="2172891"/>
                </a:cubicBezTo>
                <a:lnTo>
                  <a:pt x="1473399" y="2180333"/>
                </a:lnTo>
                <a:cubicBezTo>
                  <a:pt x="1473399" y="2175372"/>
                  <a:pt x="1473399" y="2171651"/>
                  <a:pt x="1473399" y="2169171"/>
                </a:cubicBezTo>
                <a:cubicBezTo>
                  <a:pt x="1473399" y="2166690"/>
                  <a:pt x="1475879" y="2167930"/>
                  <a:pt x="1480840" y="2172891"/>
                </a:cubicBezTo>
                <a:lnTo>
                  <a:pt x="1488282" y="2180333"/>
                </a:lnTo>
                <a:lnTo>
                  <a:pt x="1495723" y="2187774"/>
                </a:lnTo>
                <a:cubicBezTo>
                  <a:pt x="1495723" y="2182813"/>
                  <a:pt x="1494483" y="2177852"/>
                  <a:pt x="1492002" y="2172891"/>
                </a:cubicBezTo>
                <a:cubicBezTo>
                  <a:pt x="1489522" y="2167930"/>
                  <a:pt x="1487041" y="2164210"/>
                  <a:pt x="1484561" y="2161729"/>
                </a:cubicBezTo>
                <a:cubicBezTo>
                  <a:pt x="1482080" y="2159248"/>
                  <a:pt x="1479600" y="2150567"/>
                  <a:pt x="1477119" y="2135684"/>
                </a:cubicBezTo>
                <a:cubicBezTo>
                  <a:pt x="1474639" y="2120801"/>
                  <a:pt x="1470918" y="2110879"/>
                  <a:pt x="1465957" y="2105919"/>
                </a:cubicBezTo>
                <a:cubicBezTo>
                  <a:pt x="1465957" y="2100958"/>
                  <a:pt x="1464717" y="2097237"/>
                  <a:pt x="1462237" y="2094756"/>
                </a:cubicBezTo>
                <a:cubicBezTo>
                  <a:pt x="1459756" y="2092276"/>
                  <a:pt x="1458516" y="2088555"/>
                  <a:pt x="1458516" y="2083594"/>
                </a:cubicBezTo>
                <a:lnTo>
                  <a:pt x="1465957" y="2046387"/>
                </a:lnTo>
                <a:lnTo>
                  <a:pt x="1458516" y="2038946"/>
                </a:lnTo>
                <a:cubicBezTo>
                  <a:pt x="1463477" y="2038946"/>
                  <a:pt x="1465957" y="2038946"/>
                  <a:pt x="1465957" y="2038946"/>
                </a:cubicBezTo>
                <a:lnTo>
                  <a:pt x="1465957" y="2031505"/>
                </a:lnTo>
                <a:cubicBezTo>
                  <a:pt x="1460996" y="2026544"/>
                  <a:pt x="1458516" y="2021583"/>
                  <a:pt x="1458516" y="2016622"/>
                </a:cubicBezTo>
                <a:lnTo>
                  <a:pt x="1458516" y="2001739"/>
                </a:lnTo>
                <a:lnTo>
                  <a:pt x="1458516" y="1994297"/>
                </a:lnTo>
                <a:cubicBezTo>
                  <a:pt x="1463477" y="1994297"/>
                  <a:pt x="1465957" y="1993057"/>
                  <a:pt x="1465957" y="1990577"/>
                </a:cubicBezTo>
                <a:cubicBezTo>
                  <a:pt x="1465957" y="1988097"/>
                  <a:pt x="1465957" y="1986856"/>
                  <a:pt x="1465957" y="1986856"/>
                </a:cubicBezTo>
                <a:lnTo>
                  <a:pt x="1473399" y="1964532"/>
                </a:lnTo>
                <a:cubicBezTo>
                  <a:pt x="1473399" y="1959571"/>
                  <a:pt x="1473399" y="1953370"/>
                  <a:pt x="1473399" y="1945928"/>
                </a:cubicBezTo>
                <a:lnTo>
                  <a:pt x="1473399" y="1942208"/>
                </a:lnTo>
                <a:lnTo>
                  <a:pt x="1480840" y="1964532"/>
                </a:lnTo>
                <a:cubicBezTo>
                  <a:pt x="1480840" y="1984376"/>
                  <a:pt x="1480840" y="2000499"/>
                  <a:pt x="1480840" y="2012901"/>
                </a:cubicBezTo>
                <a:cubicBezTo>
                  <a:pt x="1480840" y="2025304"/>
                  <a:pt x="1482080" y="2031505"/>
                  <a:pt x="1484561" y="2031505"/>
                </a:cubicBezTo>
                <a:cubicBezTo>
                  <a:pt x="1487041" y="2031505"/>
                  <a:pt x="1488282" y="2029024"/>
                  <a:pt x="1488282" y="2024063"/>
                </a:cubicBezTo>
                <a:lnTo>
                  <a:pt x="1488282" y="2031505"/>
                </a:lnTo>
                <a:cubicBezTo>
                  <a:pt x="1493243" y="2071192"/>
                  <a:pt x="1500684" y="2098477"/>
                  <a:pt x="1510606" y="2113360"/>
                </a:cubicBezTo>
                <a:cubicBezTo>
                  <a:pt x="1515567" y="2113360"/>
                  <a:pt x="1519287" y="2112120"/>
                  <a:pt x="1521768" y="2109639"/>
                </a:cubicBezTo>
                <a:cubicBezTo>
                  <a:pt x="1524248" y="2107159"/>
                  <a:pt x="1525489" y="2108399"/>
                  <a:pt x="1525489" y="2113360"/>
                </a:cubicBezTo>
                <a:cubicBezTo>
                  <a:pt x="1525489" y="2118321"/>
                  <a:pt x="1527969" y="2118321"/>
                  <a:pt x="1532930" y="2113360"/>
                </a:cubicBezTo>
                <a:cubicBezTo>
                  <a:pt x="1537891" y="2108399"/>
                  <a:pt x="1540371" y="2105919"/>
                  <a:pt x="1540371" y="2105919"/>
                </a:cubicBezTo>
                <a:cubicBezTo>
                  <a:pt x="1540371" y="2105919"/>
                  <a:pt x="1540371" y="2108399"/>
                  <a:pt x="1540371" y="2113360"/>
                </a:cubicBezTo>
                <a:cubicBezTo>
                  <a:pt x="1540371" y="2118321"/>
                  <a:pt x="1542852" y="2125762"/>
                  <a:pt x="1547813" y="2135684"/>
                </a:cubicBezTo>
                <a:lnTo>
                  <a:pt x="1547813" y="2128243"/>
                </a:lnTo>
                <a:cubicBezTo>
                  <a:pt x="1547813" y="2123282"/>
                  <a:pt x="1547813" y="2117081"/>
                  <a:pt x="1547813" y="2109639"/>
                </a:cubicBezTo>
                <a:cubicBezTo>
                  <a:pt x="1547813" y="2102198"/>
                  <a:pt x="1547813" y="2098477"/>
                  <a:pt x="1547813" y="2098477"/>
                </a:cubicBezTo>
                <a:lnTo>
                  <a:pt x="1547813" y="2091036"/>
                </a:lnTo>
                <a:lnTo>
                  <a:pt x="1562696" y="2105919"/>
                </a:lnTo>
                <a:cubicBezTo>
                  <a:pt x="1567657" y="2105919"/>
                  <a:pt x="1570137" y="2103438"/>
                  <a:pt x="1570137" y="2098477"/>
                </a:cubicBezTo>
                <a:cubicBezTo>
                  <a:pt x="1575098" y="2093516"/>
                  <a:pt x="1577578" y="2093516"/>
                  <a:pt x="1577578" y="2098477"/>
                </a:cubicBezTo>
                <a:lnTo>
                  <a:pt x="1592461" y="2113360"/>
                </a:lnTo>
                <a:lnTo>
                  <a:pt x="1607344" y="2150567"/>
                </a:lnTo>
                <a:cubicBezTo>
                  <a:pt x="1612305" y="2150567"/>
                  <a:pt x="1614785" y="2145606"/>
                  <a:pt x="1614785" y="2135684"/>
                </a:cubicBezTo>
                <a:lnTo>
                  <a:pt x="1622227" y="2143126"/>
                </a:lnTo>
                <a:cubicBezTo>
                  <a:pt x="1622227" y="2148086"/>
                  <a:pt x="1624707" y="2154288"/>
                  <a:pt x="1629668" y="2161729"/>
                </a:cubicBezTo>
                <a:cubicBezTo>
                  <a:pt x="1634629" y="2169171"/>
                  <a:pt x="1639590" y="2170411"/>
                  <a:pt x="1644551" y="2165450"/>
                </a:cubicBezTo>
                <a:lnTo>
                  <a:pt x="1644551" y="2172891"/>
                </a:lnTo>
                <a:cubicBezTo>
                  <a:pt x="1639590" y="2177852"/>
                  <a:pt x="1638350" y="2181573"/>
                  <a:pt x="1640830" y="2184053"/>
                </a:cubicBezTo>
                <a:cubicBezTo>
                  <a:pt x="1643311" y="2186534"/>
                  <a:pt x="1644551" y="2190255"/>
                  <a:pt x="1644551" y="2195215"/>
                </a:cubicBezTo>
                <a:cubicBezTo>
                  <a:pt x="1644551" y="2205138"/>
                  <a:pt x="1645791" y="2211338"/>
                  <a:pt x="1648272" y="2213819"/>
                </a:cubicBezTo>
                <a:cubicBezTo>
                  <a:pt x="1650752" y="2216300"/>
                  <a:pt x="1651992" y="2217540"/>
                  <a:pt x="1651992" y="2217540"/>
                </a:cubicBezTo>
                <a:cubicBezTo>
                  <a:pt x="1666875" y="2222500"/>
                  <a:pt x="1671836" y="2217540"/>
                  <a:pt x="1666875" y="2202657"/>
                </a:cubicBezTo>
                <a:cubicBezTo>
                  <a:pt x="1666875" y="2192735"/>
                  <a:pt x="1666875" y="2182813"/>
                  <a:pt x="1666875" y="2172891"/>
                </a:cubicBezTo>
                <a:cubicBezTo>
                  <a:pt x="1671836" y="2172891"/>
                  <a:pt x="1674317" y="2171651"/>
                  <a:pt x="1674317" y="2169171"/>
                </a:cubicBezTo>
                <a:cubicBezTo>
                  <a:pt x="1674317" y="2166690"/>
                  <a:pt x="1671836" y="2162969"/>
                  <a:pt x="1666875" y="2158008"/>
                </a:cubicBezTo>
                <a:cubicBezTo>
                  <a:pt x="1661914" y="2158008"/>
                  <a:pt x="1659434" y="2158008"/>
                  <a:pt x="1659434" y="2158008"/>
                </a:cubicBezTo>
                <a:lnTo>
                  <a:pt x="1659434" y="2150567"/>
                </a:lnTo>
                <a:cubicBezTo>
                  <a:pt x="1664395" y="2140645"/>
                  <a:pt x="1669356" y="2135684"/>
                  <a:pt x="1674317" y="2135684"/>
                </a:cubicBezTo>
                <a:lnTo>
                  <a:pt x="1666875" y="2068712"/>
                </a:lnTo>
                <a:lnTo>
                  <a:pt x="1674317" y="2061270"/>
                </a:lnTo>
                <a:lnTo>
                  <a:pt x="1681758" y="2098477"/>
                </a:lnTo>
                <a:cubicBezTo>
                  <a:pt x="1681758" y="2118321"/>
                  <a:pt x="1681758" y="2135684"/>
                  <a:pt x="1681758" y="2150567"/>
                </a:cubicBezTo>
                <a:cubicBezTo>
                  <a:pt x="1686719" y="2155528"/>
                  <a:pt x="1686719" y="2160489"/>
                  <a:pt x="1681758" y="2165450"/>
                </a:cubicBezTo>
                <a:lnTo>
                  <a:pt x="1681758" y="2172891"/>
                </a:lnTo>
                <a:lnTo>
                  <a:pt x="1689199" y="2187774"/>
                </a:lnTo>
                <a:lnTo>
                  <a:pt x="1696641" y="2195215"/>
                </a:lnTo>
                <a:cubicBezTo>
                  <a:pt x="1696641" y="2195215"/>
                  <a:pt x="1696641" y="2197696"/>
                  <a:pt x="1696641" y="2202657"/>
                </a:cubicBezTo>
                <a:lnTo>
                  <a:pt x="1696641" y="2217540"/>
                </a:lnTo>
                <a:cubicBezTo>
                  <a:pt x="1701602" y="2217540"/>
                  <a:pt x="1702842" y="2213819"/>
                  <a:pt x="1700362" y="2206378"/>
                </a:cubicBezTo>
                <a:cubicBezTo>
                  <a:pt x="1697881" y="2198936"/>
                  <a:pt x="1696641" y="2192735"/>
                  <a:pt x="1696641" y="2187774"/>
                </a:cubicBezTo>
                <a:cubicBezTo>
                  <a:pt x="1696641" y="2182813"/>
                  <a:pt x="1697881" y="2179093"/>
                  <a:pt x="1700362" y="2176612"/>
                </a:cubicBezTo>
                <a:cubicBezTo>
                  <a:pt x="1702842" y="2174131"/>
                  <a:pt x="1704082" y="2172891"/>
                  <a:pt x="1704082" y="2172891"/>
                </a:cubicBezTo>
                <a:lnTo>
                  <a:pt x="1711524" y="2172891"/>
                </a:lnTo>
                <a:lnTo>
                  <a:pt x="1718965" y="2172891"/>
                </a:lnTo>
                <a:lnTo>
                  <a:pt x="1733848" y="2165450"/>
                </a:lnTo>
                <a:cubicBezTo>
                  <a:pt x="1733848" y="2175372"/>
                  <a:pt x="1733848" y="2182813"/>
                  <a:pt x="1733848" y="2187774"/>
                </a:cubicBezTo>
                <a:cubicBezTo>
                  <a:pt x="1733848" y="2192735"/>
                  <a:pt x="1737569" y="2195215"/>
                  <a:pt x="1745010" y="2195215"/>
                </a:cubicBezTo>
                <a:cubicBezTo>
                  <a:pt x="1752451" y="2195215"/>
                  <a:pt x="1756172" y="2196455"/>
                  <a:pt x="1756172" y="2198936"/>
                </a:cubicBezTo>
                <a:cubicBezTo>
                  <a:pt x="1756172" y="2201417"/>
                  <a:pt x="1757412" y="2202657"/>
                  <a:pt x="1759893" y="2202657"/>
                </a:cubicBezTo>
                <a:cubicBezTo>
                  <a:pt x="1762373" y="2202657"/>
                  <a:pt x="1763614" y="2200176"/>
                  <a:pt x="1763614" y="2195215"/>
                </a:cubicBezTo>
                <a:cubicBezTo>
                  <a:pt x="1763614" y="2190255"/>
                  <a:pt x="1764854" y="2187774"/>
                  <a:pt x="1767334" y="2187774"/>
                </a:cubicBezTo>
                <a:cubicBezTo>
                  <a:pt x="1769815" y="2187774"/>
                  <a:pt x="1771055" y="2182813"/>
                  <a:pt x="1771055" y="2172891"/>
                </a:cubicBezTo>
                <a:cubicBezTo>
                  <a:pt x="1766094" y="2172891"/>
                  <a:pt x="1763614" y="2170411"/>
                  <a:pt x="1763614" y="2165450"/>
                </a:cubicBezTo>
                <a:cubicBezTo>
                  <a:pt x="1768574" y="2160489"/>
                  <a:pt x="1771055" y="2154288"/>
                  <a:pt x="1771055" y="2146846"/>
                </a:cubicBezTo>
                <a:cubicBezTo>
                  <a:pt x="1771055" y="2139405"/>
                  <a:pt x="1771055" y="2128243"/>
                  <a:pt x="1771055" y="2113360"/>
                </a:cubicBezTo>
                <a:cubicBezTo>
                  <a:pt x="1771055" y="2103438"/>
                  <a:pt x="1768574" y="2098477"/>
                  <a:pt x="1763614" y="2098477"/>
                </a:cubicBezTo>
                <a:cubicBezTo>
                  <a:pt x="1763614" y="2093516"/>
                  <a:pt x="1761133" y="2088555"/>
                  <a:pt x="1756172" y="2083594"/>
                </a:cubicBezTo>
                <a:cubicBezTo>
                  <a:pt x="1751211" y="2078634"/>
                  <a:pt x="1748731" y="2073672"/>
                  <a:pt x="1748731" y="2068712"/>
                </a:cubicBezTo>
                <a:lnTo>
                  <a:pt x="1763614" y="2076153"/>
                </a:lnTo>
                <a:lnTo>
                  <a:pt x="1778496" y="2083594"/>
                </a:lnTo>
                <a:cubicBezTo>
                  <a:pt x="1778496" y="2078634"/>
                  <a:pt x="1776016" y="2076153"/>
                  <a:pt x="1771055" y="2076153"/>
                </a:cubicBezTo>
                <a:cubicBezTo>
                  <a:pt x="1766094" y="2076153"/>
                  <a:pt x="1763614" y="2074913"/>
                  <a:pt x="1763614" y="2072432"/>
                </a:cubicBezTo>
                <a:cubicBezTo>
                  <a:pt x="1763614" y="2069952"/>
                  <a:pt x="1766094" y="2066231"/>
                  <a:pt x="1771055" y="2061270"/>
                </a:cubicBezTo>
                <a:lnTo>
                  <a:pt x="1771055" y="2053829"/>
                </a:lnTo>
                <a:cubicBezTo>
                  <a:pt x="1771055" y="2053829"/>
                  <a:pt x="1769815" y="2050108"/>
                  <a:pt x="1767334" y="2042667"/>
                </a:cubicBezTo>
                <a:cubicBezTo>
                  <a:pt x="1764854" y="2035225"/>
                  <a:pt x="1766094" y="2031505"/>
                  <a:pt x="1771055" y="2031505"/>
                </a:cubicBezTo>
                <a:cubicBezTo>
                  <a:pt x="1771055" y="2036466"/>
                  <a:pt x="1773535" y="2038946"/>
                  <a:pt x="1778496" y="2038946"/>
                </a:cubicBezTo>
                <a:lnTo>
                  <a:pt x="1778496" y="2046387"/>
                </a:lnTo>
                <a:cubicBezTo>
                  <a:pt x="1778496" y="2046387"/>
                  <a:pt x="1778496" y="2053829"/>
                  <a:pt x="1778496" y="2068712"/>
                </a:cubicBezTo>
                <a:cubicBezTo>
                  <a:pt x="1778496" y="2083594"/>
                  <a:pt x="1780977" y="2094756"/>
                  <a:pt x="1785938" y="2102198"/>
                </a:cubicBezTo>
                <a:cubicBezTo>
                  <a:pt x="1790899" y="2109639"/>
                  <a:pt x="1790899" y="2115841"/>
                  <a:pt x="1785938" y="2120801"/>
                </a:cubicBezTo>
                <a:lnTo>
                  <a:pt x="1785938" y="2128243"/>
                </a:lnTo>
                <a:lnTo>
                  <a:pt x="1793379" y="2128243"/>
                </a:lnTo>
                <a:cubicBezTo>
                  <a:pt x="1793379" y="2138165"/>
                  <a:pt x="1793379" y="2145606"/>
                  <a:pt x="1793379" y="2150567"/>
                </a:cubicBezTo>
                <a:cubicBezTo>
                  <a:pt x="1798340" y="2160489"/>
                  <a:pt x="1800821" y="2162969"/>
                  <a:pt x="1800821" y="2158008"/>
                </a:cubicBezTo>
                <a:lnTo>
                  <a:pt x="1800821" y="2135684"/>
                </a:lnTo>
                <a:lnTo>
                  <a:pt x="1800821" y="2113360"/>
                </a:lnTo>
                <a:cubicBezTo>
                  <a:pt x="1800821" y="2118321"/>
                  <a:pt x="1802061" y="2124522"/>
                  <a:pt x="1804541" y="2131963"/>
                </a:cubicBezTo>
                <a:cubicBezTo>
                  <a:pt x="1807022" y="2139405"/>
                  <a:pt x="1808262" y="2140645"/>
                  <a:pt x="1808262" y="2135684"/>
                </a:cubicBezTo>
                <a:lnTo>
                  <a:pt x="1815703" y="2128243"/>
                </a:lnTo>
                <a:cubicBezTo>
                  <a:pt x="1815703" y="2133204"/>
                  <a:pt x="1814463" y="2135684"/>
                  <a:pt x="1811983" y="2135684"/>
                </a:cubicBezTo>
                <a:cubicBezTo>
                  <a:pt x="1809502" y="2135684"/>
                  <a:pt x="1808262" y="2138165"/>
                  <a:pt x="1808262" y="2143126"/>
                </a:cubicBezTo>
                <a:cubicBezTo>
                  <a:pt x="1808262" y="2143126"/>
                  <a:pt x="1808262" y="2145606"/>
                  <a:pt x="1808262" y="2150567"/>
                </a:cubicBezTo>
                <a:cubicBezTo>
                  <a:pt x="1808262" y="2145606"/>
                  <a:pt x="1811983" y="2145606"/>
                  <a:pt x="1819424" y="2150567"/>
                </a:cubicBezTo>
                <a:cubicBezTo>
                  <a:pt x="1826865" y="2155528"/>
                  <a:pt x="1833066" y="2156768"/>
                  <a:pt x="1838027" y="2154288"/>
                </a:cubicBezTo>
                <a:cubicBezTo>
                  <a:pt x="1842988" y="2151807"/>
                  <a:pt x="1847949" y="2150567"/>
                  <a:pt x="1852910" y="2150567"/>
                </a:cubicBezTo>
                <a:cubicBezTo>
                  <a:pt x="1857871" y="2150567"/>
                  <a:pt x="1860352" y="2148086"/>
                  <a:pt x="1860352" y="2143126"/>
                </a:cubicBezTo>
                <a:cubicBezTo>
                  <a:pt x="1860352" y="2138165"/>
                  <a:pt x="1861592" y="2135684"/>
                  <a:pt x="1864073" y="2135684"/>
                </a:cubicBezTo>
                <a:cubicBezTo>
                  <a:pt x="1866553" y="2135684"/>
                  <a:pt x="1870274" y="2135684"/>
                  <a:pt x="1875235" y="2135684"/>
                </a:cubicBezTo>
                <a:lnTo>
                  <a:pt x="1882676" y="2128243"/>
                </a:lnTo>
                <a:cubicBezTo>
                  <a:pt x="1882676" y="2128243"/>
                  <a:pt x="1885157" y="2128243"/>
                  <a:pt x="1890118" y="2128243"/>
                </a:cubicBezTo>
                <a:cubicBezTo>
                  <a:pt x="1895078" y="2128243"/>
                  <a:pt x="1897559" y="2129483"/>
                  <a:pt x="1897559" y="2131963"/>
                </a:cubicBezTo>
                <a:cubicBezTo>
                  <a:pt x="1897559" y="2134444"/>
                  <a:pt x="1900039" y="2135684"/>
                  <a:pt x="1905000" y="2135684"/>
                </a:cubicBezTo>
                <a:lnTo>
                  <a:pt x="1905000" y="2128243"/>
                </a:lnTo>
                <a:cubicBezTo>
                  <a:pt x="1900039" y="2128243"/>
                  <a:pt x="1900039" y="2125762"/>
                  <a:pt x="1905000" y="2120801"/>
                </a:cubicBezTo>
                <a:cubicBezTo>
                  <a:pt x="1905000" y="2115841"/>
                  <a:pt x="1906241" y="2113360"/>
                  <a:pt x="1908721" y="2113360"/>
                </a:cubicBezTo>
                <a:cubicBezTo>
                  <a:pt x="1911201" y="2113360"/>
                  <a:pt x="1912442" y="2113360"/>
                  <a:pt x="1912442" y="2113360"/>
                </a:cubicBezTo>
                <a:lnTo>
                  <a:pt x="1927325" y="2113360"/>
                </a:lnTo>
                <a:lnTo>
                  <a:pt x="1934766" y="2105919"/>
                </a:lnTo>
                <a:lnTo>
                  <a:pt x="1942207" y="2098477"/>
                </a:lnTo>
                <a:cubicBezTo>
                  <a:pt x="1942207" y="2098477"/>
                  <a:pt x="1943448" y="2098477"/>
                  <a:pt x="1945928" y="2098477"/>
                </a:cubicBezTo>
                <a:cubicBezTo>
                  <a:pt x="1948408" y="2098477"/>
                  <a:pt x="1952129" y="2095997"/>
                  <a:pt x="1957090" y="2091036"/>
                </a:cubicBezTo>
                <a:cubicBezTo>
                  <a:pt x="1962051" y="2086075"/>
                  <a:pt x="1965772" y="2083594"/>
                  <a:pt x="1968252" y="2083594"/>
                </a:cubicBezTo>
                <a:cubicBezTo>
                  <a:pt x="1970733" y="2083594"/>
                  <a:pt x="1971973" y="2086075"/>
                  <a:pt x="1971973" y="2091036"/>
                </a:cubicBezTo>
                <a:cubicBezTo>
                  <a:pt x="1976934" y="2091036"/>
                  <a:pt x="1985616" y="2089796"/>
                  <a:pt x="1998018" y="2087315"/>
                </a:cubicBezTo>
                <a:cubicBezTo>
                  <a:pt x="2010420" y="2084834"/>
                  <a:pt x="2019102" y="2086075"/>
                  <a:pt x="2024063" y="2091036"/>
                </a:cubicBezTo>
                <a:lnTo>
                  <a:pt x="2031504" y="2091036"/>
                </a:lnTo>
                <a:cubicBezTo>
                  <a:pt x="2026543" y="2086075"/>
                  <a:pt x="2024063" y="2083594"/>
                  <a:pt x="2024063" y="2083594"/>
                </a:cubicBezTo>
                <a:cubicBezTo>
                  <a:pt x="2024063" y="2083594"/>
                  <a:pt x="2026543" y="2081114"/>
                  <a:pt x="2031504" y="2076153"/>
                </a:cubicBezTo>
                <a:cubicBezTo>
                  <a:pt x="2036465" y="2076153"/>
                  <a:pt x="2040185" y="2077393"/>
                  <a:pt x="2042666" y="2079874"/>
                </a:cubicBezTo>
                <a:cubicBezTo>
                  <a:pt x="2045147" y="2082354"/>
                  <a:pt x="2043906" y="2086075"/>
                  <a:pt x="2038945" y="2091036"/>
                </a:cubicBezTo>
                <a:lnTo>
                  <a:pt x="2046387" y="2083594"/>
                </a:lnTo>
                <a:cubicBezTo>
                  <a:pt x="2056309" y="2078634"/>
                  <a:pt x="2061270" y="2071192"/>
                  <a:pt x="2061270" y="2061270"/>
                </a:cubicBezTo>
                <a:lnTo>
                  <a:pt x="2068711" y="2046387"/>
                </a:lnTo>
                <a:lnTo>
                  <a:pt x="2091035" y="2024063"/>
                </a:lnTo>
                <a:cubicBezTo>
                  <a:pt x="2091035" y="2024063"/>
                  <a:pt x="2091035" y="2021583"/>
                  <a:pt x="2091035" y="2016622"/>
                </a:cubicBezTo>
                <a:cubicBezTo>
                  <a:pt x="2091035" y="2011661"/>
                  <a:pt x="2092276" y="2007940"/>
                  <a:pt x="2094756" y="2005460"/>
                </a:cubicBezTo>
                <a:cubicBezTo>
                  <a:pt x="2097237" y="2002980"/>
                  <a:pt x="2098477" y="2004220"/>
                  <a:pt x="2098477" y="2009180"/>
                </a:cubicBezTo>
                <a:cubicBezTo>
                  <a:pt x="2103438" y="2009180"/>
                  <a:pt x="2108399" y="2006700"/>
                  <a:pt x="2113360" y="2001739"/>
                </a:cubicBezTo>
                <a:lnTo>
                  <a:pt x="2120801" y="2016622"/>
                </a:lnTo>
                <a:cubicBezTo>
                  <a:pt x="2130723" y="2021583"/>
                  <a:pt x="2135684" y="2026544"/>
                  <a:pt x="2135684" y="2031505"/>
                </a:cubicBezTo>
                <a:cubicBezTo>
                  <a:pt x="2140645" y="2026544"/>
                  <a:pt x="2143125" y="2024063"/>
                  <a:pt x="2143125" y="2024063"/>
                </a:cubicBezTo>
                <a:lnTo>
                  <a:pt x="2150567" y="2016622"/>
                </a:lnTo>
                <a:cubicBezTo>
                  <a:pt x="2150567" y="2011661"/>
                  <a:pt x="2151807" y="2007940"/>
                  <a:pt x="2154287" y="2005460"/>
                </a:cubicBezTo>
                <a:cubicBezTo>
                  <a:pt x="2156768" y="2002980"/>
                  <a:pt x="2160489" y="2001739"/>
                  <a:pt x="2165450" y="2001739"/>
                </a:cubicBezTo>
                <a:cubicBezTo>
                  <a:pt x="2165450" y="2001739"/>
                  <a:pt x="2167930" y="1999259"/>
                  <a:pt x="2172891" y="1994297"/>
                </a:cubicBezTo>
                <a:cubicBezTo>
                  <a:pt x="2177852" y="1989337"/>
                  <a:pt x="2180332" y="1981895"/>
                  <a:pt x="2180332" y="1971973"/>
                </a:cubicBezTo>
                <a:cubicBezTo>
                  <a:pt x="2180332" y="1962052"/>
                  <a:pt x="2181573" y="1957090"/>
                  <a:pt x="2184053" y="1957090"/>
                </a:cubicBezTo>
                <a:cubicBezTo>
                  <a:pt x="2186534" y="1957090"/>
                  <a:pt x="2187774" y="1959571"/>
                  <a:pt x="2187774" y="1964532"/>
                </a:cubicBezTo>
                <a:cubicBezTo>
                  <a:pt x="2187774" y="1969493"/>
                  <a:pt x="2187774" y="1973214"/>
                  <a:pt x="2187774" y="1975694"/>
                </a:cubicBezTo>
                <a:cubicBezTo>
                  <a:pt x="2187774" y="1978175"/>
                  <a:pt x="2187774" y="1979415"/>
                  <a:pt x="2187774" y="1979415"/>
                </a:cubicBezTo>
                <a:cubicBezTo>
                  <a:pt x="2192735" y="1979415"/>
                  <a:pt x="2195215" y="1976935"/>
                  <a:pt x="2195215" y="1971973"/>
                </a:cubicBezTo>
                <a:cubicBezTo>
                  <a:pt x="2195215" y="1967013"/>
                  <a:pt x="2195215" y="1959571"/>
                  <a:pt x="2195215" y="1949649"/>
                </a:cubicBezTo>
                <a:cubicBezTo>
                  <a:pt x="2195215" y="1939728"/>
                  <a:pt x="2195215" y="1934766"/>
                  <a:pt x="2195215" y="1934766"/>
                </a:cubicBezTo>
                <a:cubicBezTo>
                  <a:pt x="2200176" y="1939728"/>
                  <a:pt x="2205137" y="1942208"/>
                  <a:pt x="2210098" y="1942208"/>
                </a:cubicBezTo>
                <a:cubicBezTo>
                  <a:pt x="2215059" y="1942208"/>
                  <a:pt x="2217539" y="1947169"/>
                  <a:pt x="2217539" y="1957090"/>
                </a:cubicBezTo>
                <a:lnTo>
                  <a:pt x="2224981" y="1964532"/>
                </a:lnTo>
                <a:cubicBezTo>
                  <a:pt x="2224981" y="1959571"/>
                  <a:pt x="2224981" y="1957090"/>
                  <a:pt x="2224981" y="1957090"/>
                </a:cubicBezTo>
                <a:cubicBezTo>
                  <a:pt x="2224981" y="1952130"/>
                  <a:pt x="2224981" y="1949649"/>
                  <a:pt x="2224981" y="1949649"/>
                </a:cubicBezTo>
                <a:lnTo>
                  <a:pt x="2232422" y="1949649"/>
                </a:lnTo>
                <a:lnTo>
                  <a:pt x="2247305" y="1971973"/>
                </a:lnTo>
                <a:lnTo>
                  <a:pt x="2254746" y="1971973"/>
                </a:lnTo>
                <a:cubicBezTo>
                  <a:pt x="2259707" y="1971973"/>
                  <a:pt x="2264668" y="1969493"/>
                  <a:pt x="2269629" y="1964532"/>
                </a:cubicBezTo>
                <a:cubicBezTo>
                  <a:pt x="2274590" y="1959571"/>
                  <a:pt x="2277070" y="1959571"/>
                  <a:pt x="2277070" y="1964532"/>
                </a:cubicBezTo>
                <a:lnTo>
                  <a:pt x="2284512" y="1949649"/>
                </a:lnTo>
                <a:lnTo>
                  <a:pt x="2291953" y="1942208"/>
                </a:lnTo>
                <a:lnTo>
                  <a:pt x="2299395" y="1942208"/>
                </a:lnTo>
                <a:lnTo>
                  <a:pt x="2306836" y="1934766"/>
                </a:lnTo>
                <a:cubicBezTo>
                  <a:pt x="2306836" y="1939728"/>
                  <a:pt x="2308076" y="1940968"/>
                  <a:pt x="2310557" y="1938487"/>
                </a:cubicBezTo>
                <a:cubicBezTo>
                  <a:pt x="2313037" y="1936007"/>
                  <a:pt x="2314278" y="1936007"/>
                  <a:pt x="2314278" y="1938487"/>
                </a:cubicBezTo>
                <a:cubicBezTo>
                  <a:pt x="2314278" y="1940968"/>
                  <a:pt x="2316758" y="1942208"/>
                  <a:pt x="2321719" y="1942208"/>
                </a:cubicBezTo>
                <a:cubicBezTo>
                  <a:pt x="2321719" y="1942208"/>
                  <a:pt x="2324200" y="1942208"/>
                  <a:pt x="2329160" y="1942208"/>
                </a:cubicBezTo>
                <a:cubicBezTo>
                  <a:pt x="2329160" y="1937247"/>
                  <a:pt x="2329160" y="1934766"/>
                  <a:pt x="2329160" y="1934766"/>
                </a:cubicBezTo>
                <a:cubicBezTo>
                  <a:pt x="2334121" y="1934766"/>
                  <a:pt x="2331641" y="1924845"/>
                  <a:pt x="2321719" y="1905001"/>
                </a:cubicBezTo>
                <a:lnTo>
                  <a:pt x="2321719" y="1897559"/>
                </a:lnTo>
                <a:cubicBezTo>
                  <a:pt x="2321719" y="1897559"/>
                  <a:pt x="2322959" y="1897559"/>
                  <a:pt x="2325440" y="1897559"/>
                </a:cubicBezTo>
                <a:cubicBezTo>
                  <a:pt x="2327920" y="1897559"/>
                  <a:pt x="2329160" y="1900040"/>
                  <a:pt x="2329160" y="1905001"/>
                </a:cubicBezTo>
                <a:cubicBezTo>
                  <a:pt x="2329160" y="1909962"/>
                  <a:pt x="2331641" y="1914923"/>
                  <a:pt x="2336602" y="1919883"/>
                </a:cubicBezTo>
                <a:cubicBezTo>
                  <a:pt x="2341562" y="1924845"/>
                  <a:pt x="2349004" y="1927325"/>
                  <a:pt x="2358926" y="1927325"/>
                </a:cubicBezTo>
                <a:cubicBezTo>
                  <a:pt x="2358926" y="1922364"/>
                  <a:pt x="2360166" y="1919883"/>
                  <a:pt x="2362647" y="1919883"/>
                </a:cubicBezTo>
                <a:cubicBezTo>
                  <a:pt x="2365127" y="1919883"/>
                  <a:pt x="2366367" y="1917403"/>
                  <a:pt x="2366367" y="1912442"/>
                </a:cubicBezTo>
                <a:lnTo>
                  <a:pt x="2373809" y="1905001"/>
                </a:lnTo>
                <a:cubicBezTo>
                  <a:pt x="2378770" y="1905001"/>
                  <a:pt x="2381250" y="1902521"/>
                  <a:pt x="2381250" y="1897559"/>
                </a:cubicBezTo>
                <a:cubicBezTo>
                  <a:pt x="2381250" y="1892598"/>
                  <a:pt x="2381250" y="1890118"/>
                  <a:pt x="2381250" y="1890118"/>
                </a:cubicBezTo>
                <a:cubicBezTo>
                  <a:pt x="2381250" y="1890118"/>
                  <a:pt x="2383731" y="1890118"/>
                  <a:pt x="2388691" y="1890118"/>
                </a:cubicBezTo>
                <a:cubicBezTo>
                  <a:pt x="2403574" y="1890118"/>
                  <a:pt x="2406055" y="1897559"/>
                  <a:pt x="2396133" y="1912442"/>
                </a:cubicBezTo>
                <a:cubicBezTo>
                  <a:pt x="2396133" y="1917403"/>
                  <a:pt x="2398613" y="1918643"/>
                  <a:pt x="2403574" y="1916163"/>
                </a:cubicBezTo>
                <a:cubicBezTo>
                  <a:pt x="2408535" y="1913683"/>
                  <a:pt x="2411016" y="1911202"/>
                  <a:pt x="2411016" y="1908721"/>
                </a:cubicBezTo>
                <a:cubicBezTo>
                  <a:pt x="2411016" y="1906241"/>
                  <a:pt x="2413496" y="1905001"/>
                  <a:pt x="2418457" y="1905001"/>
                </a:cubicBezTo>
                <a:cubicBezTo>
                  <a:pt x="2423418" y="1900040"/>
                  <a:pt x="2423418" y="1897559"/>
                  <a:pt x="2418457" y="1897559"/>
                </a:cubicBezTo>
                <a:cubicBezTo>
                  <a:pt x="2423418" y="1892598"/>
                  <a:pt x="2428379" y="1887638"/>
                  <a:pt x="2433340" y="1882676"/>
                </a:cubicBezTo>
                <a:lnTo>
                  <a:pt x="2440781" y="1875235"/>
                </a:lnTo>
                <a:cubicBezTo>
                  <a:pt x="2440781" y="1870274"/>
                  <a:pt x="2443262" y="1867794"/>
                  <a:pt x="2448223" y="1867794"/>
                </a:cubicBezTo>
                <a:cubicBezTo>
                  <a:pt x="2453183" y="1867794"/>
                  <a:pt x="2458145" y="1865313"/>
                  <a:pt x="2463105" y="1860352"/>
                </a:cubicBezTo>
                <a:cubicBezTo>
                  <a:pt x="2468066" y="1860352"/>
                  <a:pt x="2470547" y="1859112"/>
                  <a:pt x="2470547" y="1856631"/>
                </a:cubicBezTo>
                <a:cubicBezTo>
                  <a:pt x="2470547" y="1854151"/>
                  <a:pt x="2468066" y="1847950"/>
                  <a:pt x="2463105" y="1838028"/>
                </a:cubicBezTo>
                <a:lnTo>
                  <a:pt x="2448223" y="1823145"/>
                </a:lnTo>
                <a:cubicBezTo>
                  <a:pt x="2448223" y="1813224"/>
                  <a:pt x="2453183" y="1808262"/>
                  <a:pt x="2463105" y="1808262"/>
                </a:cubicBezTo>
                <a:cubicBezTo>
                  <a:pt x="2463105" y="1808262"/>
                  <a:pt x="2463105" y="1809503"/>
                  <a:pt x="2463105" y="1811983"/>
                </a:cubicBezTo>
                <a:cubicBezTo>
                  <a:pt x="2463105" y="1814464"/>
                  <a:pt x="2463105" y="1818184"/>
                  <a:pt x="2463105" y="1823145"/>
                </a:cubicBezTo>
                <a:lnTo>
                  <a:pt x="2470547" y="1815704"/>
                </a:lnTo>
                <a:cubicBezTo>
                  <a:pt x="2470547" y="1810743"/>
                  <a:pt x="2469307" y="1807022"/>
                  <a:pt x="2466826" y="1804542"/>
                </a:cubicBezTo>
                <a:cubicBezTo>
                  <a:pt x="2464346" y="1802062"/>
                  <a:pt x="2465586" y="1794620"/>
                  <a:pt x="2470547" y="1782217"/>
                </a:cubicBezTo>
                <a:cubicBezTo>
                  <a:pt x="2475508" y="1769815"/>
                  <a:pt x="2477988" y="1763614"/>
                  <a:pt x="2477988" y="1763614"/>
                </a:cubicBezTo>
                <a:cubicBezTo>
                  <a:pt x="2477988" y="1768575"/>
                  <a:pt x="2477988" y="1771055"/>
                  <a:pt x="2477988" y="1771055"/>
                </a:cubicBezTo>
                <a:cubicBezTo>
                  <a:pt x="2477988" y="1780977"/>
                  <a:pt x="2479228" y="1785938"/>
                  <a:pt x="2481709" y="1785938"/>
                </a:cubicBezTo>
                <a:cubicBezTo>
                  <a:pt x="2484190" y="1785938"/>
                  <a:pt x="2482949" y="1793380"/>
                  <a:pt x="2477988" y="1808262"/>
                </a:cubicBezTo>
                <a:lnTo>
                  <a:pt x="2485430" y="1808262"/>
                </a:lnTo>
                <a:cubicBezTo>
                  <a:pt x="2490390" y="1803302"/>
                  <a:pt x="2492871" y="1803302"/>
                  <a:pt x="2492871" y="1808262"/>
                </a:cubicBezTo>
                <a:cubicBezTo>
                  <a:pt x="2487910" y="1808262"/>
                  <a:pt x="2485430" y="1810743"/>
                  <a:pt x="2485430" y="1815704"/>
                </a:cubicBezTo>
                <a:cubicBezTo>
                  <a:pt x="2490390" y="1815704"/>
                  <a:pt x="2494111" y="1821905"/>
                  <a:pt x="2496592" y="1834307"/>
                </a:cubicBezTo>
                <a:cubicBezTo>
                  <a:pt x="2499072" y="1846710"/>
                  <a:pt x="2502793" y="1852911"/>
                  <a:pt x="2507754" y="1852911"/>
                </a:cubicBezTo>
                <a:lnTo>
                  <a:pt x="2507754" y="1830587"/>
                </a:lnTo>
                <a:lnTo>
                  <a:pt x="2507754" y="1815704"/>
                </a:lnTo>
                <a:cubicBezTo>
                  <a:pt x="2512715" y="1820665"/>
                  <a:pt x="2515195" y="1830587"/>
                  <a:pt x="2515195" y="1845469"/>
                </a:cubicBezTo>
                <a:cubicBezTo>
                  <a:pt x="2515195" y="1860352"/>
                  <a:pt x="2520156" y="1862833"/>
                  <a:pt x="2530078" y="1852911"/>
                </a:cubicBezTo>
                <a:cubicBezTo>
                  <a:pt x="2530078" y="1847950"/>
                  <a:pt x="2532559" y="1845469"/>
                  <a:pt x="2537519" y="1845469"/>
                </a:cubicBezTo>
                <a:lnTo>
                  <a:pt x="2544962" y="1838028"/>
                </a:lnTo>
                <a:cubicBezTo>
                  <a:pt x="2540000" y="1833067"/>
                  <a:pt x="2540000" y="1823145"/>
                  <a:pt x="2544962" y="1808262"/>
                </a:cubicBezTo>
                <a:cubicBezTo>
                  <a:pt x="2549922" y="1793380"/>
                  <a:pt x="2552403" y="1783458"/>
                  <a:pt x="2552403" y="1778497"/>
                </a:cubicBezTo>
                <a:lnTo>
                  <a:pt x="2544962" y="1733848"/>
                </a:lnTo>
                <a:lnTo>
                  <a:pt x="2552403" y="1756172"/>
                </a:lnTo>
                <a:cubicBezTo>
                  <a:pt x="2557364" y="1766095"/>
                  <a:pt x="2562325" y="1771055"/>
                  <a:pt x="2567286" y="1771055"/>
                </a:cubicBezTo>
                <a:cubicBezTo>
                  <a:pt x="2572247" y="1771055"/>
                  <a:pt x="2574727" y="1773536"/>
                  <a:pt x="2574727" y="1778497"/>
                </a:cubicBezTo>
                <a:lnTo>
                  <a:pt x="2574727" y="1771055"/>
                </a:lnTo>
                <a:cubicBezTo>
                  <a:pt x="2574727" y="1766095"/>
                  <a:pt x="2577208" y="1763614"/>
                  <a:pt x="2582169" y="1763614"/>
                </a:cubicBezTo>
                <a:cubicBezTo>
                  <a:pt x="2582169" y="1768575"/>
                  <a:pt x="2582169" y="1771055"/>
                  <a:pt x="2582169" y="1771055"/>
                </a:cubicBezTo>
                <a:cubicBezTo>
                  <a:pt x="2582169" y="1776017"/>
                  <a:pt x="2582169" y="1778497"/>
                  <a:pt x="2582169" y="1778497"/>
                </a:cubicBezTo>
                <a:cubicBezTo>
                  <a:pt x="2587129" y="1778497"/>
                  <a:pt x="2589610" y="1776017"/>
                  <a:pt x="2589610" y="1771055"/>
                </a:cubicBezTo>
                <a:cubicBezTo>
                  <a:pt x="2589610" y="1766095"/>
                  <a:pt x="2590850" y="1763614"/>
                  <a:pt x="2593330" y="1763614"/>
                </a:cubicBezTo>
                <a:cubicBezTo>
                  <a:pt x="2595811" y="1763614"/>
                  <a:pt x="2597051" y="1766095"/>
                  <a:pt x="2597051" y="1771055"/>
                </a:cubicBezTo>
                <a:cubicBezTo>
                  <a:pt x="2597051" y="1776017"/>
                  <a:pt x="2597051" y="1779737"/>
                  <a:pt x="2597051" y="1782217"/>
                </a:cubicBezTo>
                <a:cubicBezTo>
                  <a:pt x="2597051" y="1784698"/>
                  <a:pt x="2597051" y="1788419"/>
                  <a:pt x="2597051" y="1793380"/>
                </a:cubicBezTo>
                <a:lnTo>
                  <a:pt x="2604492" y="1785938"/>
                </a:lnTo>
                <a:cubicBezTo>
                  <a:pt x="2604492" y="1776017"/>
                  <a:pt x="2605732" y="1771055"/>
                  <a:pt x="2608213" y="1771055"/>
                </a:cubicBezTo>
                <a:cubicBezTo>
                  <a:pt x="2610693" y="1771055"/>
                  <a:pt x="2611934" y="1776017"/>
                  <a:pt x="2611934" y="1785938"/>
                </a:cubicBezTo>
                <a:cubicBezTo>
                  <a:pt x="2611934" y="1790899"/>
                  <a:pt x="2611934" y="1794620"/>
                  <a:pt x="2611934" y="1797100"/>
                </a:cubicBezTo>
                <a:cubicBezTo>
                  <a:pt x="2611934" y="1799581"/>
                  <a:pt x="2614414" y="1800821"/>
                  <a:pt x="2619375" y="1800821"/>
                </a:cubicBezTo>
                <a:cubicBezTo>
                  <a:pt x="2624336" y="1800821"/>
                  <a:pt x="2626816" y="1798341"/>
                  <a:pt x="2626816" y="1793380"/>
                </a:cubicBezTo>
                <a:lnTo>
                  <a:pt x="2634258" y="1793380"/>
                </a:lnTo>
                <a:cubicBezTo>
                  <a:pt x="2634258" y="1798341"/>
                  <a:pt x="2636738" y="1800821"/>
                  <a:pt x="2641699" y="1800821"/>
                </a:cubicBezTo>
                <a:cubicBezTo>
                  <a:pt x="2651621" y="1800821"/>
                  <a:pt x="2651621" y="1793380"/>
                  <a:pt x="2641699" y="1778497"/>
                </a:cubicBezTo>
                <a:lnTo>
                  <a:pt x="2641699" y="1748731"/>
                </a:lnTo>
                <a:cubicBezTo>
                  <a:pt x="2641699" y="1748731"/>
                  <a:pt x="2644180" y="1748731"/>
                  <a:pt x="2649141" y="1748731"/>
                </a:cubicBezTo>
                <a:lnTo>
                  <a:pt x="2656582" y="1756172"/>
                </a:lnTo>
                <a:cubicBezTo>
                  <a:pt x="2661543" y="1761134"/>
                  <a:pt x="2661543" y="1763614"/>
                  <a:pt x="2656582" y="1763614"/>
                </a:cubicBezTo>
                <a:cubicBezTo>
                  <a:pt x="2651621" y="1763614"/>
                  <a:pt x="2649141" y="1763614"/>
                  <a:pt x="2649141" y="1763614"/>
                </a:cubicBezTo>
                <a:cubicBezTo>
                  <a:pt x="2649141" y="1763614"/>
                  <a:pt x="2649141" y="1766095"/>
                  <a:pt x="2649141" y="1771055"/>
                </a:cubicBezTo>
                <a:lnTo>
                  <a:pt x="2656582" y="1778497"/>
                </a:lnTo>
                <a:lnTo>
                  <a:pt x="2664023" y="1785938"/>
                </a:lnTo>
                <a:lnTo>
                  <a:pt x="2678906" y="1785938"/>
                </a:lnTo>
                <a:cubicBezTo>
                  <a:pt x="2678906" y="1790899"/>
                  <a:pt x="2678906" y="1793380"/>
                  <a:pt x="2678906" y="1793380"/>
                </a:cubicBezTo>
                <a:lnTo>
                  <a:pt x="2678906" y="1808262"/>
                </a:lnTo>
                <a:cubicBezTo>
                  <a:pt x="2678906" y="1808262"/>
                  <a:pt x="2681387" y="1807022"/>
                  <a:pt x="2686348" y="1804542"/>
                </a:cubicBezTo>
                <a:cubicBezTo>
                  <a:pt x="2691308" y="1802062"/>
                  <a:pt x="2693789" y="1798341"/>
                  <a:pt x="2693789" y="1793380"/>
                </a:cubicBezTo>
                <a:lnTo>
                  <a:pt x="2708672" y="1763614"/>
                </a:lnTo>
                <a:lnTo>
                  <a:pt x="2738437" y="1748731"/>
                </a:lnTo>
                <a:cubicBezTo>
                  <a:pt x="2748360" y="1748731"/>
                  <a:pt x="2753320" y="1747491"/>
                  <a:pt x="2753320" y="1745010"/>
                </a:cubicBezTo>
                <a:cubicBezTo>
                  <a:pt x="2753320" y="1742530"/>
                  <a:pt x="2755802" y="1741290"/>
                  <a:pt x="2760763" y="1741290"/>
                </a:cubicBezTo>
                <a:lnTo>
                  <a:pt x="2775645" y="1733848"/>
                </a:lnTo>
                <a:cubicBezTo>
                  <a:pt x="2780606" y="1733848"/>
                  <a:pt x="2785567" y="1735089"/>
                  <a:pt x="2790528" y="1737569"/>
                </a:cubicBezTo>
                <a:cubicBezTo>
                  <a:pt x="2795489" y="1740049"/>
                  <a:pt x="2800450" y="1738809"/>
                  <a:pt x="2805410" y="1733848"/>
                </a:cubicBezTo>
                <a:cubicBezTo>
                  <a:pt x="2810371" y="1728887"/>
                  <a:pt x="2814092" y="1726407"/>
                  <a:pt x="2816572" y="1726407"/>
                </a:cubicBezTo>
                <a:cubicBezTo>
                  <a:pt x="2819053" y="1726407"/>
                  <a:pt x="2820293" y="1726407"/>
                  <a:pt x="2820293" y="1726407"/>
                </a:cubicBezTo>
                <a:cubicBezTo>
                  <a:pt x="2820293" y="1721446"/>
                  <a:pt x="2820293" y="1717725"/>
                  <a:pt x="2820293" y="1715245"/>
                </a:cubicBezTo>
                <a:cubicBezTo>
                  <a:pt x="2820293" y="1712764"/>
                  <a:pt x="2822774" y="1711524"/>
                  <a:pt x="2827734" y="1711524"/>
                </a:cubicBezTo>
                <a:cubicBezTo>
                  <a:pt x="2827734" y="1706563"/>
                  <a:pt x="2828974" y="1704083"/>
                  <a:pt x="2831455" y="1704083"/>
                </a:cubicBezTo>
                <a:cubicBezTo>
                  <a:pt x="2833936" y="1704083"/>
                  <a:pt x="2836416" y="1705323"/>
                  <a:pt x="2838896" y="1707803"/>
                </a:cubicBezTo>
                <a:cubicBezTo>
                  <a:pt x="2841377" y="1710284"/>
                  <a:pt x="2843857" y="1710284"/>
                  <a:pt x="2846338" y="1707803"/>
                </a:cubicBezTo>
                <a:cubicBezTo>
                  <a:pt x="2848818" y="1705323"/>
                  <a:pt x="2855019" y="1704083"/>
                  <a:pt x="2864941" y="1704083"/>
                </a:cubicBezTo>
                <a:cubicBezTo>
                  <a:pt x="2874863" y="1699122"/>
                  <a:pt x="2882305" y="1696641"/>
                  <a:pt x="2887266" y="1696641"/>
                </a:cubicBezTo>
                <a:lnTo>
                  <a:pt x="2894707" y="1704083"/>
                </a:lnTo>
                <a:lnTo>
                  <a:pt x="2894707" y="1689200"/>
                </a:lnTo>
                <a:lnTo>
                  <a:pt x="2924473" y="1674317"/>
                </a:lnTo>
                <a:cubicBezTo>
                  <a:pt x="2924473" y="1674317"/>
                  <a:pt x="2926953" y="1674317"/>
                  <a:pt x="2931914" y="1674317"/>
                </a:cubicBezTo>
                <a:cubicBezTo>
                  <a:pt x="2936875" y="1674317"/>
                  <a:pt x="2941836" y="1671837"/>
                  <a:pt x="2946797" y="1666876"/>
                </a:cubicBezTo>
                <a:cubicBezTo>
                  <a:pt x="2951758" y="1661915"/>
                  <a:pt x="2951758" y="1658194"/>
                  <a:pt x="2946797" y="1655713"/>
                </a:cubicBezTo>
                <a:cubicBezTo>
                  <a:pt x="2941836" y="1653233"/>
                  <a:pt x="2939355" y="1649512"/>
                  <a:pt x="2939355" y="1644551"/>
                </a:cubicBezTo>
                <a:lnTo>
                  <a:pt x="2954238" y="1637110"/>
                </a:lnTo>
                <a:cubicBezTo>
                  <a:pt x="2954238" y="1637110"/>
                  <a:pt x="2956719" y="1639590"/>
                  <a:pt x="2961680" y="1644551"/>
                </a:cubicBezTo>
                <a:lnTo>
                  <a:pt x="2961680" y="1651993"/>
                </a:lnTo>
                <a:lnTo>
                  <a:pt x="2969122" y="1659434"/>
                </a:lnTo>
                <a:cubicBezTo>
                  <a:pt x="2974083" y="1659434"/>
                  <a:pt x="2976563" y="1659434"/>
                  <a:pt x="2976563" y="1659434"/>
                </a:cubicBezTo>
                <a:cubicBezTo>
                  <a:pt x="2976563" y="1654473"/>
                  <a:pt x="2979044" y="1651993"/>
                  <a:pt x="2984005" y="1651993"/>
                </a:cubicBezTo>
                <a:lnTo>
                  <a:pt x="2991446" y="1651993"/>
                </a:lnTo>
                <a:cubicBezTo>
                  <a:pt x="2996407" y="1647032"/>
                  <a:pt x="3001368" y="1644551"/>
                  <a:pt x="3006329" y="1644551"/>
                </a:cubicBezTo>
                <a:cubicBezTo>
                  <a:pt x="3011290" y="1644551"/>
                  <a:pt x="3013770" y="1649512"/>
                  <a:pt x="3013770" y="1659434"/>
                </a:cubicBezTo>
                <a:cubicBezTo>
                  <a:pt x="3018731" y="1654473"/>
                  <a:pt x="3022451" y="1651993"/>
                  <a:pt x="3024932" y="1651993"/>
                </a:cubicBezTo>
                <a:cubicBezTo>
                  <a:pt x="3027412" y="1651993"/>
                  <a:pt x="3028652" y="1655713"/>
                  <a:pt x="3028652" y="1663155"/>
                </a:cubicBezTo>
                <a:cubicBezTo>
                  <a:pt x="3028652" y="1670596"/>
                  <a:pt x="3031133" y="1674317"/>
                  <a:pt x="3036094" y="1674317"/>
                </a:cubicBezTo>
                <a:cubicBezTo>
                  <a:pt x="3041054" y="1674317"/>
                  <a:pt x="3043535" y="1671837"/>
                  <a:pt x="3043535" y="1666876"/>
                </a:cubicBezTo>
                <a:lnTo>
                  <a:pt x="3050976" y="1651993"/>
                </a:lnTo>
                <a:cubicBezTo>
                  <a:pt x="3050976" y="1656954"/>
                  <a:pt x="3052217" y="1658194"/>
                  <a:pt x="3054697" y="1655713"/>
                </a:cubicBezTo>
                <a:cubicBezTo>
                  <a:pt x="3057178" y="1653233"/>
                  <a:pt x="3058418" y="1651993"/>
                  <a:pt x="3058418" y="1651993"/>
                </a:cubicBezTo>
                <a:cubicBezTo>
                  <a:pt x="3063379" y="1651993"/>
                  <a:pt x="3070820" y="1649512"/>
                  <a:pt x="3080742" y="1644551"/>
                </a:cubicBezTo>
                <a:cubicBezTo>
                  <a:pt x="3090664" y="1644551"/>
                  <a:pt x="3096865" y="1643311"/>
                  <a:pt x="3099346" y="1640831"/>
                </a:cubicBezTo>
                <a:cubicBezTo>
                  <a:pt x="3101827" y="1638350"/>
                  <a:pt x="3101827" y="1635870"/>
                  <a:pt x="3099346" y="1633389"/>
                </a:cubicBezTo>
                <a:cubicBezTo>
                  <a:pt x="3096865" y="1630909"/>
                  <a:pt x="3093144" y="1629669"/>
                  <a:pt x="3088184" y="1629669"/>
                </a:cubicBezTo>
                <a:cubicBezTo>
                  <a:pt x="3083223" y="1629669"/>
                  <a:pt x="3079502" y="1629669"/>
                  <a:pt x="3077021" y="1629669"/>
                </a:cubicBezTo>
                <a:cubicBezTo>
                  <a:pt x="3074541" y="1629669"/>
                  <a:pt x="3073301" y="1624708"/>
                  <a:pt x="3073301" y="1614786"/>
                </a:cubicBezTo>
                <a:lnTo>
                  <a:pt x="3073301" y="1607344"/>
                </a:lnTo>
                <a:cubicBezTo>
                  <a:pt x="3073301" y="1607344"/>
                  <a:pt x="3075781" y="1606104"/>
                  <a:pt x="3080742" y="1603624"/>
                </a:cubicBezTo>
                <a:cubicBezTo>
                  <a:pt x="3085703" y="1601143"/>
                  <a:pt x="3088184" y="1597423"/>
                  <a:pt x="3088184" y="1592462"/>
                </a:cubicBezTo>
                <a:lnTo>
                  <a:pt x="3117949" y="1577579"/>
                </a:lnTo>
                <a:cubicBezTo>
                  <a:pt x="3137793" y="1577579"/>
                  <a:pt x="3147715" y="1575098"/>
                  <a:pt x="3147715" y="1570137"/>
                </a:cubicBezTo>
                <a:cubicBezTo>
                  <a:pt x="3162598" y="1555255"/>
                  <a:pt x="3175000" y="1550293"/>
                  <a:pt x="3184923" y="1555255"/>
                </a:cubicBezTo>
                <a:lnTo>
                  <a:pt x="3199805" y="1547813"/>
                </a:lnTo>
                <a:cubicBezTo>
                  <a:pt x="3204766" y="1542852"/>
                  <a:pt x="3210967" y="1540372"/>
                  <a:pt x="3218409" y="1540372"/>
                </a:cubicBezTo>
                <a:cubicBezTo>
                  <a:pt x="3225850" y="1540372"/>
                  <a:pt x="3234531" y="1537891"/>
                  <a:pt x="3244453" y="1532930"/>
                </a:cubicBezTo>
                <a:cubicBezTo>
                  <a:pt x="3254375" y="1532930"/>
                  <a:pt x="3261817" y="1532930"/>
                  <a:pt x="3266777" y="1532930"/>
                </a:cubicBezTo>
                <a:cubicBezTo>
                  <a:pt x="3266777" y="1537891"/>
                  <a:pt x="3270498" y="1540372"/>
                  <a:pt x="3277939" y="1540372"/>
                </a:cubicBezTo>
                <a:cubicBezTo>
                  <a:pt x="3285381" y="1540372"/>
                  <a:pt x="3289101" y="1542852"/>
                  <a:pt x="3289101" y="1547813"/>
                </a:cubicBezTo>
                <a:lnTo>
                  <a:pt x="3296543" y="1547813"/>
                </a:lnTo>
                <a:lnTo>
                  <a:pt x="3303984" y="1547813"/>
                </a:lnTo>
                <a:lnTo>
                  <a:pt x="3326309" y="1547813"/>
                </a:lnTo>
                <a:cubicBezTo>
                  <a:pt x="3331269" y="1547813"/>
                  <a:pt x="3336231" y="1546573"/>
                  <a:pt x="3341191" y="1544092"/>
                </a:cubicBezTo>
                <a:cubicBezTo>
                  <a:pt x="3346152" y="1541612"/>
                  <a:pt x="3348633" y="1540372"/>
                  <a:pt x="3348633" y="1540372"/>
                </a:cubicBezTo>
                <a:cubicBezTo>
                  <a:pt x="3353593" y="1540372"/>
                  <a:pt x="3357314" y="1540372"/>
                  <a:pt x="3359795" y="1540372"/>
                </a:cubicBezTo>
                <a:cubicBezTo>
                  <a:pt x="3362276" y="1540372"/>
                  <a:pt x="3363516" y="1537891"/>
                  <a:pt x="3363516" y="1532930"/>
                </a:cubicBezTo>
                <a:cubicBezTo>
                  <a:pt x="3358555" y="1527969"/>
                  <a:pt x="3358555" y="1525489"/>
                  <a:pt x="3363516" y="1525489"/>
                </a:cubicBezTo>
                <a:lnTo>
                  <a:pt x="3352353" y="1525489"/>
                </a:lnTo>
                <a:cubicBezTo>
                  <a:pt x="3344912" y="1530450"/>
                  <a:pt x="3336231" y="1531690"/>
                  <a:pt x="3326309" y="1529210"/>
                </a:cubicBezTo>
                <a:cubicBezTo>
                  <a:pt x="3316386" y="1526729"/>
                  <a:pt x="3307705" y="1526729"/>
                  <a:pt x="3300264" y="1529210"/>
                </a:cubicBezTo>
                <a:cubicBezTo>
                  <a:pt x="3292822" y="1531690"/>
                  <a:pt x="3289101" y="1530450"/>
                  <a:pt x="3289101" y="1525489"/>
                </a:cubicBezTo>
                <a:cubicBezTo>
                  <a:pt x="3289101" y="1515567"/>
                  <a:pt x="3296543" y="1510606"/>
                  <a:pt x="3311426" y="1510606"/>
                </a:cubicBezTo>
                <a:cubicBezTo>
                  <a:pt x="3311426" y="1505645"/>
                  <a:pt x="3313906" y="1503165"/>
                  <a:pt x="3318867" y="1503165"/>
                </a:cubicBezTo>
                <a:lnTo>
                  <a:pt x="3326309" y="1473399"/>
                </a:lnTo>
                <a:cubicBezTo>
                  <a:pt x="3326309" y="1443633"/>
                  <a:pt x="3326309" y="1429991"/>
                  <a:pt x="3326309" y="1432471"/>
                </a:cubicBezTo>
                <a:cubicBezTo>
                  <a:pt x="3326309" y="1434952"/>
                  <a:pt x="3327549" y="1438672"/>
                  <a:pt x="3330029" y="1443633"/>
                </a:cubicBezTo>
                <a:cubicBezTo>
                  <a:pt x="3332510" y="1448594"/>
                  <a:pt x="3333750" y="1453555"/>
                  <a:pt x="3333750" y="1458516"/>
                </a:cubicBezTo>
                <a:cubicBezTo>
                  <a:pt x="3333750" y="1463477"/>
                  <a:pt x="3333750" y="1469678"/>
                  <a:pt x="3333750" y="1477120"/>
                </a:cubicBezTo>
                <a:lnTo>
                  <a:pt x="3333750" y="1480840"/>
                </a:lnTo>
                <a:lnTo>
                  <a:pt x="3341191" y="1480840"/>
                </a:lnTo>
                <a:cubicBezTo>
                  <a:pt x="3341191" y="1485801"/>
                  <a:pt x="3346152" y="1488282"/>
                  <a:pt x="3356074" y="1488282"/>
                </a:cubicBezTo>
                <a:cubicBezTo>
                  <a:pt x="3365996" y="1488282"/>
                  <a:pt x="3370957" y="1488282"/>
                  <a:pt x="3370957" y="1488282"/>
                </a:cubicBezTo>
                <a:cubicBezTo>
                  <a:pt x="3370957" y="1498204"/>
                  <a:pt x="3375918" y="1500684"/>
                  <a:pt x="3385840" y="1495723"/>
                </a:cubicBezTo>
                <a:lnTo>
                  <a:pt x="3393282" y="1495723"/>
                </a:lnTo>
                <a:cubicBezTo>
                  <a:pt x="3393282" y="1495723"/>
                  <a:pt x="3395763" y="1495723"/>
                  <a:pt x="3400724" y="1495723"/>
                </a:cubicBezTo>
                <a:cubicBezTo>
                  <a:pt x="3405684" y="1495723"/>
                  <a:pt x="3408165" y="1496964"/>
                  <a:pt x="3408165" y="1499444"/>
                </a:cubicBezTo>
                <a:cubicBezTo>
                  <a:pt x="3408165" y="1501924"/>
                  <a:pt x="3410645" y="1503165"/>
                  <a:pt x="3415606" y="1503165"/>
                </a:cubicBezTo>
                <a:cubicBezTo>
                  <a:pt x="3430489" y="1503165"/>
                  <a:pt x="3437930" y="1500684"/>
                  <a:pt x="3437930" y="1495723"/>
                </a:cubicBezTo>
                <a:cubicBezTo>
                  <a:pt x="3437930" y="1495723"/>
                  <a:pt x="3440411" y="1495723"/>
                  <a:pt x="3445371" y="1495723"/>
                </a:cubicBezTo>
                <a:lnTo>
                  <a:pt x="3445371" y="1503165"/>
                </a:lnTo>
                <a:cubicBezTo>
                  <a:pt x="3445371" y="1503165"/>
                  <a:pt x="3445371" y="1505645"/>
                  <a:pt x="3445371" y="1510606"/>
                </a:cubicBezTo>
                <a:cubicBezTo>
                  <a:pt x="3455293" y="1510606"/>
                  <a:pt x="3457773" y="1503165"/>
                  <a:pt x="3452812" y="1488282"/>
                </a:cubicBezTo>
                <a:cubicBezTo>
                  <a:pt x="3447852" y="1483321"/>
                  <a:pt x="3442891" y="1480840"/>
                  <a:pt x="3437930" y="1480840"/>
                </a:cubicBezTo>
                <a:cubicBezTo>
                  <a:pt x="3432970" y="1480840"/>
                  <a:pt x="3430489" y="1480840"/>
                  <a:pt x="3430489" y="1480840"/>
                </a:cubicBezTo>
                <a:cubicBezTo>
                  <a:pt x="3430489" y="1470919"/>
                  <a:pt x="3435450" y="1463477"/>
                  <a:pt x="3445371" y="1458516"/>
                </a:cubicBezTo>
                <a:lnTo>
                  <a:pt x="3460254" y="1436192"/>
                </a:lnTo>
                <a:lnTo>
                  <a:pt x="3467695" y="1436192"/>
                </a:lnTo>
                <a:cubicBezTo>
                  <a:pt x="3472656" y="1436192"/>
                  <a:pt x="3475137" y="1436192"/>
                  <a:pt x="3475137" y="1436192"/>
                </a:cubicBezTo>
                <a:lnTo>
                  <a:pt x="3482578" y="1436192"/>
                </a:lnTo>
                <a:cubicBezTo>
                  <a:pt x="3487539" y="1436192"/>
                  <a:pt x="3492500" y="1436192"/>
                  <a:pt x="3497461" y="1436192"/>
                </a:cubicBezTo>
                <a:cubicBezTo>
                  <a:pt x="3497461" y="1436192"/>
                  <a:pt x="3499942" y="1433712"/>
                  <a:pt x="3504902" y="1428751"/>
                </a:cubicBezTo>
                <a:cubicBezTo>
                  <a:pt x="3509863" y="1433712"/>
                  <a:pt x="3512344" y="1433712"/>
                  <a:pt x="3512344" y="1428751"/>
                </a:cubicBezTo>
                <a:cubicBezTo>
                  <a:pt x="3507383" y="1428751"/>
                  <a:pt x="3504902" y="1426270"/>
                  <a:pt x="3504902" y="1421309"/>
                </a:cubicBezTo>
                <a:cubicBezTo>
                  <a:pt x="3504902" y="1421309"/>
                  <a:pt x="3504902" y="1418829"/>
                  <a:pt x="3504902" y="1413868"/>
                </a:cubicBezTo>
                <a:lnTo>
                  <a:pt x="3527226" y="1406426"/>
                </a:lnTo>
                <a:cubicBezTo>
                  <a:pt x="3527226" y="1401465"/>
                  <a:pt x="3530947" y="1398985"/>
                  <a:pt x="3538389" y="1398985"/>
                </a:cubicBezTo>
                <a:cubicBezTo>
                  <a:pt x="3545830" y="1398985"/>
                  <a:pt x="3550791" y="1397745"/>
                  <a:pt x="3553271" y="1395264"/>
                </a:cubicBezTo>
                <a:cubicBezTo>
                  <a:pt x="3555752" y="1392784"/>
                  <a:pt x="3559473" y="1391544"/>
                  <a:pt x="3564434" y="1391544"/>
                </a:cubicBezTo>
                <a:cubicBezTo>
                  <a:pt x="3579316" y="1391544"/>
                  <a:pt x="3586758" y="1389063"/>
                  <a:pt x="3586758" y="1384102"/>
                </a:cubicBezTo>
                <a:cubicBezTo>
                  <a:pt x="3591718" y="1384102"/>
                  <a:pt x="3594199" y="1386583"/>
                  <a:pt x="3594199" y="1391544"/>
                </a:cubicBezTo>
                <a:lnTo>
                  <a:pt x="3601641" y="1391544"/>
                </a:lnTo>
                <a:lnTo>
                  <a:pt x="3616524" y="1421309"/>
                </a:lnTo>
                <a:cubicBezTo>
                  <a:pt x="3621485" y="1421309"/>
                  <a:pt x="3623966" y="1420069"/>
                  <a:pt x="3623966" y="1417588"/>
                </a:cubicBezTo>
                <a:cubicBezTo>
                  <a:pt x="3623966" y="1415108"/>
                  <a:pt x="3621485" y="1411387"/>
                  <a:pt x="3616524" y="1406426"/>
                </a:cubicBezTo>
                <a:cubicBezTo>
                  <a:pt x="3611563" y="1406426"/>
                  <a:pt x="3611563" y="1401465"/>
                  <a:pt x="3616524" y="1391544"/>
                </a:cubicBezTo>
                <a:lnTo>
                  <a:pt x="3623966" y="1384102"/>
                </a:lnTo>
                <a:cubicBezTo>
                  <a:pt x="3619005" y="1389063"/>
                  <a:pt x="3616524" y="1389063"/>
                  <a:pt x="3616524" y="1384102"/>
                </a:cubicBezTo>
                <a:cubicBezTo>
                  <a:pt x="3616524" y="1379141"/>
                  <a:pt x="3616524" y="1376661"/>
                  <a:pt x="3616524" y="1376661"/>
                </a:cubicBezTo>
                <a:cubicBezTo>
                  <a:pt x="3621485" y="1381622"/>
                  <a:pt x="3623966" y="1381622"/>
                  <a:pt x="3623966" y="1376661"/>
                </a:cubicBezTo>
                <a:cubicBezTo>
                  <a:pt x="3623966" y="1376661"/>
                  <a:pt x="3628926" y="1376661"/>
                  <a:pt x="3638848" y="1376661"/>
                </a:cubicBezTo>
                <a:cubicBezTo>
                  <a:pt x="3643809" y="1376661"/>
                  <a:pt x="3646290" y="1376661"/>
                  <a:pt x="3646290" y="1376661"/>
                </a:cubicBezTo>
                <a:cubicBezTo>
                  <a:pt x="3646290" y="1376661"/>
                  <a:pt x="3645049" y="1375420"/>
                  <a:pt x="3642569" y="1372940"/>
                </a:cubicBezTo>
                <a:lnTo>
                  <a:pt x="3635128" y="1365499"/>
                </a:lnTo>
                <a:lnTo>
                  <a:pt x="3646290" y="1361778"/>
                </a:lnTo>
                <a:cubicBezTo>
                  <a:pt x="3646290" y="1366739"/>
                  <a:pt x="3648770" y="1369219"/>
                  <a:pt x="3653731" y="1369219"/>
                </a:cubicBezTo>
                <a:cubicBezTo>
                  <a:pt x="3648770" y="1374180"/>
                  <a:pt x="3647530" y="1377901"/>
                  <a:pt x="3650010" y="1380381"/>
                </a:cubicBezTo>
                <a:cubicBezTo>
                  <a:pt x="3652491" y="1382862"/>
                  <a:pt x="3656211" y="1382862"/>
                  <a:pt x="3661172" y="1380381"/>
                </a:cubicBezTo>
                <a:cubicBezTo>
                  <a:pt x="3666133" y="1377901"/>
                  <a:pt x="3668613" y="1379141"/>
                  <a:pt x="3668613" y="1384102"/>
                </a:cubicBezTo>
                <a:lnTo>
                  <a:pt x="3668613" y="1398985"/>
                </a:lnTo>
                <a:cubicBezTo>
                  <a:pt x="3673574" y="1398985"/>
                  <a:pt x="3673574" y="1401465"/>
                  <a:pt x="3668613" y="1406426"/>
                </a:cubicBezTo>
                <a:cubicBezTo>
                  <a:pt x="3663652" y="1411387"/>
                  <a:pt x="3663652" y="1412627"/>
                  <a:pt x="3668613" y="1410147"/>
                </a:cubicBezTo>
                <a:cubicBezTo>
                  <a:pt x="3673574" y="1407667"/>
                  <a:pt x="3676055" y="1403946"/>
                  <a:pt x="3676055" y="1398985"/>
                </a:cubicBezTo>
                <a:cubicBezTo>
                  <a:pt x="3676055" y="1394024"/>
                  <a:pt x="3678535" y="1391544"/>
                  <a:pt x="3683496" y="1391544"/>
                </a:cubicBezTo>
                <a:cubicBezTo>
                  <a:pt x="3688457" y="1391544"/>
                  <a:pt x="3690937" y="1391544"/>
                  <a:pt x="3690937" y="1391544"/>
                </a:cubicBezTo>
                <a:cubicBezTo>
                  <a:pt x="3690937" y="1391544"/>
                  <a:pt x="3692178" y="1390303"/>
                  <a:pt x="3694658" y="1387823"/>
                </a:cubicBezTo>
                <a:cubicBezTo>
                  <a:pt x="3697139" y="1385342"/>
                  <a:pt x="3700859" y="1384102"/>
                  <a:pt x="3705820" y="1384102"/>
                </a:cubicBezTo>
                <a:cubicBezTo>
                  <a:pt x="3715742" y="1379141"/>
                  <a:pt x="3720703" y="1379141"/>
                  <a:pt x="3720703" y="1384102"/>
                </a:cubicBezTo>
                <a:cubicBezTo>
                  <a:pt x="3725664" y="1384102"/>
                  <a:pt x="3728144" y="1384102"/>
                  <a:pt x="3728144" y="1384102"/>
                </a:cubicBezTo>
                <a:cubicBezTo>
                  <a:pt x="3738066" y="1384102"/>
                  <a:pt x="3743027" y="1384102"/>
                  <a:pt x="3743027" y="1384102"/>
                </a:cubicBezTo>
                <a:lnTo>
                  <a:pt x="3743027" y="1376661"/>
                </a:lnTo>
                <a:cubicBezTo>
                  <a:pt x="3752949" y="1376661"/>
                  <a:pt x="3757910" y="1374180"/>
                  <a:pt x="3757910" y="1369219"/>
                </a:cubicBezTo>
                <a:cubicBezTo>
                  <a:pt x="3757910" y="1359298"/>
                  <a:pt x="3765351" y="1351856"/>
                  <a:pt x="3780234" y="1346895"/>
                </a:cubicBezTo>
                <a:cubicBezTo>
                  <a:pt x="3795117" y="1346895"/>
                  <a:pt x="3802559" y="1344415"/>
                  <a:pt x="3802559" y="1339454"/>
                </a:cubicBezTo>
                <a:cubicBezTo>
                  <a:pt x="3807520" y="1344415"/>
                  <a:pt x="3814962" y="1346895"/>
                  <a:pt x="3824883" y="1346895"/>
                </a:cubicBezTo>
                <a:cubicBezTo>
                  <a:pt x="3834805" y="1346895"/>
                  <a:pt x="3839766" y="1349376"/>
                  <a:pt x="3839766" y="1354337"/>
                </a:cubicBezTo>
                <a:cubicBezTo>
                  <a:pt x="3839766" y="1354337"/>
                  <a:pt x="3841007" y="1349376"/>
                  <a:pt x="3843487" y="1339454"/>
                </a:cubicBezTo>
                <a:cubicBezTo>
                  <a:pt x="3845967" y="1329532"/>
                  <a:pt x="3847208" y="1322091"/>
                  <a:pt x="3847208" y="1317130"/>
                </a:cubicBezTo>
                <a:cubicBezTo>
                  <a:pt x="3847208" y="1317130"/>
                  <a:pt x="3844727" y="1317130"/>
                  <a:pt x="3839766" y="1317130"/>
                </a:cubicBezTo>
                <a:cubicBezTo>
                  <a:pt x="3834805" y="1312168"/>
                  <a:pt x="3827364" y="1312168"/>
                  <a:pt x="3817442" y="1317130"/>
                </a:cubicBezTo>
                <a:lnTo>
                  <a:pt x="3810000" y="1309688"/>
                </a:lnTo>
                <a:cubicBezTo>
                  <a:pt x="3819922" y="1299766"/>
                  <a:pt x="3824883" y="1293565"/>
                  <a:pt x="3824883" y="1291085"/>
                </a:cubicBezTo>
                <a:cubicBezTo>
                  <a:pt x="3824883" y="1288604"/>
                  <a:pt x="3827364" y="1288604"/>
                  <a:pt x="3832325" y="1291085"/>
                </a:cubicBezTo>
                <a:cubicBezTo>
                  <a:pt x="3837286" y="1293565"/>
                  <a:pt x="3839766" y="1292325"/>
                  <a:pt x="3839766" y="1287364"/>
                </a:cubicBezTo>
                <a:cubicBezTo>
                  <a:pt x="3839766" y="1287364"/>
                  <a:pt x="3839766" y="1286124"/>
                  <a:pt x="3839766" y="1283643"/>
                </a:cubicBezTo>
                <a:cubicBezTo>
                  <a:pt x="3839766" y="1281163"/>
                  <a:pt x="3842247" y="1279922"/>
                  <a:pt x="3847208" y="1279922"/>
                </a:cubicBezTo>
                <a:cubicBezTo>
                  <a:pt x="3852169" y="1274961"/>
                  <a:pt x="3854649" y="1274961"/>
                  <a:pt x="3854649" y="1279922"/>
                </a:cubicBezTo>
                <a:cubicBezTo>
                  <a:pt x="3854649" y="1284884"/>
                  <a:pt x="3855889" y="1287364"/>
                  <a:pt x="3858370" y="1287364"/>
                </a:cubicBezTo>
                <a:cubicBezTo>
                  <a:pt x="3860850" y="1287364"/>
                  <a:pt x="3862091" y="1284884"/>
                  <a:pt x="3862091" y="1279922"/>
                </a:cubicBezTo>
                <a:lnTo>
                  <a:pt x="3862091" y="1287364"/>
                </a:lnTo>
                <a:cubicBezTo>
                  <a:pt x="3867051" y="1292325"/>
                  <a:pt x="3869531" y="1296046"/>
                  <a:pt x="3869531" y="1298526"/>
                </a:cubicBezTo>
                <a:cubicBezTo>
                  <a:pt x="3869531" y="1301006"/>
                  <a:pt x="3867051" y="1302247"/>
                  <a:pt x="3862091" y="1302247"/>
                </a:cubicBezTo>
                <a:cubicBezTo>
                  <a:pt x="3862091" y="1307208"/>
                  <a:pt x="3863331" y="1309688"/>
                  <a:pt x="3865811" y="1309688"/>
                </a:cubicBezTo>
                <a:cubicBezTo>
                  <a:pt x="3868291" y="1309688"/>
                  <a:pt x="3874492" y="1309688"/>
                  <a:pt x="3884414" y="1309688"/>
                </a:cubicBezTo>
                <a:lnTo>
                  <a:pt x="3891855" y="1302247"/>
                </a:lnTo>
                <a:cubicBezTo>
                  <a:pt x="3891855" y="1302247"/>
                  <a:pt x="3894336" y="1301006"/>
                  <a:pt x="3899297" y="1298526"/>
                </a:cubicBezTo>
                <a:cubicBezTo>
                  <a:pt x="3904258" y="1296046"/>
                  <a:pt x="3906738" y="1296046"/>
                  <a:pt x="3906738" y="1298526"/>
                </a:cubicBezTo>
                <a:cubicBezTo>
                  <a:pt x="3906738" y="1301006"/>
                  <a:pt x="3910459" y="1303487"/>
                  <a:pt x="3917900" y="1305967"/>
                </a:cubicBezTo>
                <a:cubicBezTo>
                  <a:pt x="3925342" y="1308448"/>
                  <a:pt x="3931543" y="1307208"/>
                  <a:pt x="3936504" y="1302247"/>
                </a:cubicBezTo>
                <a:cubicBezTo>
                  <a:pt x="3941465" y="1297286"/>
                  <a:pt x="3942705" y="1293565"/>
                  <a:pt x="3940225" y="1291085"/>
                </a:cubicBezTo>
                <a:cubicBezTo>
                  <a:pt x="3937744" y="1288604"/>
                  <a:pt x="3938984" y="1284884"/>
                  <a:pt x="3943945" y="1279922"/>
                </a:cubicBezTo>
                <a:cubicBezTo>
                  <a:pt x="3948906" y="1274961"/>
                  <a:pt x="3952627" y="1273721"/>
                  <a:pt x="3955107" y="1276202"/>
                </a:cubicBezTo>
                <a:cubicBezTo>
                  <a:pt x="3957588" y="1278682"/>
                  <a:pt x="3958828" y="1279922"/>
                  <a:pt x="3958828" y="1279922"/>
                </a:cubicBezTo>
                <a:lnTo>
                  <a:pt x="3966270" y="1279922"/>
                </a:lnTo>
                <a:cubicBezTo>
                  <a:pt x="3971231" y="1274961"/>
                  <a:pt x="3973711" y="1274961"/>
                  <a:pt x="3973711" y="1279922"/>
                </a:cubicBezTo>
                <a:lnTo>
                  <a:pt x="3988594" y="1265040"/>
                </a:lnTo>
                <a:cubicBezTo>
                  <a:pt x="3988594" y="1260079"/>
                  <a:pt x="3991074" y="1257598"/>
                  <a:pt x="3996035" y="1257598"/>
                </a:cubicBezTo>
                <a:cubicBezTo>
                  <a:pt x="4000996" y="1252637"/>
                  <a:pt x="4003477" y="1250157"/>
                  <a:pt x="4003477" y="1250157"/>
                </a:cubicBezTo>
                <a:cubicBezTo>
                  <a:pt x="4003477" y="1250157"/>
                  <a:pt x="4003477" y="1247676"/>
                  <a:pt x="4003477" y="1242715"/>
                </a:cubicBezTo>
                <a:cubicBezTo>
                  <a:pt x="4003477" y="1232794"/>
                  <a:pt x="4003477" y="1225352"/>
                  <a:pt x="4003477" y="1220391"/>
                </a:cubicBezTo>
                <a:cubicBezTo>
                  <a:pt x="4003477" y="1220391"/>
                  <a:pt x="4004717" y="1219151"/>
                  <a:pt x="4007197" y="1216671"/>
                </a:cubicBezTo>
                <a:cubicBezTo>
                  <a:pt x="4009678" y="1214190"/>
                  <a:pt x="4010918" y="1211709"/>
                  <a:pt x="4010918" y="1209229"/>
                </a:cubicBezTo>
                <a:cubicBezTo>
                  <a:pt x="4010918" y="1206749"/>
                  <a:pt x="4010918" y="1205508"/>
                  <a:pt x="4010918" y="1205508"/>
                </a:cubicBezTo>
                <a:cubicBezTo>
                  <a:pt x="4010918" y="1205508"/>
                  <a:pt x="4013398" y="1203028"/>
                  <a:pt x="4018359" y="1198067"/>
                </a:cubicBezTo>
                <a:cubicBezTo>
                  <a:pt x="4028282" y="1198067"/>
                  <a:pt x="4034483" y="1196827"/>
                  <a:pt x="4036963" y="1194346"/>
                </a:cubicBezTo>
                <a:cubicBezTo>
                  <a:pt x="4039444" y="1191866"/>
                  <a:pt x="4041924" y="1190626"/>
                  <a:pt x="4044405" y="1190626"/>
                </a:cubicBezTo>
                <a:cubicBezTo>
                  <a:pt x="4046885" y="1190626"/>
                  <a:pt x="4048126" y="1189385"/>
                  <a:pt x="4048126" y="1186905"/>
                </a:cubicBezTo>
                <a:cubicBezTo>
                  <a:pt x="4048126" y="1184425"/>
                  <a:pt x="4050606" y="1183184"/>
                  <a:pt x="4055567" y="1183184"/>
                </a:cubicBezTo>
                <a:lnTo>
                  <a:pt x="4055567" y="1198067"/>
                </a:lnTo>
                <a:lnTo>
                  <a:pt x="4040684" y="1205508"/>
                </a:lnTo>
                <a:lnTo>
                  <a:pt x="4040684" y="1212950"/>
                </a:lnTo>
                <a:cubicBezTo>
                  <a:pt x="4040684" y="1212950"/>
                  <a:pt x="4041924" y="1212950"/>
                  <a:pt x="4044405" y="1212950"/>
                </a:cubicBezTo>
                <a:cubicBezTo>
                  <a:pt x="4046885" y="1212950"/>
                  <a:pt x="4048126" y="1215430"/>
                  <a:pt x="4048126" y="1220391"/>
                </a:cubicBezTo>
                <a:cubicBezTo>
                  <a:pt x="4048126" y="1225352"/>
                  <a:pt x="4050606" y="1227833"/>
                  <a:pt x="4055567" y="1227833"/>
                </a:cubicBezTo>
                <a:lnTo>
                  <a:pt x="4070450" y="1227833"/>
                </a:lnTo>
                <a:lnTo>
                  <a:pt x="4070450" y="1235274"/>
                </a:lnTo>
                <a:lnTo>
                  <a:pt x="4077891" y="1235274"/>
                </a:lnTo>
                <a:cubicBezTo>
                  <a:pt x="4077891" y="1230313"/>
                  <a:pt x="4075411" y="1227833"/>
                  <a:pt x="4070450" y="1227833"/>
                </a:cubicBezTo>
                <a:lnTo>
                  <a:pt x="4070450" y="1212950"/>
                </a:lnTo>
                <a:cubicBezTo>
                  <a:pt x="4075411" y="1212950"/>
                  <a:pt x="4077891" y="1212950"/>
                  <a:pt x="4077891" y="1212950"/>
                </a:cubicBezTo>
                <a:cubicBezTo>
                  <a:pt x="4082852" y="1212950"/>
                  <a:pt x="4085332" y="1217911"/>
                  <a:pt x="4085332" y="1227833"/>
                </a:cubicBezTo>
                <a:cubicBezTo>
                  <a:pt x="4085332" y="1222872"/>
                  <a:pt x="4090293" y="1220391"/>
                  <a:pt x="4100215" y="1220391"/>
                </a:cubicBezTo>
                <a:cubicBezTo>
                  <a:pt x="4100215" y="1225352"/>
                  <a:pt x="4102695" y="1222872"/>
                  <a:pt x="4107656" y="1212950"/>
                </a:cubicBezTo>
                <a:lnTo>
                  <a:pt x="4129981" y="1205508"/>
                </a:lnTo>
                <a:lnTo>
                  <a:pt x="4137422" y="1205508"/>
                </a:lnTo>
                <a:lnTo>
                  <a:pt x="4137422" y="1198067"/>
                </a:lnTo>
                <a:lnTo>
                  <a:pt x="4144863" y="1198067"/>
                </a:lnTo>
                <a:lnTo>
                  <a:pt x="4144863" y="1205508"/>
                </a:lnTo>
                <a:cubicBezTo>
                  <a:pt x="4149824" y="1210469"/>
                  <a:pt x="4153545" y="1210469"/>
                  <a:pt x="4156025" y="1205508"/>
                </a:cubicBezTo>
                <a:cubicBezTo>
                  <a:pt x="4158506" y="1200547"/>
                  <a:pt x="4159746" y="1196827"/>
                  <a:pt x="4159746" y="1194346"/>
                </a:cubicBezTo>
                <a:cubicBezTo>
                  <a:pt x="4159746" y="1191866"/>
                  <a:pt x="4157266" y="1188145"/>
                  <a:pt x="4152305" y="1183184"/>
                </a:cubicBezTo>
                <a:cubicBezTo>
                  <a:pt x="4152305" y="1183184"/>
                  <a:pt x="4154785" y="1183184"/>
                  <a:pt x="4159746" y="1183184"/>
                </a:cubicBezTo>
                <a:cubicBezTo>
                  <a:pt x="4164707" y="1188145"/>
                  <a:pt x="4174629" y="1190626"/>
                  <a:pt x="4189512" y="1190626"/>
                </a:cubicBezTo>
                <a:cubicBezTo>
                  <a:pt x="4204395" y="1190626"/>
                  <a:pt x="4211836" y="1190626"/>
                  <a:pt x="4211836" y="1190626"/>
                </a:cubicBezTo>
                <a:cubicBezTo>
                  <a:pt x="4221758" y="1190626"/>
                  <a:pt x="4224238" y="1193106"/>
                  <a:pt x="4219277" y="1198067"/>
                </a:cubicBezTo>
                <a:cubicBezTo>
                  <a:pt x="4214316" y="1203028"/>
                  <a:pt x="4211836" y="1205508"/>
                  <a:pt x="4211836" y="1205508"/>
                </a:cubicBezTo>
                <a:cubicBezTo>
                  <a:pt x="4216797" y="1205508"/>
                  <a:pt x="4219277" y="1205508"/>
                  <a:pt x="4219277" y="1205508"/>
                </a:cubicBezTo>
                <a:cubicBezTo>
                  <a:pt x="4219277" y="1200547"/>
                  <a:pt x="4221758" y="1198067"/>
                  <a:pt x="4226719" y="1198067"/>
                </a:cubicBezTo>
                <a:lnTo>
                  <a:pt x="4226719" y="1205508"/>
                </a:lnTo>
                <a:cubicBezTo>
                  <a:pt x="4231680" y="1205508"/>
                  <a:pt x="4234160" y="1205508"/>
                  <a:pt x="4234160" y="1205508"/>
                </a:cubicBezTo>
                <a:lnTo>
                  <a:pt x="4249044" y="1198067"/>
                </a:lnTo>
                <a:cubicBezTo>
                  <a:pt x="4254005" y="1193106"/>
                  <a:pt x="4257725" y="1190626"/>
                  <a:pt x="4260206" y="1190626"/>
                </a:cubicBezTo>
                <a:cubicBezTo>
                  <a:pt x="4262686" y="1190626"/>
                  <a:pt x="4266407" y="1190626"/>
                  <a:pt x="4271368" y="1190626"/>
                </a:cubicBezTo>
                <a:lnTo>
                  <a:pt x="4278809" y="1183184"/>
                </a:lnTo>
                <a:cubicBezTo>
                  <a:pt x="4283770" y="1178223"/>
                  <a:pt x="4286251" y="1178223"/>
                  <a:pt x="4286251" y="1183184"/>
                </a:cubicBezTo>
                <a:lnTo>
                  <a:pt x="4293691" y="1183184"/>
                </a:lnTo>
                <a:cubicBezTo>
                  <a:pt x="4293691" y="1180704"/>
                  <a:pt x="4293691" y="1178689"/>
                  <a:pt x="4293691" y="1177138"/>
                </a:cubicBezTo>
                <a:lnTo>
                  <a:pt x="4293691" y="1175743"/>
                </a:lnTo>
                <a:lnTo>
                  <a:pt x="4301133" y="1190626"/>
                </a:lnTo>
                <a:cubicBezTo>
                  <a:pt x="4296172" y="1195587"/>
                  <a:pt x="4291211" y="1198067"/>
                  <a:pt x="4286251" y="1198067"/>
                </a:cubicBezTo>
                <a:lnTo>
                  <a:pt x="4278809" y="1205508"/>
                </a:lnTo>
                <a:cubicBezTo>
                  <a:pt x="4273848" y="1200547"/>
                  <a:pt x="4268887" y="1198067"/>
                  <a:pt x="4263926" y="1198067"/>
                </a:cubicBezTo>
                <a:cubicBezTo>
                  <a:pt x="4258965" y="1203028"/>
                  <a:pt x="4256485" y="1205508"/>
                  <a:pt x="4256485" y="1205508"/>
                </a:cubicBezTo>
                <a:cubicBezTo>
                  <a:pt x="4256485" y="1205508"/>
                  <a:pt x="4258965" y="1205508"/>
                  <a:pt x="4263926" y="1205508"/>
                </a:cubicBezTo>
                <a:lnTo>
                  <a:pt x="4263926" y="1212950"/>
                </a:lnTo>
                <a:cubicBezTo>
                  <a:pt x="4249044" y="1212950"/>
                  <a:pt x="4237881" y="1212950"/>
                  <a:pt x="4230440" y="1212950"/>
                </a:cubicBezTo>
                <a:cubicBezTo>
                  <a:pt x="4222998" y="1212950"/>
                  <a:pt x="4219277" y="1215430"/>
                  <a:pt x="4219277" y="1220391"/>
                </a:cubicBezTo>
                <a:cubicBezTo>
                  <a:pt x="4214316" y="1220391"/>
                  <a:pt x="4209356" y="1217911"/>
                  <a:pt x="4204395" y="1212950"/>
                </a:cubicBezTo>
                <a:lnTo>
                  <a:pt x="4196953" y="1227833"/>
                </a:lnTo>
                <a:cubicBezTo>
                  <a:pt x="4191992" y="1232794"/>
                  <a:pt x="4189512" y="1235274"/>
                  <a:pt x="4189512" y="1235274"/>
                </a:cubicBezTo>
                <a:cubicBezTo>
                  <a:pt x="4189512" y="1235274"/>
                  <a:pt x="4191992" y="1235274"/>
                  <a:pt x="4196953" y="1235274"/>
                </a:cubicBezTo>
                <a:cubicBezTo>
                  <a:pt x="4201914" y="1235274"/>
                  <a:pt x="4204395" y="1237754"/>
                  <a:pt x="4204395" y="1242715"/>
                </a:cubicBezTo>
                <a:lnTo>
                  <a:pt x="4211836" y="1235274"/>
                </a:lnTo>
                <a:cubicBezTo>
                  <a:pt x="4216797" y="1230313"/>
                  <a:pt x="4224238" y="1227833"/>
                  <a:pt x="4234160" y="1227833"/>
                </a:cubicBezTo>
                <a:lnTo>
                  <a:pt x="4241602" y="1220391"/>
                </a:lnTo>
                <a:lnTo>
                  <a:pt x="4249044" y="1227833"/>
                </a:lnTo>
                <a:cubicBezTo>
                  <a:pt x="4254005" y="1227833"/>
                  <a:pt x="4256485" y="1225352"/>
                  <a:pt x="4256485" y="1220391"/>
                </a:cubicBezTo>
                <a:cubicBezTo>
                  <a:pt x="4261446" y="1220391"/>
                  <a:pt x="4265167" y="1219151"/>
                  <a:pt x="4267647" y="1216671"/>
                </a:cubicBezTo>
                <a:cubicBezTo>
                  <a:pt x="4270127" y="1214190"/>
                  <a:pt x="4271368" y="1212950"/>
                  <a:pt x="4271368" y="1212950"/>
                </a:cubicBezTo>
                <a:lnTo>
                  <a:pt x="4278809" y="1212950"/>
                </a:lnTo>
                <a:cubicBezTo>
                  <a:pt x="4283770" y="1212950"/>
                  <a:pt x="4287491" y="1212950"/>
                  <a:pt x="4289971" y="1212950"/>
                </a:cubicBezTo>
                <a:cubicBezTo>
                  <a:pt x="4292451" y="1212950"/>
                  <a:pt x="4293691" y="1210469"/>
                  <a:pt x="4293691" y="1205508"/>
                </a:cubicBezTo>
                <a:lnTo>
                  <a:pt x="4301133" y="1198067"/>
                </a:lnTo>
                <a:cubicBezTo>
                  <a:pt x="4306094" y="1193106"/>
                  <a:pt x="4308574" y="1193106"/>
                  <a:pt x="4308574" y="1198067"/>
                </a:cubicBezTo>
                <a:cubicBezTo>
                  <a:pt x="4313535" y="1188145"/>
                  <a:pt x="4318496" y="1185665"/>
                  <a:pt x="4323457" y="1190626"/>
                </a:cubicBezTo>
                <a:cubicBezTo>
                  <a:pt x="4328418" y="1190626"/>
                  <a:pt x="4332139" y="1189385"/>
                  <a:pt x="4334619" y="1186905"/>
                </a:cubicBezTo>
                <a:cubicBezTo>
                  <a:pt x="4337100" y="1184425"/>
                  <a:pt x="4340820" y="1183184"/>
                  <a:pt x="4345781" y="1183184"/>
                </a:cubicBezTo>
                <a:cubicBezTo>
                  <a:pt x="4350742" y="1183184"/>
                  <a:pt x="4355703" y="1181944"/>
                  <a:pt x="4360664" y="1179463"/>
                </a:cubicBezTo>
                <a:cubicBezTo>
                  <a:pt x="4365625" y="1176983"/>
                  <a:pt x="4368106" y="1173262"/>
                  <a:pt x="4368106" y="1168301"/>
                </a:cubicBezTo>
                <a:cubicBezTo>
                  <a:pt x="4368106" y="1173262"/>
                  <a:pt x="4369346" y="1175743"/>
                  <a:pt x="4371826" y="1175743"/>
                </a:cubicBezTo>
                <a:cubicBezTo>
                  <a:pt x="4374307" y="1175743"/>
                  <a:pt x="4378027" y="1173262"/>
                  <a:pt x="4382988" y="1168301"/>
                </a:cubicBezTo>
                <a:cubicBezTo>
                  <a:pt x="4387949" y="1168301"/>
                  <a:pt x="4399111" y="1164581"/>
                  <a:pt x="4416475" y="1157139"/>
                </a:cubicBezTo>
                <a:cubicBezTo>
                  <a:pt x="4433838" y="1149698"/>
                  <a:pt x="4445000" y="1144737"/>
                  <a:pt x="4449961" y="1142256"/>
                </a:cubicBezTo>
                <a:cubicBezTo>
                  <a:pt x="4454923" y="1139776"/>
                  <a:pt x="4459883" y="1138536"/>
                  <a:pt x="4464844" y="1138536"/>
                </a:cubicBezTo>
                <a:cubicBezTo>
                  <a:pt x="4464844" y="1138536"/>
                  <a:pt x="4467325" y="1138536"/>
                  <a:pt x="4472286" y="1138536"/>
                </a:cubicBezTo>
                <a:cubicBezTo>
                  <a:pt x="4472286" y="1138536"/>
                  <a:pt x="4474766" y="1138536"/>
                  <a:pt x="4479727" y="1138536"/>
                </a:cubicBezTo>
                <a:cubicBezTo>
                  <a:pt x="4479727" y="1133575"/>
                  <a:pt x="4497090" y="1123653"/>
                  <a:pt x="4531816" y="1108770"/>
                </a:cubicBezTo>
                <a:cubicBezTo>
                  <a:pt x="4546699" y="1103809"/>
                  <a:pt x="4554141" y="1098848"/>
                  <a:pt x="4554141" y="1093887"/>
                </a:cubicBezTo>
                <a:cubicBezTo>
                  <a:pt x="4554141" y="1093887"/>
                  <a:pt x="4555381" y="1093887"/>
                  <a:pt x="4557861" y="1093887"/>
                </a:cubicBezTo>
                <a:cubicBezTo>
                  <a:pt x="4560342" y="1093887"/>
                  <a:pt x="4564062" y="1093887"/>
                  <a:pt x="4569023" y="1093887"/>
                </a:cubicBezTo>
                <a:cubicBezTo>
                  <a:pt x="4583906" y="1093887"/>
                  <a:pt x="4591348" y="1086446"/>
                  <a:pt x="4591348" y="1071563"/>
                </a:cubicBezTo>
                <a:lnTo>
                  <a:pt x="4598789" y="1056680"/>
                </a:lnTo>
                <a:cubicBezTo>
                  <a:pt x="4598789" y="1061641"/>
                  <a:pt x="4598789" y="1065362"/>
                  <a:pt x="4598789" y="1067842"/>
                </a:cubicBezTo>
                <a:cubicBezTo>
                  <a:pt x="4598789" y="1070323"/>
                  <a:pt x="4598789" y="1071563"/>
                  <a:pt x="4598789" y="1071563"/>
                </a:cubicBezTo>
                <a:lnTo>
                  <a:pt x="4598789" y="1079005"/>
                </a:lnTo>
                <a:cubicBezTo>
                  <a:pt x="4603750" y="1079005"/>
                  <a:pt x="4606231" y="1076524"/>
                  <a:pt x="4606231" y="1071563"/>
                </a:cubicBezTo>
                <a:cubicBezTo>
                  <a:pt x="4606231" y="1061641"/>
                  <a:pt x="4609951" y="1056680"/>
                  <a:pt x="4617392" y="1056680"/>
                </a:cubicBezTo>
                <a:cubicBezTo>
                  <a:pt x="4624834" y="1056680"/>
                  <a:pt x="4628554" y="1059161"/>
                  <a:pt x="4628554" y="1064122"/>
                </a:cubicBezTo>
                <a:cubicBezTo>
                  <a:pt x="4633516" y="1069083"/>
                  <a:pt x="4638477" y="1069083"/>
                  <a:pt x="4643437" y="1064122"/>
                </a:cubicBezTo>
                <a:cubicBezTo>
                  <a:pt x="4648399" y="1059161"/>
                  <a:pt x="4650879" y="1054200"/>
                  <a:pt x="4650879" y="1049239"/>
                </a:cubicBezTo>
                <a:cubicBezTo>
                  <a:pt x="4645918" y="1034356"/>
                  <a:pt x="4638477" y="1031876"/>
                  <a:pt x="4628554" y="1041797"/>
                </a:cubicBezTo>
                <a:cubicBezTo>
                  <a:pt x="4623594" y="1041797"/>
                  <a:pt x="4619873" y="1043038"/>
                  <a:pt x="4617392" y="1045518"/>
                </a:cubicBezTo>
                <a:cubicBezTo>
                  <a:pt x="4614912" y="1047998"/>
                  <a:pt x="4608711" y="1049239"/>
                  <a:pt x="4598789" y="1049239"/>
                </a:cubicBezTo>
                <a:cubicBezTo>
                  <a:pt x="4598789" y="1049239"/>
                  <a:pt x="4596309" y="1049239"/>
                  <a:pt x="4591348" y="1049239"/>
                </a:cubicBezTo>
                <a:cubicBezTo>
                  <a:pt x="4586387" y="1049239"/>
                  <a:pt x="4583906" y="1050479"/>
                  <a:pt x="4583906" y="1052959"/>
                </a:cubicBezTo>
                <a:cubicBezTo>
                  <a:pt x="4583906" y="1055440"/>
                  <a:pt x="4582666" y="1056680"/>
                  <a:pt x="4580186" y="1056680"/>
                </a:cubicBezTo>
                <a:cubicBezTo>
                  <a:pt x="4577705" y="1056680"/>
                  <a:pt x="4576465" y="1055440"/>
                  <a:pt x="4576465" y="1052959"/>
                </a:cubicBezTo>
                <a:cubicBezTo>
                  <a:pt x="4576465" y="1050479"/>
                  <a:pt x="4577705" y="1047998"/>
                  <a:pt x="4580186" y="1045518"/>
                </a:cubicBezTo>
                <a:cubicBezTo>
                  <a:pt x="4582666" y="1043038"/>
                  <a:pt x="4586387" y="1041797"/>
                  <a:pt x="4591348" y="1041797"/>
                </a:cubicBezTo>
                <a:cubicBezTo>
                  <a:pt x="4596309" y="1041797"/>
                  <a:pt x="4602510" y="1040557"/>
                  <a:pt x="4609951" y="1038077"/>
                </a:cubicBezTo>
                <a:cubicBezTo>
                  <a:pt x="4617392" y="1035596"/>
                  <a:pt x="4623594" y="1031876"/>
                  <a:pt x="4628554" y="1026915"/>
                </a:cubicBezTo>
                <a:cubicBezTo>
                  <a:pt x="4638477" y="1021954"/>
                  <a:pt x="4643437" y="1021954"/>
                  <a:pt x="4643437" y="1026915"/>
                </a:cubicBezTo>
                <a:cubicBezTo>
                  <a:pt x="4653359" y="1036836"/>
                  <a:pt x="4658320" y="1045518"/>
                  <a:pt x="4658320" y="1052959"/>
                </a:cubicBezTo>
                <a:cubicBezTo>
                  <a:pt x="4658320" y="1060401"/>
                  <a:pt x="4655840" y="1066602"/>
                  <a:pt x="4650879" y="1071563"/>
                </a:cubicBezTo>
                <a:cubicBezTo>
                  <a:pt x="4645918" y="1071563"/>
                  <a:pt x="4642197" y="1072803"/>
                  <a:pt x="4639717" y="1075284"/>
                </a:cubicBezTo>
                <a:cubicBezTo>
                  <a:pt x="4637236" y="1077764"/>
                  <a:pt x="4633516" y="1081485"/>
                  <a:pt x="4628554" y="1086446"/>
                </a:cubicBezTo>
                <a:cubicBezTo>
                  <a:pt x="4623594" y="1091407"/>
                  <a:pt x="4619873" y="1093887"/>
                  <a:pt x="4617392" y="1093887"/>
                </a:cubicBezTo>
                <a:cubicBezTo>
                  <a:pt x="4614912" y="1093887"/>
                  <a:pt x="4611192" y="1093887"/>
                  <a:pt x="4606231" y="1093887"/>
                </a:cubicBezTo>
                <a:lnTo>
                  <a:pt x="4598789" y="1093887"/>
                </a:lnTo>
                <a:cubicBezTo>
                  <a:pt x="4598789" y="1093887"/>
                  <a:pt x="4598789" y="1096368"/>
                  <a:pt x="4598789" y="1101329"/>
                </a:cubicBezTo>
                <a:cubicBezTo>
                  <a:pt x="4598789" y="1106290"/>
                  <a:pt x="4593828" y="1108770"/>
                  <a:pt x="4583906" y="1108770"/>
                </a:cubicBezTo>
                <a:cubicBezTo>
                  <a:pt x="4583906" y="1108770"/>
                  <a:pt x="4582666" y="1108770"/>
                  <a:pt x="4580186" y="1108770"/>
                </a:cubicBezTo>
                <a:cubicBezTo>
                  <a:pt x="4577705" y="1108770"/>
                  <a:pt x="4575225" y="1110010"/>
                  <a:pt x="4572744" y="1112491"/>
                </a:cubicBezTo>
                <a:cubicBezTo>
                  <a:pt x="4570264" y="1114971"/>
                  <a:pt x="4569023" y="1116212"/>
                  <a:pt x="4569023" y="1116212"/>
                </a:cubicBezTo>
                <a:cubicBezTo>
                  <a:pt x="4569023" y="1116212"/>
                  <a:pt x="4566543" y="1116212"/>
                  <a:pt x="4561582" y="1116212"/>
                </a:cubicBezTo>
                <a:cubicBezTo>
                  <a:pt x="4561582" y="1116212"/>
                  <a:pt x="4560342" y="1117452"/>
                  <a:pt x="4557861" y="1119932"/>
                </a:cubicBezTo>
                <a:cubicBezTo>
                  <a:pt x="4555381" y="1122413"/>
                  <a:pt x="4551660" y="1123653"/>
                  <a:pt x="4546699" y="1123653"/>
                </a:cubicBezTo>
                <a:cubicBezTo>
                  <a:pt x="4541738" y="1123653"/>
                  <a:pt x="4538018" y="1124893"/>
                  <a:pt x="4535537" y="1127374"/>
                </a:cubicBezTo>
                <a:cubicBezTo>
                  <a:pt x="4533057" y="1129854"/>
                  <a:pt x="4526855" y="1132335"/>
                  <a:pt x="4516934" y="1134815"/>
                </a:cubicBezTo>
                <a:cubicBezTo>
                  <a:pt x="4507012" y="1137295"/>
                  <a:pt x="4502051" y="1139776"/>
                  <a:pt x="4502051" y="1142256"/>
                </a:cubicBezTo>
                <a:cubicBezTo>
                  <a:pt x="4502051" y="1144737"/>
                  <a:pt x="4499571" y="1145977"/>
                  <a:pt x="4494610" y="1145977"/>
                </a:cubicBezTo>
                <a:cubicBezTo>
                  <a:pt x="4489649" y="1145977"/>
                  <a:pt x="4487169" y="1145977"/>
                  <a:pt x="4487169" y="1145977"/>
                </a:cubicBezTo>
                <a:cubicBezTo>
                  <a:pt x="4487169" y="1145977"/>
                  <a:pt x="4480967" y="1148458"/>
                  <a:pt x="4468565" y="1153419"/>
                </a:cubicBezTo>
                <a:cubicBezTo>
                  <a:pt x="4456163" y="1158380"/>
                  <a:pt x="4449961" y="1160860"/>
                  <a:pt x="4449961" y="1160860"/>
                </a:cubicBezTo>
                <a:lnTo>
                  <a:pt x="4442520" y="1175743"/>
                </a:lnTo>
                <a:lnTo>
                  <a:pt x="4442520" y="1190626"/>
                </a:lnTo>
                <a:cubicBezTo>
                  <a:pt x="4452441" y="1195587"/>
                  <a:pt x="4459883" y="1193106"/>
                  <a:pt x="4464844" y="1183184"/>
                </a:cubicBezTo>
                <a:cubicBezTo>
                  <a:pt x="4464844" y="1178223"/>
                  <a:pt x="4467325" y="1175743"/>
                  <a:pt x="4472286" y="1175743"/>
                </a:cubicBezTo>
                <a:cubicBezTo>
                  <a:pt x="4477247" y="1175743"/>
                  <a:pt x="4479727" y="1174502"/>
                  <a:pt x="4479727" y="1172022"/>
                </a:cubicBezTo>
                <a:cubicBezTo>
                  <a:pt x="4479727" y="1169542"/>
                  <a:pt x="4479727" y="1165821"/>
                  <a:pt x="4479727" y="1160860"/>
                </a:cubicBezTo>
                <a:cubicBezTo>
                  <a:pt x="4479727" y="1155899"/>
                  <a:pt x="4482207" y="1153419"/>
                  <a:pt x="4487169" y="1153419"/>
                </a:cubicBezTo>
                <a:cubicBezTo>
                  <a:pt x="4492130" y="1153419"/>
                  <a:pt x="4495850" y="1152178"/>
                  <a:pt x="4498331" y="1149698"/>
                </a:cubicBezTo>
                <a:cubicBezTo>
                  <a:pt x="4500811" y="1147217"/>
                  <a:pt x="4504532" y="1145977"/>
                  <a:pt x="4509492" y="1145977"/>
                </a:cubicBezTo>
                <a:lnTo>
                  <a:pt x="4546699" y="1131094"/>
                </a:lnTo>
                <a:lnTo>
                  <a:pt x="4576465" y="1123653"/>
                </a:lnTo>
                <a:cubicBezTo>
                  <a:pt x="4581426" y="1128614"/>
                  <a:pt x="4587627" y="1128614"/>
                  <a:pt x="4595068" y="1123653"/>
                </a:cubicBezTo>
                <a:cubicBezTo>
                  <a:pt x="4602510" y="1118692"/>
                  <a:pt x="4606231" y="1116212"/>
                  <a:pt x="4606231" y="1116212"/>
                </a:cubicBezTo>
                <a:lnTo>
                  <a:pt x="4613672" y="1116212"/>
                </a:lnTo>
                <a:cubicBezTo>
                  <a:pt x="4618633" y="1126133"/>
                  <a:pt x="4618633" y="1131094"/>
                  <a:pt x="4613672" y="1131094"/>
                </a:cubicBezTo>
                <a:cubicBezTo>
                  <a:pt x="4608711" y="1136055"/>
                  <a:pt x="4606231" y="1138536"/>
                  <a:pt x="4606231" y="1138536"/>
                </a:cubicBezTo>
                <a:cubicBezTo>
                  <a:pt x="4606231" y="1138536"/>
                  <a:pt x="4608711" y="1138536"/>
                  <a:pt x="4613672" y="1138536"/>
                </a:cubicBezTo>
                <a:lnTo>
                  <a:pt x="4620369" y="1141884"/>
                </a:lnTo>
                <a:lnTo>
                  <a:pt x="4619253" y="1143187"/>
                </a:lnTo>
                <a:cubicBezTo>
                  <a:pt x="4618013" y="1145047"/>
                  <a:pt x="4616152" y="1148458"/>
                  <a:pt x="4613672" y="1153419"/>
                </a:cubicBezTo>
                <a:lnTo>
                  <a:pt x="4598789" y="1138536"/>
                </a:lnTo>
                <a:lnTo>
                  <a:pt x="4591348" y="1145977"/>
                </a:lnTo>
                <a:cubicBezTo>
                  <a:pt x="4591348" y="1155899"/>
                  <a:pt x="4591348" y="1162100"/>
                  <a:pt x="4591348" y="1164581"/>
                </a:cubicBezTo>
                <a:cubicBezTo>
                  <a:pt x="4591348" y="1167061"/>
                  <a:pt x="4593828" y="1165821"/>
                  <a:pt x="4598789" y="1160860"/>
                </a:cubicBezTo>
                <a:cubicBezTo>
                  <a:pt x="4603750" y="1160860"/>
                  <a:pt x="4608711" y="1158380"/>
                  <a:pt x="4613672" y="1153419"/>
                </a:cubicBezTo>
                <a:cubicBezTo>
                  <a:pt x="4618633" y="1148458"/>
                  <a:pt x="4621113" y="1144737"/>
                  <a:pt x="4621113" y="1142256"/>
                </a:cubicBezTo>
                <a:lnTo>
                  <a:pt x="4628554" y="1145977"/>
                </a:lnTo>
                <a:cubicBezTo>
                  <a:pt x="4633516" y="1145977"/>
                  <a:pt x="4635996" y="1143497"/>
                  <a:pt x="4635996" y="1138536"/>
                </a:cubicBezTo>
                <a:cubicBezTo>
                  <a:pt x="4635996" y="1133575"/>
                  <a:pt x="4638477" y="1131094"/>
                  <a:pt x="4643437" y="1131094"/>
                </a:cubicBezTo>
                <a:cubicBezTo>
                  <a:pt x="4648399" y="1131094"/>
                  <a:pt x="4650879" y="1133575"/>
                  <a:pt x="4650879" y="1138536"/>
                </a:cubicBezTo>
                <a:cubicBezTo>
                  <a:pt x="4665761" y="1133575"/>
                  <a:pt x="4675684" y="1133575"/>
                  <a:pt x="4680645" y="1138536"/>
                </a:cubicBezTo>
                <a:cubicBezTo>
                  <a:pt x="4680645" y="1138536"/>
                  <a:pt x="4680645" y="1139776"/>
                  <a:pt x="4680645" y="1142256"/>
                </a:cubicBezTo>
                <a:cubicBezTo>
                  <a:pt x="4680645" y="1144737"/>
                  <a:pt x="4683125" y="1148458"/>
                  <a:pt x="4688086" y="1153419"/>
                </a:cubicBezTo>
                <a:lnTo>
                  <a:pt x="4688086" y="1160860"/>
                </a:lnTo>
                <a:lnTo>
                  <a:pt x="4688086" y="1168301"/>
                </a:lnTo>
                <a:lnTo>
                  <a:pt x="4710410" y="1160860"/>
                </a:lnTo>
                <a:cubicBezTo>
                  <a:pt x="4710410" y="1160860"/>
                  <a:pt x="4710410" y="1158380"/>
                  <a:pt x="4710410" y="1153419"/>
                </a:cubicBezTo>
                <a:lnTo>
                  <a:pt x="4702969" y="1153419"/>
                </a:lnTo>
                <a:cubicBezTo>
                  <a:pt x="4698008" y="1153419"/>
                  <a:pt x="4693048" y="1150938"/>
                  <a:pt x="4688086" y="1145977"/>
                </a:cubicBezTo>
                <a:cubicBezTo>
                  <a:pt x="4693048" y="1145977"/>
                  <a:pt x="4695528" y="1145977"/>
                  <a:pt x="4695528" y="1145977"/>
                </a:cubicBezTo>
                <a:cubicBezTo>
                  <a:pt x="4700489" y="1145977"/>
                  <a:pt x="4704210" y="1144737"/>
                  <a:pt x="4706690" y="1142256"/>
                </a:cubicBezTo>
                <a:cubicBezTo>
                  <a:pt x="4709170" y="1139776"/>
                  <a:pt x="4710410" y="1138536"/>
                  <a:pt x="4710410" y="1138536"/>
                </a:cubicBezTo>
                <a:lnTo>
                  <a:pt x="4702969" y="1131094"/>
                </a:lnTo>
                <a:lnTo>
                  <a:pt x="4702969" y="1123653"/>
                </a:lnTo>
                <a:cubicBezTo>
                  <a:pt x="4707930" y="1118692"/>
                  <a:pt x="4711651" y="1116212"/>
                  <a:pt x="4714131" y="1116212"/>
                </a:cubicBezTo>
                <a:cubicBezTo>
                  <a:pt x="4716611" y="1116212"/>
                  <a:pt x="4715372" y="1118692"/>
                  <a:pt x="4710410" y="1123653"/>
                </a:cubicBezTo>
                <a:cubicBezTo>
                  <a:pt x="4710410" y="1128614"/>
                  <a:pt x="4712891" y="1132335"/>
                  <a:pt x="4717852" y="1134815"/>
                </a:cubicBezTo>
                <a:cubicBezTo>
                  <a:pt x="4722813" y="1137295"/>
                  <a:pt x="4722813" y="1143497"/>
                  <a:pt x="4717852" y="1153419"/>
                </a:cubicBezTo>
                <a:lnTo>
                  <a:pt x="4717852" y="1168301"/>
                </a:lnTo>
                <a:cubicBezTo>
                  <a:pt x="4722813" y="1163340"/>
                  <a:pt x="4730254" y="1160860"/>
                  <a:pt x="4740176" y="1160860"/>
                </a:cubicBezTo>
                <a:cubicBezTo>
                  <a:pt x="4745137" y="1160860"/>
                  <a:pt x="4747617" y="1160860"/>
                  <a:pt x="4747617" y="1160860"/>
                </a:cubicBezTo>
                <a:cubicBezTo>
                  <a:pt x="4747617" y="1160860"/>
                  <a:pt x="4750097" y="1158380"/>
                  <a:pt x="4755058" y="1153419"/>
                </a:cubicBezTo>
                <a:cubicBezTo>
                  <a:pt x="4755058" y="1153419"/>
                  <a:pt x="4757538" y="1153419"/>
                  <a:pt x="4762500" y="1153419"/>
                </a:cubicBezTo>
                <a:lnTo>
                  <a:pt x="4762500" y="1145977"/>
                </a:lnTo>
                <a:cubicBezTo>
                  <a:pt x="4762500" y="1141016"/>
                  <a:pt x="4763740" y="1138536"/>
                  <a:pt x="4766220" y="1138536"/>
                </a:cubicBezTo>
                <a:cubicBezTo>
                  <a:pt x="4768701" y="1138536"/>
                  <a:pt x="4769941" y="1141016"/>
                  <a:pt x="4769941" y="1145977"/>
                </a:cubicBezTo>
                <a:cubicBezTo>
                  <a:pt x="4769941" y="1150938"/>
                  <a:pt x="4772421" y="1150938"/>
                  <a:pt x="4777383" y="1145977"/>
                </a:cubicBezTo>
                <a:cubicBezTo>
                  <a:pt x="4777383" y="1145977"/>
                  <a:pt x="4779863" y="1145977"/>
                  <a:pt x="4784824" y="1145977"/>
                </a:cubicBezTo>
                <a:lnTo>
                  <a:pt x="4792265" y="1138536"/>
                </a:lnTo>
                <a:cubicBezTo>
                  <a:pt x="4792265" y="1123653"/>
                  <a:pt x="4797227" y="1121173"/>
                  <a:pt x="4807148" y="1131094"/>
                </a:cubicBezTo>
                <a:lnTo>
                  <a:pt x="4807148" y="1153419"/>
                </a:lnTo>
                <a:lnTo>
                  <a:pt x="4799707" y="1153419"/>
                </a:lnTo>
                <a:cubicBezTo>
                  <a:pt x="4799707" y="1158380"/>
                  <a:pt x="4799707" y="1160860"/>
                  <a:pt x="4799707" y="1160860"/>
                </a:cubicBezTo>
                <a:cubicBezTo>
                  <a:pt x="4799707" y="1160860"/>
                  <a:pt x="4797227" y="1160860"/>
                  <a:pt x="4792265" y="1160860"/>
                </a:cubicBezTo>
                <a:cubicBezTo>
                  <a:pt x="4792265" y="1155899"/>
                  <a:pt x="4789785" y="1154659"/>
                  <a:pt x="4784824" y="1157139"/>
                </a:cubicBezTo>
                <a:cubicBezTo>
                  <a:pt x="4779863" y="1159620"/>
                  <a:pt x="4776142" y="1162100"/>
                  <a:pt x="4773662" y="1164581"/>
                </a:cubicBezTo>
                <a:cubicBezTo>
                  <a:pt x="4771182" y="1167061"/>
                  <a:pt x="4771182" y="1168301"/>
                  <a:pt x="4773662" y="1168301"/>
                </a:cubicBezTo>
                <a:cubicBezTo>
                  <a:pt x="4776142" y="1168301"/>
                  <a:pt x="4777383" y="1173262"/>
                  <a:pt x="4777383" y="1183184"/>
                </a:cubicBezTo>
                <a:cubicBezTo>
                  <a:pt x="4777383" y="1183184"/>
                  <a:pt x="4777383" y="1184425"/>
                  <a:pt x="4777383" y="1186905"/>
                </a:cubicBezTo>
                <a:cubicBezTo>
                  <a:pt x="4777383" y="1189385"/>
                  <a:pt x="4779863" y="1190626"/>
                  <a:pt x="4784824" y="1190626"/>
                </a:cubicBezTo>
                <a:cubicBezTo>
                  <a:pt x="4789785" y="1190626"/>
                  <a:pt x="4789785" y="1188145"/>
                  <a:pt x="4784824" y="1183184"/>
                </a:cubicBezTo>
                <a:lnTo>
                  <a:pt x="4799707" y="1183184"/>
                </a:lnTo>
                <a:lnTo>
                  <a:pt x="4792265" y="1175743"/>
                </a:lnTo>
                <a:cubicBezTo>
                  <a:pt x="4792265" y="1170782"/>
                  <a:pt x="4792265" y="1168301"/>
                  <a:pt x="4792265" y="1168301"/>
                </a:cubicBezTo>
                <a:lnTo>
                  <a:pt x="4799707" y="1168301"/>
                </a:lnTo>
                <a:lnTo>
                  <a:pt x="4822031" y="1168301"/>
                </a:lnTo>
                <a:cubicBezTo>
                  <a:pt x="4826992" y="1163340"/>
                  <a:pt x="4829472" y="1160860"/>
                  <a:pt x="4829472" y="1160860"/>
                </a:cubicBezTo>
                <a:cubicBezTo>
                  <a:pt x="4829472" y="1160860"/>
                  <a:pt x="4826992" y="1158380"/>
                  <a:pt x="4822031" y="1153419"/>
                </a:cubicBezTo>
                <a:lnTo>
                  <a:pt x="4822031" y="1145977"/>
                </a:lnTo>
                <a:lnTo>
                  <a:pt x="4822031" y="1138536"/>
                </a:lnTo>
                <a:lnTo>
                  <a:pt x="4822031" y="1131094"/>
                </a:lnTo>
                <a:cubicBezTo>
                  <a:pt x="4826992" y="1136055"/>
                  <a:pt x="4829472" y="1136055"/>
                  <a:pt x="4829472" y="1131094"/>
                </a:cubicBezTo>
                <a:cubicBezTo>
                  <a:pt x="4829472" y="1126133"/>
                  <a:pt x="4829472" y="1123653"/>
                  <a:pt x="4829472" y="1123653"/>
                </a:cubicBezTo>
                <a:lnTo>
                  <a:pt x="4836914" y="1116212"/>
                </a:lnTo>
                <a:lnTo>
                  <a:pt x="4851797" y="1101329"/>
                </a:lnTo>
                <a:cubicBezTo>
                  <a:pt x="4856758" y="1101329"/>
                  <a:pt x="4860479" y="1101329"/>
                  <a:pt x="4862959" y="1101329"/>
                </a:cubicBezTo>
                <a:cubicBezTo>
                  <a:pt x="4865439" y="1101329"/>
                  <a:pt x="4866679" y="1101329"/>
                  <a:pt x="4866679" y="1101329"/>
                </a:cubicBezTo>
                <a:cubicBezTo>
                  <a:pt x="4866679" y="1096368"/>
                  <a:pt x="4869160" y="1093887"/>
                  <a:pt x="4874121" y="1093887"/>
                </a:cubicBezTo>
                <a:cubicBezTo>
                  <a:pt x="4879083" y="1093887"/>
                  <a:pt x="4881563" y="1093887"/>
                  <a:pt x="4881563" y="1093887"/>
                </a:cubicBezTo>
                <a:cubicBezTo>
                  <a:pt x="4886524" y="1093887"/>
                  <a:pt x="4890245" y="1093887"/>
                  <a:pt x="4892725" y="1093887"/>
                </a:cubicBezTo>
                <a:cubicBezTo>
                  <a:pt x="4895205" y="1093887"/>
                  <a:pt x="4896446" y="1093887"/>
                  <a:pt x="4896446" y="1093887"/>
                </a:cubicBezTo>
                <a:cubicBezTo>
                  <a:pt x="4901407" y="1098848"/>
                  <a:pt x="4903887" y="1103809"/>
                  <a:pt x="4903887" y="1108770"/>
                </a:cubicBezTo>
                <a:cubicBezTo>
                  <a:pt x="4903887" y="1113731"/>
                  <a:pt x="4903887" y="1116212"/>
                  <a:pt x="4903887" y="1116212"/>
                </a:cubicBezTo>
                <a:cubicBezTo>
                  <a:pt x="4903887" y="1116212"/>
                  <a:pt x="4906367" y="1116212"/>
                  <a:pt x="4911328" y="1116212"/>
                </a:cubicBezTo>
                <a:cubicBezTo>
                  <a:pt x="4911328" y="1111251"/>
                  <a:pt x="4911328" y="1108770"/>
                  <a:pt x="4911328" y="1108770"/>
                </a:cubicBezTo>
                <a:lnTo>
                  <a:pt x="4918770" y="1108770"/>
                </a:lnTo>
                <a:cubicBezTo>
                  <a:pt x="4918770" y="1113731"/>
                  <a:pt x="4921250" y="1113731"/>
                  <a:pt x="4926211" y="1108770"/>
                </a:cubicBezTo>
                <a:lnTo>
                  <a:pt x="4918770" y="1093887"/>
                </a:lnTo>
                <a:lnTo>
                  <a:pt x="4911328" y="1093887"/>
                </a:lnTo>
                <a:lnTo>
                  <a:pt x="4933652" y="1086446"/>
                </a:lnTo>
                <a:cubicBezTo>
                  <a:pt x="4933652" y="1086446"/>
                  <a:pt x="4933652" y="1081485"/>
                  <a:pt x="4933652" y="1071563"/>
                </a:cubicBezTo>
                <a:lnTo>
                  <a:pt x="4926211" y="1064122"/>
                </a:lnTo>
                <a:cubicBezTo>
                  <a:pt x="4921250" y="1064122"/>
                  <a:pt x="4913808" y="1061641"/>
                  <a:pt x="4903887" y="1056680"/>
                </a:cubicBezTo>
                <a:cubicBezTo>
                  <a:pt x="4898926" y="1056680"/>
                  <a:pt x="4895205" y="1055440"/>
                  <a:pt x="4892725" y="1052959"/>
                </a:cubicBezTo>
                <a:cubicBezTo>
                  <a:pt x="4890245" y="1050479"/>
                  <a:pt x="4889004" y="1049239"/>
                  <a:pt x="4889004" y="1049239"/>
                </a:cubicBezTo>
                <a:cubicBezTo>
                  <a:pt x="4884043" y="1049239"/>
                  <a:pt x="4881563" y="1049239"/>
                  <a:pt x="4881563" y="1049239"/>
                </a:cubicBezTo>
                <a:lnTo>
                  <a:pt x="4889004" y="1041797"/>
                </a:lnTo>
                <a:cubicBezTo>
                  <a:pt x="4898926" y="1036836"/>
                  <a:pt x="4908848" y="1031876"/>
                  <a:pt x="4918770" y="1026915"/>
                </a:cubicBezTo>
                <a:lnTo>
                  <a:pt x="4963418" y="1012032"/>
                </a:lnTo>
                <a:cubicBezTo>
                  <a:pt x="4958456" y="1016993"/>
                  <a:pt x="4957217" y="1020713"/>
                  <a:pt x="4959697" y="1023194"/>
                </a:cubicBezTo>
                <a:cubicBezTo>
                  <a:pt x="4962177" y="1025674"/>
                  <a:pt x="4960938" y="1028155"/>
                  <a:pt x="4955976" y="1030635"/>
                </a:cubicBezTo>
                <a:cubicBezTo>
                  <a:pt x="4951015" y="1033116"/>
                  <a:pt x="4947294" y="1036836"/>
                  <a:pt x="4944814" y="1041797"/>
                </a:cubicBezTo>
                <a:cubicBezTo>
                  <a:pt x="4942334" y="1046758"/>
                  <a:pt x="4943574" y="1054200"/>
                  <a:pt x="4948535" y="1064122"/>
                </a:cubicBezTo>
                <a:lnTo>
                  <a:pt x="4955976" y="1064122"/>
                </a:lnTo>
                <a:cubicBezTo>
                  <a:pt x="4955976" y="1064122"/>
                  <a:pt x="4958456" y="1064122"/>
                  <a:pt x="4963418" y="1064122"/>
                </a:cubicBezTo>
                <a:cubicBezTo>
                  <a:pt x="4968379" y="1064122"/>
                  <a:pt x="4972100" y="1062881"/>
                  <a:pt x="4974580" y="1060401"/>
                </a:cubicBezTo>
                <a:cubicBezTo>
                  <a:pt x="4977060" y="1057920"/>
                  <a:pt x="4982021" y="1055440"/>
                  <a:pt x="4989463" y="1052959"/>
                </a:cubicBezTo>
                <a:cubicBezTo>
                  <a:pt x="4993183" y="1051719"/>
                  <a:pt x="4996594" y="1050789"/>
                  <a:pt x="4999695" y="1050169"/>
                </a:cubicBezTo>
                <a:lnTo>
                  <a:pt x="5000625" y="1050066"/>
                </a:lnTo>
                <a:lnTo>
                  <a:pt x="5000625" y="1051099"/>
                </a:lnTo>
                <a:cubicBezTo>
                  <a:pt x="5000625" y="1052339"/>
                  <a:pt x="5000625" y="1054200"/>
                  <a:pt x="5000625" y="1056680"/>
                </a:cubicBezTo>
                <a:lnTo>
                  <a:pt x="5000625" y="1064122"/>
                </a:lnTo>
                <a:cubicBezTo>
                  <a:pt x="5000625" y="1064122"/>
                  <a:pt x="4998145" y="1066602"/>
                  <a:pt x="4993183" y="1071563"/>
                </a:cubicBezTo>
                <a:lnTo>
                  <a:pt x="4985742" y="1071563"/>
                </a:lnTo>
                <a:cubicBezTo>
                  <a:pt x="4990703" y="1071563"/>
                  <a:pt x="4991943" y="1070323"/>
                  <a:pt x="4989463" y="1067842"/>
                </a:cubicBezTo>
                <a:cubicBezTo>
                  <a:pt x="4986983" y="1065362"/>
                  <a:pt x="4983262" y="1064122"/>
                  <a:pt x="4978301" y="1064122"/>
                </a:cubicBezTo>
                <a:cubicBezTo>
                  <a:pt x="4973339" y="1069083"/>
                  <a:pt x="4970859" y="1072803"/>
                  <a:pt x="4970859" y="1075284"/>
                </a:cubicBezTo>
                <a:cubicBezTo>
                  <a:pt x="4970859" y="1077764"/>
                  <a:pt x="4968379" y="1079005"/>
                  <a:pt x="4963418" y="1079005"/>
                </a:cubicBezTo>
                <a:cubicBezTo>
                  <a:pt x="4958456" y="1079005"/>
                  <a:pt x="4955976" y="1079005"/>
                  <a:pt x="4955976" y="1079005"/>
                </a:cubicBezTo>
                <a:lnTo>
                  <a:pt x="4948535" y="1086446"/>
                </a:lnTo>
                <a:cubicBezTo>
                  <a:pt x="4943574" y="1086446"/>
                  <a:pt x="4939853" y="1087686"/>
                  <a:pt x="4937373" y="1090167"/>
                </a:cubicBezTo>
                <a:cubicBezTo>
                  <a:pt x="4934893" y="1092647"/>
                  <a:pt x="4933652" y="1096368"/>
                  <a:pt x="4933652" y="1101329"/>
                </a:cubicBezTo>
                <a:lnTo>
                  <a:pt x="4941094" y="1108770"/>
                </a:lnTo>
                <a:cubicBezTo>
                  <a:pt x="4946055" y="1113731"/>
                  <a:pt x="4949776" y="1116212"/>
                  <a:pt x="4952256" y="1116212"/>
                </a:cubicBezTo>
                <a:cubicBezTo>
                  <a:pt x="4954736" y="1116212"/>
                  <a:pt x="4954736" y="1117452"/>
                  <a:pt x="4952256" y="1119932"/>
                </a:cubicBezTo>
                <a:cubicBezTo>
                  <a:pt x="4949776" y="1122413"/>
                  <a:pt x="4948535" y="1126133"/>
                  <a:pt x="4948535" y="1131094"/>
                </a:cubicBezTo>
                <a:lnTo>
                  <a:pt x="4941094" y="1138536"/>
                </a:lnTo>
                <a:cubicBezTo>
                  <a:pt x="4946055" y="1138536"/>
                  <a:pt x="4948535" y="1138536"/>
                  <a:pt x="4948535" y="1138536"/>
                </a:cubicBezTo>
                <a:cubicBezTo>
                  <a:pt x="4948535" y="1138536"/>
                  <a:pt x="4951015" y="1136055"/>
                  <a:pt x="4955976" y="1131094"/>
                </a:cubicBezTo>
                <a:lnTo>
                  <a:pt x="4963418" y="1116212"/>
                </a:lnTo>
                <a:lnTo>
                  <a:pt x="4963418" y="1086446"/>
                </a:lnTo>
                <a:cubicBezTo>
                  <a:pt x="4968379" y="1081485"/>
                  <a:pt x="4970859" y="1081485"/>
                  <a:pt x="4970859" y="1086446"/>
                </a:cubicBezTo>
                <a:cubicBezTo>
                  <a:pt x="4970859" y="1091407"/>
                  <a:pt x="4972100" y="1095128"/>
                  <a:pt x="4974580" y="1097608"/>
                </a:cubicBezTo>
                <a:cubicBezTo>
                  <a:pt x="4977060" y="1100088"/>
                  <a:pt x="4978301" y="1101329"/>
                  <a:pt x="4978301" y="1101329"/>
                </a:cubicBezTo>
                <a:lnTo>
                  <a:pt x="4985742" y="1116212"/>
                </a:lnTo>
                <a:cubicBezTo>
                  <a:pt x="4980781" y="1116212"/>
                  <a:pt x="4978301" y="1116212"/>
                  <a:pt x="4978301" y="1116212"/>
                </a:cubicBezTo>
                <a:lnTo>
                  <a:pt x="5000625" y="1123653"/>
                </a:lnTo>
                <a:cubicBezTo>
                  <a:pt x="5000625" y="1118692"/>
                  <a:pt x="4998145" y="1113731"/>
                  <a:pt x="4993183" y="1108770"/>
                </a:cubicBezTo>
                <a:lnTo>
                  <a:pt x="4987603" y="1086446"/>
                </a:lnTo>
                <a:lnTo>
                  <a:pt x="4993183" y="1086446"/>
                </a:lnTo>
                <a:cubicBezTo>
                  <a:pt x="4998145" y="1086446"/>
                  <a:pt x="5000625" y="1087686"/>
                  <a:pt x="5000625" y="1090167"/>
                </a:cubicBezTo>
                <a:cubicBezTo>
                  <a:pt x="5000625" y="1092647"/>
                  <a:pt x="5003105" y="1093887"/>
                  <a:pt x="5008066" y="1093887"/>
                </a:cubicBezTo>
                <a:cubicBezTo>
                  <a:pt x="5013027" y="1093887"/>
                  <a:pt x="5015508" y="1092647"/>
                  <a:pt x="5015508" y="1090167"/>
                </a:cubicBezTo>
                <a:cubicBezTo>
                  <a:pt x="5015508" y="1087686"/>
                  <a:pt x="5015508" y="1083966"/>
                  <a:pt x="5015508" y="1079005"/>
                </a:cubicBezTo>
                <a:cubicBezTo>
                  <a:pt x="5010546" y="1074043"/>
                  <a:pt x="5008066" y="1069083"/>
                  <a:pt x="5008066" y="1064122"/>
                </a:cubicBezTo>
                <a:cubicBezTo>
                  <a:pt x="5008066" y="1059161"/>
                  <a:pt x="5010546" y="1056680"/>
                  <a:pt x="5015508" y="1056680"/>
                </a:cubicBezTo>
                <a:cubicBezTo>
                  <a:pt x="5015508" y="1051719"/>
                  <a:pt x="5015508" y="1049239"/>
                  <a:pt x="5015508" y="1049239"/>
                </a:cubicBezTo>
                <a:lnTo>
                  <a:pt x="5022949" y="1041797"/>
                </a:lnTo>
                <a:cubicBezTo>
                  <a:pt x="5022949" y="1036836"/>
                  <a:pt x="5022949" y="1034356"/>
                  <a:pt x="5022949" y="1034356"/>
                </a:cubicBezTo>
                <a:cubicBezTo>
                  <a:pt x="5022949" y="1034356"/>
                  <a:pt x="5022949" y="1031876"/>
                  <a:pt x="5022949" y="1026915"/>
                </a:cubicBezTo>
                <a:cubicBezTo>
                  <a:pt x="5022949" y="1021954"/>
                  <a:pt x="5025429" y="1020713"/>
                  <a:pt x="5030390" y="1023194"/>
                </a:cubicBezTo>
                <a:cubicBezTo>
                  <a:pt x="5035352" y="1025674"/>
                  <a:pt x="5037832" y="1026915"/>
                  <a:pt x="5037832" y="1026915"/>
                </a:cubicBezTo>
                <a:cubicBezTo>
                  <a:pt x="5037832" y="1031876"/>
                  <a:pt x="5037832" y="1034356"/>
                  <a:pt x="5037832" y="1034356"/>
                </a:cubicBezTo>
                <a:cubicBezTo>
                  <a:pt x="5037832" y="1034356"/>
                  <a:pt x="5040312" y="1034356"/>
                  <a:pt x="5045273" y="1034356"/>
                </a:cubicBezTo>
                <a:cubicBezTo>
                  <a:pt x="5050235" y="1029395"/>
                  <a:pt x="5052715" y="1026915"/>
                  <a:pt x="5052715" y="1026915"/>
                </a:cubicBezTo>
                <a:cubicBezTo>
                  <a:pt x="5052715" y="1026915"/>
                  <a:pt x="5055195" y="1026915"/>
                  <a:pt x="5060156" y="1026915"/>
                </a:cubicBezTo>
                <a:cubicBezTo>
                  <a:pt x="5065117" y="1026915"/>
                  <a:pt x="5067597" y="1024434"/>
                  <a:pt x="5067597" y="1019473"/>
                </a:cubicBezTo>
                <a:cubicBezTo>
                  <a:pt x="5067597" y="1014512"/>
                  <a:pt x="5070078" y="1012032"/>
                  <a:pt x="5075039" y="1012032"/>
                </a:cubicBezTo>
                <a:lnTo>
                  <a:pt x="5082480" y="1004590"/>
                </a:lnTo>
                <a:cubicBezTo>
                  <a:pt x="5092402" y="999629"/>
                  <a:pt x="5089922" y="992188"/>
                  <a:pt x="5075039" y="982266"/>
                </a:cubicBezTo>
                <a:lnTo>
                  <a:pt x="5075039" y="974825"/>
                </a:lnTo>
                <a:cubicBezTo>
                  <a:pt x="5080000" y="974825"/>
                  <a:pt x="5084960" y="972345"/>
                  <a:pt x="5089922" y="967383"/>
                </a:cubicBezTo>
                <a:cubicBezTo>
                  <a:pt x="5094883" y="962422"/>
                  <a:pt x="5099844" y="959942"/>
                  <a:pt x="5104805" y="959942"/>
                </a:cubicBezTo>
                <a:cubicBezTo>
                  <a:pt x="5109766" y="959942"/>
                  <a:pt x="5112246" y="957462"/>
                  <a:pt x="5112246" y="952500"/>
                </a:cubicBezTo>
                <a:cubicBezTo>
                  <a:pt x="5112246" y="947539"/>
                  <a:pt x="5114726" y="942579"/>
                  <a:pt x="5119688" y="937618"/>
                </a:cubicBezTo>
                <a:close/>
                <a:moveTo>
                  <a:pt x="4993183" y="937618"/>
                </a:moveTo>
                <a:lnTo>
                  <a:pt x="5000625" y="937618"/>
                </a:lnTo>
                <a:cubicBezTo>
                  <a:pt x="5000625" y="942579"/>
                  <a:pt x="5001865" y="945059"/>
                  <a:pt x="5004345" y="945059"/>
                </a:cubicBezTo>
                <a:lnTo>
                  <a:pt x="5000625" y="945059"/>
                </a:lnTo>
                <a:cubicBezTo>
                  <a:pt x="5000625" y="945059"/>
                  <a:pt x="4998145" y="942579"/>
                  <a:pt x="4993183" y="937618"/>
                </a:cubicBezTo>
                <a:close/>
                <a:moveTo>
                  <a:pt x="4159746" y="937618"/>
                </a:moveTo>
                <a:lnTo>
                  <a:pt x="4167188" y="937618"/>
                </a:lnTo>
                <a:cubicBezTo>
                  <a:pt x="4167188" y="942579"/>
                  <a:pt x="4167188" y="945059"/>
                  <a:pt x="4167188" y="945059"/>
                </a:cubicBezTo>
                <a:close/>
                <a:moveTo>
                  <a:pt x="6704707" y="930176"/>
                </a:moveTo>
                <a:lnTo>
                  <a:pt x="6712148" y="930176"/>
                </a:lnTo>
                <a:cubicBezTo>
                  <a:pt x="6717109" y="930176"/>
                  <a:pt x="6719589" y="930176"/>
                  <a:pt x="6719589" y="930176"/>
                </a:cubicBezTo>
                <a:cubicBezTo>
                  <a:pt x="6719589" y="930176"/>
                  <a:pt x="6718349" y="931417"/>
                  <a:pt x="6715869" y="933897"/>
                </a:cubicBezTo>
                <a:cubicBezTo>
                  <a:pt x="6713389" y="936377"/>
                  <a:pt x="6712148" y="937618"/>
                  <a:pt x="6712148" y="937618"/>
                </a:cubicBezTo>
                <a:cubicBezTo>
                  <a:pt x="6707187" y="937618"/>
                  <a:pt x="6704707" y="935138"/>
                  <a:pt x="6704707" y="930176"/>
                </a:cubicBezTo>
                <a:close/>
                <a:moveTo>
                  <a:pt x="6399609" y="930176"/>
                </a:moveTo>
                <a:lnTo>
                  <a:pt x="6407051" y="937618"/>
                </a:lnTo>
                <a:lnTo>
                  <a:pt x="6399609" y="937618"/>
                </a:lnTo>
                <a:cubicBezTo>
                  <a:pt x="6399609" y="932656"/>
                  <a:pt x="6399609" y="930176"/>
                  <a:pt x="6399609" y="930176"/>
                </a:cubicBezTo>
                <a:close/>
                <a:moveTo>
                  <a:pt x="5767090" y="930176"/>
                </a:moveTo>
                <a:cubicBezTo>
                  <a:pt x="5767090" y="930176"/>
                  <a:pt x="5769570" y="930176"/>
                  <a:pt x="5774531" y="930176"/>
                </a:cubicBezTo>
                <a:cubicBezTo>
                  <a:pt x="5779492" y="935138"/>
                  <a:pt x="5779492" y="937618"/>
                  <a:pt x="5774531" y="937618"/>
                </a:cubicBezTo>
                <a:close/>
                <a:moveTo>
                  <a:pt x="5514082" y="930176"/>
                </a:moveTo>
                <a:cubicBezTo>
                  <a:pt x="5519043" y="930176"/>
                  <a:pt x="5520283" y="931417"/>
                  <a:pt x="5517803" y="933897"/>
                </a:cubicBezTo>
                <a:cubicBezTo>
                  <a:pt x="5515322" y="936377"/>
                  <a:pt x="5512841" y="937618"/>
                  <a:pt x="5510361" y="937618"/>
                </a:cubicBezTo>
                <a:cubicBezTo>
                  <a:pt x="5507881" y="937618"/>
                  <a:pt x="5504160" y="937618"/>
                  <a:pt x="5499199" y="937618"/>
                </a:cubicBezTo>
                <a:cubicBezTo>
                  <a:pt x="5504160" y="937618"/>
                  <a:pt x="5507881" y="936377"/>
                  <a:pt x="5510361" y="933897"/>
                </a:cubicBezTo>
                <a:cubicBezTo>
                  <a:pt x="5512841" y="931417"/>
                  <a:pt x="5514082" y="930176"/>
                  <a:pt x="5514082" y="930176"/>
                </a:cubicBezTo>
                <a:close/>
                <a:moveTo>
                  <a:pt x="5208984" y="930176"/>
                </a:moveTo>
                <a:lnTo>
                  <a:pt x="5216426" y="930176"/>
                </a:lnTo>
                <a:cubicBezTo>
                  <a:pt x="5216426" y="935138"/>
                  <a:pt x="5206504" y="940098"/>
                  <a:pt x="5186660" y="945059"/>
                </a:cubicBezTo>
                <a:cubicBezTo>
                  <a:pt x="5186660" y="945059"/>
                  <a:pt x="5186660" y="947539"/>
                  <a:pt x="5186660" y="952500"/>
                </a:cubicBezTo>
                <a:cubicBezTo>
                  <a:pt x="5171777" y="957462"/>
                  <a:pt x="5164336" y="957462"/>
                  <a:pt x="5164336" y="952500"/>
                </a:cubicBezTo>
                <a:cubicBezTo>
                  <a:pt x="5164336" y="937618"/>
                  <a:pt x="5174257" y="932656"/>
                  <a:pt x="5194101" y="937618"/>
                </a:cubicBezTo>
                <a:cubicBezTo>
                  <a:pt x="5199063" y="937618"/>
                  <a:pt x="5204023" y="935138"/>
                  <a:pt x="5208984" y="930176"/>
                </a:cubicBezTo>
                <a:close/>
                <a:moveTo>
                  <a:pt x="4769941" y="930176"/>
                </a:moveTo>
                <a:lnTo>
                  <a:pt x="4799707" y="937618"/>
                </a:lnTo>
                <a:lnTo>
                  <a:pt x="4792265" y="937618"/>
                </a:lnTo>
                <a:cubicBezTo>
                  <a:pt x="4792265" y="937618"/>
                  <a:pt x="4789785" y="937618"/>
                  <a:pt x="4784824" y="937618"/>
                </a:cubicBezTo>
                <a:close/>
                <a:moveTo>
                  <a:pt x="6542856" y="926456"/>
                </a:moveTo>
                <a:cubicBezTo>
                  <a:pt x="6544096" y="926456"/>
                  <a:pt x="6545957" y="927696"/>
                  <a:pt x="6548437" y="930176"/>
                </a:cubicBezTo>
                <a:cubicBezTo>
                  <a:pt x="6553399" y="935138"/>
                  <a:pt x="6550917" y="937618"/>
                  <a:pt x="6540996" y="937618"/>
                </a:cubicBezTo>
                <a:cubicBezTo>
                  <a:pt x="6540996" y="937618"/>
                  <a:pt x="6540996" y="935138"/>
                  <a:pt x="6540996" y="930176"/>
                </a:cubicBezTo>
                <a:cubicBezTo>
                  <a:pt x="6540996" y="927696"/>
                  <a:pt x="6541616" y="926456"/>
                  <a:pt x="6542856" y="926456"/>
                </a:cubicBezTo>
                <a:close/>
                <a:moveTo>
                  <a:pt x="4872261" y="926456"/>
                </a:moveTo>
                <a:cubicBezTo>
                  <a:pt x="4873501" y="926456"/>
                  <a:pt x="4874121" y="927696"/>
                  <a:pt x="4874121" y="930176"/>
                </a:cubicBezTo>
                <a:cubicBezTo>
                  <a:pt x="4874121" y="930176"/>
                  <a:pt x="4874121" y="932656"/>
                  <a:pt x="4874121" y="937618"/>
                </a:cubicBezTo>
                <a:lnTo>
                  <a:pt x="4866679" y="930176"/>
                </a:lnTo>
                <a:cubicBezTo>
                  <a:pt x="4869160" y="927696"/>
                  <a:pt x="4871020" y="926456"/>
                  <a:pt x="4872261" y="926456"/>
                </a:cubicBezTo>
                <a:close/>
                <a:moveTo>
                  <a:pt x="5968008" y="922735"/>
                </a:moveTo>
                <a:cubicBezTo>
                  <a:pt x="5968008" y="922735"/>
                  <a:pt x="5970488" y="922735"/>
                  <a:pt x="5975449" y="922735"/>
                </a:cubicBezTo>
                <a:cubicBezTo>
                  <a:pt x="5970488" y="927696"/>
                  <a:pt x="5968008" y="930176"/>
                  <a:pt x="5968008" y="930176"/>
                </a:cubicBezTo>
                <a:close/>
                <a:moveTo>
                  <a:pt x="5640586" y="922735"/>
                </a:moveTo>
                <a:cubicBezTo>
                  <a:pt x="5640586" y="922735"/>
                  <a:pt x="5643066" y="922735"/>
                  <a:pt x="5648027" y="922735"/>
                </a:cubicBezTo>
                <a:cubicBezTo>
                  <a:pt x="5648027" y="927696"/>
                  <a:pt x="5648027" y="930176"/>
                  <a:pt x="5648027" y="930176"/>
                </a:cubicBezTo>
                <a:close/>
                <a:moveTo>
                  <a:pt x="4963418" y="922735"/>
                </a:moveTo>
                <a:lnTo>
                  <a:pt x="4978301" y="930176"/>
                </a:lnTo>
                <a:cubicBezTo>
                  <a:pt x="4973339" y="935138"/>
                  <a:pt x="4973339" y="937618"/>
                  <a:pt x="4978301" y="937618"/>
                </a:cubicBezTo>
                <a:cubicBezTo>
                  <a:pt x="4978301" y="937618"/>
                  <a:pt x="4978301" y="940098"/>
                  <a:pt x="4978301" y="945059"/>
                </a:cubicBezTo>
                <a:cubicBezTo>
                  <a:pt x="4973339" y="950020"/>
                  <a:pt x="4970859" y="950020"/>
                  <a:pt x="4970859" y="945059"/>
                </a:cubicBezTo>
                <a:cubicBezTo>
                  <a:pt x="4970859" y="940098"/>
                  <a:pt x="4968379" y="938858"/>
                  <a:pt x="4963418" y="941338"/>
                </a:cubicBezTo>
                <a:cubicBezTo>
                  <a:pt x="4958456" y="943818"/>
                  <a:pt x="4955976" y="942579"/>
                  <a:pt x="4955976" y="937618"/>
                </a:cubicBezTo>
                <a:cubicBezTo>
                  <a:pt x="4955976" y="942579"/>
                  <a:pt x="4954736" y="945059"/>
                  <a:pt x="4952256" y="945059"/>
                </a:cubicBezTo>
                <a:cubicBezTo>
                  <a:pt x="4949776" y="945059"/>
                  <a:pt x="4946055" y="945059"/>
                  <a:pt x="4941094" y="945059"/>
                </a:cubicBezTo>
                <a:cubicBezTo>
                  <a:pt x="4936132" y="950020"/>
                  <a:pt x="4933652" y="953741"/>
                  <a:pt x="4933652" y="956221"/>
                </a:cubicBezTo>
                <a:cubicBezTo>
                  <a:pt x="4933652" y="958701"/>
                  <a:pt x="4931172" y="959942"/>
                  <a:pt x="4926211" y="959942"/>
                </a:cubicBezTo>
                <a:lnTo>
                  <a:pt x="4911328" y="959942"/>
                </a:lnTo>
                <a:lnTo>
                  <a:pt x="4874121" y="974825"/>
                </a:lnTo>
                <a:cubicBezTo>
                  <a:pt x="4869160" y="974825"/>
                  <a:pt x="4866679" y="974825"/>
                  <a:pt x="4866679" y="974825"/>
                </a:cubicBezTo>
                <a:lnTo>
                  <a:pt x="4822031" y="989708"/>
                </a:lnTo>
                <a:cubicBezTo>
                  <a:pt x="4812110" y="989708"/>
                  <a:pt x="4812110" y="994669"/>
                  <a:pt x="4822031" y="1004590"/>
                </a:cubicBezTo>
                <a:lnTo>
                  <a:pt x="4814590" y="1012032"/>
                </a:lnTo>
                <a:lnTo>
                  <a:pt x="4807148" y="982266"/>
                </a:lnTo>
                <a:lnTo>
                  <a:pt x="4822031" y="982266"/>
                </a:lnTo>
                <a:cubicBezTo>
                  <a:pt x="4826992" y="977305"/>
                  <a:pt x="4830713" y="974825"/>
                  <a:pt x="4833193" y="974825"/>
                </a:cubicBezTo>
                <a:cubicBezTo>
                  <a:pt x="4835673" y="974825"/>
                  <a:pt x="4839394" y="974825"/>
                  <a:pt x="4844355" y="974825"/>
                </a:cubicBezTo>
                <a:cubicBezTo>
                  <a:pt x="4844355" y="969863"/>
                  <a:pt x="4848076" y="968624"/>
                  <a:pt x="4855517" y="971104"/>
                </a:cubicBezTo>
                <a:cubicBezTo>
                  <a:pt x="4862959" y="973584"/>
                  <a:pt x="4866679" y="972345"/>
                  <a:pt x="4866679" y="967383"/>
                </a:cubicBezTo>
                <a:cubicBezTo>
                  <a:pt x="4866679" y="962422"/>
                  <a:pt x="4869160" y="958701"/>
                  <a:pt x="4874121" y="956221"/>
                </a:cubicBezTo>
                <a:cubicBezTo>
                  <a:pt x="4879083" y="953741"/>
                  <a:pt x="4884043" y="952500"/>
                  <a:pt x="4889004" y="952500"/>
                </a:cubicBezTo>
                <a:cubicBezTo>
                  <a:pt x="4893965" y="957462"/>
                  <a:pt x="4911328" y="950020"/>
                  <a:pt x="4941094" y="930176"/>
                </a:cubicBezTo>
                <a:cubicBezTo>
                  <a:pt x="4941094" y="930176"/>
                  <a:pt x="4943574" y="930176"/>
                  <a:pt x="4948535" y="930176"/>
                </a:cubicBezTo>
                <a:cubicBezTo>
                  <a:pt x="4953496" y="930176"/>
                  <a:pt x="4958456" y="927696"/>
                  <a:pt x="4963418" y="922735"/>
                </a:cubicBezTo>
                <a:close/>
                <a:moveTo>
                  <a:pt x="4338340" y="922735"/>
                </a:moveTo>
                <a:lnTo>
                  <a:pt x="4345781" y="922735"/>
                </a:lnTo>
                <a:lnTo>
                  <a:pt x="4345781" y="930176"/>
                </a:lnTo>
                <a:cubicBezTo>
                  <a:pt x="4345781" y="930176"/>
                  <a:pt x="4343301" y="927696"/>
                  <a:pt x="4338340" y="922735"/>
                </a:cubicBezTo>
                <a:close/>
                <a:moveTo>
                  <a:pt x="4245323" y="922735"/>
                </a:moveTo>
                <a:cubicBezTo>
                  <a:pt x="4247803" y="922735"/>
                  <a:pt x="4249044" y="925215"/>
                  <a:pt x="4249044" y="930176"/>
                </a:cubicBezTo>
                <a:cubicBezTo>
                  <a:pt x="4244082" y="930176"/>
                  <a:pt x="4241602" y="928936"/>
                  <a:pt x="4241602" y="926456"/>
                </a:cubicBezTo>
                <a:cubicBezTo>
                  <a:pt x="4241602" y="923975"/>
                  <a:pt x="4242842" y="922735"/>
                  <a:pt x="4245323" y="922735"/>
                </a:cubicBezTo>
                <a:close/>
                <a:moveTo>
                  <a:pt x="6228457" y="915293"/>
                </a:moveTo>
                <a:lnTo>
                  <a:pt x="6235898" y="922735"/>
                </a:lnTo>
                <a:cubicBezTo>
                  <a:pt x="6230937" y="922735"/>
                  <a:pt x="6228457" y="922735"/>
                  <a:pt x="6228457" y="922735"/>
                </a:cubicBezTo>
                <a:cubicBezTo>
                  <a:pt x="6223495" y="922735"/>
                  <a:pt x="6218535" y="923975"/>
                  <a:pt x="6213574" y="926456"/>
                </a:cubicBezTo>
                <a:cubicBezTo>
                  <a:pt x="6208613" y="928936"/>
                  <a:pt x="6206133" y="928936"/>
                  <a:pt x="6206133" y="926456"/>
                </a:cubicBezTo>
                <a:cubicBezTo>
                  <a:pt x="6206133" y="923975"/>
                  <a:pt x="6209853" y="921494"/>
                  <a:pt x="6217295" y="919014"/>
                </a:cubicBezTo>
                <a:cubicBezTo>
                  <a:pt x="6224736" y="916534"/>
                  <a:pt x="6228457" y="915293"/>
                  <a:pt x="6228457" y="915293"/>
                </a:cubicBezTo>
                <a:close/>
                <a:moveTo>
                  <a:pt x="5387578" y="915293"/>
                </a:moveTo>
                <a:lnTo>
                  <a:pt x="5395019" y="922735"/>
                </a:lnTo>
                <a:lnTo>
                  <a:pt x="5387578" y="922735"/>
                </a:lnTo>
                <a:cubicBezTo>
                  <a:pt x="5382617" y="922735"/>
                  <a:pt x="5380136" y="921494"/>
                  <a:pt x="5380136" y="919014"/>
                </a:cubicBezTo>
                <a:cubicBezTo>
                  <a:pt x="5380136" y="916534"/>
                  <a:pt x="5382617" y="915293"/>
                  <a:pt x="5387578" y="915293"/>
                </a:cubicBezTo>
                <a:close/>
                <a:moveTo>
                  <a:pt x="4996904" y="915293"/>
                </a:moveTo>
                <a:cubicBezTo>
                  <a:pt x="5004345" y="915293"/>
                  <a:pt x="5008066" y="915293"/>
                  <a:pt x="5008066" y="915293"/>
                </a:cubicBezTo>
                <a:lnTo>
                  <a:pt x="5000625" y="922735"/>
                </a:lnTo>
                <a:cubicBezTo>
                  <a:pt x="4995663" y="917774"/>
                  <a:pt x="4993183" y="917774"/>
                  <a:pt x="4993183" y="922735"/>
                </a:cubicBezTo>
                <a:lnTo>
                  <a:pt x="4985742" y="922735"/>
                </a:lnTo>
                <a:cubicBezTo>
                  <a:pt x="4985742" y="917774"/>
                  <a:pt x="4989463" y="915293"/>
                  <a:pt x="4996904" y="915293"/>
                </a:cubicBezTo>
                <a:close/>
                <a:moveTo>
                  <a:pt x="4829472" y="915293"/>
                </a:moveTo>
                <a:cubicBezTo>
                  <a:pt x="4829472" y="915293"/>
                  <a:pt x="4831953" y="915293"/>
                  <a:pt x="4836914" y="915293"/>
                </a:cubicBezTo>
                <a:cubicBezTo>
                  <a:pt x="4836914" y="915293"/>
                  <a:pt x="4834434" y="917774"/>
                  <a:pt x="4829472" y="922735"/>
                </a:cubicBezTo>
                <a:close/>
                <a:moveTo>
                  <a:pt x="4717852" y="915293"/>
                </a:moveTo>
                <a:cubicBezTo>
                  <a:pt x="4717852" y="915293"/>
                  <a:pt x="4720332" y="915293"/>
                  <a:pt x="4725293" y="915293"/>
                </a:cubicBezTo>
                <a:cubicBezTo>
                  <a:pt x="4730254" y="915293"/>
                  <a:pt x="4732734" y="916534"/>
                  <a:pt x="4732734" y="919014"/>
                </a:cubicBezTo>
                <a:cubicBezTo>
                  <a:pt x="4732734" y="921494"/>
                  <a:pt x="4730254" y="922735"/>
                  <a:pt x="4725293" y="922735"/>
                </a:cubicBezTo>
                <a:close/>
                <a:moveTo>
                  <a:pt x="5826621" y="907852"/>
                </a:moveTo>
                <a:lnTo>
                  <a:pt x="5834062" y="907852"/>
                </a:lnTo>
                <a:lnTo>
                  <a:pt x="5811738" y="922735"/>
                </a:lnTo>
                <a:lnTo>
                  <a:pt x="5796855" y="922735"/>
                </a:lnTo>
                <a:cubicBezTo>
                  <a:pt x="5801817" y="922735"/>
                  <a:pt x="5805537" y="921494"/>
                  <a:pt x="5808017" y="919014"/>
                </a:cubicBezTo>
                <a:cubicBezTo>
                  <a:pt x="5810497" y="916534"/>
                  <a:pt x="5816699" y="912813"/>
                  <a:pt x="5826621" y="907852"/>
                </a:cubicBezTo>
                <a:close/>
                <a:moveTo>
                  <a:pt x="5335488" y="907852"/>
                </a:moveTo>
                <a:cubicBezTo>
                  <a:pt x="5345410" y="907852"/>
                  <a:pt x="5351611" y="909093"/>
                  <a:pt x="5354092" y="911573"/>
                </a:cubicBezTo>
                <a:cubicBezTo>
                  <a:pt x="5356572" y="914053"/>
                  <a:pt x="5355332" y="917774"/>
                  <a:pt x="5350371" y="922735"/>
                </a:cubicBezTo>
                <a:lnTo>
                  <a:pt x="5333628" y="928316"/>
                </a:lnTo>
                <a:lnTo>
                  <a:pt x="5335488" y="922735"/>
                </a:lnTo>
                <a:cubicBezTo>
                  <a:pt x="5335488" y="917774"/>
                  <a:pt x="5335488" y="915293"/>
                  <a:pt x="5335488" y="915293"/>
                </a:cubicBezTo>
                <a:lnTo>
                  <a:pt x="5328047" y="922735"/>
                </a:lnTo>
                <a:cubicBezTo>
                  <a:pt x="5328047" y="927696"/>
                  <a:pt x="5328047" y="930176"/>
                  <a:pt x="5328047" y="930176"/>
                </a:cubicBezTo>
                <a:lnTo>
                  <a:pt x="5320605" y="930176"/>
                </a:lnTo>
                <a:close/>
                <a:moveTo>
                  <a:pt x="5290840" y="907852"/>
                </a:moveTo>
                <a:lnTo>
                  <a:pt x="5290840" y="915293"/>
                </a:lnTo>
                <a:lnTo>
                  <a:pt x="5283398" y="915293"/>
                </a:lnTo>
                <a:cubicBezTo>
                  <a:pt x="5283398" y="910332"/>
                  <a:pt x="5285878" y="907852"/>
                  <a:pt x="5290840" y="907852"/>
                </a:cubicBezTo>
                <a:close/>
                <a:moveTo>
                  <a:pt x="5268515" y="907852"/>
                </a:moveTo>
                <a:lnTo>
                  <a:pt x="5268515" y="915293"/>
                </a:lnTo>
                <a:lnTo>
                  <a:pt x="5261074" y="922735"/>
                </a:lnTo>
                <a:cubicBezTo>
                  <a:pt x="5261074" y="917774"/>
                  <a:pt x="5263554" y="912813"/>
                  <a:pt x="5268515" y="907852"/>
                </a:cubicBezTo>
                <a:close/>
                <a:moveTo>
                  <a:pt x="5244331" y="905527"/>
                </a:moveTo>
                <a:cubicBezTo>
                  <a:pt x="5245571" y="905836"/>
                  <a:pt x="5246191" y="906612"/>
                  <a:pt x="5246191" y="907852"/>
                </a:cubicBezTo>
                <a:lnTo>
                  <a:pt x="5246191" y="915293"/>
                </a:lnTo>
                <a:cubicBezTo>
                  <a:pt x="5246191" y="910332"/>
                  <a:pt x="5243711" y="909093"/>
                  <a:pt x="5238750" y="911573"/>
                </a:cubicBezTo>
                <a:cubicBezTo>
                  <a:pt x="5233788" y="914053"/>
                  <a:pt x="5231308" y="915293"/>
                  <a:pt x="5231308" y="915293"/>
                </a:cubicBezTo>
                <a:lnTo>
                  <a:pt x="5238750" y="915293"/>
                </a:lnTo>
                <a:lnTo>
                  <a:pt x="5238750" y="922735"/>
                </a:lnTo>
                <a:cubicBezTo>
                  <a:pt x="5233788" y="927696"/>
                  <a:pt x="5231308" y="930176"/>
                  <a:pt x="5231308" y="930176"/>
                </a:cubicBezTo>
                <a:cubicBezTo>
                  <a:pt x="5226347" y="930176"/>
                  <a:pt x="5226347" y="927696"/>
                  <a:pt x="5231308" y="922735"/>
                </a:cubicBezTo>
                <a:lnTo>
                  <a:pt x="5208984" y="930176"/>
                </a:lnTo>
                <a:cubicBezTo>
                  <a:pt x="5194101" y="935138"/>
                  <a:pt x="5186660" y="935138"/>
                  <a:pt x="5186660" y="930176"/>
                </a:cubicBezTo>
                <a:cubicBezTo>
                  <a:pt x="5186660" y="930176"/>
                  <a:pt x="5196581" y="925215"/>
                  <a:pt x="5216426" y="915293"/>
                </a:cubicBezTo>
                <a:cubicBezTo>
                  <a:pt x="5231308" y="907853"/>
                  <a:pt x="5240610" y="904596"/>
                  <a:pt x="5244331" y="905527"/>
                </a:cubicBezTo>
                <a:close/>
                <a:moveTo>
                  <a:pt x="5982890" y="900411"/>
                </a:moveTo>
                <a:lnTo>
                  <a:pt x="6012656" y="900411"/>
                </a:lnTo>
                <a:cubicBezTo>
                  <a:pt x="6012656" y="910332"/>
                  <a:pt x="6005215" y="915293"/>
                  <a:pt x="5990332" y="915293"/>
                </a:cubicBezTo>
                <a:lnTo>
                  <a:pt x="5990332" y="907852"/>
                </a:lnTo>
                <a:close/>
                <a:moveTo>
                  <a:pt x="5848945" y="900411"/>
                </a:moveTo>
                <a:lnTo>
                  <a:pt x="5856386" y="900411"/>
                </a:lnTo>
                <a:lnTo>
                  <a:pt x="5856386" y="907852"/>
                </a:lnTo>
                <a:cubicBezTo>
                  <a:pt x="5856386" y="912813"/>
                  <a:pt x="5853906" y="912813"/>
                  <a:pt x="5848945" y="907852"/>
                </a:cubicBezTo>
                <a:cubicBezTo>
                  <a:pt x="5848945" y="907852"/>
                  <a:pt x="5848945" y="905372"/>
                  <a:pt x="5848945" y="900411"/>
                </a:cubicBezTo>
                <a:close/>
                <a:moveTo>
                  <a:pt x="5662910" y="900411"/>
                </a:moveTo>
                <a:lnTo>
                  <a:pt x="5670351" y="900411"/>
                </a:lnTo>
                <a:cubicBezTo>
                  <a:pt x="5670351" y="905372"/>
                  <a:pt x="5670351" y="907852"/>
                  <a:pt x="5670351" y="907852"/>
                </a:cubicBezTo>
                <a:close/>
                <a:moveTo>
                  <a:pt x="5030390" y="900411"/>
                </a:moveTo>
                <a:cubicBezTo>
                  <a:pt x="5030390" y="915293"/>
                  <a:pt x="5027910" y="917774"/>
                  <a:pt x="5022949" y="907852"/>
                </a:cubicBezTo>
                <a:close/>
                <a:moveTo>
                  <a:pt x="4844355" y="900411"/>
                </a:moveTo>
                <a:cubicBezTo>
                  <a:pt x="4844355" y="900411"/>
                  <a:pt x="4846835" y="900411"/>
                  <a:pt x="4851797" y="900411"/>
                </a:cubicBezTo>
                <a:cubicBezTo>
                  <a:pt x="4851797" y="900411"/>
                  <a:pt x="4851797" y="902891"/>
                  <a:pt x="4851797" y="907852"/>
                </a:cubicBezTo>
                <a:cubicBezTo>
                  <a:pt x="4846835" y="907852"/>
                  <a:pt x="4844355" y="907852"/>
                  <a:pt x="4844355" y="907852"/>
                </a:cubicBezTo>
                <a:cubicBezTo>
                  <a:pt x="4844355" y="902891"/>
                  <a:pt x="4844355" y="900411"/>
                  <a:pt x="4844355" y="900411"/>
                </a:cubicBezTo>
                <a:close/>
                <a:moveTo>
                  <a:pt x="5638725" y="895760"/>
                </a:moveTo>
                <a:cubicBezTo>
                  <a:pt x="5639966" y="896380"/>
                  <a:pt x="5640586" y="897930"/>
                  <a:pt x="5640586" y="900411"/>
                </a:cubicBezTo>
                <a:lnTo>
                  <a:pt x="5648027" y="900411"/>
                </a:lnTo>
                <a:cubicBezTo>
                  <a:pt x="5648027" y="910332"/>
                  <a:pt x="5643066" y="915293"/>
                  <a:pt x="5633144" y="915293"/>
                </a:cubicBezTo>
                <a:lnTo>
                  <a:pt x="5610820" y="930176"/>
                </a:lnTo>
                <a:lnTo>
                  <a:pt x="5625703" y="930176"/>
                </a:lnTo>
                <a:cubicBezTo>
                  <a:pt x="5630664" y="930176"/>
                  <a:pt x="5633144" y="930176"/>
                  <a:pt x="5633144" y="930176"/>
                </a:cubicBezTo>
                <a:cubicBezTo>
                  <a:pt x="5633144" y="935138"/>
                  <a:pt x="5629424" y="938858"/>
                  <a:pt x="5621982" y="941338"/>
                </a:cubicBezTo>
                <a:cubicBezTo>
                  <a:pt x="5614541" y="943818"/>
                  <a:pt x="5608340" y="945059"/>
                  <a:pt x="5603379" y="945059"/>
                </a:cubicBezTo>
                <a:cubicBezTo>
                  <a:pt x="5603379" y="945059"/>
                  <a:pt x="5602138" y="945059"/>
                  <a:pt x="5599658" y="945059"/>
                </a:cubicBezTo>
                <a:cubicBezTo>
                  <a:pt x="5597178" y="945059"/>
                  <a:pt x="5593457" y="945059"/>
                  <a:pt x="5588496" y="945059"/>
                </a:cubicBezTo>
                <a:lnTo>
                  <a:pt x="5581054" y="945059"/>
                </a:lnTo>
                <a:lnTo>
                  <a:pt x="5588496" y="937618"/>
                </a:lnTo>
                <a:cubicBezTo>
                  <a:pt x="5593457" y="937618"/>
                  <a:pt x="5595937" y="937618"/>
                  <a:pt x="5595937" y="937618"/>
                </a:cubicBezTo>
                <a:cubicBezTo>
                  <a:pt x="5595937" y="937618"/>
                  <a:pt x="5595937" y="935138"/>
                  <a:pt x="5595937" y="930176"/>
                </a:cubicBezTo>
                <a:lnTo>
                  <a:pt x="5603379" y="922735"/>
                </a:lnTo>
                <a:lnTo>
                  <a:pt x="5625703" y="907852"/>
                </a:lnTo>
                <a:cubicBezTo>
                  <a:pt x="5630664" y="912813"/>
                  <a:pt x="5631904" y="912813"/>
                  <a:pt x="5629424" y="907852"/>
                </a:cubicBezTo>
                <a:cubicBezTo>
                  <a:pt x="5626944" y="902891"/>
                  <a:pt x="5628183" y="899170"/>
                  <a:pt x="5633144" y="896690"/>
                </a:cubicBezTo>
                <a:cubicBezTo>
                  <a:pt x="5635625" y="895450"/>
                  <a:pt x="5637485" y="895140"/>
                  <a:pt x="5638725" y="895760"/>
                </a:cubicBezTo>
                <a:close/>
                <a:moveTo>
                  <a:pt x="5600588" y="895760"/>
                </a:moveTo>
                <a:cubicBezTo>
                  <a:pt x="5602448" y="896380"/>
                  <a:pt x="5603379" y="897930"/>
                  <a:pt x="5603379" y="900411"/>
                </a:cubicBezTo>
                <a:lnTo>
                  <a:pt x="5588496" y="907852"/>
                </a:lnTo>
                <a:cubicBezTo>
                  <a:pt x="5588496" y="907852"/>
                  <a:pt x="5587255" y="909093"/>
                  <a:pt x="5584775" y="911573"/>
                </a:cubicBezTo>
                <a:cubicBezTo>
                  <a:pt x="5582295" y="914053"/>
                  <a:pt x="5578574" y="915293"/>
                  <a:pt x="5573613" y="915293"/>
                </a:cubicBezTo>
                <a:cubicBezTo>
                  <a:pt x="5563692" y="915293"/>
                  <a:pt x="5558730" y="912813"/>
                  <a:pt x="5558730" y="907852"/>
                </a:cubicBezTo>
                <a:cubicBezTo>
                  <a:pt x="5558730" y="902891"/>
                  <a:pt x="5561210" y="902891"/>
                  <a:pt x="5566172" y="907852"/>
                </a:cubicBezTo>
                <a:cubicBezTo>
                  <a:pt x="5566172" y="907852"/>
                  <a:pt x="5568652" y="907852"/>
                  <a:pt x="5573613" y="907852"/>
                </a:cubicBezTo>
                <a:cubicBezTo>
                  <a:pt x="5578574" y="902891"/>
                  <a:pt x="5584775" y="899170"/>
                  <a:pt x="5592217" y="896690"/>
                </a:cubicBezTo>
                <a:cubicBezTo>
                  <a:pt x="5595937" y="895450"/>
                  <a:pt x="5598728" y="895140"/>
                  <a:pt x="5600588" y="895760"/>
                </a:cubicBezTo>
                <a:close/>
                <a:moveTo>
                  <a:pt x="6280547" y="892969"/>
                </a:moveTo>
                <a:lnTo>
                  <a:pt x="6273105" y="900411"/>
                </a:lnTo>
                <a:cubicBezTo>
                  <a:pt x="6273105" y="900411"/>
                  <a:pt x="6270625" y="901651"/>
                  <a:pt x="6265664" y="904131"/>
                </a:cubicBezTo>
                <a:cubicBezTo>
                  <a:pt x="6260703" y="906611"/>
                  <a:pt x="6258222" y="905372"/>
                  <a:pt x="6258222" y="900411"/>
                </a:cubicBezTo>
                <a:cubicBezTo>
                  <a:pt x="6258222" y="900411"/>
                  <a:pt x="6260703" y="900411"/>
                  <a:pt x="6265664" y="900411"/>
                </a:cubicBezTo>
                <a:cubicBezTo>
                  <a:pt x="6270625" y="900411"/>
                  <a:pt x="6273105" y="899170"/>
                  <a:pt x="6273105" y="896690"/>
                </a:cubicBezTo>
                <a:cubicBezTo>
                  <a:pt x="6273105" y="894210"/>
                  <a:pt x="6275585" y="892969"/>
                  <a:pt x="6280547" y="892969"/>
                </a:cubicBezTo>
                <a:close/>
                <a:moveTo>
                  <a:pt x="5290840" y="892969"/>
                </a:moveTo>
                <a:lnTo>
                  <a:pt x="5290840" y="900411"/>
                </a:lnTo>
                <a:lnTo>
                  <a:pt x="5283398" y="900411"/>
                </a:lnTo>
                <a:cubicBezTo>
                  <a:pt x="5283398" y="895449"/>
                  <a:pt x="5285878" y="892969"/>
                  <a:pt x="5290840" y="892969"/>
                </a:cubicBezTo>
                <a:close/>
                <a:moveTo>
                  <a:pt x="5220146" y="892969"/>
                </a:moveTo>
                <a:cubicBezTo>
                  <a:pt x="5222626" y="892969"/>
                  <a:pt x="5225108" y="894210"/>
                  <a:pt x="5227588" y="896690"/>
                </a:cubicBezTo>
                <a:cubicBezTo>
                  <a:pt x="5230068" y="899170"/>
                  <a:pt x="5228828" y="900411"/>
                  <a:pt x="5223867" y="900411"/>
                </a:cubicBezTo>
                <a:cubicBezTo>
                  <a:pt x="5218906" y="900411"/>
                  <a:pt x="5216426" y="900411"/>
                  <a:pt x="5216426" y="900411"/>
                </a:cubicBezTo>
                <a:cubicBezTo>
                  <a:pt x="5216426" y="895449"/>
                  <a:pt x="5217666" y="892969"/>
                  <a:pt x="5220146" y="892969"/>
                </a:cubicBezTo>
                <a:close/>
                <a:moveTo>
                  <a:pt x="5104805" y="892969"/>
                </a:moveTo>
                <a:lnTo>
                  <a:pt x="5112246" y="900411"/>
                </a:lnTo>
                <a:lnTo>
                  <a:pt x="5112246" y="915293"/>
                </a:lnTo>
                <a:cubicBezTo>
                  <a:pt x="5107285" y="920255"/>
                  <a:pt x="5106046" y="923975"/>
                  <a:pt x="5108526" y="926456"/>
                </a:cubicBezTo>
                <a:cubicBezTo>
                  <a:pt x="5111006" y="928936"/>
                  <a:pt x="5112246" y="932656"/>
                  <a:pt x="5112246" y="937618"/>
                </a:cubicBezTo>
                <a:lnTo>
                  <a:pt x="5104805" y="930176"/>
                </a:lnTo>
                <a:cubicBezTo>
                  <a:pt x="5104805" y="925215"/>
                  <a:pt x="5099844" y="922735"/>
                  <a:pt x="5089922" y="922735"/>
                </a:cubicBezTo>
                <a:cubicBezTo>
                  <a:pt x="5084960" y="922735"/>
                  <a:pt x="5081240" y="923975"/>
                  <a:pt x="5078760" y="926456"/>
                </a:cubicBezTo>
                <a:cubicBezTo>
                  <a:pt x="5076279" y="928936"/>
                  <a:pt x="5072559" y="930176"/>
                  <a:pt x="5067597" y="930176"/>
                </a:cubicBezTo>
                <a:cubicBezTo>
                  <a:pt x="5067597" y="935138"/>
                  <a:pt x="5070078" y="937618"/>
                  <a:pt x="5075039" y="937618"/>
                </a:cubicBezTo>
                <a:cubicBezTo>
                  <a:pt x="5080000" y="937618"/>
                  <a:pt x="5082480" y="937618"/>
                  <a:pt x="5082480" y="937618"/>
                </a:cubicBezTo>
                <a:cubicBezTo>
                  <a:pt x="5082480" y="942579"/>
                  <a:pt x="5081240" y="945059"/>
                  <a:pt x="5078760" y="945059"/>
                </a:cubicBezTo>
                <a:cubicBezTo>
                  <a:pt x="5076279" y="945059"/>
                  <a:pt x="5073798" y="945059"/>
                  <a:pt x="5071318" y="945059"/>
                </a:cubicBezTo>
                <a:cubicBezTo>
                  <a:pt x="5068838" y="945059"/>
                  <a:pt x="5065117" y="945059"/>
                  <a:pt x="5060156" y="945059"/>
                </a:cubicBezTo>
                <a:cubicBezTo>
                  <a:pt x="5060156" y="950020"/>
                  <a:pt x="5057676" y="952500"/>
                  <a:pt x="5052715" y="952500"/>
                </a:cubicBezTo>
                <a:cubicBezTo>
                  <a:pt x="5047753" y="952500"/>
                  <a:pt x="5045273" y="950020"/>
                  <a:pt x="5045273" y="945059"/>
                </a:cubicBezTo>
                <a:cubicBezTo>
                  <a:pt x="5045273" y="940098"/>
                  <a:pt x="5041553" y="938858"/>
                  <a:pt x="5034111" y="941338"/>
                </a:cubicBezTo>
                <a:cubicBezTo>
                  <a:pt x="5026670" y="943818"/>
                  <a:pt x="5022949" y="942579"/>
                  <a:pt x="5022949" y="937618"/>
                </a:cubicBezTo>
                <a:cubicBezTo>
                  <a:pt x="5027910" y="932656"/>
                  <a:pt x="5032870" y="927696"/>
                  <a:pt x="5037832" y="922735"/>
                </a:cubicBezTo>
                <a:cubicBezTo>
                  <a:pt x="5037832" y="927696"/>
                  <a:pt x="5039072" y="928936"/>
                  <a:pt x="5041553" y="926456"/>
                </a:cubicBezTo>
                <a:cubicBezTo>
                  <a:pt x="5044033" y="923975"/>
                  <a:pt x="5048994" y="920255"/>
                  <a:pt x="5056435" y="915293"/>
                </a:cubicBezTo>
                <a:cubicBezTo>
                  <a:pt x="5063877" y="910332"/>
                  <a:pt x="5072559" y="905372"/>
                  <a:pt x="5082480" y="900411"/>
                </a:cubicBezTo>
                <a:close/>
                <a:moveTo>
                  <a:pt x="5037832" y="892969"/>
                </a:moveTo>
                <a:cubicBezTo>
                  <a:pt x="5042793" y="892969"/>
                  <a:pt x="5045273" y="895449"/>
                  <a:pt x="5045273" y="900411"/>
                </a:cubicBezTo>
                <a:cubicBezTo>
                  <a:pt x="5040312" y="895449"/>
                  <a:pt x="5035352" y="895449"/>
                  <a:pt x="5030390" y="900411"/>
                </a:cubicBezTo>
                <a:cubicBezTo>
                  <a:pt x="5030390" y="895449"/>
                  <a:pt x="5032870" y="892969"/>
                  <a:pt x="5037832" y="892969"/>
                </a:cubicBezTo>
                <a:close/>
                <a:moveTo>
                  <a:pt x="4970859" y="892969"/>
                </a:moveTo>
                <a:lnTo>
                  <a:pt x="4970859" y="900411"/>
                </a:lnTo>
                <a:lnTo>
                  <a:pt x="4970859" y="907852"/>
                </a:lnTo>
                <a:cubicBezTo>
                  <a:pt x="4965898" y="907852"/>
                  <a:pt x="4963418" y="905372"/>
                  <a:pt x="4963418" y="900411"/>
                </a:cubicBezTo>
                <a:cubicBezTo>
                  <a:pt x="4963418" y="895449"/>
                  <a:pt x="4965898" y="892969"/>
                  <a:pt x="4970859" y="892969"/>
                </a:cubicBezTo>
                <a:close/>
                <a:moveTo>
                  <a:pt x="4862959" y="892969"/>
                </a:moveTo>
                <a:cubicBezTo>
                  <a:pt x="4865439" y="892969"/>
                  <a:pt x="4866679" y="895449"/>
                  <a:pt x="4866679" y="900411"/>
                </a:cubicBezTo>
                <a:lnTo>
                  <a:pt x="4859238" y="907852"/>
                </a:lnTo>
                <a:lnTo>
                  <a:pt x="4859238" y="900411"/>
                </a:lnTo>
                <a:cubicBezTo>
                  <a:pt x="4859238" y="895449"/>
                  <a:pt x="4860479" y="892969"/>
                  <a:pt x="4862959" y="892969"/>
                </a:cubicBezTo>
                <a:close/>
                <a:moveTo>
                  <a:pt x="4256485" y="892969"/>
                </a:moveTo>
                <a:lnTo>
                  <a:pt x="4256485" y="900411"/>
                </a:lnTo>
                <a:lnTo>
                  <a:pt x="4241602" y="907852"/>
                </a:lnTo>
                <a:cubicBezTo>
                  <a:pt x="4246563" y="902891"/>
                  <a:pt x="4249044" y="900411"/>
                  <a:pt x="4249044" y="900411"/>
                </a:cubicBezTo>
                <a:close/>
                <a:moveTo>
                  <a:pt x="4322527" y="889249"/>
                </a:moveTo>
                <a:cubicBezTo>
                  <a:pt x="4323147" y="889249"/>
                  <a:pt x="4323457" y="890489"/>
                  <a:pt x="4323457" y="892969"/>
                </a:cubicBezTo>
                <a:cubicBezTo>
                  <a:pt x="4328418" y="897931"/>
                  <a:pt x="4328418" y="900411"/>
                  <a:pt x="4323457" y="900411"/>
                </a:cubicBezTo>
                <a:cubicBezTo>
                  <a:pt x="4318496" y="900411"/>
                  <a:pt x="4317256" y="897931"/>
                  <a:pt x="4319736" y="892969"/>
                </a:cubicBezTo>
                <a:cubicBezTo>
                  <a:pt x="4320976" y="890489"/>
                  <a:pt x="4321907" y="889249"/>
                  <a:pt x="4322527" y="889249"/>
                </a:cubicBezTo>
                <a:close/>
                <a:moveTo>
                  <a:pt x="5126199" y="888318"/>
                </a:moveTo>
                <a:cubicBezTo>
                  <a:pt x="5128059" y="888939"/>
                  <a:pt x="5129610" y="890489"/>
                  <a:pt x="5130850" y="892969"/>
                </a:cubicBezTo>
                <a:cubicBezTo>
                  <a:pt x="5133330" y="897931"/>
                  <a:pt x="5137051" y="900411"/>
                  <a:pt x="5142012" y="900411"/>
                </a:cubicBezTo>
                <a:lnTo>
                  <a:pt x="5142012" y="907852"/>
                </a:lnTo>
                <a:cubicBezTo>
                  <a:pt x="5132090" y="907852"/>
                  <a:pt x="5124649" y="905372"/>
                  <a:pt x="5119688" y="900411"/>
                </a:cubicBezTo>
                <a:cubicBezTo>
                  <a:pt x="5114726" y="895449"/>
                  <a:pt x="5114726" y="891729"/>
                  <a:pt x="5119688" y="889249"/>
                </a:cubicBezTo>
                <a:cubicBezTo>
                  <a:pt x="5122168" y="888008"/>
                  <a:pt x="5124339" y="887699"/>
                  <a:pt x="5126199" y="888318"/>
                </a:cubicBezTo>
                <a:close/>
                <a:moveTo>
                  <a:pt x="4875052" y="887389"/>
                </a:moveTo>
                <a:cubicBezTo>
                  <a:pt x="4875671" y="887389"/>
                  <a:pt x="4876602" y="888008"/>
                  <a:pt x="4877842" y="889249"/>
                </a:cubicBezTo>
                <a:cubicBezTo>
                  <a:pt x="4880322" y="891729"/>
                  <a:pt x="4881563" y="894210"/>
                  <a:pt x="4881563" y="896690"/>
                </a:cubicBezTo>
                <a:cubicBezTo>
                  <a:pt x="4881563" y="899170"/>
                  <a:pt x="4879083" y="902891"/>
                  <a:pt x="4874121" y="907852"/>
                </a:cubicBezTo>
                <a:cubicBezTo>
                  <a:pt x="4869160" y="912813"/>
                  <a:pt x="4867920" y="911573"/>
                  <a:pt x="4870400" y="904131"/>
                </a:cubicBezTo>
                <a:cubicBezTo>
                  <a:pt x="4872880" y="896690"/>
                  <a:pt x="4874121" y="891729"/>
                  <a:pt x="4874121" y="889249"/>
                </a:cubicBezTo>
                <a:cubicBezTo>
                  <a:pt x="4874121" y="888008"/>
                  <a:pt x="4874431" y="887389"/>
                  <a:pt x="4875052" y="887389"/>
                </a:cubicBezTo>
                <a:close/>
                <a:moveTo>
                  <a:pt x="5625703" y="885528"/>
                </a:moveTo>
                <a:cubicBezTo>
                  <a:pt x="5625703" y="890489"/>
                  <a:pt x="5625703" y="892969"/>
                  <a:pt x="5625703" y="892969"/>
                </a:cubicBezTo>
                <a:lnTo>
                  <a:pt x="5618261" y="892969"/>
                </a:lnTo>
                <a:cubicBezTo>
                  <a:pt x="5618261" y="888008"/>
                  <a:pt x="5620742" y="885528"/>
                  <a:pt x="5625703" y="885528"/>
                </a:cubicBezTo>
                <a:close/>
                <a:moveTo>
                  <a:pt x="5551289" y="885528"/>
                </a:moveTo>
                <a:lnTo>
                  <a:pt x="5551289" y="892969"/>
                </a:lnTo>
                <a:cubicBezTo>
                  <a:pt x="5546328" y="892969"/>
                  <a:pt x="5533926" y="897931"/>
                  <a:pt x="5514082" y="907852"/>
                </a:cubicBezTo>
                <a:cubicBezTo>
                  <a:pt x="5494238" y="917774"/>
                  <a:pt x="5481836" y="923975"/>
                  <a:pt x="5476875" y="926456"/>
                </a:cubicBezTo>
                <a:cubicBezTo>
                  <a:pt x="5471913" y="928936"/>
                  <a:pt x="5469433" y="930176"/>
                  <a:pt x="5469433" y="930176"/>
                </a:cubicBezTo>
                <a:lnTo>
                  <a:pt x="5461992" y="930176"/>
                </a:lnTo>
                <a:cubicBezTo>
                  <a:pt x="5461992" y="930176"/>
                  <a:pt x="5459512" y="932656"/>
                  <a:pt x="5454551" y="937618"/>
                </a:cubicBezTo>
                <a:cubicBezTo>
                  <a:pt x="5449589" y="942579"/>
                  <a:pt x="5444629" y="945059"/>
                  <a:pt x="5439668" y="945059"/>
                </a:cubicBezTo>
                <a:lnTo>
                  <a:pt x="5432226" y="945059"/>
                </a:lnTo>
                <a:cubicBezTo>
                  <a:pt x="5427265" y="950020"/>
                  <a:pt x="5419824" y="952500"/>
                  <a:pt x="5409902" y="952500"/>
                </a:cubicBezTo>
                <a:lnTo>
                  <a:pt x="5387578" y="959942"/>
                </a:lnTo>
                <a:lnTo>
                  <a:pt x="5387578" y="945059"/>
                </a:lnTo>
                <a:lnTo>
                  <a:pt x="5395019" y="937618"/>
                </a:lnTo>
                <a:cubicBezTo>
                  <a:pt x="5395019" y="942579"/>
                  <a:pt x="5397499" y="945059"/>
                  <a:pt x="5402461" y="945059"/>
                </a:cubicBezTo>
                <a:cubicBezTo>
                  <a:pt x="5417344" y="935138"/>
                  <a:pt x="5429746" y="930176"/>
                  <a:pt x="5439668" y="930176"/>
                </a:cubicBezTo>
                <a:cubicBezTo>
                  <a:pt x="5444629" y="930176"/>
                  <a:pt x="5450830" y="927696"/>
                  <a:pt x="5458271" y="922735"/>
                </a:cubicBezTo>
                <a:cubicBezTo>
                  <a:pt x="5465713" y="917774"/>
                  <a:pt x="5470674" y="915293"/>
                  <a:pt x="5473154" y="915293"/>
                </a:cubicBezTo>
                <a:cubicBezTo>
                  <a:pt x="5475634" y="915293"/>
                  <a:pt x="5480595" y="912813"/>
                  <a:pt x="5488037" y="907852"/>
                </a:cubicBezTo>
                <a:cubicBezTo>
                  <a:pt x="5495478" y="902891"/>
                  <a:pt x="5499199" y="900411"/>
                  <a:pt x="5499199" y="900411"/>
                </a:cubicBezTo>
                <a:cubicBezTo>
                  <a:pt x="5499199" y="900411"/>
                  <a:pt x="5501679" y="900411"/>
                  <a:pt x="5506640" y="900411"/>
                </a:cubicBezTo>
                <a:cubicBezTo>
                  <a:pt x="5511602" y="900411"/>
                  <a:pt x="5515322" y="899170"/>
                  <a:pt x="5517803" y="896690"/>
                </a:cubicBezTo>
                <a:cubicBezTo>
                  <a:pt x="5520283" y="894210"/>
                  <a:pt x="5522764" y="892969"/>
                  <a:pt x="5525244" y="892969"/>
                </a:cubicBezTo>
                <a:cubicBezTo>
                  <a:pt x="5527724" y="892969"/>
                  <a:pt x="5531445" y="892969"/>
                  <a:pt x="5536406" y="892969"/>
                </a:cubicBezTo>
                <a:cubicBezTo>
                  <a:pt x="5541367" y="892969"/>
                  <a:pt x="5543847" y="891729"/>
                  <a:pt x="5543847" y="889249"/>
                </a:cubicBezTo>
                <a:cubicBezTo>
                  <a:pt x="5543847" y="886768"/>
                  <a:pt x="5546328" y="885528"/>
                  <a:pt x="5551289" y="885528"/>
                </a:cubicBezTo>
                <a:close/>
                <a:moveTo>
                  <a:pt x="5194101" y="885528"/>
                </a:moveTo>
                <a:cubicBezTo>
                  <a:pt x="5199063" y="890489"/>
                  <a:pt x="5201543" y="892969"/>
                  <a:pt x="5201543" y="892969"/>
                </a:cubicBezTo>
                <a:cubicBezTo>
                  <a:pt x="5201543" y="892969"/>
                  <a:pt x="5199063" y="892969"/>
                  <a:pt x="5194101" y="892969"/>
                </a:cubicBezTo>
                <a:close/>
                <a:moveTo>
                  <a:pt x="5053645" y="880877"/>
                </a:moveTo>
                <a:cubicBezTo>
                  <a:pt x="5055505" y="881497"/>
                  <a:pt x="5057675" y="883047"/>
                  <a:pt x="5060156" y="885528"/>
                </a:cubicBezTo>
                <a:lnTo>
                  <a:pt x="5067597" y="900411"/>
                </a:lnTo>
                <a:lnTo>
                  <a:pt x="5060156" y="900411"/>
                </a:lnTo>
                <a:cubicBezTo>
                  <a:pt x="5055195" y="900411"/>
                  <a:pt x="5051474" y="897931"/>
                  <a:pt x="5048994" y="892969"/>
                </a:cubicBezTo>
                <a:cubicBezTo>
                  <a:pt x="5046514" y="888008"/>
                  <a:pt x="5046514" y="884287"/>
                  <a:pt x="5048994" y="881807"/>
                </a:cubicBezTo>
                <a:cubicBezTo>
                  <a:pt x="5050234" y="880567"/>
                  <a:pt x="5051784" y="880257"/>
                  <a:pt x="5053645" y="880877"/>
                </a:cubicBezTo>
                <a:close/>
                <a:moveTo>
                  <a:pt x="5636865" y="878086"/>
                </a:moveTo>
                <a:cubicBezTo>
                  <a:pt x="5639345" y="878086"/>
                  <a:pt x="5640586" y="879327"/>
                  <a:pt x="5640586" y="881807"/>
                </a:cubicBezTo>
                <a:cubicBezTo>
                  <a:pt x="5640586" y="884287"/>
                  <a:pt x="5638106" y="885528"/>
                  <a:pt x="5633144" y="885528"/>
                </a:cubicBezTo>
                <a:cubicBezTo>
                  <a:pt x="5633144" y="880566"/>
                  <a:pt x="5634385" y="878086"/>
                  <a:pt x="5636865" y="878086"/>
                </a:cubicBezTo>
                <a:close/>
                <a:moveTo>
                  <a:pt x="5566172" y="878086"/>
                </a:moveTo>
                <a:cubicBezTo>
                  <a:pt x="5566172" y="883048"/>
                  <a:pt x="5566172" y="885528"/>
                  <a:pt x="5566172" y="885528"/>
                </a:cubicBezTo>
                <a:lnTo>
                  <a:pt x="5558730" y="885528"/>
                </a:lnTo>
                <a:close/>
                <a:moveTo>
                  <a:pt x="5335488" y="878086"/>
                </a:moveTo>
                <a:lnTo>
                  <a:pt x="5342929" y="885528"/>
                </a:lnTo>
                <a:lnTo>
                  <a:pt x="5335488" y="885528"/>
                </a:lnTo>
                <a:lnTo>
                  <a:pt x="5328047" y="885528"/>
                </a:lnTo>
                <a:cubicBezTo>
                  <a:pt x="5328047" y="880566"/>
                  <a:pt x="5330527" y="878086"/>
                  <a:pt x="5335488" y="878086"/>
                </a:cubicBezTo>
                <a:close/>
                <a:moveTo>
                  <a:pt x="5142012" y="878086"/>
                </a:moveTo>
                <a:cubicBezTo>
                  <a:pt x="5142012" y="878086"/>
                  <a:pt x="5143252" y="878086"/>
                  <a:pt x="5145732" y="878086"/>
                </a:cubicBezTo>
                <a:cubicBezTo>
                  <a:pt x="5148212" y="878086"/>
                  <a:pt x="5149453" y="880566"/>
                  <a:pt x="5149453" y="885528"/>
                </a:cubicBezTo>
                <a:cubicBezTo>
                  <a:pt x="5149453" y="890489"/>
                  <a:pt x="5146973" y="892969"/>
                  <a:pt x="5142012" y="892969"/>
                </a:cubicBezTo>
                <a:cubicBezTo>
                  <a:pt x="5137051" y="892969"/>
                  <a:pt x="5134571" y="892969"/>
                  <a:pt x="5134571" y="892969"/>
                </a:cubicBezTo>
                <a:close/>
                <a:moveTo>
                  <a:pt x="6034980" y="870645"/>
                </a:moveTo>
                <a:lnTo>
                  <a:pt x="6027539" y="885528"/>
                </a:lnTo>
                <a:lnTo>
                  <a:pt x="6012656" y="892969"/>
                </a:lnTo>
                <a:cubicBezTo>
                  <a:pt x="6012656" y="892969"/>
                  <a:pt x="6016377" y="889249"/>
                  <a:pt x="6023818" y="881807"/>
                </a:cubicBezTo>
                <a:cubicBezTo>
                  <a:pt x="6031260" y="874366"/>
                  <a:pt x="6034980" y="870645"/>
                  <a:pt x="6034980" y="870645"/>
                </a:cubicBezTo>
                <a:close/>
                <a:moveTo>
                  <a:pt x="5685234" y="870645"/>
                </a:moveTo>
                <a:lnTo>
                  <a:pt x="5692676" y="870645"/>
                </a:lnTo>
                <a:lnTo>
                  <a:pt x="5692676" y="878086"/>
                </a:lnTo>
                <a:cubicBezTo>
                  <a:pt x="5692676" y="878086"/>
                  <a:pt x="5690195" y="875606"/>
                  <a:pt x="5685234" y="870645"/>
                </a:cubicBezTo>
                <a:close/>
                <a:moveTo>
                  <a:pt x="5651748" y="870645"/>
                </a:moveTo>
                <a:cubicBezTo>
                  <a:pt x="5654228" y="870645"/>
                  <a:pt x="5655469" y="873125"/>
                  <a:pt x="5655469" y="878086"/>
                </a:cubicBezTo>
                <a:cubicBezTo>
                  <a:pt x="5650507" y="878086"/>
                  <a:pt x="5648027" y="876846"/>
                  <a:pt x="5648027" y="874366"/>
                </a:cubicBezTo>
                <a:cubicBezTo>
                  <a:pt x="5648027" y="871886"/>
                  <a:pt x="5649268" y="870645"/>
                  <a:pt x="5651748" y="870645"/>
                </a:cubicBezTo>
                <a:close/>
                <a:moveTo>
                  <a:pt x="4479727" y="870645"/>
                </a:moveTo>
                <a:cubicBezTo>
                  <a:pt x="4484688" y="870645"/>
                  <a:pt x="4487169" y="871886"/>
                  <a:pt x="4487169" y="874366"/>
                </a:cubicBezTo>
                <a:cubicBezTo>
                  <a:pt x="4487169" y="876846"/>
                  <a:pt x="4485928" y="878086"/>
                  <a:pt x="4483448" y="878086"/>
                </a:cubicBezTo>
                <a:cubicBezTo>
                  <a:pt x="4480967" y="878086"/>
                  <a:pt x="4479727" y="875606"/>
                  <a:pt x="4479727" y="870645"/>
                </a:cubicBezTo>
                <a:close/>
                <a:moveTo>
                  <a:pt x="4301133" y="870645"/>
                </a:moveTo>
                <a:cubicBezTo>
                  <a:pt x="4311055" y="870645"/>
                  <a:pt x="4313535" y="873125"/>
                  <a:pt x="4308574" y="878086"/>
                </a:cubicBezTo>
                <a:cubicBezTo>
                  <a:pt x="4308574" y="883048"/>
                  <a:pt x="4307334" y="885528"/>
                  <a:pt x="4304854" y="885528"/>
                </a:cubicBezTo>
                <a:cubicBezTo>
                  <a:pt x="4302373" y="885528"/>
                  <a:pt x="4301133" y="883048"/>
                  <a:pt x="4301133" y="878086"/>
                </a:cubicBezTo>
                <a:close/>
                <a:moveTo>
                  <a:pt x="5285259" y="866924"/>
                </a:moveTo>
                <a:cubicBezTo>
                  <a:pt x="5286499" y="866924"/>
                  <a:pt x="5288359" y="868164"/>
                  <a:pt x="5290840" y="870645"/>
                </a:cubicBezTo>
                <a:cubicBezTo>
                  <a:pt x="5285878" y="870645"/>
                  <a:pt x="5283398" y="870645"/>
                  <a:pt x="5283398" y="870645"/>
                </a:cubicBezTo>
                <a:cubicBezTo>
                  <a:pt x="5283398" y="868164"/>
                  <a:pt x="5284019" y="866924"/>
                  <a:pt x="5285259" y="866924"/>
                </a:cubicBezTo>
                <a:close/>
                <a:moveTo>
                  <a:pt x="5484316" y="863204"/>
                </a:moveTo>
                <a:cubicBezTo>
                  <a:pt x="5489277" y="868165"/>
                  <a:pt x="5491758" y="870645"/>
                  <a:pt x="5491758" y="870645"/>
                </a:cubicBezTo>
                <a:cubicBezTo>
                  <a:pt x="5491758" y="865684"/>
                  <a:pt x="5491758" y="863204"/>
                  <a:pt x="5491758" y="863204"/>
                </a:cubicBezTo>
                <a:close/>
                <a:moveTo>
                  <a:pt x="5268515" y="863204"/>
                </a:moveTo>
                <a:lnTo>
                  <a:pt x="5268515" y="878086"/>
                </a:lnTo>
                <a:cubicBezTo>
                  <a:pt x="5263554" y="878086"/>
                  <a:pt x="5261074" y="878086"/>
                  <a:pt x="5261074" y="878086"/>
                </a:cubicBezTo>
                <a:cubicBezTo>
                  <a:pt x="5261074" y="868165"/>
                  <a:pt x="5263554" y="863204"/>
                  <a:pt x="5268515" y="863204"/>
                </a:cubicBezTo>
                <a:close/>
                <a:moveTo>
                  <a:pt x="5179219" y="863204"/>
                </a:moveTo>
                <a:cubicBezTo>
                  <a:pt x="5179219" y="863204"/>
                  <a:pt x="5180459" y="863204"/>
                  <a:pt x="5182939" y="863204"/>
                </a:cubicBezTo>
                <a:cubicBezTo>
                  <a:pt x="5185419" y="863204"/>
                  <a:pt x="5186660" y="865684"/>
                  <a:pt x="5186660" y="870645"/>
                </a:cubicBezTo>
                <a:cubicBezTo>
                  <a:pt x="5186660" y="875606"/>
                  <a:pt x="5182939" y="878086"/>
                  <a:pt x="5175498" y="878086"/>
                </a:cubicBezTo>
                <a:cubicBezTo>
                  <a:pt x="5168056" y="878086"/>
                  <a:pt x="5164336" y="878086"/>
                  <a:pt x="5164336" y="878086"/>
                </a:cubicBezTo>
                <a:close/>
                <a:moveTo>
                  <a:pt x="4980161" y="859483"/>
                </a:moveTo>
                <a:cubicBezTo>
                  <a:pt x="4981401" y="859483"/>
                  <a:pt x="4983261" y="860723"/>
                  <a:pt x="4985742" y="863204"/>
                </a:cubicBezTo>
                <a:lnTo>
                  <a:pt x="4978301" y="863204"/>
                </a:lnTo>
                <a:cubicBezTo>
                  <a:pt x="4978301" y="860723"/>
                  <a:pt x="4978921" y="859483"/>
                  <a:pt x="4980161" y="859483"/>
                </a:cubicBezTo>
                <a:close/>
                <a:moveTo>
                  <a:pt x="5564311" y="858553"/>
                </a:moveTo>
                <a:cubicBezTo>
                  <a:pt x="5565552" y="857933"/>
                  <a:pt x="5566172" y="858243"/>
                  <a:pt x="5566172" y="859483"/>
                </a:cubicBezTo>
                <a:cubicBezTo>
                  <a:pt x="5566172" y="861963"/>
                  <a:pt x="5563692" y="863204"/>
                  <a:pt x="5558730" y="863204"/>
                </a:cubicBezTo>
                <a:cubicBezTo>
                  <a:pt x="5561211" y="860723"/>
                  <a:pt x="5563071" y="859173"/>
                  <a:pt x="5564311" y="858553"/>
                </a:cubicBezTo>
                <a:close/>
                <a:moveTo>
                  <a:pt x="5941963" y="855762"/>
                </a:moveTo>
                <a:cubicBezTo>
                  <a:pt x="5944443" y="855762"/>
                  <a:pt x="5945683" y="858242"/>
                  <a:pt x="5945683" y="863204"/>
                </a:cubicBezTo>
                <a:cubicBezTo>
                  <a:pt x="5945683" y="868165"/>
                  <a:pt x="5944443" y="869404"/>
                  <a:pt x="5941963" y="866924"/>
                </a:cubicBezTo>
                <a:cubicBezTo>
                  <a:pt x="5939483" y="864444"/>
                  <a:pt x="5938242" y="861963"/>
                  <a:pt x="5938242" y="859483"/>
                </a:cubicBezTo>
                <a:cubicBezTo>
                  <a:pt x="5938242" y="857003"/>
                  <a:pt x="5939483" y="855762"/>
                  <a:pt x="5941963" y="855762"/>
                </a:cubicBezTo>
                <a:close/>
                <a:moveTo>
                  <a:pt x="5413623" y="855762"/>
                </a:moveTo>
                <a:cubicBezTo>
                  <a:pt x="5416103" y="855762"/>
                  <a:pt x="5417344" y="858242"/>
                  <a:pt x="5417344" y="863204"/>
                </a:cubicBezTo>
                <a:lnTo>
                  <a:pt x="5409902" y="870645"/>
                </a:lnTo>
                <a:lnTo>
                  <a:pt x="5409902" y="863204"/>
                </a:lnTo>
                <a:cubicBezTo>
                  <a:pt x="5409902" y="858242"/>
                  <a:pt x="5411143" y="855762"/>
                  <a:pt x="5413623" y="855762"/>
                </a:cubicBezTo>
                <a:close/>
                <a:moveTo>
                  <a:pt x="5328047" y="855762"/>
                </a:moveTo>
                <a:cubicBezTo>
                  <a:pt x="5337968" y="855762"/>
                  <a:pt x="5335488" y="863204"/>
                  <a:pt x="5320605" y="878086"/>
                </a:cubicBezTo>
                <a:lnTo>
                  <a:pt x="5305722" y="885528"/>
                </a:lnTo>
                <a:cubicBezTo>
                  <a:pt x="5305722" y="880566"/>
                  <a:pt x="5308203" y="876846"/>
                  <a:pt x="5313164" y="874366"/>
                </a:cubicBezTo>
                <a:cubicBezTo>
                  <a:pt x="5318125" y="871886"/>
                  <a:pt x="5320605" y="868165"/>
                  <a:pt x="5320605" y="863204"/>
                </a:cubicBezTo>
                <a:cubicBezTo>
                  <a:pt x="5320605" y="863204"/>
                  <a:pt x="5320605" y="861963"/>
                  <a:pt x="5320605" y="859483"/>
                </a:cubicBezTo>
                <a:cubicBezTo>
                  <a:pt x="5320605" y="857003"/>
                  <a:pt x="5323085" y="855762"/>
                  <a:pt x="5328047" y="855762"/>
                </a:cubicBezTo>
                <a:close/>
                <a:moveTo>
                  <a:pt x="5156894" y="855762"/>
                </a:moveTo>
                <a:cubicBezTo>
                  <a:pt x="5156894" y="855762"/>
                  <a:pt x="5156894" y="858242"/>
                  <a:pt x="5156894" y="863204"/>
                </a:cubicBezTo>
                <a:cubicBezTo>
                  <a:pt x="5151933" y="863204"/>
                  <a:pt x="5148212" y="863204"/>
                  <a:pt x="5145732" y="863204"/>
                </a:cubicBezTo>
                <a:cubicBezTo>
                  <a:pt x="5143252" y="863204"/>
                  <a:pt x="5144492" y="861963"/>
                  <a:pt x="5149453" y="859483"/>
                </a:cubicBezTo>
                <a:cubicBezTo>
                  <a:pt x="5154414" y="857003"/>
                  <a:pt x="5156894" y="855762"/>
                  <a:pt x="5156894" y="855762"/>
                </a:cubicBezTo>
                <a:close/>
                <a:moveTo>
                  <a:pt x="5204333" y="851344"/>
                </a:moveTo>
                <a:cubicBezTo>
                  <a:pt x="5206194" y="851810"/>
                  <a:pt x="5205264" y="855763"/>
                  <a:pt x="5201543" y="863204"/>
                </a:cubicBezTo>
                <a:lnTo>
                  <a:pt x="5186660" y="863204"/>
                </a:lnTo>
                <a:cubicBezTo>
                  <a:pt x="5191621" y="858242"/>
                  <a:pt x="5196581" y="854522"/>
                  <a:pt x="5201543" y="852041"/>
                </a:cubicBezTo>
                <a:cubicBezTo>
                  <a:pt x="5202783" y="851422"/>
                  <a:pt x="5203714" y="851189"/>
                  <a:pt x="5204333" y="851344"/>
                </a:cubicBezTo>
                <a:close/>
                <a:moveTo>
                  <a:pt x="5439668" y="848321"/>
                </a:moveTo>
                <a:lnTo>
                  <a:pt x="5447109" y="848321"/>
                </a:lnTo>
                <a:cubicBezTo>
                  <a:pt x="5447109" y="853282"/>
                  <a:pt x="5444629" y="855762"/>
                  <a:pt x="5439668" y="855762"/>
                </a:cubicBezTo>
                <a:cubicBezTo>
                  <a:pt x="5439668" y="850801"/>
                  <a:pt x="5439668" y="848321"/>
                  <a:pt x="5439668" y="848321"/>
                </a:cubicBezTo>
                <a:close/>
                <a:moveTo>
                  <a:pt x="4937373" y="848321"/>
                </a:moveTo>
                <a:cubicBezTo>
                  <a:pt x="4939853" y="848321"/>
                  <a:pt x="4941094" y="850801"/>
                  <a:pt x="4941094" y="855762"/>
                </a:cubicBezTo>
                <a:lnTo>
                  <a:pt x="4933652" y="863204"/>
                </a:lnTo>
                <a:cubicBezTo>
                  <a:pt x="4933652" y="873125"/>
                  <a:pt x="4931172" y="875606"/>
                  <a:pt x="4926211" y="870645"/>
                </a:cubicBezTo>
                <a:cubicBezTo>
                  <a:pt x="4926211" y="865684"/>
                  <a:pt x="4927452" y="860724"/>
                  <a:pt x="4929932" y="855762"/>
                </a:cubicBezTo>
                <a:cubicBezTo>
                  <a:pt x="4932412" y="850801"/>
                  <a:pt x="4934893" y="848321"/>
                  <a:pt x="4937373" y="848321"/>
                </a:cubicBezTo>
                <a:close/>
                <a:moveTo>
                  <a:pt x="6384726" y="840879"/>
                </a:moveTo>
                <a:lnTo>
                  <a:pt x="6377285" y="848321"/>
                </a:lnTo>
                <a:lnTo>
                  <a:pt x="6369844" y="855762"/>
                </a:lnTo>
                <a:cubicBezTo>
                  <a:pt x="6364882" y="855762"/>
                  <a:pt x="6362402" y="854522"/>
                  <a:pt x="6362402" y="852041"/>
                </a:cubicBezTo>
                <a:cubicBezTo>
                  <a:pt x="6362402" y="849561"/>
                  <a:pt x="6362402" y="848321"/>
                  <a:pt x="6362402" y="848321"/>
                </a:cubicBezTo>
                <a:close/>
                <a:moveTo>
                  <a:pt x="5655469" y="840879"/>
                </a:moveTo>
                <a:cubicBezTo>
                  <a:pt x="5655469" y="845841"/>
                  <a:pt x="5649268" y="852041"/>
                  <a:pt x="5636865" y="859483"/>
                </a:cubicBezTo>
                <a:cubicBezTo>
                  <a:pt x="5624462" y="866924"/>
                  <a:pt x="5615781" y="870645"/>
                  <a:pt x="5610820" y="870645"/>
                </a:cubicBezTo>
                <a:cubicBezTo>
                  <a:pt x="5610820" y="870645"/>
                  <a:pt x="5609579" y="870645"/>
                  <a:pt x="5607099" y="870645"/>
                </a:cubicBezTo>
                <a:cubicBezTo>
                  <a:pt x="5604619" y="870645"/>
                  <a:pt x="5600899" y="870645"/>
                  <a:pt x="5595937" y="870645"/>
                </a:cubicBezTo>
                <a:cubicBezTo>
                  <a:pt x="5590976" y="875606"/>
                  <a:pt x="5583535" y="878086"/>
                  <a:pt x="5573613" y="878086"/>
                </a:cubicBezTo>
                <a:lnTo>
                  <a:pt x="5581054" y="870645"/>
                </a:lnTo>
                <a:cubicBezTo>
                  <a:pt x="5586016" y="870645"/>
                  <a:pt x="5590976" y="869404"/>
                  <a:pt x="5595937" y="866924"/>
                </a:cubicBezTo>
                <a:cubicBezTo>
                  <a:pt x="5600899" y="864444"/>
                  <a:pt x="5603379" y="863204"/>
                  <a:pt x="5603379" y="863204"/>
                </a:cubicBezTo>
                <a:cubicBezTo>
                  <a:pt x="5603379" y="863204"/>
                  <a:pt x="5607099" y="861963"/>
                  <a:pt x="5614541" y="859483"/>
                </a:cubicBezTo>
                <a:cubicBezTo>
                  <a:pt x="5621982" y="857003"/>
                  <a:pt x="5628183" y="853282"/>
                  <a:pt x="5633144" y="848321"/>
                </a:cubicBezTo>
                <a:close/>
                <a:moveTo>
                  <a:pt x="5603379" y="840879"/>
                </a:moveTo>
                <a:cubicBezTo>
                  <a:pt x="5608340" y="840879"/>
                  <a:pt x="5610820" y="840879"/>
                  <a:pt x="5610820" y="840879"/>
                </a:cubicBezTo>
                <a:cubicBezTo>
                  <a:pt x="5610820" y="840879"/>
                  <a:pt x="5610820" y="842120"/>
                  <a:pt x="5610820" y="844600"/>
                </a:cubicBezTo>
                <a:cubicBezTo>
                  <a:pt x="5610820" y="847080"/>
                  <a:pt x="5608340" y="848321"/>
                  <a:pt x="5603379" y="848321"/>
                </a:cubicBezTo>
                <a:cubicBezTo>
                  <a:pt x="5598417" y="848321"/>
                  <a:pt x="5595937" y="848321"/>
                  <a:pt x="5595937" y="848321"/>
                </a:cubicBezTo>
                <a:close/>
                <a:moveTo>
                  <a:pt x="5417344" y="840879"/>
                </a:moveTo>
                <a:lnTo>
                  <a:pt x="5417344" y="848321"/>
                </a:lnTo>
                <a:lnTo>
                  <a:pt x="5409902" y="848321"/>
                </a:lnTo>
                <a:cubicBezTo>
                  <a:pt x="5409902" y="848321"/>
                  <a:pt x="5412382" y="845841"/>
                  <a:pt x="5417344" y="840879"/>
                </a:cubicBezTo>
                <a:close/>
                <a:moveTo>
                  <a:pt x="4978301" y="840879"/>
                </a:moveTo>
                <a:cubicBezTo>
                  <a:pt x="4978301" y="840879"/>
                  <a:pt x="4980781" y="840879"/>
                  <a:pt x="4985742" y="840879"/>
                </a:cubicBezTo>
                <a:lnTo>
                  <a:pt x="4993183" y="840879"/>
                </a:lnTo>
                <a:cubicBezTo>
                  <a:pt x="4993183" y="845841"/>
                  <a:pt x="4990703" y="848321"/>
                  <a:pt x="4985742" y="848321"/>
                </a:cubicBezTo>
                <a:cubicBezTo>
                  <a:pt x="4980781" y="848321"/>
                  <a:pt x="4978301" y="845841"/>
                  <a:pt x="4978301" y="840879"/>
                </a:cubicBezTo>
                <a:close/>
                <a:moveTo>
                  <a:pt x="4963418" y="840879"/>
                </a:moveTo>
                <a:lnTo>
                  <a:pt x="4970859" y="840879"/>
                </a:lnTo>
                <a:cubicBezTo>
                  <a:pt x="4965898" y="845841"/>
                  <a:pt x="4963418" y="848321"/>
                  <a:pt x="4963418" y="848321"/>
                </a:cubicBezTo>
                <a:close/>
                <a:moveTo>
                  <a:pt x="5558730" y="833438"/>
                </a:moveTo>
                <a:cubicBezTo>
                  <a:pt x="5563692" y="833438"/>
                  <a:pt x="5566172" y="833438"/>
                  <a:pt x="5566172" y="833438"/>
                </a:cubicBezTo>
                <a:lnTo>
                  <a:pt x="5573613" y="833438"/>
                </a:lnTo>
                <a:cubicBezTo>
                  <a:pt x="5568652" y="833438"/>
                  <a:pt x="5566172" y="835918"/>
                  <a:pt x="5566172" y="840879"/>
                </a:cubicBezTo>
                <a:lnTo>
                  <a:pt x="5536406" y="848321"/>
                </a:lnTo>
                <a:cubicBezTo>
                  <a:pt x="5536406" y="838399"/>
                  <a:pt x="5543847" y="833438"/>
                  <a:pt x="5558730" y="833438"/>
                </a:cubicBezTo>
                <a:close/>
                <a:moveTo>
                  <a:pt x="5402461" y="833438"/>
                </a:moveTo>
                <a:lnTo>
                  <a:pt x="5409902" y="833438"/>
                </a:lnTo>
                <a:cubicBezTo>
                  <a:pt x="5409902" y="838399"/>
                  <a:pt x="5409902" y="840879"/>
                  <a:pt x="5409902" y="840879"/>
                </a:cubicBezTo>
                <a:close/>
                <a:moveTo>
                  <a:pt x="5194101" y="833438"/>
                </a:moveTo>
                <a:lnTo>
                  <a:pt x="5194101" y="840879"/>
                </a:lnTo>
                <a:lnTo>
                  <a:pt x="5186660" y="840879"/>
                </a:lnTo>
                <a:cubicBezTo>
                  <a:pt x="5186660" y="835918"/>
                  <a:pt x="5189140" y="833438"/>
                  <a:pt x="5194101" y="833438"/>
                </a:cubicBezTo>
                <a:close/>
                <a:moveTo>
                  <a:pt x="4554141" y="833438"/>
                </a:moveTo>
                <a:cubicBezTo>
                  <a:pt x="4559102" y="833438"/>
                  <a:pt x="4561582" y="833438"/>
                  <a:pt x="4561582" y="833438"/>
                </a:cubicBezTo>
                <a:cubicBezTo>
                  <a:pt x="4566543" y="838399"/>
                  <a:pt x="4564062" y="840879"/>
                  <a:pt x="4554141" y="840879"/>
                </a:cubicBezTo>
                <a:cubicBezTo>
                  <a:pt x="4554141" y="840879"/>
                  <a:pt x="4554141" y="838399"/>
                  <a:pt x="4554141" y="833438"/>
                </a:cubicBezTo>
                <a:close/>
                <a:moveTo>
                  <a:pt x="4405313" y="833438"/>
                </a:moveTo>
                <a:lnTo>
                  <a:pt x="4412754" y="840879"/>
                </a:lnTo>
                <a:cubicBezTo>
                  <a:pt x="4412754" y="845841"/>
                  <a:pt x="4407793" y="848321"/>
                  <a:pt x="4397871" y="848321"/>
                </a:cubicBezTo>
                <a:lnTo>
                  <a:pt x="4382988" y="848321"/>
                </a:lnTo>
                <a:cubicBezTo>
                  <a:pt x="4382988" y="843359"/>
                  <a:pt x="4382988" y="839639"/>
                  <a:pt x="4382988" y="837159"/>
                </a:cubicBezTo>
                <a:cubicBezTo>
                  <a:pt x="4382988" y="834679"/>
                  <a:pt x="4386709" y="834679"/>
                  <a:pt x="4394150" y="837159"/>
                </a:cubicBezTo>
                <a:cubicBezTo>
                  <a:pt x="4401592" y="839639"/>
                  <a:pt x="4405313" y="838399"/>
                  <a:pt x="4405313" y="833438"/>
                </a:cubicBezTo>
                <a:close/>
                <a:moveTo>
                  <a:pt x="5493618" y="829717"/>
                </a:moveTo>
                <a:cubicBezTo>
                  <a:pt x="5494858" y="829717"/>
                  <a:pt x="5496718" y="830957"/>
                  <a:pt x="5499199" y="833438"/>
                </a:cubicBezTo>
                <a:lnTo>
                  <a:pt x="5499199" y="840879"/>
                </a:lnTo>
                <a:cubicBezTo>
                  <a:pt x="5494238" y="840879"/>
                  <a:pt x="5491758" y="840879"/>
                  <a:pt x="5491758" y="840879"/>
                </a:cubicBezTo>
                <a:lnTo>
                  <a:pt x="5454551" y="863204"/>
                </a:lnTo>
                <a:cubicBezTo>
                  <a:pt x="5449589" y="868165"/>
                  <a:pt x="5444629" y="871886"/>
                  <a:pt x="5439668" y="874366"/>
                </a:cubicBezTo>
                <a:cubicBezTo>
                  <a:pt x="5434706" y="876846"/>
                  <a:pt x="5432226" y="878086"/>
                  <a:pt x="5432226" y="878086"/>
                </a:cubicBezTo>
                <a:cubicBezTo>
                  <a:pt x="5432226" y="883048"/>
                  <a:pt x="5429746" y="885528"/>
                  <a:pt x="5424785" y="885528"/>
                </a:cubicBezTo>
                <a:lnTo>
                  <a:pt x="5439668" y="885528"/>
                </a:lnTo>
                <a:cubicBezTo>
                  <a:pt x="5459512" y="860724"/>
                  <a:pt x="5479355" y="850801"/>
                  <a:pt x="5499199" y="855762"/>
                </a:cubicBezTo>
                <a:cubicBezTo>
                  <a:pt x="5504160" y="855762"/>
                  <a:pt x="5504160" y="853282"/>
                  <a:pt x="5499199" y="848321"/>
                </a:cubicBezTo>
                <a:cubicBezTo>
                  <a:pt x="5499199" y="843359"/>
                  <a:pt x="5499199" y="840879"/>
                  <a:pt x="5499199" y="840879"/>
                </a:cubicBezTo>
                <a:cubicBezTo>
                  <a:pt x="5504160" y="840879"/>
                  <a:pt x="5506640" y="843359"/>
                  <a:pt x="5506640" y="848321"/>
                </a:cubicBezTo>
                <a:cubicBezTo>
                  <a:pt x="5506640" y="853282"/>
                  <a:pt x="5509120" y="854522"/>
                  <a:pt x="5514082" y="852041"/>
                </a:cubicBezTo>
                <a:cubicBezTo>
                  <a:pt x="5519043" y="849561"/>
                  <a:pt x="5524003" y="848321"/>
                  <a:pt x="5528965" y="848321"/>
                </a:cubicBezTo>
                <a:cubicBezTo>
                  <a:pt x="5533926" y="848321"/>
                  <a:pt x="5536406" y="850801"/>
                  <a:pt x="5536406" y="855762"/>
                </a:cubicBezTo>
                <a:cubicBezTo>
                  <a:pt x="5531445" y="855762"/>
                  <a:pt x="5528965" y="855762"/>
                  <a:pt x="5528965" y="855762"/>
                </a:cubicBezTo>
                <a:cubicBezTo>
                  <a:pt x="5509120" y="865684"/>
                  <a:pt x="5499199" y="873125"/>
                  <a:pt x="5499199" y="878086"/>
                </a:cubicBezTo>
                <a:cubicBezTo>
                  <a:pt x="5499199" y="883048"/>
                  <a:pt x="5499199" y="885528"/>
                  <a:pt x="5499199" y="885528"/>
                </a:cubicBezTo>
                <a:cubicBezTo>
                  <a:pt x="5494238" y="880566"/>
                  <a:pt x="5490517" y="878086"/>
                  <a:pt x="5488037" y="878086"/>
                </a:cubicBezTo>
                <a:cubicBezTo>
                  <a:pt x="5485557" y="878086"/>
                  <a:pt x="5481836" y="878086"/>
                  <a:pt x="5476875" y="878086"/>
                </a:cubicBezTo>
                <a:cubicBezTo>
                  <a:pt x="5466953" y="878086"/>
                  <a:pt x="5460751" y="879327"/>
                  <a:pt x="5458271" y="881807"/>
                </a:cubicBezTo>
                <a:cubicBezTo>
                  <a:pt x="5455791" y="884287"/>
                  <a:pt x="5452070" y="888008"/>
                  <a:pt x="5447109" y="892969"/>
                </a:cubicBezTo>
                <a:lnTo>
                  <a:pt x="5432226" y="900411"/>
                </a:lnTo>
                <a:lnTo>
                  <a:pt x="5417344" y="907852"/>
                </a:lnTo>
                <a:lnTo>
                  <a:pt x="5417344" y="915293"/>
                </a:lnTo>
                <a:lnTo>
                  <a:pt x="5402461" y="922735"/>
                </a:lnTo>
                <a:cubicBezTo>
                  <a:pt x="5402461" y="917774"/>
                  <a:pt x="5402461" y="915293"/>
                  <a:pt x="5402461" y="915293"/>
                </a:cubicBezTo>
                <a:cubicBezTo>
                  <a:pt x="5407422" y="915293"/>
                  <a:pt x="5409902" y="915293"/>
                  <a:pt x="5409902" y="915293"/>
                </a:cubicBezTo>
                <a:cubicBezTo>
                  <a:pt x="5404941" y="910332"/>
                  <a:pt x="5399981" y="909093"/>
                  <a:pt x="5395019" y="911573"/>
                </a:cubicBezTo>
                <a:cubicBezTo>
                  <a:pt x="5390058" y="914053"/>
                  <a:pt x="5385098" y="912813"/>
                  <a:pt x="5380136" y="907852"/>
                </a:cubicBezTo>
                <a:cubicBezTo>
                  <a:pt x="5375175" y="902891"/>
                  <a:pt x="5370215" y="900411"/>
                  <a:pt x="5365254" y="900411"/>
                </a:cubicBezTo>
                <a:lnTo>
                  <a:pt x="5372695" y="892969"/>
                </a:lnTo>
                <a:lnTo>
                  <a:pt x="5372695" y="885528"/>
                </a:lnTo>
                <a:lnTo>
                  <a:pt x="5380136" y="878086"/>
                </a:lnTo>
                <a:cubicBezTo>
                  <a:pt x="5380136" y="883048"/>
                  <a:pt x="5382617" y="885528"/>
                  <a:pt x="5387578" y="885528"/>
                </a:cubicBezTo>
                <a:cubicBezTo>
                  <a:pt x="5392539" y="885528"/>
                  <a:pt x="5397499" y="885528"/>
                  <a:pt x="5402461" y="885528"/>
                </a:cubicBezTo>
                <a:cubicBezTo>
                  <a:pt x="5402461" y="885528"/>
                  <a:pt x="5404941" y="884287"/>
                  <a:pt x="5409902" y="881807"/>
                </a:cubicBezTo>
                <a:cubicBezTo>
                  <a:pt x="5414863" y="879327"/>
                  <a:pt x="5417344" y="878086"/>
                  <a:pt x="5417344" y="878086"/>
                </a:cubicBezTo>
                <a:lnTo>
                  <a:pt x="5439668" y="863204"/>
                </a:lnTo>
                <a:cubicBezTo>
                  <a:pt x="5444629" y="858242"/>
                  <a:pt x="5449589" y="855762"/>
                  <a:pt x="5454551" y="855762"/>
                </a:cubicBezTo>
                <a:lnTo>
                  <a:pt x="5469433" y="840879"/>
                </a:lnTo>
                <a:cubicBezTo>
                  <a:pt x="5464472" y="840879"/>
                  <a:pt x="5464472" y="838399"/>
                  <a:pt x="5469433" y="833438"/>
                </a:cubicBezTo>
                <a:cubicBezTo>
                  <a:pt x="5474395" y="833438"/>
                  <a:pt x="5476875" y="833438"/>
                  <a:pt x="5476875" y="833438"/>
                </a:cubicBezTo>
                <a:cubicBezTo>
                  <a:pt x="5476875" y="838399"/>
                  <a:pt x="5479355" y="839639"/>
                  <a:pt x="5484316" y="837159"/>
                </a:cubicBezTo>
                <a:cubicBezTo>
                  <a:pt x="5489277" y="834679"/>
                  <a:pt x="5491758" y="833438"/>
                  <a:pt x="5491758" y="833438"/>
                </a:cubicBezTo>
                <a:cubicBezTo>
                  <a:pt x="5491758" y="830957"/>
                  <a:pt x="5492378" y="829717"/>
                  <a:pt x="5493618" y="829717"/>
                </a:cubicBezTo>
                <a:close/>
                <a:moveTo>
                  <a:pt x="5261751" y="828702"/>
                </a:moveTo>
                <a:lnTo>
                  <a:pt x="5261074" y="833438"/>
                </a:lnTo>
                <a:lnTo>
                  <a:pt x="5253633" y="840879"/>
                </a:lnTo>
                <a:close/>
                <a:moveTo>
                  <a:pt x="6414492" y="818555"/>
                </a:moveTo>
                <a:lnTo>
                  <a:pt x="6429375" y="818555"/>
                </a:lnTo>
                <a:cubicBezTo>
                  <a:pt x="6414492" y="828477"/>
                  <a:pt x="6404570" y="833438"/>
                  <a:pt x="6399609" y="833438"/>
                </a:cubicBezTo>
                <a:cubicBezTo>
                  <a:pt x="6399609" y="828477"/>
                  <a:pt x="6402089" y="825997"/>
                  <a:pt x="6407051" y="825997"/>
                </a:cubicBezTo>
                <a:cubicBezTo>
                  <a:pt x="6407051" y="825997"/>
                  <a:pt x="6408291" y="824756"/>
                  <a:pt x="6410771" y="822276"/>
                </a:cubicBezTo>
                <a:cubicBezTo>
                  <a:pt x="6413251" y="819796"/>
                  <a:pt x="6414492" y="818555"/>
                  <a:pt x="6414492" y="818555"/>
                </a:cubicBezTo>
                <a:close/>
                <a:moveTo>
                  <a:pt x="5856386" y="818555"/>
                </a:moveTo>
                <a:lnTo>
                  <a:pt x="5863828" y="825997"/>
                </a:lnTo>
                <a:lnTo>
                  <a:pt x="5856386" y="825997"/>
                </a:lnTo>
                <a:cubicBezTo>
                  <a:pt x="5851425" y="825997"/>
                  <a:pt x="5848945" y="825997"/>
                  <a:pt x="5848945" y="825997"/>
                </a:cubicBezTo>
                <a:cubicBezTo>
                  <a:pt x="5848945" y="825997"/>
                  <a:pt x="5851425" y="823516"/>
                  <a:pt x="5856386" y="818555"/>
                </a:cubicBezTo>
                <a:close/>
                <a:moveTo>
                  <a:pt x="5514082" y="818555"/>
                </a:moveTo>
                <a:lnTo>
                  <a:pt x="5521523" y="825997"/>
                </a:lnTo>
                <a:cubicBezTo>
                  <a:pt x="5521523" y="825997"/>
                  <a:pt x="5519043" y="825997"/>
                  <a:pt x="5514082" y="825997"/>
                </a:cubicBezTo>
                <a:close/>
                <a:moveTo>
                  <a:pt x="5268515" y="818555"/>
                </a:moveTo>
                <a:lnTo>
                  <a:pt x="5261751" y="828702"/>
                </a:lnTo>
                <a:lnTo>
                  <a:pt x="5262004" y="826927"/>
                </a:lnTo>
                <a:cubicBezTo>
                  <a:pt x="5262624" y="825066"/>
                  <a:pt x="5263555" y="823516"/>
                  <a:pt x="5264795" y="822276"/>
                </a:cubicBezTo>
                <a:cubicBezTo>
                  <a:pt x="5267275" y="819796"/>
                  <a:pt x="5268515" y="818555"/>
                  <a:pt x="5268515" y="818555"/>
                </a:cubicBezTo>
                <a:close/>
                <a:moveTo>
                  <a:pt x="5223867" y="818555"/>
                </a:moveTo>
                <a:lnTo>
                  <a:pt x="5223867" y="825997"/>
                </a:lnTo>
                <a:cubicBezTo>
                  <a:pt x="5223867" y="825997"/>
                  <a:pt x="5222626" y="827237"/>
                  <a:pt x="5220146" y="829717"/>
                </a:cubicBezTo>
                <a:cubicBezTo>
                  <a:pt x="5217666" y="832197"/>
                  <a:pt x="5216426" y="833438"/>
                  <a:pt x="5216426" y="833438"/>
                </a:cubicBezTo>
                <a:cubicBezTo>
                  <a:pt x="5216426" y="833438"/>
                  <a:pt x="5213945" y="833438"/>
                  <a:pt x="5208984" y="833438"/>
                </a:cubicBezTo>
                <a:cubicBezTo>
                  <a:pt x="5204023" y="838399"/>
                  <a:pt x="5201543" y="838399"/>
                  <a:pt x="5201543" y="833438"/>
                </a:cubicBezTo>
                <a:cubicBezTo>
                  <a:pt x="5196581" y="828477"/>
                  <a:pt x="5199063" y="825997"/>
                  <a:pt x="5208984" y="825997"/>
                </a:cubicBezTo>
                <a:cubicBezTo>
                  <a:pt x="5213945" y="825997"/>
                  <a:pt x="5218906" y="823516"/>
                  <a:pt x="5223867" y="818555"/>
                </a:cubicBezTo>
                <a:close/>
                <a:moveTo>
                  <a:pt x="5067597" y="818555"/>
                </a:moveTo>
                <a:lnTo>
                  <a:pt x="5067597" y="825997"/>
                </a:lnTo>
                <a:lnTo>
                  <a:pt x="5060156" y="833438"/>
                </a:lnTo>
                <a:cubicBezTo>
                  <a:pt x="5060156" y="828477"/>
                  <a:pt x="5062636" y="823516"/>
                  <a:pt x="5067597" y="818555"/>
                </a:cubicBezTo>
                <a:close/>
                <a:moveTo>
                  <a:pt x="5000625" y="818555"/>
                </a:moveTo>
                <a:lnTo>
                  <a:pt x="5000625" y="825997"/>
                </a:lnTo>
                <a:cubicBezTo>
                  <a:pt x="4995663" y="830958"/>
                  <a:pt x="4990703" y="833438"/>
                  <a:pt x="4985742" y="833438"/>
                </a:cubicBezTo>
                <a:lnTo>
                  <a:pt x="4985742" y="825997"/>
                </a:lnTo>
                <a:cubicBezTo>
                  <a:pt x="4990703" y="825997"/>
                  <a:pt x="4995663" y="823516"/>
                  <a:pt x="5000625" y="818555"/>
                </a:cubicBezTo>
                <a:close/>
                <a:moveTo>
                  <a:pt x="5716860" y="814834"/>
                </a:moveTo>
                <a:cubicBezTo>
                  <a:pt x="5720581" y="814834"/>
                  <a:pt x="5722441" y="816075"/>
                  <a:pt x="5722441" y="818555"/>
                </a:cubicBezTo>
                <a:lnTo>
                  <a:pt x="5677793" y="840879"/>
                </a:lnTo>
                <a:lnTo>
                  <a:pt x="5662910" y="840879"/>
                </a:lnTo>
                <a:lnTo>
                  <a:pt x="5670351" y="833438"/>
                </a:lnTo>
                <a:cubicBezTo>
                  <a:pt x="5675313" y="828477"/>
                  <a:pt x="5685234" y="823516"/>
                  <a:pt x="5700117" y="818555"/>
                </a:cubicBezTo>
                <a:cubicBezTo>
                  <a:pt x="5707558" y="816075"/>
                  <a:pt x="5713139" y="814834"/>
                  <a:pt x="5716860" y="814834"/>
                </a:cubicBezTo>
                <a:close/>
                <a:moveTo>
                  <a:pt x="5594077" y="814834"/>
                </a:moveTo>
                <a:cubicBezTo>
                  <a:pt x="5595317" y="814834"/>
                  <a:pt x="5595937" y="816075"/>
                  <a:pt x="5595937" y="818555"/>
                </a:cubicBezTo>
                <a:cubicBezTo>
                  <a:pt x="5600899" y="823516"/>
                  <a:pt x="5598417" y="825997"/>
                  <a:pt x="5588496" y="825997"/>
                </a:cubicBezTo>
                <a:lnTo>
                  <a:pt x="5573613" y="818555"/>
                </a:lnTo>
                <a:lnTo>
                  <a:pt x="5588496" y="818555"/>
                </a:lnTo>
                <a:cubicBezTo>
                  <a:pt x="5590977" y="816075"/>
                  <a:pt x="5592837" y="814834"/>
                  <a:pt x="5594077" y="814834"/>
                </a:cubicBezTo>
                <a:close/>
                <a:moveTo>
                  <a:pt x="5242470" y="814834"/>
                </a:moveTo>
                <a:cubicBezTo>
                  <a:pt x="5244951" y="814834"/>
                  <a:pt x="5248672" y="816075"/>
                  <a:pt x="5253633" y="818555"/>
                </a:cubicBezTo>
                <a:lnTo>
                  <a:pt x="5246191" y="825997"/>
                </a:lnTo>
                <a:cubicBezTo>
                  <a:pt x="5241230" y="825997"/>
                  <a:pt x="5238750" y="823516"/>
                  <a:pt x="5238750" y="818555"/>
                </a:cubicBezTo>
                <a:cubicBezTo>
                  <a:pt x="5238750" y="816075"/>
                  <a:pt x="5239990" y="814834"/>
                  <a:pt x="5242470" y="814834"/>
                </a:cubicBezTo>
                <a:close/>
                <a:moveTo>
                  <a:pt x="5834062" y="811114"/>
                </a:moveTo>
                <a:lnTo>
                  <a:pt x="5841504" y="818555"/>
                </a:lnTo>
                <a:cubicBezTo>
                  <a:pt x="5841504" y="828477"/>
                  <a:pt x="5839024" y="830958"/>
                  <a:pt x="5834062" y="825997"/>
                </a:cubicBezTo>
                <a:cubicBezTo>
                  <a:pt x="5829101" y="821035"/>
                  <a:pt x="5827861" y="817315"/>
                  <a:pt x="5830342" y="814834"/>
                </a:cubicBezTo>
                <a:cubicBezTo>
                  <a:pt x="5832822" y="812354"/>
                  <a:pt x="5834062" y="811114"/>
                  <a:pt x="5834062" y="811114"/>
                </a:cubicBezTo>
                <a:close/>
                <a:moveTo>
                  <a:pt x="5603379" y="811114"/>
                </a:moveTo>
                <a:cubicBezTo>
                  <a:pt x="5608340" y="816075"/>
                  <a:pt x="5610820" y="818555"/>
                  <a:pt x="5610820" y="818555"/>
                </a:cubicBezTo>
                <a:lnTo>
                  <a:pt x="5603379" y="818555"/>
                </a:lnTo>
                <a:cubicBezTo>
                  <a:pt x="5603379" y="818555"/>
                  <a:pt x="5603379" y="816075"/>
                  <a:pt x="5603379" y="811114"/>
                </a:cubicBezTo>
                <a:close/>
                <a:moveTo>
                  <a:pt x="5313164" y="811114"/>
                </a:moveTo>
                <a:lnTo>
                  <a:pt x="5320605" y="818555"/>
                </a:lnTo>
                <a:lnTo>
                  <a:pt x="5305722" y="818555"/>
                </a:lnTo>
                <a:cubicBezTo>
                  <a:pt x="5305722" y="818555"/>
                  <a:pt x="5308203" y="816075"/>
                  <a:pt x="5313164" y="811114"/>
                </a:cubicBezTo>
                <a:close/>
                <a:moveTo>
                  <a:pt x="5817319" y="807393"/>
                </a:moveTo>
                <a:cubicBezTo>
                  <a:pt x="5818560" y="807393"/>
                  <a:pt x="5819179" y="808633"/>
                  <a:pt x="5819179" y="811114"/>
                </a:cubicBezTo>
                <a:cubicBezTo>
                  <a:pt x="5819179" y="811114"/>
                  <a:pt x="5819179" y="813594"/>
                  <a:pt x="5819179" y="818555"/>
                </a:cubicBezTo>
                <a:lnTo>
                  <a:pt x="5796855" y="811114"/>
                </a:lnTo>
                <a:cubicBezTo>
                  <a:pt x="5801817" y="811114"/>
                  <a:pt x="5804297" y="811114"/>
                  <a:pt x="5804297" y="811114"/>
                </a:cubicBezTo>
                <a:cubicBezTo>
                  <a:pt x="5804297" y="811114"/>
                  <a:pt x="5806777" y="811114"/>
                  <a:pt x="5811738" y="811114"/>
                </a:cubicBezTo>
                <a:cubicBezTo>
                  <a:pt x="5814219" y="808633"/>
                  <a:pt x="5816079" y="807393"/>
                  <a:pt x="5817319" y="807393"/>
                </a:cubicBezTo>
                <a:close/>
                <a:moveTo>
                  <a:pt x="5997773" y="803672"/>
                </a:moveTo>
                <a:lnTo>
                  <a:pt x="6005215" y="803672"/>
                </a:lnTo>
                <a:lnTo>
                  <a:pt x="5997773" y="811114"/>
                </a:lnTo>
                <a:cubicBezTo>
                  <a:pt x="5997773" y="811114"/>
                  <a:pt x="5997773" y="808634"/>
                  <a:pt x="5997773" y="803672"/>
                </a:cubicBezTo>
                <a:close/>
                <a:moveTo>
                  <a:pt x="4963418" y="803672"/>
                </a:moveTo>
                <a:cubicBezTo>
                  <a:pt x="4963418" y="808634"/>
                  <a:pt x="4963418" y="811114"/>
                  <a:pt x="4963418" y="811114"/>
                </a:cubicBezTo>
                <a:lnTo>
                  <a:pt x="4955976" y="811114"/>
                </a:lnTo>
                <a:close/>
                <a:moveTo>
                  <a:pt x="6459140" y="796231"/>
                </a:moveTo>
                <a:lnTo>
                  <a:pt x="6474023" y="796231"/>
                </a:lnTo>
                <a:cubicBezTo>
                  <a:pt x="6474023" y="796231"/>
                  <a:pt x="6471543" y="798711"/>
                  <a:pt x="6466582" y="803672"/>
                </a:cubicBezTo>
                <a:lnTo>
                  <a:pt x="6429375" y="818555"/>
                </a:lnTo>
                <a:cubicBezTo>
                  <a:pt x="6429375" y="813594"/>
                  <a:pt x="6431855" y="811114"/>
                  <a:pt x="6436816" y="811114"/>
                </a:cubicBezTo>
                <a:cubicBezTo>
                  <a:pt x="6441777" y="806152"/>
                  <a:pt x="6445498" y="802432"/>
                  <a:pt x="6447978" y="799952"/>
                </a:cubicBezTo>
                <a:cubicBezTo>
                  <a:pt x="6450458" y="797472"/>
                  <a:pt x="6454179" y="796231"/>
                  <a:pt x="6459140" y="796231"/>
                </a:cubicBezTo>
                <a:close/>
                <a:moveTo>
                  <a:pt x="6213574" y="796231"/>
                </a:moveTo>
                <a:lnTo>
                  <a:pt x="6206133" y="803672"/>
                </a:lnTo>
                <a:lnTo>
                  <a:pt x="6198691" y="803672"/>
                </a:lnTo>
                <a:cubicBezTo>
                  <a:pt x="6198691" y="798711"/>
                  <a:pt x="6203652" y="796231"/>
                  <a:pt x="6213574" y="796231"/>
                </a:cubicBezTo>
                <a:close/>
                <a:moveTo>
                  <a:pt x="6168926" y="796231"/>
                </a:moveTo>
                <a:cubicBezTo>
                  <a:pt x="6173887" y="796231"/>
                  <a:pt x="6176367" y="798711"/>
                  <a:pt x="6176367" y="803672"/>
                </a:cubicBezTo>
                <a:cubicBezTo>
                  <a:pt x="6176367" y="808634"/>
                  <a:pt x="6171406" y="808634"/>
                  <a:pt x="6161484" y="803672"/>
                </a:cubicBezTo>
                <a:cubicBezTo>
                  <a:pt x="6161484" y="803672"/>
                  <a:pt x="6162725" y="802432"/>
                  <a:pt x="6165205" y="799952"/>
                </a:cubicBezTo>
                <a:cubicBezTo>
                  <a:pt x="6167685" y="797472"/>
                  <a:pt x="6168926" y="796231"/>
                  <a:pt x="6168926" y="796231"/>
                </a:cubicBezTo>
                <a:close/>
                <a:moveTo>
                  <a:pt x="5633144" y="796231"/>
                </a:moveTo>
                <a:lnTo>
                  <a:pt x="5633144" y="803672"/>
                </a:lnTo>
                <a:lnTo>
                  <a:pt x="5625703" y="803672"/>
                </a:lnTo>
                <a:close/>
                <a:moveTo>
                  <a:pt x="5595937" y="796231"/>
                </a:moveTo>
                <a:lnTo>
                  <a:pt x="5595937" y="803672"/>
                </a:lnTo>
                <a:lnTo>
                  <a:pt x="5588496" y="803672"/>
                </a:lnTo>
                <a:cubicBezTo>
                  <a:pt x="5588496" y="798711"/>
                  <a:pt x="5590976" y="796231"/>
                  <a:pt x="5595937" y="796231"/>
                </a:cubicBezTo>
                <a:close/>
                <a:moveTo>
                  <a:pt x="5558730" y="796231"/>
                </a:moveTo>
                <a:cubicBezTo>
                  <a:pt x="5563692" y="796231"/>
                  <a:pt x="5566172" y="796231"/>
                  <a:pt x="5566172" y="796231"/>
                </a:cubicBezTo>
                <a:lnTo>
                  <a:pt x="5551289" y="803672"/>
                </a:lnTo>
                <a:cubicBezTo>
                  <a:pt x="5551289" y="798711"/>
                  <a:pt x="5553769" y="796231"/>
                  <a:pt x="5558730" y="796231"/>
                </a:cubicBezTo>
                <a:close/>
                <a:moveTo>
                  <a:pt x="5402461" y="796231"/>
                </a:moveTo>
                <a:lnTo>
                  <a:pt x="5408041" y="796231"/>
                </a:lnTo>
                <a:lnTo>
                  <a:pt x="5401996" y="801812"/>
                </a:lnTo>
                <a:cubicBezTo>
                  <a:pt x="5399825" y="804293"/>
                  <a:pt x="5397499" y="807393"/>
                  <a:pt x="5395019" y="811114"/>
                </a:cubicBezTo>
                <a:cubicBezTo>
                  <a:pt x="5390058" y="816075"/>
                  <a:pt x="5382617" y="818555"/>
                  <a:pt x="5372695" y="818555"/>
                </a:cubicBezTo>
                <a:cubicBezTo>
                  <a:pt x="5372695" y="818555"/>
                  <a:pt x="5370215" y="819796"/>
                  <a:pt x="5365254" y="822276"/>
                </a:cubicBezTo>
                <a:cubicBezTo>
                  <a:pt x="5360292" y="824756"/>
                  <a:pt x="5356572" y="827237"/>
                  <a:pt x="5354092" y="829717"/>
                </a:cubicBezTo>
                <a:cubicBezTo>
                  <a:pt x="5351611" y="832197"/>
                  <a:pt x="5347891" y="833438"/>
                  <a:pt x="5342929" y="833438"/>
                </a:cubicBezTo>
                <a:cubicBezTo>
                  <a:pt x="5337968" y="833438"/>
                  <a:pt x="5335488" y="833438"/>
                  <a:pt x="5335488" y="833438"/>
                </a:cubicBezTo>
                <a:cubicBezTo>
                  <a:pt x="5335488" y="833438"/>
                  <a:pt x="5331767" y="835918"/>
                  <a:pt x="5324326" y="840879"/>
                </a:cubicBezTo>
                <a:cubicBezTo>
                  <a:pt x="5316885" y="845841"/>
                  <a:pt x="5310684" y="848321"/>
                  <a:pt x="5305722" y="848321"/>
                </a:cubicBezTo>
                <a:cubicBezTo>
                  <a:pt x="5305722" y="848321"/>
                  <a:pt x="5300761" y="850801"/>
                  <a:pt x="5290840" y="855762"/>
                </a:cubicBezTo>
                <a:cubicBezTo>
                  <a:pt x="5280918" y="860724"/>
                  <a:pt x="5275957" y="860724"/>
                  <a:pt x="5275957" y="855762"/>
                </a:cubicBezTo>
                <a:cubicBezTo>
                  <a:pt x="5285878" y="845841"/>
                  <a:pt x="5315644" y="830958"/>
                  <a:pt x="5365254" y="811114"/>
                </a:cubicBezTo>
                <a:cubicBezTo>
                  <a:pt x="5370215" y="811114"/>
                  <a:pt x="5372695" y="808634"/>
                  <a:pt x="5372695" y="803672"/>
                </a:cubicBezTo>
                <a:cubicBezTo>
                  <a:pt x="5372695" y="808634"/>
                  <a:pt x="5377656" y="808634"/>
                  <a:pt x="5387578" y="803672"/>
                </a:cubicBezTo>
                <a:close/>
                <a:moveTo>
                  <a:pt x="5104805" y="796231"/>
                </a:moveTo>
                <a:lnTo>
                  <a:pt x="5112246" y="803672"/>
                </a:lnTo>
                <a:cubicBezTo>
                  <a:pt x="5107285" y="803672"/>
                  <a:pt x="5104805" y="803672"/>
                  <a:pt x="5104805" y="803672"/>
                </a:cubicBezTo>
                <a:cubicBezTo>
                  <a:pt x="5099844" y="803672"/>
                  <a:pt x="5097364" y="803672"/>
                  <a:pt x="5097364" y="803672"/>
                </a:cubicBezTo>
                <a:cubicBezTo>
                  <a:pt x="5097364" y="803672"/>
                  <a:pt x="5098604" y="802432"/>
                  <a:pt x="5101084" y="799952"/>
                </a:cubicBezTo>
                <a:cubicBezTo>
                  <a:pt x="5103564" y="797472"/>
                  <a:pt x="5104805" y="796231"/>
                  <a:pt x="5104805" y="796231"/>
                </a:cubicBezTo>
                <a:close/>
                <a:moveTo>
                  <a:pt x="5063877" y="796231"/>
                </a:moveTo>
                <a:cubicBezTo>
                  <a:pt x="5066357" y="796231"/>
                  <a:pt x="5067597" y="798711"/>
                  <a:pt x="5067597" y="803672"/>
                </a:cubicBezTo>
                <a:cubicBezTo>
                  <a:pt x="5062636" y="803672"/>
                  <a:pt x="5060156" y="803672"/>
                  <a:pt x="5060156" y="803672"/>
                </a:cubicBezTo>
                <a:cubicBezTo>
                  <a:pt x="5060156" y="798711"/>
                  <a:pt x="5061397" y="796231"/>
                  <a:pt x="5063877" y="796231"/>
                </a:cubicBezTo>
                <a:close/>
                <a:moveTo>
                  <a:pt x="5410497" y="795338"/>
                </a:moveTo>
                <a:lnTo>
                  <a:pt x="5409902" y="796231"/>
                </a:lnTo>
                <a:cubicBezTo>
                  <a:pt x="5409902" y="796231"/>
                  <a:pt x="5409282" y="796231"/>
                  <a:pt x="5408042" y="796231"/>
                </a:cubicBezTo>
                <a:close/>
                <a:moveTo>
                  <a:pt x="5417344" y="788790"/>
                </a:moveTo>
                <a:cubicBezTo>
                  <a:pt x="5419824" y="788790"/>
                  <a:pt x="5422304" y="791270"/>
                  <a:pt x="5424785" y="796231"/>
                </a:cubicBezTo>
                <a:lnTo>
                  <a:pt x="5417344" y="796231"/>
                </a:lnTo>
                <a:cubicBezTo>
                  <a:pt x="5416103" y="794991"/>
                  <a:pt x="5414708" y="794371"/>
                  <a:pt x="5413158" y="794371"/>
                </a:cubicBezTo>
                <a:lnTo>
                  <a:pt x="5410497" y="795338"/>
                </a:lnTo>
                <a:lnTo>
                  <a:pt x="5413623" y="790650"/>
                </a:lnTo>
                <a:cubicBezTo>
                  <a:pt x="5414863" y="789410"/>
                  <a:pt x="5416103" y="788790"/>
                  <a:pt x="5417344" y="788790"/>
                </a:cubicBezTo>
                <a:close/>
                <a:moveTo>
                  <a:pt x="6526113" y="788790"/>
                </a:moveTo>
                <a:lnTo>
                  <a:pt x="6526113" y="796231"/>
                </a:lnTo>
                <a:lnTo>
                  <a:pt x="6518672" y="796231"/>
                </a:lnTo>
                <a:cubicBezTo>
                  <a:pt x="6518672" y="791270"/>
                  <a:pt x="6521152" y="788790"/>
                  <a:pt x="6526113" y="788790"/>
                </a:cubicBezTo>
                <a:close/>
                <a:moveTo>
                  <a:pt x="5424785" y="788790"/>
                </a:moveTo>
                <a:lnTo>
                  <a:pt x="5432226" y="788790"/>
                </a:lnTo>
                <a:cubicBezTo>
                  <a:pt x="5432226" y="793751"/>
                  <a:pt x="5432226" y="796231"/>
                  <a:pt x="5432226" y="796231"/>
                </a:cubicBezTo>
                <a:close/>
                <a:moveTo>
                  <a:pt x="5342929" y="788790"/>
                </a:moveTo>
                <a:cubicBezTo>
                  <a:pt x="5347891" y="788790"/>
                  <a:pt x="5350371" y="788790"/>
                  <a:pt x="5350371" y="788790"/>
                </a:cubicBezTo>
                <a:cubicBezTo>
                  <a:pt x="5350371" y="788790"/>
                  <a:pt x="5350371" y="791270"/>
                  <a:pt x="5350371" y="796231"/>
                </a:cubicBezTo>
                <a:cubicBezTo>
                  <a:pt x="5350371" y="801192"/>
                  <a:pt x="5349130" y="802432"/>
                  <a:pt x="5346650" y="799952"/>
                </a:cubicBezTo>
                <a:cubicBezTo>
                  <a:pt x="5344170" y="797472"/>
                  <a:pt x="5342929" y="793751"/>
                  <a:pt x="5342929" y="788790"/>
                </a:cubicBezTo>
                <a:close/>
                <a:moveTo>
                  <a:pt x="5030390" y="788790"/>
                </a:moveTo>
                <a:cubicBezTo>
                  <a:pt x="5035352" y="788790"/>
                  <a:pt x="5032870" y="793751"/>
                  <a:pt x="5022949" y="803672"/>
                </a:cubicBezTo>
                <a:lnTo>
                  <a:pt x="5008066" y="818555"/>
                </a:lnTo>
                <a:close/>
                <a:moveTo>
                  <a:pt x="4545770" y="783209"/>
                </a:moveTo>
                <a:cubicBezTo>
                  <a:pt x="4546389" y="783209"/>
                  <a:pt x="4546699" y="783829"/>
                  <a:pt x="4546699" y="785069"/>
                </a:cubicBezTo>
                <a:cubicBezTo>
                  <a:pt x="4546699" y="787549"/>
                  <a:pt x="4544219" y="788790"/>
                  <a:pt x="4539258" y="788790"/>
                </a:cubicBezTo>
                <a:cubicBezTo>
                  <a:pt x="4539258" y="788790"/>
                  <a:pt x="4540498" y="787549"/>
                  <a:pt x="4542979" y="785069"/>
                </a:cubicBezTo>
                <a:cubicBezTo>
                  <a:pt x="4544219" y="783829"/>
                  <a:pt x="4545149" y="783209"/>
                  <a:pt x="4545770" y="783209"/>
                </a:cubicBezTo>
                <a:close/>
                <a:moveTo>
                  <a:pt x="6481465" y="781348"/>
                </a:moveTo>
                <a:cubicBezTo>
                  <a:pt x="6481465" y="781348"/>
                  <a:pt x="6483945" y="781348"/>
                  <a:pt x="6488906" y="781348"/>
                </a:cubicBezTo>
                <a:cubicBezTo>
                  <a:pt x="6493867" y="781348"/>
                  <a:pt x="6496347" y="781348"/>
                  <a:pt x="6496347" y="781348"/>
                </a:cubicBezTo>
                <a:lnTo>
                  <a:pt x="6488906" y="788790"/>
                </a:lnTo>
                <a:cubicBezTo>
                  <a:pt x="6488906" y="788790"/>
                  <a:pt x="6487665" y="788790"/>
                  <a:pt x="6485185" y="788790"/>
                </a:cubicBezTo>
                <a:cubicBezTo>
                  <a:pt x="6482705" y="788790"/>
                  <a:pt x="6481465" y="786309"/>
                  <a:pt x="6481465" y="781348"/>
                </a:cubicBezTo>
                <a:close/>
                <a:moveTo>
                  <a:pt x="5700117" y="781348"/>
                </a:moveTo>
                <a:cubicBezTo>
                  <a:pt x="5700117" y="786309"/>
                  <a:pt x="5697637" y="788790"/>
                  <a:pt x="5692676" y="788790"/>
                </a:cubicBezTo>
                <a:lnTo>
                  <a:pt x="5677793" y="796231"/>
                </a:lnTo>
                <a:close/>
                <a:moveTo>
                  <a:pt x="5648027" y="781348"/>
                </a:moveTo>
                <a:lnTo>
                  <a:pt x="5648027" y="788790"/>
                </a:lnTo>
                <a:cubicBezTo>
                  <a:pt x="5648027" y="793751"/>
                  <a:pt x="5645547" y="796231"/>
                  <a:pt x="5640586" y="796231"/>
                </a:cubicBezTo>
                <a:lnTo>
                  <a:pt x="5640586" y="788790"/>
                </a:lnTo>
                <a:close/>
                <a:moveTo>
                  <a:pt x="5113176" y="776697"/>
                </a:moveTo>
                <a:cubicBezTo>
                  <a:pt x="5113796" y="776078"/>
                  <a:pt x="5114727" y="776387"/>
                  <a:pt x="5115967" y="777627"/>
                </a:cubicBezTo>
                <a:cubicBezTo>
                  <a:pt x="5118447" y="780108"/>
                  <a:pt x="5117208" y="781348"/>
                  <a:pt x="5112246" y="781348"/>
                </a:cubicBezTo>
                <a:cubicBezTo>
                  <a:pt x="5112246" y="778867"/>
                  <a:pt x="5112556" y="777318"/>
                  <a:pt x="5113176" y="776697"/>
                </a:cubicBezTo>
                <a:close/>
                <a:moveTo>
                  <a:pt x="5893594" y="773907"/>
                </a:moveTo>
                <a:lnTo>
                  <a:pt x="5901035" y="773907"/>
                </a:lnTo>
                <a:lnTo>
                  <a:pt x="5878711" y="788790"/>
                </a:lnTo>
                <a:cubicBezTo>
                  <a:pt x="5873749" y="788790"/>
                  <a:pt x="5868789" y="791270"/>
                  <a:pt x="5863828" y="796231"/>
                </a:cubicBezTo>
                <a:lnTo>
                  <a:pt x="5856386" y="796231"/>
                </a:lnTo>
                <a:cubicBezTo>
                  <a:pt x="5851425" y="796231"/>
                  <a:pt x="5851425" y="793751"/>
                  <a:pt x="5856386" y="788790"/>
                </a:cubicBezTo>
                <a:cubicBezTo>
                  <a:pt x="5861348" y="783828"/>
                  <a:pt x="5866308" y="781348"/>
                  <a:pt x="5871269" y="781348"/>
                </a:cubicBezTo>
                <a:cubicBezTo>
                  <a:pt x="5876231" y="781348"/>
                  <a:pt x="5883672" y="778868"/>
                  <a:pt x="5893594" y="773907"/>
                </a:cubicBezTo>
                <a:close/>
                <a:moveTo>
                  <a:pt x="5722441" y="773907"/>
                </a:moveTo>
                <a:cubicBezTo>
                  <a:pt x="5722441" y="778868"/>
                  <a:pt x="5722441" y="781348"/>
                  <a:pt x="5722441" y="781348"/>
                </a:cubicBezTo>
                <a:cubicBezTo>
                  <a:pt x="5722441" y="781348"/>
                  <a:pt x="5719961" y="781348"/>
                  <a:pt x="5715000" y="781348"/>
                </a:cubicBezTo>
                <a:cubicBezTo>
                  <a:pt x="5710038" y="786309"/>
                  <a:pt x="5707558" y="786309"/>
                  <a:pt x="5707558" y="781348"/>
                </a:cubicBezTo>
                <a:close/>
                <a:moveTo>
                  <a:pt x="5655469" y="773907"/>
                </a:moveTo>
                <a:cubicBezTo>
                  <a:pt x="5660430" y="773907"/>
                  <a:pt x="5662910" y="773907"/>
                  <a:pt x="5662910" y="773907"/>
                </a:cubicBezTo>
                <a:lnTo>
                  <a:pt x="5662910" y="781348"/>
                </a:lnTo>
                <a:cubicBezTo>
                  <a:pt x="5662910" y="781348"/>
                  <a:pt x="5660430" y="778868"/>
                  <a:pt x="5655469" y="773907"/>
                </a:cubicBezTo>
                <a:close/>
                <a:moveTo>
                  <a:pt x="5320605" y="773907"/>
                </a:moveTo>
                <a:lnTo>
                  <a:pt x="5320605" y="781348"/>
                </a:lnTo>
                <a:cubicBezTo>
                  <a:pt x="5320605" y="786309"/>
                  <a:pt x="5319365" y="788790"/>
                  <a:pt x="5316885" y="788790"/>
                </a:cubicBezTo>
                <a:cubicBezTo>
                  <a:pt x="5314404" y="788790"/>
                  <a:pt x="5310684" y="786309"/>
                  <a:pt x="5305722" y="781348"/>
                </a:cubicBezTo>
                <a:cubicBezTo>
                  <a:pt x="5305722" y="781348"/>
                  <a:pt x="5306963" y="781348"/>
                  <a:pt x="5309443" y="781348"/>
                </a:cubicBezTo>
                <a:cubicBezTo>
                  <a:pt x="5311923" y="781348"/>
                  <a:pt x="5315644" y="778868"/>
                  <a:pt x="5320605" y="773907"/>
                </a:cubicBezTo>
                <a:close/>
                <a:moveTo>
                  <a:pt x="5104805" y="773907"/>
                </a:moveTo>
                <a:cubicBezTo>
                  <a:pt x="5104805" y="778868"/>
                  <a:pt x="5102325" y="781348"/>
                  <a:pt x="5097364" y="781348"/>
                </a:cubicBezTo>
                <a:cubicBezTo>
                  <a:pt x="5092402" y="786309"/>
                  <a:pt x="5089922" y="786309"/>
                  <a:pt x="5089922" y="781348"/>
                </a:cubicBezTo>
                <a:close/>
                <a:moveTo>
                  <a:pt x="5625703" y="766465"/>
                </a:moveTo>
                <a:cubicBezTo>
                  <a:pt x="5625703" y="776387"/>
                  <a:pt x="5623223" y="783828"/>
                  <a:pt x="5618261" y="788790"/>
                </a:cubicBezTo>
                <a:cubicBezTo>
                  <a:pt x="5618261" y="788790"/>
                  <a:pt x="5618261" y="783828"/>
                  <a:pt x="5618261" y="773907"/>
                </a:cubicBezTo>
                <a:close/>
                <a:moveTo>
                  <a:pt x="5194101" y="766465"/>
                </a:moveTo>
                <a:cubicBezTo>
                  <a:pt x="5199063" y="766465"/>
                  <a:pt x="5201543" y="766465"/>
                  <a:pt x="5201543" y="766465"/>
                </a:cubicBezTo>
                <a:cubicBezTo>
                  <a:pt x="5201543" y="766465"/>
                  <a:pt x="5201543" y="768945"/>
                  <a:pt x="5201543" y="773907"/>
                </a:cubicBezTo>
                <a:cubicBezTo>
                  <a:pt x="5201543" y="773907"/>
                  <a:pt x="5199063" y="773907"/>
                  <a:pt x="5194101" y="773907"/>
                </a:cubicBezTo>
                <a:cubicBezTo>
                  <a:pt x="5194101" y="768945"/>
                  <a:pt x="5194101" y="766465"/>
                  <a:pt x="5194101" y="766465"/>
                </a:cubicBezTo>
                <a:close/>
                <a:moveTo>
                  <a:pt x="6191250" y="759024"/>
                </a:moveTo>
                <a:cubicBezTo>
                  <a:pt x="6191250" y="759024"/>
                  <a:pt x="6191250" y="761504"/>
                  <a:pt x="6191250" y="766465"/>
                </a:cubicBezTo>
                <a:cubicBezTo>
                  <a:pt x="6191250" y="771427"/>
                  <a:pt x="6190009" y="772666"/>
                  <a:pt x="6187529" y="770186"/>
                </a:cubicBezTo>
                <a:cubicBezTo>
                  <a:pt x="6185049" y="767706"/>
                  <a:pt x="6186288" y="763985"/>
                  <a:pt x="6191250" y="759024"/>
                </a:cubicBezTo>
                <a:close/>
                <a:moveTo>
                  <a:pt x="5752207" y="759024"/>
                </a:moveTo>
                <a:cubicBezTo>
                  <a:pt x="5757168" y="759024"/>
                  <a:pt x="5759648" y="760265"/>
                  <a:pt x="5759648" y="762745"/>
                </a:cubicBezTo>
                <a:cubicBezTo>
                  <a:pt x="5759648" y="765225"/>
                  <a:pt x="5758408" y="766465"/>
                  <a:pt x="5755928" y="766465"/>
                </a:cubicBezTo>
                <a:cubicBezTo>
                  <a:pt x="5753447" y="766465"/>
                  <a:pt x="5752207" y="763985"/>
                  <a:pt x="5752207" y="759024"/>
                </a:cubicBezTo>
                <a:close/>
                <a:moveTo>
                  <a:pt x="5640586" y="759024"/>
                </a:moveTo>
                <a:cubicBezTo>
                  <a:pt x="5640586" y="759024"/>
                  <a:pt x="5643066" y="759024"/>
                  <a:pt x="5648027" y="759024"/>
                </a:cubicBezTo>
                <a:cubicBezTo>
                  <a:pt x="5648027" y="759024"/>
                  <a:pt x="5648027" y="760265"/>
                  <a:pt x="5648027" y="762745"/>
                </a:cubicBezTo>
                <a:cubicBezTo>
                  <a:pt x="5648027" y="765225"/>
                  <a:pt x="5646786" y="766465"/>
                  <a:pt x="5644306" y="766465"/>
                </a:cubicBezTo>
                <a:cubicBezTo>
                  <a:pt x="5641826" y="766465"/>
                  <a:pt x="5640586" y="763985"/>
                  <a:pt x="5640586" y="759024"/>
                </a:cubicBezTo>
                <a:close/>
                <a:moveTo>
                  <a:pt x="5476875" y="759024"/>
                </a:moveTo>
                <a:cubicBezTo>
                  <a:pt x="5481836" y="759024"/>
                  <a:pt x="5484316" y="759024"/>
                  <a:pt x="5484316" y="759024"/>
                </a:cubicBezTo>
                <a:lnTo>
                  <a:pt x="5484316" y="766465"/>
                </a:lnTo>
                <a:cubicBezTo>
                  <a:pt x="5479355" y="766465"/>
                  <a:pt x="5476875" y="763985"/>
                  <a:pt x="5476875" y="759024"/>
                </a:cubicBezTo>
                <a:close/>
                <a:moveTo>
                  <a:pt x="5350371" y="759024"/>
                </a:moveTo>
                <a:lnTo>
                  <a:pt x="5342929" y="773907"/>
                </a:lnTo>
                <a:lnTo>
                  <a:pt x="5335488" y="773907"/>
                </a:lnTo>
                <a:cubicBezTo>
                  <a:pt x="5335488" y="773907"/>
                  <a:pt x="5336729" y="772666"/>
                  <a:pt x="5339209" y="770186"/>
                </a:cubicBezTo>
                <a:cubicBezTo>
                  <a:pt x="5341689" y="767706"/>
                  <a:pt x="5342929" y="766465"/>
                  <a:pt x="5342929" y="766465"/>
                </a:cubicBezTo>
                <a:cubicBezTo>
                  <a:pt x="5342929" y="766465"/>
                  <a:pt x="5345410" y="763985"/>
                  <a:pt x="5350371" y="759024"/>
                </a:cubicBezTo>
                <a:close/>
                <a:moveTo>
                  <a:pt x="5138291" y="759024"/>
                </a:moveTo>
                <a:cubicBezTo>
                  <a:pt x="5140771" y="759024"/>
                  <a:pt x="5142012" y="759024"/>
                  <a:pt x="5142012" y="759024"/>
                </a:cubicBezTo>
                <a:cubicBezTo>
                  <a:pt x="5142012" y="759024"/>
                  <a:pt x="5142012" y="761504"/>
                  <a:pt x="5142012" y="766465"/>
                </a:cubicBezTo>
                <a:lnTo>
                  <a:pt x="5134571" y="766465"/>
                </a:lnTo>
                <a:cubicBezTo>
                  <a:pt x="5134571" y="761504"/>
                  <a:pt x="5135811" y="759024"/>
                  <a:pt x="5138291" y="759024"/>
                </a:cubicBezTo>
                <a:close/>
                <a:moveTo>
                  <a:pt x="4622044" y="753443"/>
                </a:moveTo>
                <a:cubicBezTo>
                  <a:pt x="4622664" y="753443"/>
                  <a:pt x="4623594" y="754063"/>
                  <a:pt x="4624834" y="755303"/>
                </a:cubicBezTo>
                <a:cubicBezTo>
                  <a:pt x="4627314" y="757783"/>
                  <a:pt x="4628554" y="759024"/>
                  <a:pt x="4628554" y="759024"/>
                </a:cubicBezTo>
                <a:cubicBezTo>
                  <a:pt x="4623594" y="759024"/>
                  <a:pt x="4621113" y="757783"/>
                  <a:pt x="4621113" y="755303"/>
                </a:cubicBezTo>
                <a:cubicBezTo>
                  <a:pt x="4621113" y="754063"/>
                  <a:pt x="4621423" y="753443"/>
                  <a:pt x="4622044" y="753443"/>
                </a:cubicBezTo>
                <a:close/>
                <a:moveTo>
                  <a:pt x="6563320" y="751583"/>
                </a:moveTo>
                <a:cubicBezTo>
                  <a:pt x="6568281" y="751583"/>
                  <a:pt x="6565800" y="759024"/>
                  <a:pt x="6555879" y="773907"/>
                </a:cubicBezTo>
                <a:lnTo>
                  <a:pt x="6540996" y="781348"/>
                </a:lnTo>
                <a:cubicBezTo>
                  <a:pt x="6540996" y="781348"/>
                  <a:pt x="6544717" y="776387"/>
                  <a:pt x="6552158" y="766465"/>
                </a:cubicBezTo>
                <a:cubicBezTo>
                  <a:pt x="6559599" y="756544"/>
                  <a:pt x="6563320" y="751583"/>
                  <a:pt x="6563320" y="751583"/>
                </a:cubicBezTo>
                <a:close/>
                <a:moveTo>
                  <a:pt x="5867549" y="751583"/>
                </a:moveTo>
                <a:cubicBezTo>
                  <a:pt x="5870029" y="751583"/>
                  <a:pt x="5870029" y="752823"/>
                  <a:pt x="5867549" y="755303"/>
                </a:cubicBezTo>
                <a:cubicBezTo>
                  <a:pt x="5865069" y="757783"/>
                  <a:pt x="5862587" y="759024"/>
                  <a:pt x="5860107" y="759024"/>
                </a:cubicBezTo>
                <a:cubicBezTo>
                  <a:pt x="5857627" y="759024"/>
                  <a:pt x="5857627" y="757783"/>
                  <a:pt x="5860107" y="755303"/>
                </a:cubicBezTo>
                <a:cubicBezTo>
                  <a:pt x="5862587" y="752823"/>
                  <a:pt x="5865069" y="751583"/>
                  <a:pt x="5867549" y="751583"/>
                </a:cubicBezTo>
                <a:close/>
                <a:moveTo>
                  <a:pt x="5700117" y="751583"/>
                </a:moveTo>
                <a:lnTo>
                  <a:pt x="5707558" y="759024"/>
                </a:lnTo>
                <a:lnTo>
                  <a:pt x="5692676" y="759024"/>
                </a:lnTo>
                <a:close/>
                <a:moveTo>
                  <a:pt x="6392168" y="744141"/>
                </a:moveTo>
                <a:lnTo>
                  <a:pt x="6392168" y="751583"/>
                </a:lnTo>
                <a:lnTo>
                  <a:pt x="6384726" y="751583"/>
                </a:lnTo>
                <a:cubicBezTo>
                  <a:pt x="6384726" y="746621"/>
                  <a:pt x="6387206" y="744141"/>
                  <a:pt x="6392168" y="744141"/>
                </a:cubicBezTo>
                <a:close/>
                <a:moveTo>
                  <a:pt x="5662910" y="744141"/>
                </a:moveTo>
                <a:lnTo>
                  <a:pt x="5670351" y="744141"/>
                </a:lnTo>
                <a:cubicBezTo>
                  <a:pt x="5670351" y="744141"/>
                  <a:pt x="5667871" y="745382"/>
                  <a:pt x="5662910" y="747862"/>
                </a:cubicBezTo>
                <a:cubicBezTo>
                  <a:pt x="5657949" y="750342"/>
                  <a:pt x="5657949" y="749102"/>
                  <a:pt x="5662910" y="744141"/>
                </a:cubicBezTo>
                <a:close/>
                <a:moveTo>
                  <a:pt x="5223867" y="736700"/>
                </a:moveTo>
                <a:cubicBezTo>
                  <a:pt x="5223867" y="736700"/>
                  <a:pt x="5223867" y="739180"/>
                  <a:pt x="5223867" y="744141"/>
                </a:cubicBezTo>
                <a:lnTo>
                  <a:pt x="5216426" y="744141"/>
                </a:lnTo>
                <a:cubicBezTo>
                  <a:pt x="5216426" y="744141"/>
                  <a:pt x="5218906" y="741661"/>
                  <a:pt x="5223867" y="736700"/>
                </a:cubicBezTo>
                <a:close/>
                <a:moveTo>
                  <a:pt x="5723371" y="732049"/>
                </a:moveTo>
                <a:cubicBezTo>
                  <a:pt x="5725232" y="732669"/>
                  <a:pt x="5727402" y="734219"/>
                  <a:pt x="5729883" y="736700"/>
                </a:cubicBezTo>
                <a:lnTo>
                  <a:pt x="5729883" y="744141"/>
                </a:lnTo>
                <a:cubicBezTo>
                  <a:pt x="5724921" y="744141"/>
                  <a:pt x="5722441" y="746621"/>
                  <a:pt x="5722441" y="751583"/>
                </a:cubicBezTo>
                <a:lnTo>
                  <a:pt x="5715000" y="744141"/>
                </a:lnTo>
                <a:cubicBezTo>
                  <a:pt x="5715000" y="739180"/>
                  <a:pt x="5716240" y="735459"/>
                  <a:pt x="5718720" y="732979"/>
                </a:cubicBezTo>
                <a:cubicBezTo>
                  <a:pt x="5719961" y="731739"/>
                  <a:pt x="5721510" y="731429"/>
                  <a:pt x="5723371" y="732049"/>
                </a:cubicBezTo>
                <a:close/>
                <a:moveTo>
                  <a:pt x="5625703" y="729258"/>
                </a:moveTo>
                <a:lnTo>
                  <a:pt x="5610820" y="751583"/>
                </a:lnTo>
                <a:cubicBezTo>
                  <a:pt x="5605859" y="751583"/>
                  <a:pt x="5595937" y="756544"/>
                  <a:pt x="5581054" y="766465"/>
                </a:cubicBezTo>
                <a:lnTo>
                  <a:pt x="5551289" y="773907"/>
                </a:lnTo>
                <a:cubicBezTo>
                  <a:pt x="5556250" y="768945"/>
                  <a:pt x="5559971" y="765225"/>
                  <a:pt x="5562451" y="762745"/>
                </a:cubicBezTo>
                <a:cubicBezTo>
                  <a:pt x="5564931" y="760265"/>
                  <a:pt x="5568652" y="759024"/>
                  <a:pt x="5573613" y="759024"/>
                </a:cubicBezTo>
                <a:cubicBezTo>
                  <a:pt x="5578574" y="759024"/>
                  <a:pt x="5582295" y="757783"/>
                  <a:pt x="5584775" y="755303"/>
                </a:cubicBezTo>
                <a:cubicBezTo>
                  <a:pt x="5587255" y="752823"/>
                  <a:pt x="5588496" y="751583"/>
                  <a:pt x="5588496" y="751583"/>
                </a:cubicBezTo>
                <a:cubicBezTo>
                  <a:pt x="5588496" y="751583"/>
                  <a:pt x="5594697" y="747862"/>
                  <a:pt x="5607099" y="740420"/>
                </a:cubicBezTo>
                <a:cubicBezTo>
                  <a:pt x="5619502" y="732979"/>
                  <a:pt x="5625703" y="729258"/>
                  <a:pt x="5625703" y="729258"/>
                </a:cubicBezTo>
                <a:close/>
                <a:moveTo>
                  <a:pt x="5409902" y="729258"/>
                </a:moveTo>
                <a:lnTo>
                  <a:pt x="5417344" y="729258"/>
                </a:lnTo>
                <a:cubicBezTo>
                  <a:pt x="5417344" y="734220"/>
                  <a:pt x="5416103" y="736700"/>
                  <a:pt x="5413623" y="736700"/>
                </a:cubicBezTo>
                <a:cubicBezTo>
                  <a:pt x="5411143" y="736700"/>
                  <a:pt x="5409902" y="736700"/>
                  <a:pt x="5409902" y="736700"/>
                </a:cubicBezTo>
                <a:cubicBezTo>
                  <a:pt x="5409902" y="736700"/>
                  <a:pt x="5409902" y="734220"/>
                  <a:pt x="5409902" y="729258"/>
                </a:cubicBezTo>
                <a:close/>
                <a:moveTo>
                  <a:pt x="5253633" y="729258"/>
                </a:moveTo>
                <a:lnTo>
                  <a:pt x="5261074" y="729258"/>
                </a:lnTo>
                <a:cubicBezTo>
                  <a:pt x="5256113" y="734220"/>
                  <a:pt x="5253633" y="736700"/>
                  <a:pt x="5253633" y="736700"/>
                </a:cubicBezTo>
                <a:close/>
                <a:moveTo>
                  <a:pt x="4684366" y="729258"/>
                </a:moveTo>
                <a:cubicBezTo>
                  <a:pt x="4686846" y="729258"/>
                  <a:pt x="4688086" y="730499"/>
                  <a:pt x="4688086" y="732979"/>
                </a:cubicBezTo>
                <a:cubicBezTo>
                  <a:pt x="4688086" y="735459"/>
                  <a:pt x="4685606" y="736700"/>
                  <a:pt x="4680645" y="736700"/>
                </a:cubicBezTo>
                <a:cubicBezTo>
                  <a:pt x="4680645" y="731738"/>
                  <a:pt x="4681885" y="729258"/>
                  <a:pt x="4684366" y="729258"/>
                </a:cubicBezTo>
                <a:close/>
                <a:moveTo>
                  <a:pt x="6250781" y="721817"/>
                </a:moveTo>
                <a:lnTo>
                  <a:pt x="6243340" y="736700"/>
                </a:lnTo>
                <a:cubicBezTo>
                  <a:pt x="6228457" y="746621"/>
                  <a:pt x="6221015" y="749102"/>
                  <a:pt x="6221015" y="744141"/>
                </a:cubicBezTo>
                <a:cubicBezTo>
                  <a:pt x="6221015" y="744141"/>
                  <a:pt x="6223495" y="741661"/>
                  <a:pt x="6228457" y="736700"/>
                </a:cubicBezTo>
                <a:cubicBezTo>
                  <a:pt x="6233418" y="731738"/>
                  <a:pt x="6238378" y="729258"/>
                  <a:pt x="6243340" y="729258"/>
                </a:cubicBezTo>
                <a:close/>
                <a:moveTo>
                  <a:pt x="5834062" y="721817"/>
                </a:moveTo>
                <a:lnTo>
                  <a:pt x="5834062" y="729258"/>
                </a:lnTo>
                <a:cubicBezTo>
                  <a:pt x="5834062" y="729258"/>
                  <a:pt x="5831582" y="729258"/>
                  <a:pt x="5826621" y="729258"/>
                </a:cubicBezTo>
                <a:cubicBezTo>
                  <a:pt x="5831582" y="724297"/>
                  <a:pt x="5834062" y="721817"/>
                  <a:pt x="5834062" y="721817"/>
                </a:cubicBezTo>
                <a:close/>
                <a:moveTo>
                  <a:pt x="5633144" y="721817"/>
                </a:moveTo>
                <a:cubicBezTo>
                  <a:pt x="5638106" y="721817"/>
                  <a:pt x="5640586" y="724297"/>
                  <a:pt x="5640586" y="729258"/>
                </a:cubicBezTo>
                <a:cubicBezTo>
                  <a:pt x="5640586" y="729258"/>
                  <a:pt x="5638106" y="729258"/>
                  <a:pt x="5633144" y="729258"/>
                </a:cubicBezTo>
                <a:close/>
                <a:moveTo>
                  <a:pt x="5558730" y="721817"/>
                </a:moveTo>
                <a:cubicBezTo>
                  <a:pt x="5558730" y="721817"/>
                  <a:pt x="5558730" y="724297"/>
                  <a:pt x="5558730" y="729258"/>
                </a:cubicBezTo>
                <a:lnTo>
                  <a:pt x="5551289" y="729258"/>
                </a:lnTo>
                <a:close/>
                <a:moveTo>
                  <a:pt x="5298281" y="721817"/>
                </a:moveTo>
                <a:cubicBezTo>
                  <a:pt x="5298281" y="726778"/>
                  <a:pt x="5298281" y="729258"/>
                  <a:pt x="5298281" y="729258"/>
                </a:cubicBezTo>
                <a:lnTo>
                  <a:pt x="5290840" y="729258"/>
                </a:lnTo>
                <a:cubicBezTo>
                  <a:pt x="5290840" y="729258"/>
                  <a:pt x="5292080" y="728018"/>
                  <a:pt x="5294560" y="725538"/>
                </a:cubicBezTo>
                <a:cubicBezTo>
                  <a:pt x="5297040" y="723058"/>
                  <a:pt x="5298281" y="721817"/>
                  <a:pt x="5298281" y="721817"/>
                </a:cubicBezTo>
                <a:close/>
                <a:moveTo>
                  <a:pt x="5149453" y="721817"/>
                </a:moveTo>
                <a:lnTo>
                  <a:pt x="5156894" y="729258"/>
                </a:lnTo>
                <a:cubicBezTo>
                  <a:pt x="5151933" y="729258"/>
                  <a:pt x="5149453" y="729258"/>
                  <a:pt x="5149453" y="729258"/>
                </a:cubicBezTo>
                <a:cubicBezTo>
                  <a:pt x="5149453" y="724297"/>
                  <a:pt x="5149453" y="721817"/>
                  <a:pt x="5149453" y="721817"/>
                </a:cubicBezTo>
                <a:close/>
                <a:moveTo>
                  <a:pt x="4702969" y="721817"/>
                </a:moveTo>
                <a:cubicBezTo>
                  <a:pt x="4707930" y="721817"/>
                  <a:pt x="4710410" y="721817"/>
                  <a:pt x="4710410" y="721817"/>
                </a:cubicBezTo>
                <a:cubicBezTo>
                  <a:pt x="4710410" y="721817"/>
                  <a:pt x="4710410" y="724297"/>
                  <a:pt x="4710410" y="729258"/>
                </a:cubicBezTo>
                <a:lnTo>
                  <a:pt x="4702969" y="729258"/>
                </a:lnTo>
                <a:cubicBezTo>
                  <a:pt x="4698008" y="729258"/>
                  <a:pt x="4695528" y="729258"/>
                  <a:pt x="4695528" y="729258"/>
                </a:cubicBezTo>
                <a:cubicBezTo>
                  <a:pt x="4695528" y="729258"/>
                  <a:pt x="4698008" y="726778"/>
                  <a:pt x="4702969" y="721817"/>
                </a:cubicBezTo>
                <a:close/>
                <a:moveTo>
                  <a:pt x="5934521" y="718096"/>
                </a:moveTo>
                <a:cubicBezTo>
                  <a:pt x="5937002" y="718096"/>
                  <a:pt x="5938242" y="719336"/>
                  <a:pt x="5938242" y="721817"/>
                </a:cubicBezTo>
                <a:lnTo>
                  <a:pt x="5923359" y="729258"/>
                </a:lnTo>
                <a:lnTo>
                  <a:pt x="5923359" y="721817"/>
                </a:lnTo>
                <a:cubicBezTo>
                  <a:pt x="5928320" y="719336"/>
                  <a:pt x="5932041" y="718096"/>
                  <a:pt x="5934521" y="718096"/>
                </a:cubicBezTo>
                <a:close/>
                <a:moveTo>
                  <a:pt x="6080558" y="717166"/>
                </a:moveTo>
                <a:cubicBezTo>
                  <a:pt x="6082419" y="717786"/>
                  <a:pt x="6084589" y="719336"/>
                  <a:pt x="6087070" y="721817"/>
                </a:cubicBezTo>
                <a:lnTo>
                  <a:pt x="6079629" y="721817"/>
                </a:lnTo>
                <a:lnTo>
                  <a:pt x="6072187" y="721817"/>
                </a:lnTo>
                <a:cubicBezTo>
                  <a:pt x="6072187" y="721817"/>
                  <a:pt x="6073428" y="720576"/>
                  <a:pt x="6075908" y="718096"/>
                </a:cubicBezTo>
                <a:cubicBezTo>
                  <a:pt x="6077148" y="716856"/>
                  <a:pt x="6078698" y="716546"/>
                  <a:pt x="6080558" y="717166"/>
                </a:cubicBezTo>
                <a:close/>
                <a:moveTo>
                  <a:pt x="5854526" y="716236"/>
                </a:moveTo>
                <a:cubicBezTo>
                  <a:pt x="5855767" y="716236"/>
                  <a:pt x="5856386" y="716856"/>
                  <a:pt x="5856386" y="718096"/>
                </a:cubicBezTo>
                <a:cubicBezTo>
                  <a:pt x="5856386" y="720576"/>
                  <a:pt x="5853906" y="721817"/>
                  <a:pt x="5848945" y="721817"/>
                </a:cubicBezTo>
                <a:lnTo>
                  <a:pt x="5841504" y="729258"/>
                </a:lnTo>
                <a:cubicBezTo>
                  <a:pt x="5841504" y="724297"/>
                  <a:pt x="5843984" y="720576"/>
                  <a:pt x="5848945" y="718096"/>
                </a:cubicBezTo>
                <a:cubicBezTo>
                  <a:pt x="5851426" y="716856"/>
                  <a:pt x="5853286" y="716236"/>
                  <a:pt x="5854526" y="716236"/>
                </a:cubicBezTo>
                <a:close/>
                <a:moveTo>
                  <a:pt x="5819179" y="714375"/>
                </a:moveTo>
                <a:cubicBezTo>
                  <a:pt x="5819179" y="714375"/>
                  <a:pt x="5821660" y="714375"/>
                  <a:pt x="5826621" y="714375"/>
                </a:cubicBezTo>
                <a:cubicBezTo>
                  <a:pt x="5821660" y="719337"/>
                  <a:pt x="5819179" y="721817"/>
                  <a:pt x="5819179" y="721817"/>
                </a:cubicBezTo>
                <a:close/>
                <a:moveTo>
                  <a:pt x="5778252" y="714375"/>
                </a:moveTo>
                <a:cubicBezTo>
                  <a:pt x="5780732" y="714375"/>
                  <a:pt x="5781972" y="714375"/>
                  <a:pt x="5781972" y="714375"/>
                </a:cubicBezTo>
                <a:lnTo>
                  <a:pt x="5789414" y="714375"/>
                </a:lnTo>
                <a:cubicBezTo>
                  <a:pt x="5789414" y="714375"/>
                  <a:pt x="5786934" y="715616"/>
                  <a:pt x="5781972" y="718096"/>
                </a:cubicBezTo>
                <a:cubicBezTo>
                  <a:pt x="5777011" y="720576"/>
                  <a:pt x="5774531" y="720576"/>
                  <a:pt x="5774531" y="718096"/>
                </a:cubicBezTo>
                <a:cubicBezTo>
                  <a:pt x="5774531" y="715616"/>
                  <a:pt x="5775772" y="714375"/>
                  <a:pt x="5778252" y="714375"/>
                </a:cubicBezTo>
                <a:close/>
                <a:moveTo>
                  <a:pt x="5759648" y="714375"/>
                </a:moveTo>
                <a:lnTo>
                  <a:pt x="5752207" y="729258"/>
                </a:lnTo>
                <a:lnTo>
                  <a:pt x="5737324" y="736700"/>
                </a:lnTo>
                <a:cubicBezTo>
                  <a:pt x="5737324" y="721817"/>
                  <a:pt x="5744765" y="714375"/>
                  <a:pt x="5759648" y="714375"/>
                </a:cubicBezTo>
                <a:close/>
                <a:moveTo>
                  <a:pt x="5715000" y="714375"/>
                </a:moveTo>
                <a:cubicBezTo>
                  <a:pt x="5715000" y="714375"/>
                  <a:pt x="5717480" y="714375"/>
                  <a:pt x="5722441" y="714375"/>
                </a:cubicBezTo>
                <a:cubicBezTo>
                  <a:pt x="5727402" y="714375"/>
                  <a:pt x="5729883" y="714375"/>
                  <a:pt x="5729883" y="714375"/>
                </a:cubicBezTo>
                <a:cubicBezTo>
                  <a:pt x="5729883" y="714375"/>
                  <a:pt x="5729883" y="715616"/>
                  <a:pt x="5729883" y="718096"/>
                </a:cubicBezTo>
                <a:cubicBezTo>
                  <a:pt x="5729883" y="720576"/>
                  <a:pt x="5727402" y="721817"/>
                  <a:pt x="5722441" y="721817"/>
                </a:cubicBezTo>
                <a:cubicBezTo>
                  <a:pt x="5717480" y="721817"/>
                  <a:pt x="5715000" y="719337"/>
                  <a:pt x="5715000" y="714375"/>
                </a:cubicBezTo>
                <a:close/>
                <a:moveTo>
                  <a:pt x="5283398" y="714375"/>
                </a:moveTo>
                <a:cubicBezTo>
                  <a:pt x="5283398" y="714375"/>
                  <a:pt x="5283398" y="716856"/>
                  <a:pt x="5283398" y="721817"/>
                </a:cubicBezTo>
                <a:lnTo>
                  <a:pt x="5275957" y="721817"/>
                </a:lnTo>
                <a:cubicBezTo>
                  <a:pt x="5275957" y="721817"/>
                  <a:pt x="5277197" y="720576"/>
                  <a:pt x="5279678" y="718096"/>
                </a:cubicBezTo>
                <a:cubicBezTo>
                  <a:pt x="5282158" y="715616"/>
                  <a:pt x="5283398" y="714375"/>
                  <a:pt x="5283398" y="714375"/>
                </a:cubicBezTo>
                <a:close/>
                <a:moveTo>
                  <a:pt x="6426584" y="710655"/>
                </a:moveTo>
                <a:cubicBezTo>
                  <a:pt x="6427204" y="710655"/>
                  <a:pt x="6426894" y="711895"/>
                  <a:pt x="6425654" y="714375"/>
                </a:cubicBezTo>
                <a:cubicBezTo>
                  <a:pt x="6423174" y="719337"/>
                  <a:pt x="6421933" y="724297"/>
                  <a:pt x="6421933" y="729258"/>
                </a:cubicBezTo>
                <a:lnTo>
                  <a:pt x="6407051" y="736700"/>
                </a:lnTo>
                <a:cubicBezTo>
                  <a:pt x="6407051" y="726778"/>
                  <a:pt x="6412012" y="719337"/>
                  <a:pt x="6421933" y="714375"/>
                </a:cubicBezTo>
                <a:cubicBezTo>
                  <a:pt x="6424414" y="711895"/>
                  <a:pt x="6425964" y="710655"/>
                  <a:pt x="6426584" y="710655"/>
                </a:cubicBezTo>
                <a:close/>
                <a:moveTo>
                  <a:pt x="5664770" y="710655"/>
                </a:moveTo>
                <a:cubicBezTo>
                  <a:pt x="5666010" y="710655"/>
                  <a:pt x="5667871" y="711895"/>
                  <a:pt x="5670351" y="714375"/>
                </a:cubicBezTo>
                <a:lnTo>
                  <a:pt x="5662910" y="714375"/>
                </a:lnTo>
                <a:cubicBezTo>
                  <a:pt x="5662910" y="711895"/>
                  <a:pt x="5663530" y="710655"/>
                  <a:pt x="5664770" y="710655"/>
                </a:cubicBezTo>
                <a:close/>
                <a:moveTo>
                  <a:pt x="6101953" y="706934"/>
                </a:moveTo>
                <a:cubicBezTo>
                  <a:pt x="6101953" y="706934"/>
                  <a:pt x="6103194" y="708175"/>
                  <a:pt x="6105674" y="710655"/>
                </a:cubicBezTo>
                <a:cubicBezTo>
                  <a:pt x="6108154" y="713135"/>
                  <a:pt x="6109394" y="714375"/>
                  <a:pt x="6109394" y="714375"/>
                </a:cubicBezTo>
                <a:cubicBezTo>
                  <a:pt x="6109394" y="714375"/>
                  <a:pt x="6106914" y="714375"/>
                  <a:pt x="6101953" y="714375"/>
                </a:cubicBezTo>
                <a:cubicBezTo>
                  <a:pt x="6096992" y="714375"/>
                  <a:pt x="6094511" y="714375"/>
                  <a:pt x="6094511" y="714375"/>
                </a:cubicBezTo>
                <a:cubicBezTo>
                  <a:pt x="6094511" y="709414"/>
                  <a:pt x="6096992" y="706934"/>
                  <a:pt x="6101953" y="706934"/>
                </a:cubicBezTo>
                <a:close/>
                <a:moveTo>
                  <a:pt x="5506640" y="706934"/>
                </a:moveTo>
                <a:lnTo>
                  <a:pt x="5506640" y="714375"/>
                </a:lnTo>
                <a:lnTo>
                  <a:pt x="5499199" y="714375"/>
                </a:lnTo>
                <a:cubicBezTo>
                  <a:pt x="5499199" y="709414"/>
                  <a:pt x="5501679" y="706934"/>
                  <a:pt x="5506640" y="706934"/>
                </a:cubicBezTo>
                <a:close/>
                <a:moveTo>
                  <a:pt x="5320605" y="706934"/>
                </a:moveTo>
                <a:cubicBezTo>
                  <a:pt x="5320605" y="711895"/>
                  <a:pt x="5320605" y="714375"/>
                  <a:pt x="5320605" y="714375"/>
                </a:cubicBezTo>
                <a:lnTo>
                  <a:pt x="5313164" y="714375"/>
                </a:lnTo>
                <a:close/>
                <a:moveTo>
                  <a:pt x="5841504" y="692051"/>
                </a:moveTo>
                <a:lnTo>
                  <a:pt x="5856386" y="692051"/>
                </a:lnTo>
                <a:lnTo>
                  <a:pt x="5856386" y="699493"/>
                </a:lnTo>
                <a:lnTo>
                  <a:pt x="5841504" y="699493"/>
                </a:lnTo>
                <a:cubicBezTo>
                  <a:pt x="5841504" y="699493"/>
                  <a:pt x="5839024" y="699493"/>
                  <a:pt x="5834062" y="699493"/>
                </a:cubicBezTo>
                <a:close/>
                <a:moveTo>
                  <a:pt x="6020097" y="684610"/>
                </a:moveTo>
                <a:lnTo>
                  <a:pt x="6034980" y="684610"/>
                </a:lnTo>
                <a:cubicBezTo>
                  <a:pt x="6034980" y="684610"/>
                  <a:pt x="6025059" y="689571"/>
                  <a:pt x="6005215" y="699493"/>
                </a:cubicBezTo>
                <a:cubicBezTo>
                  <a:pt x="5970488" y="714375"/>
                  <a:pt x="5953125" y="719337"/>
                  <a:pt x="5953125" y="714375"/>
                </a:cubicBezTo>
                <a:lnTo>
                  <a:pt x="5975449" y="699493"/>
                </a:lnTo>
                <a:cubicBezTo>
                  <a:pt x="5980410" y="699493"/>
                  <a:pt x="5995293" y="694531"/>
                  <a:pt x="6020097" y="684610"/>
                </a:cubicBezTo>
                <a:close/>
                <a:moveTo>
                  <a:pt x="5927080" y="684610"/>
                </a:moveTo>
                <a:cubicBezTo>
                  <a:pt x="5929560" y="684610"/>
                  <a:pt x="5930801" y="685850"/>
                  <a:pt x="5930801" y="688331"/>
                </a:cubicBezTo>
                <a:cubicBezTo>
                  <a:pt x="5930801" y="690811"/>
                  <a:pt x="5928320" y="692051"/>
                  <a:pt x="5923359" y="692051"/>
                </a:cubicBezTo>
                <a:cubicBezTo>
                  <a:pt x="5923359" y="687090"/>
                  <a:pt x="5924600" y="684610"/>
                  <a:pt x="5927080" y="684610"/>
                </a:cubicBezTo>
                <a:close/>
                <a:moveTo>
                  <a:pt x="4795986" y="677168"/>
                </a:moveTo>
                <a:cubicBezTo>
                  <a:pt x="4798466" y="677168"/>
                  <a:pt x="4799707" y="679649"/>
                  <a:pt x="4799707" y="684610"/>
                </a:cubicBezTo>
                <a:cubicBezTo>
                  <a:pt x="4794745" y="684610"/>
                  <a:pt x="4792265" y="683369"/>
                  <a:pt x="4792265" y="680889"/>
                </a:cubicBezTo>
                <a:cubicBezTo>
                  <a:pt x="4792265" y="678409"/>
                  <a:pt x="4793506" y="677168"/>
                  <a:pt x="4795986" y="677168"/>
                </a:cubicBezTo>
                <a:close/>
                <a:moveTo>
                  <a:pt x="5800576" y="669727"/>
                </a:moveTo>
                <a:cubicBezTo>
                  <a:pt x="5803056" y="669727"/>
                  <a:pt x="5804297" y="670968"/>
                  <a:pt x="5804297" y="673448"/>
                </a:cubicBezTo>
                <a:cubicBezTo>
                  <a:pt x="5804297" y="675928"/>
                  <a:pt x="5804297" y="677168"/>
                  <a:pt x="5804297" y="677168"/>
                </a:cubicBezTo>
                <a:lnTo>
                  <a:pt x="5796855" y="677168"/>
                </a:lnTo>
                <a:cubicBezTo>
                  <a:pt x="5796855" y="672207"/>
                  <a:pt x="5798096" y="669727"/>
                  <a:pt x="5800576" y="669727"/>
                </a:cubicBezTo>
                <a:close/>
                <a:moveTo>
                  <a:pt x="5342929" y="669727"/>
                </a:moveTo>
                <a:cubicBezTo>
                  <a:pt x="5342929" y="674688"/>
                  <a:pt x="5339209" y="679649"/>
                  <a:pt x="5331767" y="684610"/>
                </a:cubicBezTo>
                <a:cubicBezTo>
                  <a:pt x="5324326" y="689571"/>
                  <a:pt x="5320605" y="692051"/>
                  <a:pt x="5320605" y="692051"/>
                </a:cubicBezTo>
                <a:cubicBezTo>
                  <a:pt x="5320605" y="692051"/>
                  <a:pt x="5319365" y="693292"/>
                  <a:pt x="5316885" y="695772"/>
                </a:cubicBezTo>
                <a:cubicBezTo>
                  <a:pt x="5314404" y="698252"/>
                  <a:pt x="5313164" y="699493"/>
                  <a:pt x="5313164" y="699493"/>
                </a:cubicBezTo>
                <a:lnTo>
                  <a:pt x="5298281" y="706934"/>
                </a:lnTo>
                <a:cubicBezTo>
                  <a:pt x="5298281" y="701973"/>
                  <a:pt x="5302002" y="695772"/>
                  <a:pt x="5309443" y="688331"/>
                </a:cubicBezTo>
                <a:cubicBezTo>
                  <a:pt x="5316885" y="680889"/>
                  <a:pt x="5320605" y="677168"/>
                  <a:pt x="5320605" y="677168"/>
                </a:cubicBezTo>
                <a:lnTo>
                  <a:pt x="5320605" y="684610"/>
                </a:lnTo>
                <a:lnTo>
                  <a:pt x="5328047" y="677168"/>
                </a:lnTo>
                <a:close/>
                <a:moveTo>
                  <a:pt x="5886152" y="662286"/>
                </a:moveTo>
                <a:cubicBezTo>
                  <a:pt x="5886152" y="662286"/>
                  <a:pt x="5886152" y="663526"/>
                  <a:pt x="5886152" y="666006"/>
                </a:cubicBezTo>
                <a:cubicBezTo>
                  <a:pt x="5886152" y="668486"/>
                  <a:pt x="5886152" y="672207"/>
                  <a:pt x="5886152" y="677168"/>
                </a:cubicBezTo>
                <a:lnTo>
                  <a:pt x="5863828" y="684610"/>
                </a:lnTo>
                <a:cubicBezTo>
                  <a:pt x="5863828" y="684610"/>
                  <a:pt x="5867549" y="680889"/>
                  <a:pt x="5874990" y="673448"/>
                </a:cubicBezTo>
                <a:cubicBezTo>
                  <a:pt x="5882431" y="666006"/>
                  <a:pt x="5886152" y="662286"/>
                  <a:pt x="5886152" y="662286"/>
                </a:cubicBezTo>
                <a:close/>
                <a:moveTo>
                  <a:pt x="5834062" y="654844"/>
                </a:moveTo>
                <a:lnTo>
                  <a:pt x="5834062" y="662286"/>
                </a:lnTo>
                <a:lnTo>
                  <a:pt x="5826621" y="662286"/>
                </a:lnTo>
                <a:cubicBezTo>
                  <a:pt x="5826621" y="657324"/>
                  <a:pt x="5829101" y="654844"/>
                  <a:pt x="5834062" y="654844"/>
                </a:cubicBezTo>
                <a:close/>
                <a:moveTo>
                  <a:pt x="6176367" y="647403"/>
                </a:moveTo>
                <a:cubicBezTo>
                  <a:pt x="6181328" y="647403"/>
                  <a:pt x="6183808" y="647403"/>
                  <a:pt x="6183808" y="647403"/>
                </a:cubicBezTo>
                <a:lnTo>
                  <a:pt x="6183808" y="654844"/>
                </a:lnTo>
                <a:cubicBezTo>
                  <a:pt x="6188770" y="654844"/>
                  <a:pt x="6191250" y="657324"/>
                  <a:pt x="6191250" y="662286"/>
                </a:cubicBezTo>
                <a:cubicBezTo>
                  <a:pt x="6191250" y="667247"/>
                  <a:pt x="6183808" y="669727"/>
                  <a:pt x="6168926" y="669727"/>
                </a:cubicBezTo>
                <a:cubicBezTo>
                  <a:pt x="6159004" y="664766"/>
                  <a:pt x="6154043" y="664766"/>
                  <a:pt x="6154043" y="669727"/>
                </a:cubicBezTo>
                <a:cubicBezTo>
                  <a:pt x="6149081" y="674688"/>
                  <a:pt x="6141640" y="678409"/>
                  <a:pt x="6131719" y="680889"/>
                </a:cubicBezTo>
                <a:cubicBezTo>
                  <a:pt x="6121797" y="683369"/>
                  <a:pt x="6114356" y="684610"/>
                  <a:pt x="6109394" y="684610"/>
                </a:cubicBezTo>
                <a:lnTo>
                  <a:pt x="6124277" y="669727"/>
                </a:lnTo>
                <a:cubicBezTo>
                  <a:pt x="6124277" y="669727"/>
                  <a:pt x="6126757" y="669727"/>
                  <a:pt x="6131719" y="669727"/>
                </a:cubicBezTo>
                <a:close/>
                <a:moveTo>
                  <a:pt x="5940102" y="643682"/>
                </a:moveTo>
                <a:cubicBezTo>
                  <a:pt x="5941342" y="643682"/>
                  <a:pt x="5943203" y="644922"/>
                  <a:pt x="5945683" y="647403"/>
                </a:cubicBezTo>
                <a:cubicBezTo>
                  <a:pt x="5940722" y="657324"/>
                  <a:pt x="5938242" y="657324"/>
                  <a:pt x="5938242" y="647403"/>
                </a:cubicBezTo>
                <a:cubicBezTo>
                  <a:pt x="5938242" y="644922"/>
                  <a:pt x="5938862" y="643682"/>
                  <a:pt x="5940102" y="643682"/>
                </a:cubicBezTo>
                <a:close/>
                <a:moveTo>
                  <a:pt x="6206133" y="639961"/>
                </a:moveTo>
                <a:lnTo>
                  <a:pt x="6213574" y="639961"/>
                </a:lnTo>
                <a:lnTo>
                  <a:pt x="6213574" y="647403"/>
                </a:lnTo>
                <a:cubicBezTo>
                  <a:pt x="6213574" y="647403"/>
                  <a:pt x="6212333" y="647403"/>
                  <a:pt x="6209853" y="647403"/>
                </a:cubicBezTo>
                <a:cubicBezTo>
                  <a:pt x="6207373" y="647403"/>
                  <a:pt x="6206133" y="644923"/>
                  <a:pt x="6206133" y="639961"/>
                </a:cubicBezTo>
                <a:close/>
                <a:moveTo>
                  <a:pt x="5335488" y="639961"/>
                </a:moveTo>
                <a:lnTo>
                  <a:pt x="5335488" y="654844"/>
                </a:lnTo>
                <a:lnTo>
                  <a:pt x="5328047" y="654844"/>
                </a:lnTo>
                <a:cubicBezTo>
                  <a:pt x="5328047" y="654844"/>
                  <a:pt x="5329287" y="652364"/>
                  <a:pt x="5331767" y="647403"/>
                </a:cubicBezTo>
                <a:cubicBezTo>
                  <a:pt x="5334247" y="642441"/>
                  <a:pt x="5335488" y="639961"/>
                  <a:pt x="5335488" y="639961"/>
                </a:cubicBezTo>
                <a:close/>
                <a:moveTo>
                  <a:pt x="6221015" y="625079"/>
                </a:moveTo>
                <a:cubicBezTo>
                  <a:pt x="6225977" y="625079"/>
                  <a:pt x="6228457" y="626319"/>
                  <a:pt x="6228457" y="628799"/>
                </a:cubicBezTo>
                <a:cubicBezTo>
                  <a:pt x="6228457" y="631279"/>
                  <a:pt x="6225977" y="632520"/>
                  <a:pt x="6221015" y="632520"/>
                </a:cubicBezTo>
                <a:cubicBezTo>
                  <a:pt x="6221015" y="632520"/>
                  <a:pt x="6218535" y="632520"/>
                  <a:pt x="6213574" y="632520"/>
                </a:cubicBezTo>
                <a:cubicBezTo>
                  <a:pt x="6213574" y="632520"/>
                  <a:pt x="6216054" y="630040"/>
                  <a:pt x="6221015" y="625079"/>
                </a:cubicBezTo>
                <a:close/>
                <a:moveTo>
                  <a:pt x="5867084" y="622753"/>
                </a:moveTo>
                <a:cubicBezTo>
                  <a:pt x="5869874" y="621823"/>
                  <a:pt x="5871269" y="625079"/>
                  <a:pt x="5871269" y="632520"/>
                </a:cubicBezTo>
                <a:lnTo>
                  <a:pt x="5841504" y="647403"/>
                </a:lnTo>
                <a:cubicBezTo>
                  <a:pt x="5841504" y="637481"/>
                  <a:pt x="5848945" y="630040"/>
                  <a:pt x="5863828" y="625079"/>
                </a:cubicBezTo>
                <a:cubicBezTo>
                  <a:pt x="5865068" y="623839"/>
                  <a:pt x="5866153" y="623063"/>
                  <a:pt x="5867084" y="622753"/>
                </a:cubicBezTo>
                <a:close/>
                <a:moveTo>
                  <a:pt x="5558730" y="617637"/>
                </a:moveTo>
                <a:cubicBezTo>
                  <a:pt x="5558730" y="622599"/>
                  <a:pt x="5557490" y="625079"/>
                  <a:pt x="5555010" y="625079"/>
                </a:cubicBezTo>
                <a:cubicBezTo>
                  <a:pt x="5552529" y="625079"/>
                  <a:pt x="5551289" y="623838"/>
                  <a:pt x="5551289" y="621358"/>
                </a:cubicBezTo>
                <a:cubicBezTo>
                  <a:pt x="5551289" y="618878"/>
                  <a:pt x="5553769" y="617637"/>
                  <a:pt x="5558730" y="617637"/>
                </a:cubicBezTo>
                <a:close/>
                <a:moveTo>
                  <a:pt x="5387578" y="617637"/>
                </a:moveTo>
                <a:cubicBezTo>
                  <a:pt x="5397499" y="617637"/>
                  <a:pt x="5397499" y="620117"/>
                  <a:pt x="5387578" y="625079"/>
                </a:cubicBezTo>
                <a:cubicBezTo>
                  <a:pt x="5387578" y="630040"/>
                  <a:pt x="5386337" y="630040"/>
                  <a:pt x="5383857" y="625079"/>
                </a:cubicBezTo>
                <a:cubicBezTo>
                  <a:pt x="5381377" y="620117"/>
                  <a:pt x="5382617" y="617637"/>
                  <a:pt x="5387578" y="617637"/>
                </a:cubicBezTo>
                <a:close/>
                <a:moveTo>
                  <a:pt x="6535208" y="617362"/>
                </a:moveTo>
                <a:lnTo>
                  <a:pt x="6534485" y="618567"/>
                </a:lnTo>
                <a:cubicBezTo>
                  <a:pt x="6533865" y="620428"/>
                  <a:pt x="6533554" y="622598"/>
                  <a:pt x="6533554" y="625079"/>
                </a:cubicBezTo>
                <a:lnTo>
                  <a:pt x="6533554" y="617637"/>
                </a:lnTo>
                <a:close/>
                <a:moveTo>
                  <a:pt x="6263803" y="613916"/>
                </a:moveTo>
                <a:cubicBezTo>
                  <a:pt x="6265044" y="613916"/>
                  <a:pt x="6265664" y="615157"/>
                  <a:pt x="6265664" y="617637"/>
                </a:cubicBezTo>
                <a:cubicBezTo>
                  <a:pt x="6265664" y="617637"/>
                  <a:pt x="6264423" y="617637"/>
                  <a:pt x="6261943" y="617637"/>
                </a:cubicBezTo>
                <a:cubicBezTo>
                  <a:pt x="6259463" y="617637"/>
                  <a:pt x="6258222" y="620117"/>
                  <a:pt x="6258222" y="625079"/>
                </a:cubicBezTo>
                <a:cubicBezTo>
                  <a:pt x="6253261" y="625079"/>
                  <a:pt x="6250781" y="623838"/>
                  <a:pt x="6250781" y="621358"/>
                </a:cubicBezTo>
                <a:cubicBezTo>
                  <a:pt x="6250781" y="618878"/>
                  <a:pt x="6250781" y="617637"/>
                  <a:pt x="6250781" y="617637"/>
                </a:cubicBezTo>
                <a:cubicBezTo>
                  <a:pt x="6250781" y="617637"/>
                  <a:pt x="6253261" y="617637"/>
                  <a:pt x="6258222" y="617637"/>
                </a:cubicBezTo>
                <a:cubicBezTo>
                  <a:pt x="6260703" y="615157"/>
                  <a:pt x="6262563" y="613916"/>
                  <a:pt x="6263803" y="613916"/>
                </a:cubicBezTo>
                <a:close/>
                <a:moveTo>
                  <a:pt x="6540066" y="612057"/>
                </a:moveTo>
                <a:cubicBezTo>
                  <a:pt x="6540685" y="612057"/>
                  <a:pt x="6540996" y="612676"/>
                  <a:pt x="6540996" y="613916"/>
                </a:cubicBezTo>
                <a:cubicBezTo>
                  <a:pt x="6540996" y="615157"/>
                  <a:pt x="6540376" y="616087"/>
                  <a:pt x="6539136" y="616707"/>
                </a:cubicBezTo>
                <a:lnTo>
                  <a:pt x="6535208" y="617362"/>
                </a:lnTo>
                <a:lnTo>
                  <a:pt x="6537275" y="613916"/>
                </a:lnTo>
                <a:cubicBezTo>
                  <a:pt x="6538515" y="612676"/>
                  <a:pt x="6539445" y="612057"/>
                  <a:pt x="6540066" y="612057"/>
                </a:cubicBezTo>
                <a:close/>
                <a:moveTo>
                  <a:pt x="6273105" y="602754"/>
                </a:moveTo>
                <a:cubicBezTo>
                  <a:pt x="6273105" y="602754"/>
                  <a:pt x="6275585" y="602754"/>
                  <a:pt x="6280547" y="602754"/>
                </a:cubicBezTo>
                <a:lnTo>
                  <a:pt x="6273105" y="610196"/>
                </a:lnTo>
                <a:cubicBezTo>
                  <a:pt x="6273105" y="610196"/>
                  <a:pt x="6273105" y="608955"/>
                  <a:pt x="6273105" y="606475"/>
                </a:cubicBezTo>
                <a:cubicBezTo>
                  <a:pt x="6273105" y="603995"/>
                  <a:pt x="6273105" y="602754"/>
                  <a:pt x="6273105" y="602754"/>
                </a:cubicBezTo>
                <a:close/>
                <a:moveTo>
                  <a:pt x="5871269" y="602754"/>
                </a:moveTo>
                <a:cubicBezTo>
                  <a:pt x="5876231" y="602754"/>
                  <a:pt x="5878711" y="602754"/>
                  <a:pt x="5878711" y="602754"/>
                </a:cubicBezTo>
                <a:lnTo>
                  <a:pt x="5871269" y="610196"/>
                </a:lnTo>
                <a:cubicBezTo>
                  <a:pt x="5871269" y="610196"/>
                  <a:pt x="5871269" y="607716"/>
                  <a:pt x="5871269" y="602754"/>
                </a:cubicBezTo>
                <a:close/>
                <a:moveTo>
                  <a:pt x="6384726" y="587872"/>
                </a:moveTo>
                <a:lnTo>
                  <a:pt x="6377285" y="595313"/>
                </a:lnTo>
                <a:cubicBezTo>
                  <a:pt x="6377285" y="595313"/>
                  <a:pt x="6374805" y="596554"/>
                  <a:pt x="6369844" y="599034"/>
                </a:cubicBezTo>
                <a:cubicBezTo>
                  <a:pt x="6364882" y="601514"/>
                  <a:pt x="6362402" y="602754"/>
                  <a:pt x="6362402" y="602754"/>
                </a:cubicBezTo>
                <a:lnTo>
                  <a:pt x="6369844" y="595313"/>
                </a:lnTo>
                <a:cubicBezTo>
                  <a:pt x="6369844" y="595313"/>
                  <a:pt x="6371084" y="594072"/>
                  <a:pt x="6373564" y="591592"/>
                </a:cubicBezTo>
                <a:cubicBezTo>
                  <a:pt x="6376044" y="589112"/>
                  <a:pt x="6379765" y="587872"/>
                  <a:pt x="6384726" y="587872"/>
                </a:cubicBezTo>
                <a:close/>
                <a:moveTo>
                  <a:pt x="6064746" y="587872"/>
                </a:moveTo>
                <a:cubicBezTo>
                  <a:pt x="6069707" y="587872"/>
                  <a:pt x="6072187" y="587872"/>
                  <a:pt x="6072187" y="587872"/>
                </a:cubicBezTo>
                <a:cubicBezTo>
                  <a:pt x="6072187" y="587872"/>
                  <a:pt x="6069707" y="590352"/>
                  <a:pt x="6064746" y="595313"/>
                </a:cubicBezTo>
                <a:close/>
                <a:moveTo>
                  <a:pt x="6578203" y="580430"/>
                </a:moveTo>
                <a:cubicBezTo>
                  <a:pt x="6578203" y="582911"/>
                  <a:pt x="6577583" y="584771"/>
                  <a:pt x="6576343" y="586011"/>
                </a:cubicBezTo>
                <a:lnTo>
                  <a:pt x="6570761" y="587872"/>
                </a:lnTo>
                <a:close/>
                <a:moveTo>
                  <a:pt x="5484316" y="580430"/>
                </a:moveTo>
                <a:lnTo>
                  <a:pt x="5491758" y="587872"/>
                </a:lnTo>
                <a:cubicBezTo>
                  <a:pt x="5491758" y="587872"/>
                  <a:pt x="5489277" y="589112"/>
                  <a:pt x="5484316" y="591592"/>
                </a:cubicBezTo>
                <a:cubicBezTo>
                  <a:pt x="5479355" y="594072"/>
                  <a:pt x="5474395" y="595313"/>
                  <a:pt x="5469433" y="595313"/>
                </a:cubicBezTo>
                <a:cubicBezTo>
                  <a:pt x="5469433" y="590352"/>
                  <a:pt x="5471913" y="587872"/>
                  <a:pt x="5476875" y="587872"/>
                </a:cubicBezTo>
                <a:close/>
                <a:moveTo>
                  <a:pt x="6429375" y="565547"/>
                </a:moveTo>
                <a:lnTo>
                  <a:pt x="6444258" y="565547"/>
                </a:lnTo>
                <a:lnTo>
                  <a:pt x="6414492" y="580430"/>
                </a:lnTo>
                <a:cubicBezTo>
                  <a:pt x="6409531" y="580430"/>
                  <a:pt x="6407051" y="582910"/>
                  <a:pt x="6407051" y="587872"/>
                </a:cubicBezTo>
                <a:cubicBezTo>
                  <a:pt x="6407051" y="587872"/>
                  <a:pt x="6404570" y="587872"/>
                  <a:pt x="6399609" y="587872"/>
                </a:cubicBezTo>
                <a:cubicBezTo>
                  <a:pt x="6394648" y="587872"/>
                  <a:pt x="6392168" y="587872"/>
                  <a:pt x="6392168" y="587872"/>
                </a:cubicBezTo>
                <a:cubicBezTo>
                  <a:pt x="6392168" y="587872"/>
                  <a:pt x="6394648" y="585391"/>
                  <a:pt x="6399609" y="580430"/>
                </a:cubicBezTo>
                <a:cubicBezTo>
                  <a:pt x="6404570" y="575469"/>
                  <a:pt x="6408291" y="572989"/>
                  <a:pt x="6410771" y="572989"/>
                </a:cubicBezTo>
                <a:cubicBezTo>
                  <a:pt x="6413251" y="572989"/>
                  <a:pt x="6419453" y="570509"/>
                  <a:pt x="6429375" y="565547"/>
                </a:cubicBezTo>
                <a:close/>
                <a:moveTo>
                  <a:pt x="6459140" y="550665"/>
                </a:moveTo>
                <a:cubicBezTo>
                  <a:pt x="6464102" y="550665"/>
                  <a:pt x="6466582" y="551905"/>
                  <a:pt x="6466582" y="554385"/>
                </a:cubicBezTo>
                <a:cubicBezTo>
                  <a:pt x="6466582" y="556865"/>
                  <a:pt x="6464102" y="558106"/>
                  <a:pt x="6459140" y="558106"/>
                </a:cubicBezTo>
                <a:cubicBezTo>
                  <a:pt x="6454179" y="558106"/>
                  <a:pt x="6451699" y="558106"/>
                  <a:pt x="6451699" y="558106"/>
                </a:cubicBezTo>
                <a:close/>
                <a:moveTo>
                  <a:pt x="5566172" y="550665"/>
                </a:moveTo>
                <a:cubicBezTo>
                  <a:pt x="5571133" y="550665"/>
                  <a:pt x="5573613" y="553145"/>
                  <a:pt x="5573613" y="558106"/>
                </a:cubicBezTo>
                <a:cubicBezTo>
                  <a:pt x="5568652" y="558106"/>
                  <a:pt x="5566172" y="558106"/>
                  <a:pt x="5566172" y="558106"/>
                </a:cubicBezTo>
                <a:close/>
                <a:moveTo>
                  <a:pt x="5521523" y="535782"/>
                </a:moveTo>
                <a:lnTo>
                  <a:pt x="5528965" y="543223"/>
                </a:lnTo>
                <a:cubicBezTo>
                  <a:pt x="5524003" y="543223"/>
                  <a:pt x="5521523" y="543223"/>
                  <a:pt x="5521523" y="543223"/>
                </a:cubicBezTo>
                <a:cubicBezTo>
                  <a:pt x="5521523" y="538262"/>
                  <a:pt x="5521523" y="535782"/>
                  <a:pt x="5521523" y="535782"/>
                </a:cubicBezTo>
                <a:close/>
                <a:moveTo>
                  <a:pt x="5625703" y="528340"/>
                </a:moveTo>
                <a:lnTo>
                  <a:pt x="5625703" y="535782"/>
                </a:lnTo>
                <a:lnTo>
                  <a:pt x="5618261" y="535782"/>
                </a:lnTo>
                <a:close/>
                <a:moveTo>
                  <a:pt x="5551289" y="520899"/>
                </a:moveTo>
                <a:lnTo>
                  <a:pt x="5551289" y="528340"/>
                </a:lnTo>
                <a:cubicBezTo>
                  <a:pt x="5551289" y="528340"/>
                  <a:pt x="5548809" y="528340"/>
                  <a:pt x="5543847" y="528340"/>
                </a:cubicBezTo>
                <a:cubicBezTo>
                  <a:pt x="5543847" y="523379"/>
                  <a:pt x="5546328" y="520899"/>
                  <a:pt x="5551289" y="520899"/>
                </a:cubicBezTo>
                <a:close/>
                <a:moveTo>
                  <a:pt x="6198691" y="513458"/>
                </a:moveTo>
                <a:lnTo>
                  <a:pt x="6206133" y="513458"/>
                </a:lnTo>
                <a:lnTo>
                  <a:pt x="6198691" y="520899"/>
                </a:lnTo>
                <a:close/>
                <a:moveTo>
                  <a:pt x="6667499" y="506016"/>
                </a:moveTo>
                <a:lnTo>
                  <a:pt x="6652617" y="513458"/>
                </a:lnTo>
                <a:lnTo>
                  <a:pt x="6637734" y="520899"/>
                </a:lnTo>
                <a:cubicBezTo>
                  <a:pt x="6637734" y="515938"/>
                  <a:pt x="6641455" y="512217"/>
                  <a:pt x="6648896" y="509737"/>
                </a:cubicBezTo>
                <a:cubicBezTo>
                  <a:pt x="6656337" y="507257"/>
                  <a:pt x="6662538" y="506016"/>
                  <a:pt x="6667499" y="506016"/>
                </a:cubicBezTo>
                <a:close/>
                <a:moveTo>
                  <a:pt x="5703838" y="498575"/>
                </a:moveTo>
                <a:cubicBezTo>
                  <a:pt x="5706318" y="498575"/>
                  <a:pt x="5707558" y="501055"/>
                  <a:pt x="5707558" y="506016"/>
                </a:cubicBezTo>
                <a:cubicBezTo>
                  <a:pt x="5702597" y="506016"/>
                  <a:pt x="5700117" y="504775"/>
                  <a:pt x="5700117" y="502295"/>
                </a:cubicBezTo>
                <a:cubicBezTo>
                  <a:pt x="5700117" y="499815"/>
                  <a:pt x="5701358" y="498575"/>
                  <a:pt x="5703838" y="498575"/>
                </a:cubicBezTo>
                <a:close/>
                <a:moveTo>
                  <a:pt x="6704707" y="483692"/>
                </a:moveTo>
                <a:lnTo>
                  <a:pt x="6697265" y="491133"/>
                </a:lnTo>
                <a:lnTo>
                  <a:pt x="6667499" y="498575"/>
                </a:lnTo>
                <a:close/>
                <a:moveTo>
                  <a:pt x="5588496" y="483692"/>
                </a:moveTo>
                <a:lnTo>
                  <a:pt x="5581054" y="506016"/>
                </a:lnTo>
                <a:lnTo>
                  <a:pt x="5566172" y="513458"/>
                </a:lnTo>
                <a:close/>
                <a:moveTo>
                  <a:pt x="6823769" y="476250"/>
                </a:moveTo>
                <a:cubicBezTo>
                  <a:pt x="6828731" y="476250"/>
                  <a:pt x="6831211" y="476250"/>
                  <a:pt x="6831211" y="476250"/>
                </a:cubicBezTo>
                <a:lnTo>
                  <a:pt x="6834931" y="476250"/>
                </a:lnTo>
                <a:cubicBezTo>
                  <a:pt x="6832451" y="476250"/>
                  <a:pt x="6831211" y="478731"/>
                  <a:pt x="6831211" y="483692"/>
                </a:cubicBezTo>
                <a:cubicBezTo>
                  <a:pt x="6826249" y="483692"/>
                  <a:pt x="6823769" y="481212"/>
                  <a:pt x="6823769" y="476250"/>
                </a:cubicBezTo>
                <a:close/>
                <a:moveTo>
                  <a:pt x="6235898" y="476250"/>
                </a:moveTo>
                <a:lnTo>
                  <a:pt x="6228457" y="498575"/>
                </a:lnTo>
                <a:cubicBezTo>
                  <a:pt x="6223495" y="503536"/>
                  <a:pt x="6221015" y="506016"/>
                  <a:pt x="6221015" y="506016"/>
                </a:cubicBezTo>
                <a:close/>
                <a:moveTo>
                  <a:pt x="6630293" y="468809"/>
                </a:moveTo>
                <a:lnTo>
                  <a:pt x="6637734" y="468809"/>
                </a:lnTo>
                <a:cubicBezTo>
                  <a:pt x="6637734" y="468809"/>
                  <a:pt x="6637734" y="471289"/>
                  <a:pt x="6637734" y="476250"/>
                </a:cubicBezTo>
                <a:cubicBezTo>
                  <a:pt x="6632773" y="476250"/>
                  <a:pt x="6630293" y="473770"/>
                  <a:pt x="6630293" y="468809"/>
                </a:cubicBezTo>
                <a:close/>
                <a:moveTo>
                  <a:pt x="5781972" y="468809"/>
                </a:moveTo>
                <a:cubicBezTo>
                  <a:pt x="5781972" y="468809"/>
                  <a:pt x="5784453" y="468809"/>
                  <a:pt x="5789414" y="468809"/>
                </a:cubicBezTo>
                <a:cubicBezTo>
                  <a:pt x="5794375" y="473770"/>
                  <a:pt x="5791894" y="476250"/>
                  <a:pt x="5781972" y="476250"/>
                </a:cubicBezTo>
                <a:cubicBezTo>
                  <a:pt x="5777011" y="476250"/>
                  <a:pt x="5777011" y="473770"/>
                  <a:pt x="5781972" y="468809"/>
                </a:cubicBezTo>
                <a:close/>
                <a:moveTo>
                  <a:pt x="5342929" y="468809"/>
                </a:moveTo>
                <a:lnTo>
                  <a:pt x="5350371" y="476250"/>
                </a:lnTo>
                <a:cubicBezTo>
                  <a:pt x="5345410" y="476250"/>
                  <a:pt x="5342929" y="476250"/>
                  <a:pt x="5342929" y="476250"/>
                </a:cubicBezTo>
                <a:cubicBezTo>
                  <a:pt x="5342929" y="471289"/>
                  <a:pt x="5342929" y="468809"/>
                  <a:pt x="5342929" y="468809"/>
                </a:cubicBezTo>
                <a:close/>
                <a:moveTo>
                  <a:pt x="5372695" y="453926"/>
                </a:moveTo>
                <a:lnTo>
                  <a:pt x="5372695" y="461368"/>
                </a:lnTo>
                <a:cubicBezTo>
                  <a:pt x="5372695" y="461368"/>
                  <a:pt x="5370215" y="461368"/>
                  <a:pt x="5365254" y="461368"/>
                </a:cubicBezTo>
                <a:cubicBezTo>
                  <a:pt x="5365254" y="456406"/>
                  <a:pt x="5367734" y="453926"/>
                  <a:pt x="5372695" y="453926"/>
                </a:cubicBezTo>
                <a:close/>
                <a:moveTo>
                  <a:pt x="5573613" y="416719"/>
                </a:moveTo>
                <a:cubicBezTo>
                  <a:pt x="5573613" y="416719"/>
                  <a:pt x="5576093" y="416719"/>
                  <a:pt x="5581054" y="416719"/>
                </a:cubicBezTo>
                <a:cubicBezTo>
                  <a:pt x="5581054" y="421681"/>
                  <a:pt x="5581054" y="424161"/>
                  <a:pt x="5581054" y="424161"/>
                </a:cubicBezTo>
                <a:close/>
                <a:moveTo>
                  <a:pt x="5409902" y="416719"/>
                </a:moveTo>
                <a:cubicBezTo>
                  <a:pt x="5414863" y="416719"/>
                  <a:pt x="5412382" y="424161"/>
                  <a:pt x="5402461" y="439043"/>
                </a:cubicBezTo>
                <a:lnTo>
                  <a:pt x="5387578" y="446485"/>
                </a:lnTo>
                <a:cubicBezTo>
                  <a:pt x="5387578" y="446485"/>
                  <a:pt x="5391299" y="441524"/>
                  <a:pt x="5398740" y="431602"/>
                </a:cubicBezTo>
                <a:cubicBezTo>
                  <a:pt x="5406181" y="421681"/>
                  <a:pt x="5409902" y="416719"/>
                  <a:pt x="5409902" y="416719"/>
                </a:cubicBezTo>
                <a:close/>
                <a:moveTo>
                  <a:pt x="5603379" y="401836"/>
                </a:moveTo>
                <a:cubicBezTo>
                  <a:pt x="5603379" y="401836"/>
                  <a:pt x="5605859" y="401836"/>
                  <a:pt x="5610820" y="401836"/>
                </a:cubicBezTo>
                <a:lnTo>
                  <a:pt x="5603379" y="409278"/>
                </a:lnTo>
                <a:close/>
                <a:moveTo>
                  <a:pt x="5648027" y="364629"/>
                </a:moveTo>
                <a:lnTo>
                  <a:pt x="5640586" y="379512"/>
                </a:lnTo>
                <a:lnTo>
                  <a:pt x="5618261" y="394395"/>
                </a:lnTo>
                <a:close/>
                <a:moveTo>
                  <a:pt x="5722441" y="305098"/>
                </a:moveTo>
                <a:lnTo>
                  <a:pt x="5729883" y="305098"/>
                </a:lnTo>
                <a:cubicBezTo>
                  <a:pt x="5729883" y="305098"/>
                  <a:pt x="5727402" y="307578"/>
                  <a:pt x="5722441" y="312540"/>
                </a:cubicBezTo>
                <a:close/>
                <a:moveTo>
                  <a:pt x="5759648" y="282774"/>
                </a:moveTo>
                <a:lnTo>
                  <a:pt x="5744765" y="297657"/>
                </a:lnTo>
                <a:cubicBezTo>
                  <a:pt x="5744765" y="292695"/>
                  <a:pt x="5747245" y="288975"/>
                  <a:pt x="5752207" y="286495"/>
                </a:cubicBezTo>
                <a:cubicBezTo>
                  <a:pt x="5757168" y="284015"/>
                  <a:pt x="5759648" y="282774"/>
                  <a:pt x="5759648" y="282774"/>
                </a:cubicBezTo>
                <a:close/>
                <a:moveTo>
                  <a:pt x="5789414" y="253008"/>
                </a:moveTo>
                <a:lnTo>
                  <a:pt x="5781972" y="275333"/>
                </a:lnTo>
                <a:lnTo>
                  <a:pt x="5767090" y="275333"/>
                </a:lnTo>
                <a:cubicBezTo>
                  <a:pt x="5767090" y="260450"/>
                  <a:pt x="5774531" y="253008"/>
                  <a:pt x="5789414" y="253008"/>
                </a:cubicBezTo>
                <a:close/>
                <a:moveTo>
                  <a:pt x="6801445" y="52090"/>
                </a:moveTo>
                <a:cubicBezTo>
                  <a:pt x="6801445" y="52090"/>
                  <a:pt x="6803925" y="52090"/>
                  <a:pt x="6808886" y="52090"/>
                </a:cubicBezTo>
                <a:cubicBezTo>
                  <a:pt x="6808886" y="57052"/>
                  <a:pt x="6806406" y="59532"/>
                  <a:pt x="6801445" y="59532"/>
                </a:cubicBezTo>
                <a:close/>
                <a:moveTo>
                  <a:pt x="6823769" y="37208"/>
                </a:moveTo>
                <a:lnTo>
                  <a:pt x="6831211" y="37208"/>
                </a:lnTo>
                <a:cubicBezTo>
                  <a:pt x="6831211" y="42169"/>
                  <a:pt x="6831211" y="44649"/>
                  <a:pt x="6831211" y="44649"/>
                </a:cubicBezTo>
                <a:close/>
                <a:moveTo>
                  <a:pt x="6868417" y="0"/>
                </a:moveTo>
                <a:lnTo>
                  <a:pt x="6868417" y="14883"/>
                </a:lnTo>
                <a:lnTo>
                  <a:pt x="6846093" y="22325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40002" dirty="0">
              <a:latin typeface="BrushPattern01" panose="02000509000000000000" pitchFamily="49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51581" y="0"/>
            <a:ext cx="5070325" cy="685800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i="1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65418" y="1132289"/>
            <a:ext cx="5718209" cy="2211136"/>
          </a:xfrm>
        </p:spPr>
        <p:txBody>
          <a:bodyPr/>
          <a:lstStyle>
            <a:lvl1pPr algn="l">
              <a:lnSpc>
                <a:spcPct val="8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465418" y="3996883"/>
            <a:ext cx="5718209" cy="2167802"/>
          </a:xfrm>
        </p:spPr>
        <p:txBody>
          <a:bodyPr anchor="t">
            <a:normAutofit/>
          </a:bodyPr>
          <a:lstStyle>
            <a:lvl1pPr marL="190510" indent="-190510">
              <a:buFont typeface="Wingdings" panose="05000000000000000000" pitchFamily="2" charset="2"/>
              <a:buChar char="n"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5465418" y="3490386"/>
            <a:ext cx="5718209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512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75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2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7" grpId="0"/>
      <p:bldP spid="8" grpId="0"/>
      <p:bldP spid="1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1"/>
            <a:ext cx="12192000" cy="352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7006968" y="6309600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728247" y="2612910"/>
            <a:ext cx="1632324" cy="1632182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5274593" y="2612910"/>
            <a:ext cx="1632324" cy="1632182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8833654" y="2612910"/>
            <a:ext cx="1632324" cy="1632182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2256352" y="3140968"/>
            <a:ext cx="576114" cy="576064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9361758" y="3140968"/>
            <a:ext cx="576114" cy="576064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5802697" y="3140968"/>
            <a:ext cx="576114" cy="576064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152134" y="4293096"/>
            <a:ext cx="2807486" cy="480053"/>
          </a:xfrm>
        </p:spPr>
        <p:txBody>
          <a:bodyPr anchor="t">
            <a:noAutofit/>
          </a:bodyPr>
          <a:lstStyle>
            <a:lvl1pPr algn="ctr">
              <a:defRPr sz="21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01637" y="4293096"/>
            <a:ext cx="2807486" cy="480053"/>
          </a:xfrm>
        </p:spPr>
        <p:txBody>
          <a:bodyPr anchor="t">
            <a:noAutofit/>
          </a:bodyPr>
          <a:lstStyle>
            <a:lvl1pPr algn="ctr">
              <a:defRPr sz="21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8263855" y="4291533"/>
            <a:ext cx="2807486" cy="480053"/>
          </a:xfrm>
        </p:spPr>
        <p:txBody>
          <a:bodyPr anchor="t">
            <a:noAutofit/>
          </a:bodyPr>
          <a:lstStyle>
            <a:lvl1pPr algn="ctr">
              <a:defRPr sz="21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1006993" y="4879332"/>
            <a:ext cx="3168627" cy="1191525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509661" y="4879332"/>
            <a:ext cx="3168627" cy="1191525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8112399" y="4877768"/>
            <a:ext cx="3168627" cy="1191525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1468805" y="4821155"/>
            <a:ext cx="216042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971474" y="4821155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8574211" y="4821155"/>
            <a:ext cx="216042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schemeClr val="accent2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25054" y="6288526"/>
            <a:ext cx="720142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86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29354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1CD0F0-C157-4A74-85C5-3764950204CE}"/>
              </a:ext>
            </a:extLst>
          </p:cNvPr>
          <p:cNvSpPr/>
          <p:nvPr userDrawn="1"/>
        </p:nvSpPr>
        <p:spPr>
          <a:xfrm>
            <a:off x="0" y="0"/>
            <a:ext cx="12191999" cy="2552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A88E2B-8914-4A51-93D1-53EE236F8DAE}"/>
              </a:ext>
            </a:extLst>
          </p:cNvPr>
          <p:cNvGrpSpPr/>
          <p:nvPr userDrawn="1"/>
        </p:nvGrpSpPr>
        <p:grpSpPr>
          <a:xfrm>
            <a:off x="1" y="2543120"/>
            <a:ext cx="12192000" cy="92498"/>
            <a:chOff x="11445923" y="0"/>
            <a:chExt cx="1119115" cy="255228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13FC2A0-2C8C-454E-A2FC-805728A75C98}"/>
                </a:ext>
              </a:extLst>
            </p:cNvPr>
            <p:cNvSpPr/>
            <p:nvPr/>
          </p:nvSpPr>
          <p:spPr>
            <a:xfrm>
              <a:off x="11818961" y="0"/>
              <a:ext cx="373038" cy="25522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90C1EE-6A6F-42D3-83B8-026B5166B341}"/>
                </a:ext>
              </a:extLst>
            </p:cNvPr>
            <p:cNvSpPr/>
            <p:nvPr/>
          </p:nvSpPr>
          <p:spPr>
            <a:xfrm>
              <a:off x="11445923" y="0"/>
              <a:ext cx="373038" cy="25522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FA40F-A963-4E4B-8411-ED8116D801AE}"/>
                </a:ext>
              </a:extLst>
            </p:cNvPr>
            <p:cNvSpPr/>
            <p:nvPr/>
          </p:nvSpPr>
          <p:spPr>
            <a:xfrm>
              <a:off x="12192000" y="0"/>
              <a:ext cx="373038" cy="25522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457DA5-8BD8-4BD1-ABAC-1702790078A5}"/>
              </a:ext>
            </a:extLst>
          </p:cNvPr>
          <p:cNvGrpSpPr/>
          <p:nvPr userDrawn="1"/>
        </p:nvGrpSpPr>
        <p:grpSpPr>
          <a:xfrm>
            <a:off x="11126530" y="59960"/>
            <a:ext cx="983575" cy="1226175"/>
            <a:chOff x="8411919" y="701065"/>
            <a:chExt cx="2800065" cy="349070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5DD6D29-DDE2-45C1-A138-CADB303F7C9F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DC7CD9-2180-42AE-8704-20DBF67B10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D0A05A7-05C3-49E0-9D7D-F545E41AF2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9F57B-F0AC-4B12-9AF5-A2D627622BC2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285139-F2C4-446A-B33F-24C8A0E0D2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5932DE-97EB-4356-AB7E-C15C95618C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C91D568-C449-4AA9-82B1-5329497816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8F475E-0095-4F26-BB26-022930977535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5EFA47E-8BD9-48B8-8713-E45FE90BC0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6E6CA7-B7F3-4621-A76D-BA617AA32ED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4EE110-4344-4F52-A647-018872E82CB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D380D3-EEA7-40C1-B43D-07CD1E39F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724384-2A2C-43ED-8941-9540034BD8C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0ACFEA-6181-41EB-8BED-A51527F7C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1BAF15-78AF-4795-B4FC-753D1EF9E0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50C95F-629C-490C-8BAC-78DABCD85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A19A85-9EC7-455C-8DD6-187CB92EDEE4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240E26-80CD-41EC-B8BB-D59466F37C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C3978A-C5FA-42C9-8D7B-F6438BA6096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388F42-C696-4539-BD00-F21F87F84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48E84D-1A6D-4271-8A0A-660F1B15D1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B5DA5F-B400-4F36-B83F-421F789314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4EE669-9E4C-4CA7-A3A7-33BC296CAA71}"/>
              </a:ext>
            </a:extLst>
          </p:cNvPr>
          <p:cNvGrpSpPr/>
          <p:nvPr userDrawn="1"/>
        </p:nvGrpSpPr>
        <p:grpSpPr>
          <a:xfrm rot="15730005">
            <a:off x="10036530" y="262594"/>
            <a:ext cx="983575" cy="1226175"/>
            <a:chOff x="8411919" y="701065"/>
            <a:chExt cx="2800065" cy="3490702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C4FCD0-D80E-4BDE-A5CD-8F0BC7673FD2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A6BF7A-2F64-4D37-A80A-A731FAAE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D40FFE-6973-4966-BE8A-2C8BFC6DE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D0628B-4C25-405C-B92F-967A2F552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55B7347-0448-457F-8A6E-209E78A22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F3020F-2980-43D8-A6E1-A1C268398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2F092F-EF39-4548-B871-05F5F502CC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6979FA-828A-48D4-9C8B-6F50EEDAC5A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A29C4-0BDC-4C57-A752-FBD4848DD6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195D661-139C-43DA-B191-64D4E3EB6F2C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A0B6320-BEEA-4ED4-886F-54835A7A8DC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0C052C-0C49-45D2-95B4-EB71C53035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C62899-030E-4CD7-8551-E8FB609D8372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53D3BE-5268-47BB-88DC-D80B00614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2C63B3-FEBC-4E81-A83F-442EFD97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839260-DA6B-4278-8342-339E9D7EEA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9196E6-7FB0-4C52-A592-204D37882FDF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6BBE9-7A54-44FD-8960-0A51776C14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9F36F4-C91F-4046-832E-002EF0AE5503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280801-44E2-40E6-9915-0A3ADC263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EA181D-8A90-4729-8E01-BAB32AE98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9547D6E-9ECC-481E-83BB-010BB8DA4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7AD10F-453A-4E8D-AD1B-4B24EAEAFAD1}"/>
              </a:ext>
            </a:extLst>
          </p:cNvPr>
          <p:cNvGrpSpPr/>
          <p:nvPr userDrawn="1"/>
        </p:nvGrpSpPr>
        <p:grpSpPr>
          <a:xfrm rot="6889181">
            <a:off x="10412956" y="1601928"/>
            <a:ext cx="796471" cy="992922"/>
            <a:chOff x="8411919" y="701065"/>
            <a:chExt cx="2800065" cy="349070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DD64DF2-DC03-4DA2-8ECD-92414187EC81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6570102-6A32-4B3B-906D-BD8943799E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C6062CC-F21A-41D5-B8B5-545A842812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52F408-DC70-476B-A49E-0EC9DCC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A5B904B-857F-43D9-88E8-9889A777C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BCEDAA-E03D-4863-BBCD-A3499AB578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4D46D37-1080-4754-9469-9332FD8D44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25EE8BE-F561-4363-B07C-2A8568C849D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CDEA6CE-6883-439C-90F3-B68265182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39EBADE-0038-4448-AE69-7A30F68146A9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478AC4-0F9A-4B28-B8AE-A5C3FC191FD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4C4057-53E5-4332-A8BC-0476466B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6E5EB65-4860-47A3-A636-1D5B4086EBE5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8726D1F-8E94-41C4-91B4-FE73F6CA4A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C5EE4BC-D4F2-4506-A3BC-1F4923320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A371812-5AE7-41A7-8354-03341B0DD5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B530347-4200-441B-ABAD-B145DCE83342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E61C81E-2924-483B-81DE-205FCB7A44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24DC81-1E85-4D25-9885-81ACFF8EF9C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3CC859-CABB-414D-A81B-30AF7FDC4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C5B7264-49F4-4210-9CA1-CF355D0959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FED197B-9A2F-4634-9DE3-0062A5B45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6F875E-26AF-47EC-80DA-4A202F58A299}"/>
              </a:ext>
            </a:extLst>
          </p:cNvPr>
          <p:cNvGrpSpPr/>
          <p:nvPr userDrawn="1"/>
        </p:nvGrpSpPr>
        <p:grpSpPr>
          <a:xfrm rot="20334324">
            <a:off x="11027040" y="751132"/>
            <a:ext cx="1164960" cy="1452298"/>
            <a:chOff x="8411919" y="701065"/>
            <a:chExt cx="2800065" cy="34907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7BA5B5-C758-4877-800C-0C7E4D9CEBE4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83A37C0-EC73-49DF-8FB5-5ECE4448F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1BA5729-6339-4F12-87C6-59FE60733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12BFEE7-A77F-4E6A-9E50-307AEE0A93E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402FDBD-1882-4637-A220-48C025A195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BB18570-115A-4B82-B5E8-DEFEE35E3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3A398FB-C068-4429-A23D-89DBCBB6FF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B571856-F9E7-4ED8-B06C-57DFF6B9CC0F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A8CAEB4-E5DC-46B5-B31F-0CEF968450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1937CDF-54A0-4EB9-87AA-3A6F53380AA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EC0EDC4-79A2-48AC-9C2F-EC89AA5AF40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C7274A9-AD57-4BC8-9D3E-4444CD75C0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CE58877-41A8-426A-A97C-C7E929F3EBE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DEBC82F-0A62-4539-9DAC-1F7078C43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A5A7A4C-C4AC-4031-8AE8-3C1D0B91D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F73277-134F-4896-A41B-6121A4464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84486BE-FF72-4400-AED7-FC2F51FF896E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E4E1DC-4629-41E4-881E-039F4A4E34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EBF3104-364F-4626-A5B8-05B4D1ADCA6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EA45D2F-F00F-4129-99E1-0B7C1B4A4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6CA710A-0CE7-4CEF-B09B-27A332D959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F51995-51FB-475E-94CD-AEE40B2178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0D5CCF4-AEE8-4235-B77C-72150C7B86A8}"/>
              </a:ext>
            </a:extLst>
          </p:cNvPr>
          <p:cNvGrpSpPr/>
          <p:nvPr userDrawn="1"/>
        </p:nvGrpSpPr>
        <p:grpSpPr>
          <a:xfrm rot="20334324">
            <a:off x="9037156" y="71664"/>
            <a:ext cx="753407" cy="737354"/>
            <a:chOff x="8411919" y="701065"/>
            <a:chExt cx="2800065" cy="349070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666712C-D9DC-4E1B-B224-EE2C1109D35C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3352840-ABD4-47EF-ADD9-AA88424C9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9F6F136-D82F-4732-9A09-51877B300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357C639-5D19-43DF-9527-8D32F5DC8C97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9BA665B-04B0-4300-9EB4-1CFFE3ED4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F1951ED-ABFB-4722-9F63-B0B27E2C29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64E12DE-0E57-4B8F-A49C-688E0958E9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4BC377-B444-49A0-A473-E947787673A9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6B46601-4F83-4893-8A97-6736B822C1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7EEF4EC-D9C6-4972-9B35-88DF77520A96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2B4C8D5-FD70-44AE-8137-B0A8F4ACCEA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E403C5D-66B6-4B98-9623-F82EEB8A97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521883D-899C-437B-9424-C11E887F4C7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1EE4CB0-E6F1-4616-8CFD-ABC084189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D622344-682A-45AB-BDAC-D83955B30D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3F36C3A-AAA2-43EC-A1CA-D5CCDC6E3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D7E67AE-8D68-43B6-A73E-4A33D1A25236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A0A232-916A-46A2-A7C1-987C26163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78AD056-AB72-4926-86BA-E77C4E1712F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189B293-9518-480B-92F2-B3FD6AE4D6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9E57236-C826-4A70-BF3F-87A183C24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8F2DAEF-A763-4480-9B9B-5510A70DD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74C772B-1928-4597-8A34-F77909439262}"/>
              </a:ext>
            </a:extLst>
          </p:cNvPr>
          <p:cNvGrpSpPr/>
          <p:nvPr userDrawn="1"/>
        </p:nvGrpSpPr>
        <p:grpSpPr>
          <a:xfrm rot="19421998">
            <a:off x="9748081" y="1384230"/>
            <a:ext cx="717208" cy="701926"/>
            <a:chOff x="8411919" y="701065"/>
            <a:chExt cx="2800065" cy="3490702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89472D-6102-4681-8E55-2C5794EE4E05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45D7A623-A535-43CF-9E20-EB48163EB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4DDAD5E-B095-422F-B6CD-672CE6F95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8204260-9189-46EB-869A-E95AE4088988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B13CB03-7EDD-43E9-A3EE-08A70D250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24ACA07-2AC8-4301-AF7A-F872F5BCB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E9DDC0C-BE86-40AC-BA9D-02E3CE7A1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D754C4-75A5-4238-AA8C-BB7B243E723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819C5E5-16FB-4BD7-ABFF-2AFB5E55E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C7A9859-4815-4EA4-8F65-F968C9FC849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7B13CD7-AC6F-456F-9E2D-A202EA93C04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2B697B7-B1AF-408B-A9B5-014F75EB3E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FF57946-E60E-4726-9F65-63637C96D9AC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CB79018-A974-42C3-9327-9EE494BBB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27431D-F6A9-4475-92D1-2C456BFCE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510266C-E548-470A-8A98-08A02F3E2E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7175B15-68E2-4A5E-9813-8991CCF80A48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A100DAD-AFB1-40DB-ADE7-B83F5DD896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20490C3-05EB-4F8F-B133-39AC8E8CA87F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64D449B-2D2F-4B3F-8257-1F8D0DD91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C287B58-6106-4047-BAA2-C3406DDB25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B63D3A8-33D6-4BC7-8CC9-857AAE669D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7F06A6F-6318-483E-B452-C88B27C43350}"/>
              </a:ext>
            </a:extLst>
          </p:cNvPr>
          <p:cNvGrpSpPr/>
          <p:nvPr userDrawn="1"/>
        </p:nvGrpSpPr>
        <p:grpSpPr>
          <a:xfrm rot="19421998">
            <a:off x="9244413" y="1325575"/>
            <a:ext cx="458379" cy="448611"/>
            <a:chOff x="8411919" y="701065"/>
            <a:chExt cx="2800065" cy="3490702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91CD7AF-1692-4440-B8BA-E670A60CBCCA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356FF31-B953-4F4E-B596-E60EA148F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C49752A-D43C-45B6-993D-EA5E0844C9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753FBDD-B18B-409C-A47A-F97D2E3F5EF6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1749067-1D7E-4678-B43D-843D42744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B90CE84-57B1-4386-B44F-156E4FFC6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5B6C08B-4B3D-4F15-9BA5-AB40A1E1F8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C1DF333-9292-43D8-96FF-D38D03FC80C0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C4CB3EA-34E0-4265-818A-640BBCAED2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5D7418-DA23-4D62-ADDA-A33D8629D46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DA01C98-3668-44DC-BD8A-21C1F9B9CC2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7874D64-B6D5-4B26-9D31-C32312A1F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A0BDD8-5F2F-4871-AC80-15065F48B7B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74FF47B-975B-495B-AFA7-626EA3CB0B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979DDAC-383E-484D-AD43-6040954E5D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E20253B-FE44-45FD-9073-793A2ACD3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4A967840-EB8D-4A8D-9023-BA05C472301C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BFA0587-ECDE-4476-B6DA-8C1636CCCB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332D652-2851-49FA-9380-17419EF0B2E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AB93698-E5DF-418F-84ED-95993EFBD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53BEA4-85D6-4559-8CD4-CD651FA044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3186F57-FF32-469C-8E8F-0D5A121C0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39A1B71-4BFB-417F-8ADF-A50673257A72}"/>
              </a:ext>
            </a:extLst>
          </p:cNvPr>
          <p:cNvGrpSpPr/>
          <p:nvPr userDrawn="1"/>
        </p:nvGrpSpPr>
        <p:grpSpPr>
          <a:xfrm rot="19421998">
            <a:off x="10765083" y="43767"/>
            <a:ext cx="412730" cy="403935"/>
            <a:chOff x="8411919" y="701065"/>
            <a:chExt cx="2800065" cy="3490702"/>
          </a:xfrm>
        </p:grpSpPr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5970A27-55A6-4D07-8C70-C55D06337EBD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3ABF58-61A0-409C-A57E-EA1E39EFB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072E919-222D-4E11-9FBF-4092D8A0E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669C07E-C483-453C-AAEC-C3FBEDB040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44DE8EA-742F-48A6-BEBC-F6781301ED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6CB3F9E-2089-4472-92AB-7C98031C05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0B846A2-CA79-4A17-A686-E022D5745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9E7FB7-9E8D-44B6-8718-865071D5016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D0C8432-AFF4-4746-83E6-40A3AD7EB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4C7F024-C3FD-44DA-B543-9D4C33842F0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1DFA92C-51B2-4F6C-AE96-147198D89D7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F9FB3DC-4DAF-4AAE-9F4C-EFB7B0B94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FEA2574-D8E8-4BE5-9DEF-F08B7AF24CB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C142A40-9738-4197-9048-6E3CE28229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A05D9C8-371D-4CB4-967D-A728CB6DE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EB1DF40-1EA3-479A-8E44-C460A09111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194C8E4-D8F1-4623-8319-FC3C7547D1E9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2521ABC-062E-4457-999D-4BC3DE953E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94EDE13-F833-42D7-A127-BB45FBFCB58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6DD19A0-42AC-4680-A070-B7D26A7EC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823B065-A184-4DE8-A2E9-BD9454771D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6A0FAEF-9B32-47C8-BD6B-48A2993CE3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Rectangle 191">
            <a:extLst>
              <a:ext uri="{FF2B5EF4-FFF2-40B4-BE49-F238E27FC236}">
                <a16:creationId xmlns:a16="http://schemas.microsoft.com/office/drawing/2014/main" id="{6C54488B-4AA8-4A29-9071-60D6AF00DA6E}"/>
              </a:ext>
            </a:extLst>
          </p:cNvPr>
          <p:cNvSpPr/>
          <p:nvPr userDrawn="1"/>
        </p:nvSpPr>
        <p:spPr>
          <a:xfrm>
            <a:off x="11445923" y="0"/>
            <a:ext cx="373038" cy="25522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AA5F804-B564-42DA-88D6-915FE7EFD1E7}"/>
              </a:ext>
            </a:extLst>
          </p:cNvPr>
          <p:cNvSpPr/>
          <p:nvPr userDrawn="1"/>
        </p:nvSpPr>
        <p:spPr>
          <a:xfrm>
            <a:off x="11818961" y="0"/>
            <a:ext cx="373038" cy="2552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83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2" name="Google Shape;3682;p30"/>
          <p:cNvSpPr txBox="1">
            <a:spLocks noGrp="1"/>
          </p:cNvSpPr>
          <p:nvPr>
            <p:ph type="title"/>
          </p:nvPr>
        </p:nvSpPr>
        <p:spPr>
          <a:xfrm>
            <a:off x="950967" y="464967"/>
            <a:ext cx="10290000" cy="8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aleway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83" name="Google Shape;3683;p30"/>
          <p:cNvSpPr txBox="1">
            <a:spLocks noGrp="1"/>
          </p:cNvSpPr>
          <p:nvPr>
            <p:ph type="subTitle" idx="1"/>
          </p:nvPr>
        </p:nvSpPr>
        <p:spPr>
          <a:xfrm>
            <a:off x="1285217" y="4281200"/>
            <a:ext cx="301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 Medium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84" name="Google Shape;3684;p30"/>
          <p:cNvSpPr txBox="1">
            <a:spLocks noGrp="1"/>
          </p:cNvSpPr>
          <p:nvPr>
            <p:ph type="subTitle" idx="2"/>
          </p:nvPr>
        </p:nvSpPr>
        <p:spPr>
          <a:xfrm>
            <a:off x="4586233" y="4281200"/>
            <a:ext cx="301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 Medium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85" name="Google Shape;3685;p30"/>
          <p:cNvSpPr txBox="1">
            <a:spLocks noGrp="1"/>
          </p:cNvSpPr>
          <p:nvPr>
            <p:ph type="subTitle" idx="3"/>
          </p:nvPr>
        </p:nvSpPr>
        <p:spPr>
          <a:xfrm>
            <a:off x="7890800" y="4281200"/>
            <a:ext cx="301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 Medium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86" name="Google Shape;3686;p30"/>
          <p:cNvSpPr txBox="1">
            <a:spLocks noGrp="1"/>
          </p:cNvSpPr>
          <p:nvPr>
            <p:ph type="subTitle" idx="4"/>
          </p:nvPr>
        </p:nvSpPr>
        <p:spPr>
          <a:xfrm>
            <a:off x="1557017" y="3735167"/>
            <a:ext cx="24688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sz="2933">
                <a:solidFill>
                  <a:srgbClr val="025B63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87" name="Google Shape;3687;p30"/>
          <p:cNvSpPr txBox="1">
            <a:spLocks noGrp="1"/>
          </p:cNvSpPr>
          <p:nvPr>
            <p:ph type="subTitle" idx="5"/>
          </p:nvPr>
        </p:nvSpPr>
        <p:spPr>
          <a:xfrm>
            <a:off x="4858051" y="3735167"/>
            <a:ext cx="24688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sz="2933">
                <a:solidFill>
                  <a:srgbClr val="025B63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88" name="Google Shape;3688;p30"/>
          <p:cNvSpPr txBox="1">
            <a:spLocks noGrp="1"/>
          </p:cNvSpPr>
          <p:nvPr>
            <p:ph type="subTitle" idx="6"/>
          </p:nvPr>
        </p:nvSpPr>
        <p:spPr>
          <a:xfrm>
            <a:off x="8162633" y="3735167"/>
            <a:ext cx="24688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sz="2933">
                <a:solidFill>
                  <a:srgbClr val="025B63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89" name="Google Shape;3689;p30"/>
          <p:cNvSpPr/>
          <p:nvPr/>
        </p:nvSpPr>
        <p:spPr>
          <a:xfrm>
            <a:off x="-667782" y="-121400"/>
            <a:ext cx="1852967" cy="6979400"/>
          </a:xfrm>
          <a:custGeom>
            <a:avLst/>
            <a:gdLst/>
            <a:ahLst/>
            <a:cxnLst/>
            <a:rect l="l" t="t" r="r" b="b"/>
            <a:pathLst>
              <a:path w="55589" h="209382" extrusionOk="0">
                <a:moveTo>
                  <a:pt x="1" y="0"/>
                </a:moveTo>
                <a:lnTo>
                  <a:pt x="1" y="209382"/>
                </a:lnTo>
                <a:lnTo>
                  <a:pt x="35048" y="209382"/>
                </a:lnTo>
                <a:cubicBezTo>
                  <a:pt x="36898" y="209382"/>
                  <a:pt x="38412" y="207868"/>
                  <a:pt x="38412" y="205997"/>
                </a:cubicBezTo>
                <a:cubicBezTo>
                  <a:pt x="38412" y="204147"/>
                  <a:pt x="36898" y="202633"/>
                  <a:pt x="35048" y="202633"/>
                </a:cubicBezTo>
                <a:lnTo>
                  <a:pt x="17976" y="202633"/>
                </a:lnTo>
                <a:cubicBezTo>
                  <a:pt x="17950" y="202634"/>
                  <a:pt x="17925" y="202634"/>
                  <a:pt x="17899" y="202634"/>
                </a:cubicBezTo>
                <a:cubicBezTo>
                  <a:pt x="16042" y="202634"/>
                  <a:pt x="14528" y="201136"/>
                  <a:pt x="14528" y="199269"/>
                </a:cubicBezTo>
                <a:cubicBezTo>
                  <a:pt x="14528" y="197382"/>
                  <a:pt x="16042" y="195883"/>
                  <a:pt x="17899" y="195883"/>
                </a:cubicBezTo>
                <a:cubicBezTo>
                  <a:pt x="17925" y="195883"/>
                  <a:pt x="17950" y="195884"/>
                  <a:pt x="17976" y="195884"/>
                </a:cubicBezTo>
                <a:lnTo>
                  <a:pt x="35048" y="195884"/>
                </a:lnTo>
                <a:cubicBezTo>
                  <a:pt x="36898" y="195884"/>
                  <a:pt x="38412" y="194370"/>
                  <a:pt x="38412" y="192520"/>
                </a:cubicBezTo>
                <a:cubicBezTo>
                  <a:pt x="38412" y="190662"/>
                  <a:pt x="36918" y="189156"/>
                  <a:pt x="35086" y="189156"/>
                </a:cubicBezTo>
                <a:cubicBezTo>
                  <a:pt x="35073" y="189156"/>
                  <a:pt x="35060" y="189156"/>
                  <a:pt x="35048" y="189156"/>
                </a:cubicBezTo>
                <a:lnTo>
                  <a:pt x="29035" y="189156"/>
                </a:lnTo>
                <a:cubicBezTo>
                  <a:pt x="27185" y="189156"/>
                  <a:pt x="25671" y="187643"/>
                  <a:pt x="25671" y="185771"/>
                </a:cubicBezTo>
                <a:cubicBezTo>
                  <a:pt x="25671" y="183921"/>
                  <a:pt x="27185" y="182408"/>
                  <a:pt x="29035" y="182408"/>
                </a:cubicBezTo>
                <a:lnTo>
                  <a:pt x="43562" y="182408"/>
                </a:lnTo>
                <a:cubicBezTo>
                  <a:pt x="45413" y="182408"/>
                  <a:pt x="46926" y="180894"/>
                  <a:pt x="46926" y="179023"/>
                </a:cubicBezTo>
                <a:cubicBezTo>
                  <a:pt x="46926" y="177172"/>
                  <a:pt x="45413" y="175659"/>
                  <a:pt x="43562" y="175659"/>
                </a:cubicBezTo>
                <a:lnTo>
                  <a:pt x="38412" y="175659"/>
                </a:lnTo>
                <a:cubicBezTo>
                  <a:pt x="36561" y="175659"/>
                  <a:pt x="35048" y="174145"/>
                  <a:pt x="35048" y="172295"/>
                </a:cubicBezTo>
                <a:cubicBezTo>
                  <a:pt x="35048" y="170424"/>
                  <a:pt x="36561" y="168910"/>
                  <a:pt x="38412" y="168910"/>
                </a:cubicBezTo>
                <a:lnTo>
                  <a:pt x="52119" y="168910"/>
                </a:lnTo>
                <a:cubicBezTo>
                  <a:pt x="53969" y="168910"/>
                  <a:pt x="55483" y="167396"/>
                  <a:pt x="55483" y="165546"/>
                </a:cubicBezTo>
                <a:cubicBezTo>
                  <a:pt x="55483" y="163675"/>
                  <a:pt x="53969" y="162182"/>
                  <a:pt x="52119" y="162182"/>
                </a:cubicBezTo>
                <a:lnTo>
                  <a:pt x="19721" y="162182"/>
                </a:lnTo>
                <a:cubicBezTo>
                  <a:pt x="17850" y="162182"/>
                  <a:pt x="16357" y="160668"/>
                  <a:pt x="16357" y="158797"/>
                </a:cubicBezTo>
                <a:cubicBezTo>
                  <a:pt x="16357" y="156947"/>
                  <a:pt x="17850" y="155433"/>
                  <a:pt x="19721" y="155433"/>
                </a:cubicBezTo>
                <a:lnTo>
                  <a:pt x="35048" y="155433"/>
                </a:lnTo>
                <a:cubicBezTo>
                  <a:pt x="36898" y="155433"/>
                  <a:pt x="38412" y="153919"/>
                  <a:pt x="38412" y="152048"/>
                </a:cubicBezTo>
                <a:lnTo>
                  <a:pt x="38412" y="152027"/>
                </a:lnTo>
                <a:cubicBezTo>
                  <a:pt x="38412" y="150156"/>
                  <a:pt x="36898" y="148642"/>
                  <a:pt x="35048" y="148642"/>
                </a:cubicBezTo>
                <a:lnTo>
                  <a:pt x="17976" y="148642"/>
                </a:lnTo>
                <a:cubicBezTo>
                  <a:pt x="16126" y="148642"/>
                  <a:pt x="14612" y="147129"/>
                  <a:pt x="14612" y="145278"/>
                </a:cubicBezTo>
                <a:cubicBezTo>
                  <a:pt x="14612" y="143407"/>
                  <a:pt x="16126" y="141915"/>
                  <a:pt x="17976" y="141915"/>
                </a:cubicBezTo>
                <a:lnTo>
                  <a:pt x="35048" y="141915"/>
                </a:lnTo>
                <a:cubicBezTo>
                  <a:pt x="36898" y="141915"/>
                  <a:pt x="38412" y="140401"/>
                  <a:pt x="38412" y="138530"/>
                </a:cubicBezTo>
                <a:cubicBezTo>
                  <a:pt x="38412" y="136680"/>
                  <a:pt x="36898" y="135166"/>
                  <a:pt x="35048" y="135166"/>
                </a:cubicBezTo>
                <a:lnTo>
                  <a:pt x="29035" y="135166"/>
                </a:lnTo>
                <a:cubicBezTo>
                  <a:pt x="27185" y="135166"/>
                  <a:pt x="25671" y="133652"/>
                  <a:pt x="25671" y="131781"/>
                </a:cubicBezTo>
                <a:cubicBezTo>
                  <a:pt x="25671" y="129931"/>
                  <a:pt x="27185" y="128417"/>
                  <a:pt x="29035" y="128417"/>
                </a:cubicBezTo>
                <a:lnTo>
                  <a:pt x="43562" y="128417"/>
                </a:lnTo>
                <a:cubicBezTo>
                  <a:pt x="45413" y="128417"/>
                  <a:pt x="46926" y="126903"/>
                  <a:pt x="46926" y="125053"/>
                </a:cubicBezTo>
                <a:cubicBezTo>
                  <a:pt x="46926" y="123195"/>
                  <a:pt x="45433" y="121689"/>
                  <a:pt x="43600" y="121689"/>
                </a:cubicBezTo>
                <a:cubicBezTo>
                  <a:pt x="43588" y="121689"/>
                  <a:pt x="43575" y="121689"/>
                  <a:pt x="43562" y="121689"/>
                </a:cubicBezTo>
                <a:lnTo>
                  <a:pt x="38412" y="121689"/>
                </a:lnTo>
                <a:cubicBezTo>
                  <a:pt x="38386" y="121690"/>
                  <a:pt x="38360" y="121690"/>
                  <a:pt x="38335" y="121690"/>
                </a:cubicBezTo>
                <a:cubicBezTo>
                  <a:pt x="36477" y="121690"/>
                  <a:pt x="34943" y="120191"/>
                  <a:pt x="34943" y="118304"/>
                </a:cubicBezTo>
                <a:cubicBezTo>
                  <a:pt x="34943" y="116450"/>
                  <a:pt x="36457" y="114938"/>
                  <a:pt x="38299" y="114938"/>
                </a:cubicBezTo>
                <a:cubicBezTo>
                  <a:pt x="38336" y="114938"/>
                  <a:pt x="38374" y="114939"/>
                  <a:pt x="38412" y="114940"/>
                </a:cubicBezTo>
                <a:lnTo>
                  <a:pt x="52119" y="114940"/>
                </a:lnTo>
                <a:cubicBezTo>
                  <a:pt x="53969" y="114940"/>
                  <a:pt x="55483" y="113427"/>
                  <a:pt x="55483" y="111576"/>
                </a:cubicBezTo>
                <a:cubicBezTo>
                  <a:pt x="55483" y="109705"/>
                  <a:pt x="53969" y="108191"/>
                  <a:pt x="52119" y="108191"/>
                </a:cubicBezTo>
                <a:lnTo>
                  <a:pt x="19721" y="108191"/>
                </a:lnTo>
                <a:cubicBezTo>
                  <a:pt x="17850" y="108191"/>
                  <a:pt x="16357" y="106678"/>
                  <a:pt x="16357" y="104828"/>
                </a:cubicBezTo>
                <a:cubicBezTo>
                  <a:pt x="16357" y="102956"/>
                  <a:pt x="17850" y="101443"/>
                  <a:pt x="19721" y="101443"/>
                </a:cubicBezTo>
                <a:lnTo>
                  <a:pt x="50143" y="101443"/>
                </a:lnTo>
                <a:cubicBezTo>
                  <a:pt x="52014" y="101443"/>
                  <a:pt x="53528" y="99950"/>
                  <a:pt x="53528" y="98079"/>
                </a:cubicBezTo>
                <a:cubicBezTo>
                  <a:pt x="53528" y="96208"/>
                  <a:pt x="52014" y="94715"/>
                  <a:pt x="50143" y="94715"/>
                </a:cubicBezTo>
                <a:lnTo>
                  <a:pt x="34333" y="94715"/>
                </a:lnTo>
                <a:cubicBezTo>
                  <a:pt x="32462" y="94715"/>
                  <a:pt x="30948" y="93201"/>
                  <a:pt x="30948" y="91330"/>
                </a:cubicBezTo>
                <a:cubicBezTo>
                  <a:pt x="30948" y="89480"/>
                  <a:pt x="32462" y="87966"/>
                  <a:pt x="34333" y="87966"/>
                </a:cubicBezTo>
                <a:lnTo>
                  <a:pt x="43436" y="87966"/>
                </a:lnTo>
                <a:cubicBezTo>
                  <a:pt x="45286" y="87966"/>
                  <a:pt x="46800" y="86452"/>
                  <a:pt x="46800" y="84602"/>
                </a:cubicBezTo>
                <a:cubicBezTo>
                  <a:pt x="46800" y="82731"/>
                  <a:pt x="45286" y="81217"/>
                  <a:pt x="43436" y="81217"/>
                </a:cubicBezTo>
                <a:lnTo>
                  <a:pt x="23779" y="81217"/>
                </a:lnTo>
                <a:cubicBezTo>
                  <a:pt x="21908" y="81217"/>
                  <a:pt x="20415" y="79703"/>
                  <a:pt x="20415" y="77853"/>
                </a:cubicBezTo>
                <a:cubicBezTo>
                  <a:pt x="20415" y="75982"/>
                  <a:pt x="21908" y="74468"/>
                  <a:pt x="23779" y="74468"/>
                </a:cubicBezTo>
                <a:lnTo>
                  <a:pt x="36898" y="74468"/>
                </a:lnTo>
                <a:cubicBezTo>
                  <a:pt x="38748" y="74468"/>
                  <a:pt x="40262" y="72976"/>
                  <a:pt x="40262" y="71104"/>
                </a:cubicBezTo>
                <a:cubicBezTo>
                  <a:pt x="40262" y="69233"/>
                  <a:pt x="38748" y="67741"/>
                  <a:pt x="36898" y="67741"/>
                </a:cubicBezTo>
                <a:lnTo>
                  <a:pt x="29266" y="67741"/>
                </a:lnTo>
                <a:cubicBezTo>
                  <a:pt x="27416" y="67741"/>
                  <a:pt x="25902" y="66227"/>
                  <a:pt x="25902" y="64356"/>
                </a:cubicBezTo>
                <a:cubicBezTo>
                  <a:pt x="25902" y="62505"/>
                  <a:pt x="27416" y="60992"/>
                  <a:pt x="29266" y="60992"/>
                </a:cubicBezTo>
                <a:lnTo>
                  <a:pt x="47431" y="60992"/>
                </a:lnTo>
                <a:cubicBezTo>
                  <a:pt x="49281" y="60992"/>
                  <a:pt x="50795" y="59478"/>
                  <a:pt x="50795" y="57607"/>
                </a:cubicBezTo>
                <a:cubicBezTo>
                  <a:pt x="50795" y="55757"/>
                  <a:pt x="49281" y="54243"/>
                  <a:pt x="47431" y="54243"/>
                </a:cubicBezTo>
                <a:lnTo>
                  <a:pt x="17976" y="54243"/>
                </a:lnTo>
                <a:cubicBezTo>
                  <a:pt x="16126" y="54243"/>
                  <a:pt x="14612" y="52729"/>
                  <a:pt x="14612" y="50879"/>
                </a:cubicBezTo>
                <a:cubicBezTo>
                  <a:pt x="14612" y="49008"/>
                  <a:pt x="16126" y="47494"/>
                  <a:pt x="17976" y="47494"/>
                </a:cubicBezTo>
                <a:lnTo>
                  <a:pt x="35048" y="47494"/>
                </a:lnTo>
                <a:cubicBezTo>
                  <a:pt x="36898" y="47494"/>
                  <a:pt x="38412" y="45980"/>
                  <a:pt x="38412" y="44130"/>
                </a:cubicBezTo>
                <a:cubicBezTo>
                  <a:pt x="38412" y="42259"/>
                  <a:pt x="36898" y="40745"/>
                  <a:pt x="35048" y="40745"/>
                </a:cubicBezTo>
                <a:lnTo>
                  <a:pt x="29035" y="40745"/>
                </a:lnTo>
                <a:cubicBezTo>
                  <a:pt x="27185" y="40745"/>
                  <a:pt x="25671" y="39253"/>
                  <a:pt x="25671" y="37381"/>
                </a:cubicBezTo>
                <a:cubicBezTo>
                  <a:pt x="25671" y="35510"/>
                  <a:pt x="27185" y="34017"/>
                  <a:pt x="29035" y="34017"/>
                </a:cubicBezTo>
                <a:lnTo>
                  <a:pt x="43562" y="34017"/>
                </a:lnTo>
                <a:cubicBezTo>
                  <a:pt x="45413" y="34017"/>
                  <a:pt x="46926" y="32504"/>
                  <a:pt x="46926" y="30633"/>
                </a:cubicBezTo>
                <a:cubicBezTo>
                  <a:pt x="46926" y="28782"/>
                  <a:pt x="45413" y="27269"/>
                  <a:pt x="43562" y="27269"/>
                </a:cubicBezTo>
                <a:lnTo>
                  <a:pt x="38412" y="27269"/>
                </a:lnTo>
                <a:cubicBezTo>
                  <a:pt x="36561" y="27269"/>
                  <a:pt x="35048" y="25755"/>
                  <a:pt x="35048" y="23905"/>
                </a:cubicBezTo>
                <a:cubicBezTo>
                  <a:pt x="35048" y="22034"/>
                  <a:pt x="36561" y="20520"/>
                  <a:pt x="38412" y="20520"/>
                </a:cubicBezTo>
                <a:lnTo>
                  <a:pt x="52119" y="20520"/>
                </a:lnTo>
                <a:cubicBezTo>
                  <a:pt x="52157" y="20521"/>
                  <a:pt x="52194" y="20522"/>
                  <a:pt x="52232" y="20522"/>
                </a:cubicBezTo>
                <a:cubicBezTo>
                  <a:pt x="54073" y="20522"/>
                  <a:pt x="55588" y="19010"/>
                  <a:pt x="55588" y="17156"/>
                </a:cubicBezTo>
                <a:cubicBezTo>
                  <a:pt x="55588" y="15281"/>
                  <a:pt x="54074" y="13790"/>
                  <a:pt x="52233" y="13790"/>
                </a:cubicBezTo>
                <a:cubicBezTo>
                  <a:pt x="52195" y="13790"/>
                  <a:pt x="52157" y="13791"/>
                  <a:pt x="52119" y="13792"/>
                </a:cubicBezTo>
                <a:lnTo>
                  <a:pt x="19721" y="13792"/>
                </a:lnTo>
                <a:cubicBezTo>
                  <a:pt x="17850" y="13771"/>
                  <a:pt x="16357" y="12278"/>
                  <a:pt x="16357" y="10407"/>
                </a:cubicBezTo>
                <a:cubicBezTo>
                  <a:pt x="16357" y="8557"/>
                  <a:pt x="17850" y="7043"/>
                  <a:pt x="19721" y="7043"/>
                </a:cubicBezTo>
                <a:lnTo>
                  <a:pt x="35048" y="7043"/>
                </a:lnTo>
                <a:cubicBezTo>
                  <a:pt x="36898" y="7043"/>
                  <a:pt x="38412" y="5529"/>
                  <a:pt x="38412" y="3658"/>
                </a:cubicBezTo>
                <a:cubicBezTo>
                  <a:pt x="38412" y="1808"/>
                  <a:pt x="36898" y="294"/>
                  <a:pt x="35048" y="294"/>
                </a:cubicBezTo>
                <a:lnTo>
                  <a:pt x="14192" y="294"/>
                </a:lnTo>
                <a:lnTo>
                  <a:pt x="14192" y="0"/>
                </a:lnTo>
                <a:close/>
              </a:path>
            </a:pathLst>
          </a:custGeom>
          <a:solidFill>
            <a:srgbClr val="0AC2A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0" name="Google Shape;3690;p30"/>
          <p:cNvSpPr/>
          <p:nvPr/>
        </p:nvSpPr>
        <p:spPr>
          <a:xfrm rot="-8720624">
            <a:off x="-269755" y="3556746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1" name="Google Shape;3691;p30"/>
          <p:cNvSpPr/>
          <p:nvPr/>
        </p:nvSpPr>
        <p:spPr>
          <a:xfrm rot="-8720624">
            <a:off x="174143" y="3750028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2" name="Google Shape;3692;p30"/>
          <p:cNvSpPr/>
          <p:nvPr/>
        </p:nvSpPr>
        <p:spPr>
          <a:xfrm rot="-6940796">
            <a:off x="-178596" y="2847986"/>
            <a:ext cx="160539" cy="227764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3" name="Google Shape;3693;p30"/>
          <p:cNvSpPr/>
          <p:nvPr/>
        </p:nvSpPr>
        <p:spPr>
          <a:xfrm rot="-8720624">
            <a:off x="-122631" y="5475764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4" name="Google Shape;3694;p30"/>
          <p:cNvSpPr/>
          <p:nvPr/>
        </p:nvSpPr>
        <p:spPr>
          <a:xfrm rot="-8720624">
            <a:off x="63800" y="6034712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5" name="Google Shape;3695;p30"/>
          <p:cNvSpPr/>
          <p:nvPr/>
        </p:nvSpPr>
        <p:spPr>
          <a:xfrm rot="-8720624">
            <a:off x="-336256" y="1866289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6" name="Google Shape;3696;p30"/>
          <p:cNvSpPr/>
          <p:nvPr/>
        </p:nvSpPr>
        <p:spPr>
          <a:xfrm rot="-6940796">
            <a:off x="333761" y="5572805"/>
            <a:ext cx="160539" cy="227764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697" name="Google Shape;3697;p30"/>
          <p:cNvGrpSpPr/>
          <p:nvPr/>
        </p:nvGrpSpPr>
        <p:grpSpPr>
          <a:xfrm>
            <a:off x="-817251" y="3735169"/>
            <a:ext cx="1507061" cy="1269217"/>
            <a:chOff x="115737" y="4132614"/>
            <a:chExt cx="1130296" cy="951913"/>
          </a:xfrm>
        </p:grpSpPr>
        <p:sp>
          <p:nvSpPr>
            <p:cNvPr id="3698" name="Google Shape;3698;p30"/>
            <p:cNvSpPr/>
            <p:nvPr/>
          </p:nvSpPr>
          <p:spPr>
            <a:xfrm>
              <a:off x="1125650" y="4670776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9" name="Google Shape;3699;p30"/>
            <p:cNvSpPr/>
            <p:nvPr/>
          </p:nvSpPr>
          <p:spPr>
            <a:xfrm>
              <a:off x="400389" y="4913690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0" name="Google Shape;3700;p30"/>
            <p:cNvSpPr/>
            <p:nvPr/>
          </p:nvSpPr>
          <p:spPr>
            <a:xfrm rot="-1779101">
              <a:off x="643303" y="4777153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1" name="Google Shape;3701;p30"/>
            <p:cNvSpPr/>
            <p:nvPr/>
          </p:nvSpPr>
          <p:spPr>
            <a:xfrm rot="-1779101">
              <a:off x="451037" y="4465936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2" name="Google Shape;3702;p30"/>
            <p:cNvSpPr/>
            <p:nvPr/>
          </p:nvSpPr>
          <p:spPr>
            <a:xfrm rot="-1779101">
              <a:off x="133744" y="4642905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3" name="Google Shape;3703;p30"/>
            <p:cNvSpPr/>
            <p:nvPr/>
          </p:nvSpPr>
          <p:spPr>
            <a:xfrm>
              <a:off x="250325" y="4132614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04" name="Google Shape;3704;p30"/>
          <p:cNvGrpSpPr/>
          <p:nvPr/>
        </p:nvGrpSpPr>
        <p:grpSpPr>
          <a:xfrm>
            <a:off x="-514451" y="237169"/>
            <a:ext cx="1246467" cy="1535868"/>
            <a:chOff x="2701550" y="4063126"/>
            <a:chExt cx="934850" cy="1151901"/>
          </a:xfrm>
        </p:grpSpPr>
        <p:sp>
          <p:nvSpPr>
            <p:cNvPr id="3705" name="Google Shape;3705;p30"/>
            <p:cNvSpPr/>
            <p:nvPr/>
          </p:nvSpPr>
          <p:spPr>
            <a:xfrm>
              <a:off x="3281275" y="4063126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6" name="Google Shape;3706;p30"/>
            <p:cNvSpPr/>
            <p:nvPr/>
          </p:nvSpPr>
          <p:spPr>
            <a:xfrm>
              <a:off x="3248614" y="5044190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7" name="Google Shape;3707;p30"/>
            <p:cNvSpPr/>
            <p:nvPr/>
          </p:nvSpPr>
          <p:spPr>
            <a:xfrm rot="-1779101">
              <a:off x="3491528" y="4907653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8" name="Google Shape;3708;p30"/>
            <p:cNvSpPr/>
            <p:nvPr/>
          </p:nvSpPr>
          <p:spPr>
            <a:xfrm rot="-1779101">
              <a:off x="3299262" y="4596436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9" name="Google Shape;3709;p30"/>
            <p:cNvSpPr/>
            <p:nvPr/>
          </p:nvSpPr>
          <p:spPr>
            <a:xfrm rot="-1779101">
              <a:off x="2981969" y="4773405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0" name="Google Shape;3710;p30"/>
            <p:cNvSpPr/>
            <p:nvPr/>
          </p:nvSpPr>
          <p:spPr>
            <a:xfrm>
              <a:off x="2701550" y="4424739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62564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p38"/>
          <p:cNvSpPr txBox="1">
            <a:spLocks noGrp="1"/>
          </p:cNvSpPr>
          <p:nvPr>
            <p:ph type="title"/>
          </p:nvPr>
        </p:nvSpPr>
        <p:spPr>
          <a:xfrm>
            <a:off x="3220955" y="2295720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6" name="Google Shape;3946;p38"/>
          <p:cNvSpPr txBox="1">
            <a:spLocks noGrp="1"/>
          </p:cNvSpPr>
          <p:nvPr>
            <p:ph type="title" idx="2"/>
          </p:nvPr>
        </p:nvSpPr>
        <p:spPr>
          <a:xfrm>
            <a:off x="6496571" y="2295720"/>
            <a:ext cx="25884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7" name="Google Shape;3947;p38"/>
          <p:cNvSpPr txBox="1">
            <a:spLocks noGrp="1"/>
          </p:cNvSpPr>
          <p:nvPr>
            <p:ph type="title" idx="3"/>
          </p:nvPr>
        </p:nvSpPr>
        <p:spPr>
          <a:xfrm>
            <a:off x="3214287" y="4605667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8" name="Google Shape;3948;p38"/>
          <p:cNvSpPr txBox="1">
            <a:spLocks noGrp="1"/>
          </p:cNvSpPr>
          <p:nvPr>
            <p:ph type="title" idx="4"/>
          </p:nvPr>
        </p:nvSpPr>
        <p:spPr>
          <a:xfrm>
            <a:off x="950967" y="588533"/>
            <a:ext cx="1030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9" name="Google Shape;3949;p38"/>
          <p:cNvSpPr txBox="1">
            <a:spLocks noGrp="1"/>
          </p:cNvSpPr>
          <p:nvPr>
            <p:ph type="title" idx="5"/>
          </p:nvPr>
        </p:nvSpPr>
        <p:spPr>
          <a:xfrm>
            <a:off x="6489904" y="4605667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50" name="Google Shape;3950;p38"/>
          <p:cNvSpPr txBox="1">
            <a:spLocks noGrp="1"/>
          </p:cNvSpPr>
          <p:nvPr>
            <p:ph type="subTitle" idx="1"/>
          </p:nvPr>
        </p:nvSpPr>
        <p:spPr>
          <a:xfrm>
            <a:off x="6496171" y="3017153"/>
            <a:ext cx="25884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1" name="Google Shape;3951;p38"/>
          <p:cNvSpPr txBox="1">
            <a:spLocks noGrp="1"/>
          </p:cNvSpPr>
          <p:nvPr>
            <p:ph type="subTitle" idx="6"/>
          </p:nvPr>
        </p:nvSpPr>
        <p:spPr>
          <a:xfrm>
            <a:off x="3221555" y="3017153"/>
            <a:ext cx="25884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2" name="Google Shape;3952;p38"/>
          <p:cNvSpPr txBox="1">
            <a:spLocks noGrp="1"/>
          </p:cNvSpPr>
          <p:nvPr>
            <p:ph type="subTitle" idx="7"/>
          </p:nvPr>
        </p:nvSpPr>
        <p:spPr>
          <a:xfrm>
            <a:off x="3214087" y="5327100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3" name="Google Shape;3953;p38"/>
          <p:cNvSpPr txBox="1">
            <a:spLocks noGrp="1"/>
          </p:cNvSpPr>
          <p:nvPr>
            <p:ph type="subTitle" idx="8"/>
          </p:nvPr>
        </p:nvSpPr>
        <p:spPr>
          <a:xfrm>
            <a:off x="6489904" y="5327100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4" name="Google Shape;3954;p38"/>
          <p:cNvSpPr/>
          <p:nvPr/>
        </p:nvSpPr>
        <p:spPr>
          <a:xfrm flipH="1">
            <a:off x="11100785" y="-121400"/>
            <a:ext cx="1852967" cy="6979400"/>
          </a:xfrm>
          <a:custGeom>
            <a:avLst/>
            <a:gdLst/>
            <a:ahLst/>
            <a:cxnLst/>
            <a:rect l="l" t="t" r="r" b="b"/>
            <a:pathLst>
              <a:path w="55589" h="209382" extrusionOk="0">
                <a:moveTo>
                  <a:pt x="1" y="0"/>
                </a:moveTo>
                <a:lnTo>
                  <a:pt x="1" y="209382"/>
                </a:lnTo>
                <a:lnTo>
                  <a:pt x="35048" y="209382"/>
                </a:lnTo>
                <a:cubicBezTo>
                  <a:pt x="36898" y="209382"/>
                  <a:pt x="38412" y="207868"/>
                  <a:pt x="38412" y="205997"/>
                </a:cubicBezTo>
                <a:cubicBezTo>
                  <a:pt x="38412" y="204147"/>
                  <a:pt x="36898" y="202633"/>
                  <a:pt x="35048" y="202633"/>
                </a:cubicBezTo>
                <a:lnTo>
                  <a:pt x="17976" y="202633"/>
                </a:lnTo>
                <a:cubicBezTo>
                  <a:pt x="17950" y="202634"/>
                  <a:pt x="17925" y="202634"/>
                  <a:pt x="17899" y="202634"/>
                </a:cubicBezTo>
                <a:cubicBezTo>
                  <a:pt x="16042" y="202634"/>
                  <a:pt x="14528" y="201136"/>
                  <a:pt x="14528" y="199269"/>
                </a:cubicBezTo>
                <a:cubicBezTo>
                  <a:pt x="14528" y="197382"/>
                  <a:pt x="16042" y="195883"/>
                  <a:pt x="17899" y="195883"/>
                </a:cubicBezTo>
                <a:cubicBezTo>
                  <a:pt x="17925" y="195883"/>
                  <a:pt x="17950" y="195884"/>
                  <a:pt x="17976" y="195884"/>
                </a:cubicBezTo>
                <a:lnTo>
                  <a:pt x="35048" y="195884"/>
                </a:lnTo>
                <a:cubicBezTo>
                  <a:pt x="36898" y="195884"/>
                  <a:pt x="38412" y="194370"/>
                  <a:pt x="38412" y="192520"/>
                </a:cubicBezTo>
                <a:cubicBezTo>
                  <a:pt x="38412" y="190662"/>
                  <a:pt x="36918" y="189156"/>
                  <a:pt x="35086" y="189156"/>
                </a:cubicBezTo>
                <a:cubicBezTo>
                  <a:pt x="35073" y="189156"/>
                  <a:pt x="35060" y="189156"/>
                  <a:pt x="35048" y="189156"/>
                </a:cubicBezTo>
                <a:lnTo>
                  <a:pt x="29035" y="189156"/>
                </a:lnTo>
                <a:cubicBezTo>
                  <a:pt x="27185" y="189156"/>
                  <a:pt x="25671" y="187643"/>
                  <a:pt x="25671" y="185771"/>
                </a:cubicBezTo>
                <a:cubicBezTo>
                  <a:pt x="25671" y="183921"/>
                  <a:pt x="27185" y="182408"/>
                  <a:pt x="29035" y="182408"/>
                </a:cubicBezTo>
                <a:lnTo>
                  <a:pt x="43562" y="182408"/>
                </a:lnTo>
                <a:cubicBezTo>
                  <a:pt x="45413" y="182408"/>
                  <a:pt x="46926" y="180894"/>
                  <a:pt x="46926" y="179023"/>
                </a:cubicBezTo>
                <a:cubicBezTo>
                  <a:pt x="46926" y="177172"/>
                  <a:pt x="45413" y="175659"/>
                  <a:pt x="43562" y="175659"/>
                </a:cubicBezTo>
                <a:lnTo>
                  <a:pt x="38412" y="175659"/>
                </a:lnTo>
                <a:cubicBezTo>
                  <a:pt x="36561" y="175659"/>
                  <a:pt x="35048" y="174145"/>
                  <a:pt x="35048" y="172295"/>
                </a:cubicBezTo>
                <a:cubicBezTo>
                  <a:pt x="35048" y="170424"/>
                  <a:pt x="36561" y="168910"/>
                  <a:pt x="38412" y="168910"/>
                </a:cubicBezTo>
                <a:lnTo>
                  <a:pt x="52119" y="168910"/>
                </a:lnTo>
                <a:cubicBezTo>
                  <a:pt x="53969" y="168910"/>
                  <a:pt x="55483" y="167396"/>
                  <a:pt x="55483" y="165546"/>
                </a:cubicBezTo>
                <a:cubicBezTo>
                  <a:pt x="55483" y="163675"/>
                  <a:pt x="53969" y="162182"/>
                  <a:pt x="52119" y="162182"/>
                </a:cubicBezTo>
                <a:lnTo>
                  <a:pt x="19721" y="162182"/>
                </a:lnTo>
                <a:cubicBezTo>
                  <a:pt x="17850" y="162182"/>
                  <a:pt x="16357" y="160668"/>
                  <a:pt x="16357" y="158797"/>
                </a:cubicBezTo>
                <a:cubicBezTo>
                  <a:pt x="16357" y="156947"/>
                  <a:pt x="17850" y="155433"/>
                  <a:pt x="19721" y="155433"/>
                </a:cubicBezTo>
                <a:lnTo>
                  <a:pt x="35048" y="155433"/>
                </a:lnTo>
                <a:cubicBezTo>
                  <a:pt x="36898" y="155433"/>
                  <a:pt x="38412" y="153919"/>
                  <a:pt x="38412" y="152048"/>
                </a:cubicBezTo>
                <a:lnTo>
                  <a:pt x="38412" y="152027"/>
                </a:lnTo>
                <a:cubicBezTo>
                  <a:pt x="38412" y="150156"/>
                  <a:pt x="36898" y="148642"/>
                  <a:pt x="35048" y="148642"/>
                </a:cubicBezTo>
                <a:lnTo>
                  <a:pt x="17976" y="148642"/>
                </a:lnTo>
                <a:cubicBezTo>
                  <a:pt x="16126" y="148642"/>
                  <a:pt x="14612" y="147129"/>
                  <a:pt x="14612" y="145278"/>
                </a:cubicBezTo>
                <a:cubicBezTo>
                  <a:pt x="14612" y="143407"/>
                  <a:pt x="16126" y="141915"/>
                  <a:pt x="17976" y="141915"/>
                </a:cubicBezTo>
                <a:lnTo>
                  <a:pt x="35048" y="141915"/>
                </a:lnTo>
                <a:cubicBezTo>
                  <a:pt x="36898" y="141915"/>
                  <a:pt x="38412" y="140401"/>
                  <a:pt x="38412" y="138530"/>
                </a:cubicBezTo>
                <a:cubicBezTo>
                  <a:pt x="38412" y="136680"/>
                  <a:pt x="36898" y="135166"/>
                  <a:pt x="35048" y="135166"/>
                </a:cubicBezTo>
                <a:lnTo>
                  <a:pt x="29035" y="135166"/>
                </a:lnTo>
                <a:cubicBezTo>
                  <a:pt x="27185" y="135166"/>
                  <a:pt x="25671" y="133652"/>
                  <a:pt x="25671" y="131781"/>
                </a:cubicBezTo>
                <a:cubicBezTo>
                  <a:pt x="25671" y="129931"/>
                  <a:pt x="27185" y="128417"/>
                  <a:pt x="29035" y="128417"/>
                </a:cubicBezTo>
                <a:lnTo>
                  <a:pt x="43562" y="128417"/>
                </a:lnTo>
                <a:cubicBezTo>
                  <a:pt x="45413" y="128417"/>
                  <a:pt x="46926" y="126903"/>
                  <a:pt x="46926" y="125053"/>
                </a:cubicBezTo>
                <a:cubicBezTo>
                  <a:pt x="46926" y="123195"/>
                  <a:pt x="45433" y="121689"/>
                  <a:pt x="43600" y="121689"/>
                </a:cubicBezTo>
                <a:cubicBezTo>
                  <a:pt x="43588" y="121689"/>
                  <a:pt x="43575" y="121689"/>
                  <a:pt x="43562" y="121689"/>
                </a:cubicBezTo>
                <a:lnTo>
                  <a:pt x="38412" y="121689"/>
                </a:lnTo>
                <a:cubicBezTo>
                  <a:pt x="38386" y="121690"/>
                  <a:pt x="38360" y="121690"/>
                  <a:pt x="38335" y="121690"/>
                </a:cubicBezTo>
                <a:cubicBezTo>
                  <a:pt x="36477" y="121690"/>
                  <a:pt x="34943" y="120191"/>
                  <a:pt x="34943" y="118304"/>
                </a:cubicBezTo>
                <a:cubicBezTo>
                  <a:pt x="34943" y="116450"/>
                  <a:pt x="36457" y="114938"/>
                  <a:pt x="38299" y="114938"/>
                </a:cubicBezTo>
                <a:cubicBezTo>
                  <a:pt x="38336" y="114938"/>
                  <a:pt x="38374" y="114939"/>
                  <a:pt x="38412" y="114940"/>
                </a:cubicBezTo>
                <a:lnTo>
                  <a:pt x="52119" y="114940"/>
                </a:lnTo>
                <a:cubicBezTo>
                  <a:pt x="53969" y="114940"/>
                  <a:pt x="55483" y="113427"/>
                  <a:pt x="55483" y="111576"/>
                </a:cubicBezTo>
                <a:cubicBezTo>
                  <a:pt x="55483" y="109705"/>
                  <a:pt x="53969" y="108191"/>
                  <a:pt x="52119" y="108191"/>
                </a:cubicBezTo>
                <a:lnTo>
                  <a:pt x="19721" y="108191"/>
                </a:lnTo>
                <a:cubicBezTo>
                  <a:pt x="17850" y="108191"/>
                  <a:pt x="16357" y="106678"/>
                  <a:pt x="16357" y="104828"/>
                </a:cubicBezTo>
                <a:cubicBezTo>
                  <a:pt x="16357" y="102956"/>
                  <a:pt x="17850" y="101443"/>
                  <a:pt x="19721" y="101443"/>
                </a:cubicBezTo>
                <a:lnTo>
                  <a:pt x="50143" y="101443"/>
                </a:lnTo>
                <a:cubicBezTo>
                  <a:pt x="52014" y="101443"/>
                  <a:pt x="53528" y="99950"/>
                  <a:pt x="53528" y="98079"/>
                </a:cubicBezTo>
                <a:cubicBezTo>
                  <a:pt x="53528" y="96208"/>
                  <a:pt x="52014" y="94715"/>
                  <a:pt x="50143" y="94715"/>
                </a:cubicBezTo>
                <a:lnTo>
                  <a:pt x="34333" y="94715"/>
                </a:lnTo>
                <a:cubicBezTo>
                  <a:pt x="32462" y="94715"/>
                  <a:pt x="30948" y="93201"/>
                  <a:pt x="30948" y="91330"/>
                </a:cubicBezTo>
                <a:cubicBezTo>
                  <a:pt x="30948" y="89480"/>
                  <a:pt x="32462" y="87966"/>
                  <a:pt x="34333" y="87966"/>
                </a:cubicBezTo>
                <a:lnTo>
                  <a:pt x="43436" y="87966"/>
                </a:lnTo>
                <a:cubicBezTo>
                  <a:pt x="45286" y="87966"/>
                  <a:pt x="46800" y="86452"/>
                  <a:pt x="46800" y="84602"/>
                </a:cubicBezTo>
                <a:cubicBezTo>
                  <a:pt x="46800" y="82731"/>
                  <a:pt x="45286" y="81217"/>
                  <a:pt x="43436" y="81217"/>
                </a:cubicBezTo>
                <a:lnTo>
                  <a:pt x="23779" y="81217"/>
                </a:lnTo>
                <a:cubicBezTo>
                  <a:pt x="21908" y="81217"/>
                  <a:pt x="20415" y="79703"/>
                  <a:pt x="20415" y="77853"/>
                </a:cubicBezTo>
                <a:cubicBezTo>
                  <a:pt x="20415" y="75982"/>
                  <a:pt x="21908" y="74468"/>
                  <a:pt x="23779" y="74468"/>
                </a:cubicBezTo>
                <a:lnTo>
                  <a:pt x="36898" y="74468"/>
                </a:lnTo>
                <a:cubicBezTo>
                  <a:pt x="38748" y="74468"/>
                  <a:pt x="40262" y="72976"/>
                  <a:pt x="40262" y="71104"/>
                </a:cubicBezTo>
                <a:cubicBezTo>
                  <a:pt x="40262" y="69233"/>
                  <a:pt x="38748" y="67741"/>
                  <a:pt x="36898" y="67741"/>
                </a:cubicBezTo>
                <a:lnTo>
                  <a:pt x="29266" y="67741"/>
                </a:lnTo>
                <a:cubicBezTo>
                  <a:pt x="27416" y="67741"/>
                  <a:pt x="25902" y="66227"/>
                  <a:pt x="25902" y="64356"/>
                </a:cubicBezTo>
                <a:cubicBezTo>
                  <a:pt x="25902" y="62505"/>
                  <a:pt x="27416" y="60992"/>
                  <a:pt x="29266" y="60992"/>
                </a:cubicBezTo>
                <a:lnTo>
                  <a:pt x="47431" y="60992"/>
                </a:lnTo>
                <a:cubicBezTo>
                  <a:pt x="49281" y="60992"/>
                  <a:pt x="50795" y="59478"/>
                  <a:pt x="50795" y="57607"/>
                </a:cubicBezTo>
                <a:cubicBezTo>
                  <a:pt x="50795" y="55757"/>
                  <a:pt x="49281" y="54243"/>
                  <a:pt x="47431" y="54243"/>
                </a:cubicBezTo>
                <a:lnTo>
                  <a:pt x="17976" y="54243"/>
                </a:lnTo>
                <a:cubicBezTo>
                  <a:pt x="16126" y="54243"/>
                  <a:pt x="14612" y="52729"/>
                  <a:pt x="14612" y="50879"/>
                </a:cubicBezTo>
                <a:cubicBezTo>
                  <a:pt x="14612" y="49008"/>
                  <a:pt x="16126" y="47494"/>
                  <a:pt x="17976" y="47494"/>
                </a:cubicBezTo>
                <a:lnTo>
                  <a:pt x="35048" y="47494"/>
                </a:lnTo>
                <a:cubicBezTo>
                  <a:pt x="36898" y="47494"/>
                  <a:pt x="38412" y="45980"/>
                  <a:pt x="38412" y="44130"/>
                </a:cubicBezTo>
                <a:cubicBezTo>
                  <a:pt x="38412" y="42259"/>
                  <a:pt x="36898" y="40745"/>
                  <a:pt x="35048" y="40745"/>
                </a:cubicBezTo>
                <a:lnTo>
                  <a:pt x="29035" y="40745"/>
                </a:lnTo>
                <a:cubicBezTo>
                  <a:pt x="27185" y="40745"/>
                  <a:pt x="25671" y="39253"/>
                  <a:pt x="25671" y="37381"/>
                </a:cubicBezTo>
                <a:cubicBezTo>
                  <a:pt x="25671" y="35510"/>
                  <a:pt x="27185" y="34017"/>
                  <a:pt x="29035" y="34017"/>
                </a:cubicBezTo>
                <a:lnTo>
                  <a:pt x="43562" y="34017"/>
                </a:lnTo>
                <a:cubicBezTo>
                  <a:pt x="45413" y="34017"/>
                  <a:pt x="46926" y="32504"/>
                  <a:pt x="46926" y="30633"/>
                </a:cubicBezTo>
                <a:cubicBezTo>
                  <a:pt x="46926" y="28782"/>
                  <a:pt x="45413" y="27269"/>
                  <a:pt x="43562" y="27269"/>
                </a:cubicBezTo>
                <a:lnTo>
                  <a:pt x="38412" y="27269"/>
                </a:lnTo>
                <a:cubicBezTo>
                  <a:pt x="36561" y="27269"/>
                  <a:pt x="35048" y="25755"/>
                  <a:pt x="35048" y="23905"/>
                </a:cubicBezTo>
                <a:cubicBezTo>
                  <a:pt x="35048" y="22034"/>
                  <a:pt x="36561" y="20520"/>
                  <a:pt x="38412" y="20520"/>
                </a:cubicBezTo>
                <a:lnTo>
                  <a:pt x="52119" y="20520"/>
                </a:lnTo>
                <a:cubicBezTo>
                  <a:pt x="52157" y="20521"/>
                  <a:pt x="52194" y="20522"/>
                  <a:pt x="52232" y="20522"/>
                </a:cubicBezTo>
                <a:cubicBezTo>
                  <a:pt x="54073" y="20522"/>
                  <a:pt x="55588" y="19010"/>
                  <a:pt x="55588" y="17156"/>
                </a:cubicBezTo>
                <a:cubicBezTo>
                  <a:pt x="55588" y="15281"/>
                  <a:pt x="54074" y="13790"/>
                  <a:pt x="52233" y="13790"/>
                </a:cubicBezTo>
                <a:cubicBezTo>
                  <a:pt x="52195" y="13790"/>
                  <a:pt x="52157" y="13791"/>
                  <a:pt x="52119" y="13792"/>
                </a:cubicBezTo>
                <a:lnTo>
                  <a:pt x="19721" y="13792"/>
                </a:lnTo>
                <a:cubicBezTo>
                  <a:pt x="17850" y="13771"/>
                  <a:pt x="16357" y="12278"/>
                  <a:pt x="16357" y="10407"/>
                </a:cubicBezTo>
                <a:cubicBezTo>
                  <a:pt x="16357" y="8557"/>
                  <a:pt x="17850" y="7043"/>
                  <a:pt x="19721" y="7043"/>
                </a:cubicBezTo>
                <a:lnTo>
                  <a:pt x="35048" y="7043"/>
                </a:lnTo>
                <a:cubicBezTo>
                  <a:pt x="36898" y="7043"/>
                  <a:pt x="38412" y="5529"/>
                  <a:pt x="38412" y="3658"/>
                </a:cubicBezTo>
                <a:cubicBezTo>
                  <a:pt x="38412" y="1808"/>
                  <a:pt x="36898" y="294"/>
                  <a:pt x="35048" y="294"/>
                </a:cubicBezTo>
                <a:lnTo>
                  <a:pt x="14192" y="294"/>
                </a:lnTo>
                <a:lnTo>
                  <a:pt x="14192" y="0"/>
                </a:lnTo>
                <a:close/>
              </a:path>
            </a:pathLst>
          </a:custGeom>
          <a:solidFill>
            <a:srgbClr val="F89A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55" name="Google Shape;3955;p38"/>
          <p:cNvSpPr/>
          <p:nvPr/>
        </p:nvSpPr>
        <p:spPr>
          <a:xfrm>
            <a:off x="-860765" y="-121400"/>
            <a:ext cx="1852967" cy="6979400"/>
          </a:xfrm>
          <a:custGeom>
            <a:avLst/>
            <a:gdLst/>
            <a:ahLst/>
            <a:cxnLst/>
            <a:rect l="l" t="t" r="r" b="b"/>
            <a:pathLst>
              <a:path w="55589" h="209382" extrusionOk="0">
                <a:moveTo>
                  <a:pt x="1" y="0"/>
                </a:moveTo>
                <a:lnTo>
                  <a:pt x="1" y="209382"/>
                </a:lnTo>
                <a:lnTo>
                  <a:pt x="35048" y="209382"/>
                </a:lnTo>
                <a:cubicBezTo>
                  <a:pt x="36898" y="209382"/>
                  <a:pt x="38412" y="207868"/>
                  <a:pt x="38412" y="205997"/>
                </a:cubicBezTo>
                <a:cubicBezTo>
                  <a:pt x="38412" y="204147"/>
                  <a:pt x="36898" y="202633"/>
                  <a:pt x="35048" y="202633"/>
                </a:cubicBezTo>
                <a:lnTo>
                  <a:pt x="17976" y="202633"/>
                </a:lnTo>
                <a:cubicBezTo>
                  <a:pt x="17950" y="202634"/>
                  <a:pt x="17925" y="202634"/>
                  <a:pt x="17899" y="202634"/>
                </a:cubicBezTo>
                <a:cubicBezTo>
                  <a:pt x="16042" y="202634"/>
                  <a:pt x="14528" y="201136"/>
                  <a:pt x="14528" y="199269"/>
                </a:cubicBezTo>
                <a:cubicBezTo>
                  <a:pt x="14528" y="197382"/>
                  <a:pt x="16042" y="195883"/>
                  <a:pt x="17899" y="195883"/>
                </a:cubicBezTo>
                <a:cubicBezTo>
                  <a:pt x="17925" y="195883"/>
                  <a:pt x="17950" y="195884"/>
                  <a:pt x="17976" y="195884"/>
                </a:cubicBezTo>
                <a:lnTo>
                  <a:pt x="35048" y="195884"/>
                </a:lnTo>
                <a:cubicBezTo>
                  <a:pt x="36898" y="195884"/>
                  <a:pt x="38412" y="194370"/>
                  <a:pt x="38412" y="192520"/>
                </a:cubicBezTo>
                <a:cubicBezTo>
                  <a:pt x="38412" y="190662"/>
                  <a:pt x="36918" y="189156"/>
                  <a:pt x="35086" y="189156"/>
                </a:cubicBezTo>
                <a:cubicBezTo>
                  <a:pt x="35073" y="189156"/>
                  <a:pt x="35060" y="189156"/>
                  <a:pt x="35048" y="189156"/>
                </a:cubicBezTo>
                <a:lnTo>
                  <a:pt x="29035" y="189156"/>
                </a:lnTo>
                <a:cubicBezTo>
                  <a:pt x="27185" y="189156"/>
                  <a:pt x="25671" y="187643"/>
                  <a:pt x="25671" y="185771"/>
                </a:cubicBezTo>
                <a:cubicBezTo>
                  <a:pt x="25671" y="183921"/>
                  <a:pt x="27185" y="182408"/>
                  <a:pt x="29035" y="182408"/>
                </a:cubicBezTo>
                <a:lnTo>
                  <a:pt x="43562" y="182408"/>
                </a:lnTo>
                <a:cubicBezTo>
                  <a:pt x="45413" y="182408"/>
                  <a:pt x="46926" y="180894"/>
                  <a:pt x="46926" y="179023"/>
                </a:cubicBezTo>
                <a:cubicBezTo>
                  <a:pt x="46926" y="177172"/>
                  <a:pt x="45413" y="175659"/>
                  <a:pt x="43562" y="175659"/>
                </a:cubicBezTo>
                <a:lnTo>
                  <a:pt x="38412" y="175659"/>
                </a:lnTo>
                <a:cubicBezTo>
                  <a:pt x="36561" y="175659"/>
                  <a:pt x="35048" y="174145"/>
                  <a:pt x="35048" y="172295"/>
                </a:cubicBezTo>
                <a:cubicBezTo>
                  <a:pt x="35048" y="170424"/>
                  <a:pt x="36561" y="168910"/>
                  <a:pt x="38412" y="168910"/>
                </a:cubicBezTo>
                <a:lnTo>
                  <a:pt x="52119" y="168910"/>
                </a:lnTo>
                <a:cubicBezTo>
                  <a:pt x="53969" y="168910"/>
                  <a:pt x="55483" y="167396"/>
                  <a:pt x="55483" y="165546"/>
                </a:cubicBezTo>
                <a:cubicBezTo>
                  <a:pt x="55483" y="163675"/>
                  <a:pt x="53969" y="162182"/>
                  <a:pt x="52119" y="162182"/>
                </a:cubicBezTo>
                <a:lnTo>
                  <a:pt x="19721" y="162182"/>
                </a:lnTo>
                <a:cubicBezTo>
                  <a:pt x="17850" y="162182"/>
                  <a:pt x="16357" y="160668"/>
                  <a:pt x="16357" y="158797"/>
                </a:cubicBezTo>
                <a:cubicBezTo>
                  <a:pt x="16357" y="156947"/>
                  <a:pt x="17850" y="155433"/>
                  <a:pt x="19721" y="155433"/>
                </a:cubicBezTo>
                <a:lnTo>
                  <a:pt x="35048" y="155433"/>
                </a:lnTo>
                <a:cubicBezTo>
                  <a:pt x="36898" y="155433"/>
                  <a:pt x="38412" y="153919"/>
                  <a:pt x="38412" y="152048"/>
                </a:cubicBezTo>
                <a:lnTo>
                  <a:pt x="38412" y="152027"/>
                </a:lnTo>
                <a:cubicBezTo>
                  <a:pt x="38412" y="150156"/>
                  <a:pt x="36898" y="148642"/>
                  <a:pt x="35048" y="148642"/>
                </a:cubicBezTo>
                <a:lnTo>
                  <a:pt x="17976" y="148642"/>
                </a:lnTo>
                <a:cubicBezTo>
                  <a:pt x="16126" y="148642"/>
                  <a:pt x="14612" y="147129"/>
                  <a:pt x="14612" y="145278"/>
                </a:cubicBezTo>
                <a:cubicBezTo>
                  <a:pt x="14612" y="143407"/>
                  <a:pt x="16126" y="141915"/>
                  <a:pt x="17976" y="141915"/>
                </a:cubicBezTo>
                <a:lnTo>
                  <a:pt x="35048" y="141915"/>
                </a:lnTo>
                <a:cubicBezTo>
                  <a:pt x="36898" y="141915"/>
                  <a:pt x="38412" y="140401"/>
                  <a:pt x="38412" y="138530"/>
                </a:cubicBezTo>
                <a:cubicBezTo>
                  <a:pt x="38412" y="136680"/>
                  <a:pt x="36898" y="135166"/>
                  <a:pt x="35048" y="135166"/>
                </a:cubicBezTo>
                <a:lnTo>
                  <a:pt x="29035" y="135166"/>
                </a:lnTo>
                <a:cubicBezTo>
                  <a:pt x="27185" y="135166"/>
                  <a:pt x="25671" y="133652"/>
                  <a:pt x="25671" y="131781"/>
                </a:cubicBezTo>
                <a:cubicBezTo>
                  <a:pt x="25671" y="129931"/>
                  <a:pt x="27185" y="128417"/>
                  <a:pt x="29035" y="128417"/>
                </a:cubicBezTo>
                <a:lnTo>
                  <a:pt x="43562" y="128417"/>
                </a:lnTo>
                <a:cubicBezTo>
                  <a:pt x="45413" y="128417"/>
                  <a:pt x="46926" y="126903"/>
                  <a:pt x="46926" y="125053"/>
                </a:cubicBezTo>
                <a:cubicBezTo>
                  <a:pt x="46926" y="123195"/>
                  <a:pt x="45433" y="121689"/>
                  <a:pt x="43600" y="121689"/>
                </a:cubicBezTo>
                <a:cubicBezTo>
                  <a:pt x="43588" y="121689"/>
                  <a:pt x="43575" y="121689"/>
                  <a:pt x="43562" y="121689"/>
                </a:cubicBezTo>
                <a:lnTo>
                  <a:pt x="38412" y="121689"/>
                </a:lnTo>
                <a:cubicBezTo>
                  <a:pt x="38386" y="121690"/>
                  <a:pt x="38360" y="121690"/>
                  <a:pt x="38335" y="121690"/>
                </a:cubicBezTo>
                <a:cubicBezTo>
                  <a:pt x="36477" y="121690"/>
                  <a:pt x="34943" y="120191"/>
                  <a:pt x="34943" y="118304"/>
                </a:cubicBezTo>
                <a:cubicBezTo>
                  <a:pt x="34943" y="116450"/>
                  <a:pt x="36457" y="114938"/>
                  <a:pt x="38299" y="114938"/>
                </a:cubicBezTo>
                <a:cubicBezTo>
                  <a:pt x="38336" y="114938"/>
                  <a:pt x="38374" y="114939"/>
                  <a:pt x="38412" y="114940"/>
                </a:cubicBezTo>
                <a:lnTo>
                  <a:pt x="52119" y="114940"/>
                </a:lnTo>
                <a:cubicBezTo>
                  <a:pt x="53969" y="114940"/>
                  <a:pt x="55483" y="113427"/>
                  <a:pt x="55483" y="111576"/>
                </a:cubicBezTo>
                <a:cubicBezTo>
                  <a:pt x="55483" y="109705"/>
                  <a:pt x="53969" y="108191"/>
                  <a:pt x="52119" y="108191"/>
                </a:cubicBezTo>
                <a:lnTo>
                  <a:pt x="19721" y="108191"/>
                </a:lnTo>
                <a:cubicBezTo>
                  <a:pt x="17850" y="108191"/>
                  <a:pt x="16357" y="106678"/>
                  <a:pt x="16357" y="104828"/>
                </a:cubicBezTo>
                <a:cubicBezTo>
                  <a:pt x="16357" y="102956"/>
                  <a:pt x="17850" y="101443"/>
                  <a:pt x="19721" y="101443"/>
                </a:cubicBezTo>
                <a:lnTo>
                  <a:pt x="50143" y="101443"/>
                </a:lnTo>
                <a:cubicBezTo>
                  <a:pt x="52014" y="101443"/>
                  <a:pt x="53528" y="99950"/>
                  <a:pt x="53528" y="98079"/>
                </a:cubicBezTo>
                <a:cubicBezTo>
                  <a:pt x="53528" y="96208"/>
                  <a:pt x="52014" y="94715"/>
                  <a:pt x="50143" y="94715"/>
                </a:cubicBezTo>
                <a:lnTo>
                  <a:pt x="34333" y="94715"/>
                </a:lnTo>
                <a:cubicBezTo>
                  <a:pt x="32462" y="94715"/>
                  <a:pt x="30948" y="93201"/>
                  <a:pt x="30948" y="91330"/>
                </a:cubicBezTo>
                <a:cubicBezTo>
                  <a:pt x="30948" y="89480"/>
                  <a:pt x="32462" y="87966"/>
                  <a:pt x="34333" y="87966"/>
                </a:cubicBezTo>
                <a:lnTo>
                  <a:pt x="43436" y="87966"/>
                </a:lnTo>
                <a:cubicBezTo>
                  <a:pt x="45286" y="87966"/>
                  <a:pt x="46800" y="86452"/>
                  <a:pt x="46800" y="84602"/>
                </a:cubicBezTo>
                <a:cubicBezTo>
                  <a:pt x="46800" y="82731"/>
                  <a:pt x="45286" y="81217"/>
                  <a:pt x="43436" y="81217"/>
                </a:cubicBezTo>
                <a:lnTo>
                  <a:pt x="23779" y="81217"/>
                </a:lnTo>
                <a:cubicBezTo>
                  <a:pt x="21908" y="81217"/>
                  <a:pt x="20415" y="79703"/>
                  <a:pt x="20415" y="77853"/>
                </a:cubicBezTo>
                <a:cubicBezTo>
                  <a:pt x="20415" y="75982"/>
                  <a:pt x="21908" y="74468"/>
                  <a:pt x="23779" y="74468"/>
                </a:cubicBezTo>
                <a:lnTo>
                  <a:pt x="36898" y="74468"/>
                </a:lnTo>
                <a:cubicBezTo>
                  <a:pt x="38748" y="74468"/>
                  <a:pt x="40262" y="72976"/>
                  <a:pt x="40262" y="71104"/>
                </a:cubicBezTo>
                <a:cubicBezTo>
                  <a:pt x="40262" y="69233"/>
                  <a:pt x="38748" y="67741"/>
                  <a:pt x="36898" y="67741"/>
                </a:cubicBezTo>
                <a:lnTo>
                  <a:pt x="29266" y="67741"/>
                </a:lnTo>
                <a:cubicBezTo>
                  <a:pt x="27416" y="67741"/>
                  <a:pt x="25902" y="66227"/>
                  <a:pt x="25902" y="64356"/>
                </a:cubicBezTo>
                <a:cubicBezTo>
                  <a:pt x="25902" y="62505"/>
                  <a:pt x="27416" y="60992"/>
                  <a:pt x="29266" y="60992"/>
                </a:cubicBezTo>
                <a:lnTo>
                  <a:pt x="47431" y="60992"/>
                </a:lnTo>
                <a:cubicBezTo>
                  <a:pt x="49281" y="60992"/>
                  <a:pt x="50795" y="59478"/>
                  <a:pt x="50795" y="57607"/>
                </a:cubicBezTo>
                <a:cubicBezTo>
                  <a:pt x="50795" y="55757"/>
                  <a:pt x="49281" y="54243"/>
                  <a:pt x="47431" y="54243"/>
                </a:cubicBezTo>
                <a:lnTo>
                  <a:pt x="17976" y="54243"/>
                </a:lnTo>
                <a:cubicBezTo>
                  <a:pt x="16126" y="54243"/>
                  <a:pt x="14612" y="52729"/>
                  <a:pt x="14612" y="50879"/>
                </a:cubicBezTo>
                <a:cubicBezTo>
                  <a:pt x="14612" y="49008"/>
                  <a:pt x="16126" y="47494"/>
                  <a:pt x="17976" y="47494"/>
                </a:cubicBezTo>
                <a:lnTo>
                  <a:pt x="35048" y="47494"/>
                </a:lnTo>
                <a:cubicBezTo>
                  <a:pt x="36898" y="47494"/>
                  <a:pt x="38412" y="45980"/>
                  <a:pt x="38412" y="44130"/>
                </a:cubicBezTo>
                <a:cubicBezTo>
                  <a:pt x="38412" y="42259"/>
                  <a:pt x="36898" y="40745"/>
                  <a:pt x="35048" y="40745"/>
                </a:cubicBezTo>
                <a:lnTo>
                  <a:pt x="29035" y="40745"/>
                </a:lnTo>
                <a:cubicBezTo>
                  <a:pt x="27185" y="40745"/>
                  <a:pt x="25671" y="39253"/>
                  <a:pt x="25671" y="37381"/>
                </a:cubicBezTo>
                <a:cubicBezTo>
                  <a:pt x="25671" y="35510"/>
                  <a:pt x="27185" y="34017"/>
                  <a:pt x="29035" y="34017"/>
                </a:cubicBezTo>
                <a:lnTo>
                  <a:pt x="43562" y="34017"/>
                </a:lnTo>
                <a:cubicBezTo>
                  <a:pt x="45413" y="34017"/>
                  <a:pt x="46926" y="32504"/>
                  <a:pt x="46926" y="30633"/>
                </a:cubicBezTo>
                <a:cubicBezTo>
                  <a:pt x="46926" y="28782"/>
                  <a:pt x="45413" y="27269"/>
                  <a:pt x="43562" y="27269"/>
                </a:cubicBezTo>
                <a:lnTo>
                  <a:pt x="38412" y="27269"/>
                </a:lnTo>
                <a:cubicBezTo>
                  <a:pt x="36561" y="27269"/>
                  <a:pt x="35048" y="25755"/>
                  <a:pt x="35048" y="23905"/>
                </a:cubicBezTo>
                <a:cubicBezTo>
                  <a:pt x="35048" y="22034"/>
                  <a:pt x="36561" y="20520"/>
                  <a:pt x="38412" y="20520"/>
                </a:cubicBezTo>
                <a:lnTo>
                  <a:pt x="52119" y="20520"/>
                </a:lnTo>
                <a:cubicBezTo>
                  <a:pt x="52157" y="20521"/>
                  <a:pt x="52194" y="20522"/>
                  <a:pt x="52232" y="20522"/>
                </a:cubicBezTo>
                <a:cubicBezTo>
                  <a:pt x="54073" y="20522"/>
                  <a:pt x="55588" y="19010"/>
                  <a:pt x="55588" y="17156"/>
                </a:cubicBezTo>
                <a:cubicBezTo>
                  <a:pt x="55588" y="15281"/>
                  <a:pt x="54074" y="13790"/>
                  <a:pt x="52233" y="13790"/>
                </a:cubicBezTo>
                <a:cubicBezTo>
                  <a:pt x="52195" y="13790"/>
                  <a:pt x="52157" y="13791"/>
                  <a:pt x="52119" y="13792"/>
                </a:cubicBezTo>
                <a:lnTo>
                  <a:pt x="19721" y="13792"/>
                </a:lnTo>
                <a:cubicBezTo>
                  <a:pt x="17850" y="13771"/>
                  <a:pt x="16357" y="12278"/>
                  <a:pt x="16357" y="10407"/>
                </a:cubicBezTo>
                <a:cubicBezTo>
                  <a:pt x="16357" y="8557"/>
                  <a:pt x="17850" y="7043"/>
                  <a:pt x="19721" y="7043"/>
                </a:cubicBezTo>
                <a:lnTo>
                  <a:pt x="35048" y="7043"/>
                </a:lnTo>
                <a:cubicBezTo>
                  <a:pt x="36898" y="7043"/>
                  <a:pt x="38412" y="5529"/>
                  <a:pt x="38412" y="3658"/>
                </a:cubicBezTo>
                <a:cubicBezTo>
                  <a:pt x="38412" y="1808"/>
                  <a:pt x="36898" y="294"/>
                  <a:pt x="35048" y="294"/>
                </a:cubicBezTo>
                <a:lnTo>
                  <a:pt x="14192" y="294"/>
                </a:lnTo>
                <a:lnTo>
                  <a:pt x="14192" y="0"/>
                </a:lnTo>
                <a:close/>
              </a:path>
            </a:pathLst>
          </a:custGeom>
          <a:solidFill>
            <a:srgbClr val="0AC2A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432216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0475596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7355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0D8CA9-5E19-499C-A765-D8883BD149C7}"/>
              </a:ext>
            </a:extLst>
          </p:cNvPr>
          <p:cNvSpPr/>
          <p:nvPr userDrawn="1"/>
        </p:nvSpPr>
        <p:spPr>
          <a:xfrm>
            <a:off x="0" y="6663868"/>
            <a:ext cx="12192000" cy="1941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409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871052-50AA-442C-903A-45AB4741DE0D}"/>
              </a:ext>
            </a:extLst>
          </p:cNvPr>
          <p:cNvSpPr/>
          <p:nvPr userDrawn="1"/>
        </p:nvSpPr>
        <p:spPr>
          <a:xfrm>
            <a:off x="0" y="6663868"/>
            <a:ext cx="12192000" cy="1941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10927996" y="3605613"/>
            <a:ext cx="968730" cy="3155321"/>
          </a:xfrm>
          <a:custGeom>
            <a:avLst/>
            <a:gdLst>
              <a:gd name="T0" fmla="*/ 67 w 366"/>
              <a:gd name="T1" fmla="*/ 544 h 1198"/>
              <a:gd name="T2" fmla="*/ 69 w 366"/>
              <a:gd name="T3" fmla="*/ 455 h 1198"/>
              <a:gd name="T4" fmla="*/ 89 w 366"/>
              <a:gd name="T5" fmla="*/ 455 h 1198"/>
              <a:gd name="T6" fmla="*/ 93 w 366"/>
              <a:gd name="T7" fmla="*/ 524 h 1198"/>
              <a:gd name="T8" fmla="*/ 96 w 366"/>
              <a:gd name="T9" fmla="*/ 494 h 1198"/>
              <a:gd name="T10" fmla="*/ 107 w 366"/>
              <a:gd name="T11" fmla="*/ 490 h 1198"/>
              <a:gd name="T12" fmla="*/ 105 w 366"/>
              <a:gd name="T13" fmla="*/ 384 h 1198"/>
              <a:gd name="T14" fmla="*/ 33 w 366"/>
              <a:gd name="T15" fmla="*/ 320 h 1198"/>
              <a:gd name="T16" fmla="*/ 155 w 366"/>
              <a:gd name="T17" fmla="*/ 203 h 1198"/>
              <a:gd name="T18" fmla="*/ 191 w 366"/>
              <a:gd name="T19" fmla="*/ 172 h 1198"/>
              <a:gd name="T20" fmla="*/ 179 w 366"/>
              <a:gd name="T21" fmla="*/ 102 h 1198"/>
              <a:gd name="T22" fmla="*/ 182 w 366"/>
              <a:gd name="T23" fmla="*/ 60 h 1198"/>
              <a:gd name="T24" fmla="*/ 156 w 366"/>
              <a:gd name="T25" fmla="*/ 32 h 1198"/>
              <a:gd name="T26" fmla="*/ 316 w 366"/>
              <a:gd name="T27" fmla="*/ 48 h 1198"/>
              <a:gd name="T28" fmla="*/ 319 w 366"/>
              <a:gd name="T29" fmla="*/ 55 h 1198"/>
              <a:gd name="T30" fmla="*/ 287 w 366"/>
              <a:gd name="T31" fmla="*/ 73 h 1198"/>
              <a:gd name="T32" fmla="*/ 282 w 366"/>
              <a:gd name="T33" fmla="*/ 135 h 1198"/>
              <a:gd name="T34" fmla="*/ 339 w 366"/>
              <a:gd name="T35" fmla="*/ 210 h 1198"/>
              <a:gd name="T36" fmla="*/ 353 w 366"/>
              <a:gd name="T37" fmla="*/ 342 h 1198"/>
              <a:gd name="T38" fmla="*/ 341 w 366"/>
              <a:gd name="T39" fmla="*/ 368 h 1198"/>
              <a:gd name="T40" fmla="*/ 333 w 366"/>
              <a:gd name="T41" fmla="*/ 426 h 1198"/>
              <a:gd name="T42" fmla="*/ 328 w 366"/>
              <a:gd name="T43" fmla="*/ 512 h 1198"/>
              <a:gd name="T44" fmla="*/ 336 w 366"/>
              <a:gd name="T45" fmla="*/ 579 h 1198"/>
              <a:gd name="T46" fmla="*/ 311 w 366"/>
              <a:gd name="T47" fmla="*/ 751 h 1198"/>
              <a:gd name="T48" fmla="*/ 333 w 366"/>
              <a:gd name="T49" fmla="*/ 912 h 1198"/>
              <a:gd name="T50" fmla="*/ 343 w 366"/>
              <a:gd name="T51" fmla="*/ 1133 h 1198"/>
              <a:gd name="T52" fmla="*/ 351 w 366"/>
              <a:gd name="T53" fmla="*/ 1171 h 1198"/>
              <a:gd name="T54" fmla="*/ 291 w 366"/>
              <a:gd name="T55" fmla="*/ 1195 h 1198"/>
              <a:gd name="T56" fmla="*/ 281 w 366"/>
              <a:gd name="T57" fmla="*/ 1148 h 1198"/>
              <a:gd name="T58" fmla="*/ 267 w 366"/>
              <a:gd name="T59" fmla="*/ 1124 h 1198"/>
              <a:gd name="T60" fmla="*/ 244 w 366"/>
              <a:gd name="T61" fmla="*/ 1049 h 1198"/>
              <a:gd name="T62" fmla="*/ 227 w 366"/>
              <a:gd name="T63" fmla="*/ 818 h 1198"/>
              <a:gd name="T64" fmla="*/ 201 w 366"/>
              <a:gd name="T65" fmla="*/ 728 h 1198"/>
              <a:gd name="T66" fmla="*/ 188 w 366"/>
              <a:gd name="T67" fmla="*/ 782 h 1198"/>
              <a:gd name="T68" fmla="*/ 167 w 366"/>
              <a:gd name="T69" fmla="*/ 995 h 1198"/>
              <a:gd name="T70" fmla="*/ 141 w 366"/>
              <a:gd name="T71" fmla="*/ 1105 h 1198"/>
              <a:gd name="T72" fmla="*/ 124 w 366"/>
              <a:gd name="T73" fmla="*/ 1144 h 1198"/>
              <a:gd name="T74" fmla="*/ 21 w 366"/>
              <a:gd name="T75" fmla="*/ 1164 h 1198"/>
              <a:gd name="T76" fmla="*/ 13 w 366"/>
              <a:gd name="T77" fmla="*/ 1126 h 1198"/>
              <a:gd name="T78" fmla="*/ 67 w 366"/>
              <a:gd name="T79" fmla="*/ 1068 h 1198"/>
              <a:gd name="T80" fmla="*/ 85 w 366"/>
              <a:gd name="T81" fmla="*/ 1003 h 1198"/>
              <a:gd name="T82" fmla="*/ 93 w 366"/>
              <a:gd name="T83" fmla="*/ 845 h 1198"/>
              <a:gd name="T84" fmla="*/ 93 w 366"/>
              <a:gd name="T85" fmla="*/ 746 h 1198"/>
              <a:gd name="T86" fmla="*/ 89 w 366"/>
              <a:gd name="T87" fmla="*/ 802 h 1198"/>
              <a:gd name="T88" fmla="*/ 69 w 366"/>
              <a:gd name="T89" fmla="*/ 802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66" h="1198">
                <a:moveTo>
                  <a:pt x="69" y="567"/>
                </a:moveTo>
                <a:cubicBezTo>
                  <a:pt x="55" y="558"/>
                  <a:pt x="55" y="558"/>
                  <a:pt x="67" y="544"/>
                </a:cubicBezTo>
                <a:cubicBezTo>
                  <a:pt x="69" y="541"/>
                  <a:pt x="70" y="535"/>
                  <a:pt x="70" y="530"/>
                </a:cubicBezTo>
                <a:cubicBezTo>
                  <a:pt x="69" y="505"/>
                  <a:pt x="69" y="480"/>
                  <a:pt x="69" y="455"/>
                </a:cubicBezTo>
                <a:cubicBezTo>
                  <a:pt x="69" y="447"/>
                  <a:pt x="69" y="439"/>
                  <a:pt x="79" y="439"/>
                </a:cubicBezTo>
                <a:cubicBezTo>
                  <a:pt x="89" y="439"/>
                  <a:pt x="89" y="448"/>
                  <a:pt x="89" y="455"/>
                </a:cubicBezTo>
                <a:cubicBezTo>
                  <a:pt x="89" y="476"/>
                  <a:pt x="89" y="496"/>
                  <a:pt x="89" y="516"/>
                </a:cubicBezTo>
                <a:cubicBezTo>
                  <a:pt x="89" y="519"/>
                  <a:pt x="89" y="521"/>
                  <a:pt x="93" y="524"/>
                </a:cubicBezTo>
                <a:cubicBezTo>
                  <a:pt x="93" y="514"/>
                  <a:pt x="93" y="504"/>
                  <a:pt x="93" y="494"/>
                </a:cubicBezTo>
                <a:cubicBezTo>
                  <a:pt x="94" y="494"/>
                  <a:pt x="95" y="494"/>
                  <a:pt x="96" y="494"/>
                </a:cubicBezTo>
                <a:cubicBezTo>
                  <a:pt x="96" y="502"/>
                  <a:pt x="96" y="511"/>
                  <a:pt x="96" y="522"/>
                </a:cubicBezTo>
                <a:cubicBezTo>
                  <a:pt x="107" y="512"/>
                  <a:pt x="110" y="500"/>
                  <a:pt x="107" y="490"/>
                </a:cubicBezTo>
                <a:cubicBezTo>
                  <a:pt x="101" y="471"/>
                  <a:pt x="103" y="453"/>
                  <a:pt x="105" y="434"/>
                </a:cubicBezTo>
                <a:cubicBezTo>
                  <a:pt x="106" y="417"/>
                  <a:pt x="105" y="400"/>
                  <a:pt x="105" y="384"/>
                </a:cubicBezTo>
                <a:cubicBezTo>
                  <a:pt x="89" y="382"/>
                  <a:pt x="75" y="383"/>
                  <a:pt x="61" y="380"/>
                </a:cubicBezTo>
                <a:cubicBezTo>
                  <a:pt x="25" y="371"/>
                  <a:pt x="15" y="353"/>
                  <a:pt x="33" y="320"/>
                </a:cubicBezTo>
                <a:cubicBezTo>
                  <a:pt x="54" y="281"/>
                  <a:pt x="75" y="241"/>
                  <a:pt x="113" y="216"/>
                </a:cubicBezTo>
                <a:cubicBezTo>
                  <a:pt x="125" y="208"/>
                  <a:pt x="141" y="207"/>
                  <a:pt x="155" y="203"/>
                </a:cubicBezTo>
                <a:cubicBezTo>
                  <a:pt x="164" y="200"/>
                  <a:pt x="173" y="197"/>
                  <a:pt x="182" y="194"/>
                </a:cubicBezTo>
                <a:cubicBezTo>
                  <a:pt x="192" y="190"/>
                  <a:pt x="192" y="180"/>
                  <a:pt x="191" y="172"/>
                </a:cubicBezTo>
                <a:cubicBezTo>
                  <a:pt x="190" y="160"/>
                  <a:pt x="188" y="148"/>
                  <a:pt x="183" y="137"/>
                </a:cubicBezTo>
                <a:cubicBezTo>
                  <a:pt x="179" y="125"/>
                  <a:pt x="175" y="114"/>
                  <a:pt x="179" y="102"/>
                </a:cubicBezTo>
                <a:cubicBezTo>
                  <a:pt x="180" y="99"/>
                  <a:pt x="183" y="95"/>
                  <a:pt x="181" y="92"/>
                </a:cubicBezTo>
                <a:cubicBezTo>
                  <a:pt x="176" y="81"/>
                  <a:pt x="178" y="71"/>
                  <a:pt x="182" y="60"/>
                </a:cubicBezTo>
                <a:cubicBezTo>
                  <a:pt x="182" y="57"/>
                  <a:pt x="178" y="51"/>
                  <a:pt x="175" y="49"/>
                </a:cubicBezTo>
                <a:cubicBezTo>
                  <a:pt x="167" y="45"/>
                  <a:pt x="156" y="43"/>
                  <a:pt x="156" y="32"/>
                </a:cubicBezTo>
                <a:cubicBezTo>
                  <a:pt x="156" y="21"/>
                  <a:pt x="167" y="17"/>
                  <a:pt x="177" y="14"/>
                </a:cubicBezTo>
                <a:cubicBezTo>
                  <a:pt x="229" y="0"/>
                  <a:pt x="276" y="11"/>
                  <a:pt x="316" y="48"/>
                </a:cubicBezTo>
                <a:cubicBezTo>
                  <a:pt x="317" y="49"/>
                  <a:pt x="317" y="50"/>
                  <a:pt x="318" y="51"/>
                </a:cubicBezTo>
                <a:cubicBezTo>
                  <a:pt x="318" y="52"/>
                  <a:pt x="318" y="53"/>
                  <a:pt x="319" y="55"/>
                </a:cubicBezTo>
                <a:cubicBezTo>
                  <a:pt x="312" y="57"/>
                  <a:pt x="306" y="59"/>
                  <a:pt x="299" y="59"/>
                </a:cubicBezTo>
                <a:cubicBezTo>
                  <a:pt x="289" y="59"/>
                  <a:pt x="286" y="64"/>
                  <a:pt x="287" y="73"/>
                </a:cubicBezTo>
                <a:cubicBezTo>
                  <a:pt x="288" y="83"/>
                  <a:pt x="288" y="93"/>
                  <a:pt x="291" y="103"/>
                </a:cubicBezTo>
                <a:cubicBezTo>
                  <a:pt x="294" y="116"/>
                  <a:pt x="290" y="126"/>
                  <a:pt x="282" y="135"/>
                </a:cubicBezTo>
                <a:cubicBezTo>
                  <a:pt x="264" y="155"/>
                  <a:pt x="272" y="187"/>
                  <a:pt x="299" y="194"/>
                </a:cubicBezTo>
                <a:cubicBezTo>
                  <a:pt x="313" y="198"/>
                  <a:pt x="327" y="203"/>
                  <a:pt x="339" y="210"/>
                </a:cubicBezTo>
                <a:cubicBezTo>
                  <a:pt x="357" y="220"/>
                  <a:pt x="365" y="237"/>
                  <a:pt x="366" y="257"/>
                </a:cubicBezTo>
                <a:cubicBezTo>
                  <a:pt x="366" y="286"/>
                  <a:pt x="362" y="315"/>
                  <a:pt x="353" y="342"/>
                </a:cubicBezTo>
                <a:cubicBezTo>
                  <a:pt x="352" y="345"/>
                  <a:pt x="351" y="348"/>
                  <a:pt x="349" y="351"/>
                </a:cubicBezTo>
                <a:cubicBezTo>
                  <a:pt x="346" y="357"/>
                  <a:pt x="342" y="362"/>
                  <a:pt x="341" y="368"/>
                </a:cubicBezTo>
                <a:cubicBezTo>
                  <a:pt x="338" y="385"/>
                  <a:pt x="335" y="402"/>
                  <a:pt x="333" y="419"/>
                </a:cubicBezTo>
                <a:cubicBezTo>
                  <a:pt x="332" y="422"/>
                  <a:pt x="332" y="424"/>
                  <a:pt x="333" y="426"/>
                </a:cubicBezTo>
                <a:cubicBezTo>
                  <a:pt x="338" y="447"/>
                  <a:pt x="334" y="467"/>
                  <a:pt x="330" y="487"/>
                </a:cubicBezTo>
                <a:cubicBezTo>
                  <a:pt x="328" y="495"/>
                  <a:pt x="331" y="505"/>
                  <a:pt x="328" y="512"/>
                </a:cubicBezTo>
                <a:cubicBezTo>
                  <a:pt x="319" y="532"/>
                  <a:pt x="328" y="548"/>
                  <a:pt x="334" y="566"/>
                </a:cubicBezTo>
                <a:cubicBezTo>
                  <a:pt x="335" y="570"/>
                  <a:pt x="336" y="574"/>
                  <a:pt x="336" y="579"/>
                </a:cubicBezTo>
                <a:cubicBezTo>
                  <a:pt x="333" y="601"/>
                  <a:pt x="330" y="624"/>
                  <a:pt x="326" y="646"/>
                </a:cubicBezTo>
                <a:cubicBezTo>
                  <a:pt x="321" y="681"/>
                  <a:pt x="316" y="716"/>
                  <a:pt x="311" y="751"/>
                </a:cubicBezTo>
                <a:cubicBezTo>
                  <a:pt x="310" y="754"/>
                  <a:pt x="310" y="758"/>
                  <a:pt x="311" y="761"/>
                </a:cubicBezTo>
                <a:cubicBezTo>
                  <a:pt x="327" y="811"/>
                  <a:pt x="328" y="862"/>
                  <a:pt x="333" y="912"/>
                </a:cubicBezTo>
                <a:cubicBezTo>
                  <a:pt x="340" y="980"/>
                  <a:pt x="344" y="1048"/>
                  <a:pt x="348" y="1116"/>
                </a:cubicBezTo>
                <a:cubicBezTo>
                  <a:pt x="348" y="1122"/>
                  <a:pt x="344" y="1127"/>
                  <a:pt x="343" y="1133"/>
                </a:cubicBezTo>
                <a:cubicBezTo>
                  <a:pt x="342" y="1137"/>
                  <a:pt x="342" y="1140"/>
                  <a:pt x="343" y="1143"/>
                </a:cubicBezTo>
                <a:cubicBezTo>
                  <a:pt x="345" y="1153"/>
                  <a:pt x="350" y="1162"/>
                  <a:pt x="351" y="1171"/>
                </a:cubicBezTo>
                <a:cubicBezTo>
                  <a:pt x="354" y="1185"/>
                  <a:pt x="346" y="1196"/>
                  <a:pt x="332" y="1197"/>
                </a:cubicBezTo>
                <a:cubicBezTo>
                  <a:pt x="319" y="1198"/>
                  <a:pt x="305" y="1197"/>
                  <a:pt x="291" y="1195"/>
                </a:cubicBezTo>
                <a:cubicBezTo>
                  <a:pt x="282" y="1193"/>
                  <a:pt x="279" y="1186"/>
                  <a:pt x="281" y="1176"/>
                </a:cubicBezTo>
                <a:cubicBezTo>
                  <a:pt x="282" y="1167"/>
                  <a:pt x="282" y="1157"/>
                  <a:pt x="281" y="1148"/>
                </a:cubicBezTo>
                <a:cubicBezTo>
                  <a:pt x="280" y="1143"/>
                  <a:pt x="276" y="1138"/>
                  <a:pt x="273" y="1133"/>
                </a:cubicBezTo>
                <a:cubicBezTo>
                  <a:pt x="271" y="1130"/>
                  <a:pt x="268" y="1127"/>
                  <a:pt x="267" y="1124"/>
                </a:cubicBezTo>
                <a:cubicBezTo>
                  <a:pt x="260" y="1109"/>
                  <a:pt x="254" y="1094"/>
                  <a:pt x="249" y="1078"/>
                </a:cubicBezTo>
                <a:cubicBezTo>
                  <a:pt x="246" y="1069"/>
                  <a:pt x="244" y="1059"/>
                  <a:pt x="244" y="1049"/>
                </a:cubicBezTo>
                <a:cubicBezTo>
                  <a:pt x="243" y="1003"/>
                  <a:pt x="245" y="956"/>
                  <a:pt x="243" y="910"/>
                </a:cubicBezTo>
                <a:cubicBezTo>
                  <a:pt x="241" y="879"/>
                  <a:pt x="231" y="849"/>
                  <a:pt x="227" y="818"/>
                </a:cubicBezTo>
                <a:cubicBezTo>
                  <a:pt x="224" y="790"/>
                  <a:pt x="214" y="764"/>
                  <a:pt x="206" y="737"/>
                </a:cubicBezTo>
                <a:cubicBezTo>
                  <a:pt x="205" y="734"/>
                  <a:pt x="203" y="731"/>
                  <a:pt x="201" y="728"/>
                </a:cubicBezTo>
                <a:cubicBezTo>
                  <a:pt x="200" y="729"/>
                  <a:pt x="199" y="729"/>
                  <a:pt x="199" y="729"/>
                </a:cubicBezTo>
                <a:cubicBezTo>
                  <a:pt x="200" y="748"/>
                  <a:pt x="196" y="765"/>
                  <a:pt x="188" y="782"/>
                </a:cubicBezTo>
                <a:cubicBezTo>
                  <a:pt x="182" y="797"/>
                  <a:pt x="183" y="815"/>
                  <a:pt x="179" y="831"/>
                </a:cubicBezTo>
                <a:cubicBezTo>
                  <a:pt x="165" y="885"/>
                  <a:pt x="173" y="941"/>
                  <a:pt x="167" y="995"/>
                </a:cubicBezTo>
                <a:cubicBezTo>
                  <a:pt x="164" y="1023"/>
                  <a:pt x="160" y="1050"/>
                  <a:pt x="154" y="1077"/>
                </a:cubicBezTo>
                <a:cubicBezTo>
                  <a:pt x="152" y="1087"/>
                  <a:pt x="145" y="1096"/>
                  <a:pt x="141" y="1105"/>
                </a:cubicBezTo>
                <a:cubicBezTo>
                  <a:pt x="139" y="1111"/>
                  <a:pt x="138" y="1118"/>
                  <a:pt x="139" y="1124"/>
                </a:cubicBezTo>
                <a:cubicBezTo>
                  <a:pt x="140" y="1138"/>
                  <a:pt x="137" y="1144"/>
                  <a:pt x="124" y="1144"/>
                </a:cubicBezTo>
                <a:cubicBezTo>
                  <a:pt x="105" y="1144"/>
                  <a:pt x="90" y="1152"/>
                  <a:pt x="74" y="1158"/>
                </a:cubicBezTo>
                <a:cubicBezTo>
                  <a:pt x="57" y="1164"/>
                  <a:pt x="39" y="1164"/>
                  <a:pt x="21" y="1164"/>
                </a:cubicBezTo>
                <a:cubicBezTo>
                  <a:pt x="15" y="1164"/>
                  <a:pt x="4" y="1158"/>
                  <a:pt x="3" y="1152"/>
                </a:cubicBezTo>
                <a:cubicBezTo>
                  <a:pt x="0" y="1143"/>
                  <a:pt x="3" y="1132"/>
                  <a:pt x="13" y="1126"/>
                </a:cubicBezTo>
                <a:cubicBezTo>
                  <a:pt x="25" y="1119"/>
                  <a:pt x="37" y="1111"/>
                  <a:pt x="49" y="1104"/>
                </a:cubicBezTo>
                <a:cubicBezTo>
                  <a:pt x="63" y="1096"/>
                  <a:pt x="69" y="1085"/>
                  <a:pt x="67" y="1068"/>
                </a:cubicBezTo>
                <a:cubicBezTo>
                  <a:pt x="64" y="1053"/>
                  <a:pt x="65" y="1040"/>
                  <a:pt x="81" y="1030"/>
                </a:cubicBezTo>
                <a:cubicBezTo>
                  <a:pt x="86" y="1026"/>
                  <a:pt x="86" y="1012"/>
                  <a:pt x="85" y="1003"/>
                </a:cubicBezTo>
                <a:cubicBezTo>
                  <a:pt x="82" y="959"/>
                  <a:pt x="84" y="916"/>
                  <a:pt x="91" y="873"/>
                </a:cubicBezTo>
                <a:cubicBezTo>
                  <a:pt x="92" y="863"/>
                  <a:pt x="92" y="854"/>
                  <a:pt x="93" y="845"/>
                </a:cubicBezTo>
                <a:cubicBezTo>
                  <a:pt x="94" y="824"/>
                  <a:pt x="96" y="803"/>
                  <a:pt x="96" y="782"/>
                </a:cubicBezTo>
                <a:cubicBezTo>
                  <a:pt x="97" y="770"/>
                  <a:pt x="94" y="758"/>
                  <a:pt x="93" y="746"/>
                </a:cubicBezTo>
                <a:cubicBezTo>
                  <a:pt x="92" y="746"/>
                  <a:pt x="90" y="746"/>
                  <a:pt x="89" y="746"/>
                </a:cubicBezTo>
                <a:cubicBezTo>
                  <a:pt x="89" y="765"/>
                  <a:pt x="89" y="783"/>
                  <a:pt x="89" y="802"/>
                </a:cubicBezTo>
                <a:cubicBezTo>
                  <a:pt x="89" y="809"/>
                  <a:pt x="88" y="816"/>
                  <a:pt x="79" y="816"/>
                </a:cubicBezTo>
                <a:cubicBezTo>
                  <a:pt x="70" y="816"/>
                  <a:pt x="69" y="809"/>
                  <a:pt x="69" y="802"/>
                </a:cubicBezTo>
                <a:cubicBezTo>
                  <a:pt x="69" y="723"/>
                  <a:pt x="69" y="645"/>
                  <a:pt x="69" y="567"/>
                </a:cubicBezTo>
                <a:close/>
              </a:path>
            </a:pathLst>
          </a:custGeom>
          <a:solidFill>
            <a:srgbClr val="07A398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41700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1C7952-479D-4D4B-8F19-C6026F510D9E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3480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5F9175-B10B-4641-995C-12E45A3F36CD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343710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CEA549-D5CD-4EAF-92DD-F120BAE2B00B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813350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9D2F8E-7231-4034-8D2D-3DE6DA3442B3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12941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Imagen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9E704EA-5CB1-494A-9524-E0FAE6BBE6C4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09283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842E49-C804-4EEC-9941-A438EC0B005D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024763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CB7135-DC88-46C5-8577-B4652D9D518F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758065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0BDDAF-5FB4-4645-B812-33656A6F2B85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719319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3182DB-EE2B-4FEC-B9F5-C787A05118D2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021801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758912-430E-46D1-BA95-7CF218A879F9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283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D604E1-623C-4365-B688-201238FB20C0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20530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texto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ADFC75-E87D-46C2-9102-15C11F0259DB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Cuadro de texto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s-ES" sz="80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Cuadro de texto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1940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E54EC6-1219-49EE-8B80-3C24DE8E5A44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377195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Marcador de texto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posición de texto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posición de texto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posición de texto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4DCC15-8F35-48A3-948F-896E04D77AE9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7959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Imagen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Imagen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9" name="Marcador de texto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1" name="Marcador de posición de texto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2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3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4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5" name="Marcador de posición de texto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6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posición de texto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76F276-4198-468B-A622-B7B7E3766911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64533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96202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71963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73793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97857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917000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598475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8045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678160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279984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43025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185953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07274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19929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338204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89266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16035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81727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663188-B4DC-4518-8A0F-3C140BA3C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D78473-75B7-4FE9-9FBA-BDFA3FB54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E9C376-3894-4C12-90E1-F79D5243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F718C1-5DC0-41AB-AA3B-1E075C58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2CDDD8-4912-4B70-A2A3-C8A8CF29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416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C351E3-D01E-4313-8B78-93EA81C5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D0B6A2-EE65-4F97-817B-A52C44BA0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841A69-8C82-4A95-9DEE-229CB284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FC4E88-8080-45AF-9091-6F71E68B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AF3426-01A9-4615-B0A5-BC713F3B4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191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51350-2719-4BCA-8CDE-6FDB60672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AAAB37-6FCD-4596-86CC-D141957C7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95AC3-865E-4989-BB6A-66F68B5B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1A5450-2764-44F8-80A9-2E6E9A658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CA15D5-78EC-4B61-B132-D8FB83F75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000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DDAC6E-6EAE-4CDF-A733-5D04DD7E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D456C5-A0B0-412D-BC88-60C718051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D78587-0386-4851-8EE2-3075C680E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672653-2A7A-422E-8D8D-900EE12A4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F5BAD0-D948-417A-9A62-142927A5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D6D16D-62C7-4303-8606-4C6D5BB4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263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36B0F-12C6-4A4F-BE49-0F3DD203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1ABD80-65B4-407A-AF93-ABAA333CE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89EA7B-452C-4B19-9E91-185B919E7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0FF4AB3-FDEC-4749-A92F-58D47DCC8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88B55F-CAAF-48B8-A74B-65AD89814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55C52B-57AC-49B4-9233-A967D53B6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1F9B45B-CC20-4BBA-9106-03A53E68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E2F991-E30B-46ED-91AA-F6D9B112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316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971C3F-CA78-4345-9361-C66961DE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3673E9-12CA-489F-A470-9D93F75E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AAFBA2-A12E-48F4-8880-72C8DB470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5753B5-4F23-458F-BC71-70C44B26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8391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949BFF-2C81-4CE6-952E-F7B061C0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EDA967-9A46-495F-A468-2A7A5076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EA28BF-CF08-4376-95EA-282DAFF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847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AB7F3-2A7C-4FFC-8284-5830BE18A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6E995A-88B8-4AE7-A4C8-4B1E41272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D73361-6EF6-4BA2-B409-531AC2AD5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233721-C221-4AFF-9A4E-CCD57A1BE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CCABA9-04FA-45E9-A0A8-8B718CD8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6A643E-8350-483D-8839-E2E9324A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195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56B07-B8B6-456C-810A-304F48BD8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9AAC8A4-38A4-4599-92C7-8B8EBDA44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AA776F-D7F4-49C4-9DAD-5C1F479C3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D6DDD7-D5BA-4DCE-8D69-78CBEF0A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92AA15-DACF-4140-A2F6-BF121AE9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327067-EAF9-43DD-8F90-CD16AE10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26712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9C81F-0E2A-425F-B418-01AE3784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4280D0-B3EC-4814-AF1C-5CC54E56E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3E2786-BBC0-49D4-BA2D-2278A21A8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2F28F4-EA33-4EDD-A56F-2F936CDB6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746B40-B6A0-4E84-8907-4CD6D7A2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351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7C5368-CB85-4790-9A87-BAB684912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24E982-A8CC-4FC2-9A94-9BD9AC560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89563F-FBD9-4557-BEE0-4A26E97A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912FA7-F7E2-4852-8500-CCD04353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EFACD3-A3BF-4872-87E6-3067734B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6358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0" name="Forma libre 19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14" name="Rectángulo 13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B371E8A-A192-4671-B498-E986D3D957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7101" y="39408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2373193" y="908652"/>
            <a:ext cx="947906" cy="18958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a libre 11"/>
          <p:cNvSpPr/>
          <p:nvPr userDrawn="1"/>
        </p:nvSpPr>
        <p:spPr>
          <a:xfrm>
            <a:off x="0" y="322358"/>
            <a:ext cx="731520" cy="867692"/>
          </a:xfrm>
          <a:custGeom>
            <a:avLst/>
            <a:gdLst>
              <a:gd name="connsiteX0" fmla="*/ 0 w 731520"/>
              <a:gd name="connsiteY0" fmla="*/ 0 h 867692"/>
              <a:gd name="connsiteX1" fmla="*/ 514597 w 731520"/>
              <a:gd name="connsiteY1" fmla="*/ 0 h 867692"/>
              <a:gd name="connsiteX2" fmla="*/ 731520 w 731520"/>
              <a:gd name="connsiteY2" fmla="*/ 433846 h 867692"/>
              <a:gd name="connsiteX3" fmla="*/ 514597 w 731520"/>
              <a:gd name="connsiteY3" fmla="*/ 867692 h 867692"/>
              <a:gd name="connsiteX4" fmla="*/ 0 w 731520"/>
              <a:gd name="connsiteY4" fmla="*/ 867692 h 86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520" h="867692">
                <a:moveTo>
                  <a:pt x="0" y="0"/>
                </a:moveTo>
                <a:lnTo>
                  <a:pt x="514597" y="0"/>
                </a:lnTo>
                <a:lnTo>
                  <a:pt x="731520" y="433846"/>
                </a:lnTo>
                <a:lnTo>
                  <a:pt x="514597" y="867692"/>
                </a:lnTo>
                <a:lnTo>
                  <a:pt x="0" y="867692"/>
                </a:lnTo>
                <a:close/>
              </a:path>
            </a:pathLst>
          </a:cu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3" name="Forma libre 22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250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D938C880-3B0C-4410-8F33-C49D85A8557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773" y="168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16E7E0CE-0C9A-40BB-B0F7-2B82361435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97925" y="168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31890AE5-E6D5-45A5-BE9F-FE4351901B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773" y="384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D399BCC8-1C6B-40A5-8B14-648634FB39E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7925" y="3848177"/>
            <a:ext cx="360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D4DB7B0-4E77-4EF9-B54A-8430BF3FE370}"/>
              </a:ext>
            </a:extLst>
          </p:cNvPr>
          <p:cNvSpPr/>
          <p:nvPr userDrawn="1"/>
        </p:nvSpPr>
        <p:spPr>
          <a:xfrm>
            <a:off x="7890229" y="1688177"/>
            <a:ext cx="4301771" cy="43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416B7FA-BD8B-4BBF-9976-B9A42B5B6BB4}"/>
              </a:ext>
            </a:extLst>
          </p:cNvPr>
          <p:cNvSpPr/>
          <p:nvPr userDrawn="1"/>
        </p:nvSpPr>
        <p:spPr>
          <a:xfrm>
            <a:off x="0" y="1688177"/>
            <a:ext cx="705394" cy="43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Forma libre 17"/>
          <p:cNvSpPr/>
          <p:nvPr userDrawn="1"/>
        </p:nvSpPr>
        <p:spPr>
          <a:xfrm>
            <a:off x="0" y="227675"/>
            <a:ext cx="10347206" cy="898628"/>
          </a:xfrm>
          <a:custGeom>
            <a:avLst/>
            <a:gdLst>
              <a:gd name="connsiteX0" fmla="*/ 0 w 10347206"/>
              <a:gd name="connsiteY0" fmla="*/ 0 h 898628"/>
              <a:gd name="connsiteX1" fmla="*/ 10318950 w 10347206"/>
              <a:gd name="connsiteY1" fmla="*/ 0 h 898628"/>
              <a:gd name="connsiteX2" fmla="*/ 10347206 w 10347206"/>
              <a:gd name="connsiteY2" fmla="*/ 2848 h 898628"/>
              <a:gd name="connsiteX3" fmla="*/ 10096696 w 10347206"/>
              <a:gd name="connsiteY3" fmla="*/ 447400 h 898628"/>
              <a:gd name="connsiteX4" fmla="*/ 10343563 w 10347206"/>
              <a:gd name="connsiteY4" fmla="*/ 896147 h 898628"/>
              <a:gd name="connsiteX5" fmla="*/ 10318949 w 10347206"/>
              <a:gd name="connsiteY5" fmla="*/ 898628 h 898628"/>
              <a:gd name="connsiteX6" fmla="*/ 0 w 10347206"/>
              <a:gd name="connsiteY6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7206" h="898628">
                <a:moveTo>
                  <a:pt x="0" y="0"/>
                </a:moveTo>
                <a:lnTo>
                  <a:pt x="10318950" y="0"/>
                </a:lnTo>
                <a:lnTo>
                  <a:pt x="10347206" y="2848"/>
                </a:lnTo>
                <a:lnTo>
                  <a:pt x="10096696" y="447400"/>
                </a:lnTo>
                <a:lnTo>
                  <a:pt x="10343563" y="896147"/>
                </a:lnTo>
                <a:lnTo>
                  <a:pt x="10318949" y="898628"/>
                </a:ln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92505" y="314865"/>
            <a:ext cx="962526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Forma libre 19"/>
          <p:cNvSpPr/>
          <p:nvPr userDrawn="1"/>
        </p:nvSpPr>
        <p:spPr>
          <a:xfrm>
            <a:off x="10538776" y="227675"/>
            <a:ext cx="1649316" cy="898628"/>
          </a:xfrm>
          <a:custGeom>
            <a:avLst/>
            <a:gdLst>
              <a:gd name="connsiteX0" fmla="*/ 277584 w 1649316"/>
              <a:gd name="connsiteY0" fmla="*/ 0 h 898628"/>
              <a:gd name="connsiteX1" fmla="*/ 771130 w 1649316"/>
              <a:gd name="connsiteY1" fmla="*/ 0 h 898628"/>
              <a:gd name="connsiteX2" fmla="*/ 1649316 w 1649316"/>
              <a:gd name="connsiteY2" fmla="*/ 0 h 898628"/>
              <a:gd name="connsiteX3" fmla="*/ 1649316 w 1649316"/>
              <a:gd name="connsiteY3" fmla="*/ 898628 h 898628"/>
              <a:gd name="connsiteX4" fmla="*/ 277584 w 1649316"/>
              <a:gd name="connsiteY4" fmla="*/ 898628 h 898628"/>
              <a:gd name="connsiteX5" fmla="*/ 277584 w 1649316"/>
              <a:gd name="connsiteY5" fmla="*/ 898524 h 898628"/>
              <a:gd name="connsiteX6" fmla="*/ 252053 w 1649316"/>
              <a:gd name="connsiteY6" fmla="*/ 898628 h 898628"/>
              <a:gd name="connsiteX7" fmla="*/ 0 w 1649316"/>
              <a:gd name="connsiteY7" fmla="*/ 447430 h 898628"/>
              <a:gd name="connsiteX8" fmla="*/ 254725 w 1649316"/>
              <a:gd name="connsiteY8" fmla="*/ 2278 h 898628"/>
              <a:gd name="connsiteX9" fmla="*/ 277584 w 1649316"/>
              <a:gd name="connsiteY9" fmla="*/ 2178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49316" h="898628">
                <a:moveTo>
                  <a:pt x="277584" y="0"/>
                </a:moveTo>
                <a:lnTo>
                  <a:pt x="771130" y="0"/>
                </a:lnTo>
                <a:lnTo>
                  <a:pt x="1649316" y="0"/>
                </a:lnTo>
                <a:lnTo>
                  <a:pt x="1649316" y="898628"/>
                </a:lnTo>
                <a:lnTo>
                  <a:pt x="277584" y="898628"/>
                </a:lnTo>
                <a:lnTo>
                  <a:pt x="277584" y="898524"/>
                </a:lnTo>
                <a:lnTo>
                  <a:pt x="252053" y="898628"/>
                </a:lnTo>
                <a:lnTo>
                  <a:pt x="0" y="447430"/>
                </a:lnTo>
                <a:lnTo>
                  <a:pt x="254725" y="2278"/>
                </a:lnTo>
                <a:lnTo>
                  <a:pt x="277584" y="2178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1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2" name="Forma libre 21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3" name="Rectángulo 22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4" name="Forma libre 23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461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elogramo 4"/>
          <p:cNvSpPr/>
          <p:nvPr userDrawn="1"/>
        </p:nvSpPr>
        <p:spPr>
          <a:xfrm flipH="1">
            <a:off x="840192" y="1"/>
            <a:ext cx="4219522" cy="4903076"/>
          </a:xfrm>
          <a:custGeom>
            <a:avLst/>
            <a:gdLst>
              <a:gd name="connsiteX0" fmla="*/ 0 w 3984056"/>
              <a:gd name="connsiteY0" fmla="*/ 5262543 h 5262543"/>
              <a:gd name="connsiteX1" fmla="*/ 996014 w 3984056"/>
              <a:gd name="connsiteY1" fmla="*/ 0 h 5262543"/>
              <a:gd name="connsiteX2" fmla="*/ 3984056 w 3984056"/>
              <a:gd name="connsiteY2" fmla="*/ 0 h 5262543"/>
              <a:gd name="connsiteX3" fmla="*/ 2988042 w 3984056"/>
              <a:gd name="connsiteY3" fmla="*/ 5262543 h 5262543"/>
              <a:gd name="connsiteX4" fmla="*/ 0 w 3984056"/>
              <a:gd name="connsiteY4" fmla="*/ 5262543 h 5262543"/>
              <a:gd name="connsiteX0" fmla="*/ 0 w 4583145"/>
              <a:gd name="connsiteY0" fmla="*/ 2645467 h 5262543"/>
              <a:gd name="connsiteX1" fmla="*/ 1595103 w 4583145"/>
              <a:gd name="connsiteY1" fmla="*/ 0 h 5262543"/>
              <a:gd name="connsiteX2" fmla="*/ 4583145 w 4583145"/>
              <a:gd name="connsiteY2" fmla="*/ 0 h 5262543"/>
              <a:gd name="connsiteX3" fmla="*/ 3587131 w 4583145"/>
              <a:gd name="connsiteY3" fmla="*/ 5262543 h 5262543"/>
              <a:gd name="connsiteX4" fmla="*/ 0 w 4583145"/>
              <a:gd name="connsiteY4" fmla="*/ 2645467 h 5262543"/>
              <a:gd name="connsiteX0" fmla="*/ 0 w 4583145"/>
              <a:gd name="connsiteY0" fmla="*/ 2645467 h 5262543"/>
              <a:gd name="connsiteX1" fmla="*/ 1547806 w 4583145"/>
              <a:gd name="connsiteY1" fmla="*/ 0 h 5262543"/>
              <a:gd name="connsiteX2" fmla="*/ 4583145 w 4583145"/>
              <a:gd name="connsiteY2" fmla="*/ 0 h 5262543"/>
              <a:gd name="connsiteX3" fmla="*/ 3587131 w 4583145"/>
              <a:gd name="connsiteY3" fmla="*/ 5262543 h 5262543"/>
              <a:gd name="connsiteX4" fmla="*/ 0 w 4583145"/>
              <a:gd name="connsiteY4" fmla="*/ 2645467 h 5262543"/>
              <a:gd name="connsiteX0" fmla="*/ 0 w 4583145"/>
              <a:gd name="connsiteY0" fmla="*/ 2645467 h 5325605"/>
              <a:gd name="connsiteX1" fmla="*/ 1547806 w 4583145"/>
              <a:gd name="connsiteY1" fmla="*/ 0 h 5325605"/>
              <a:gd name="connsiteX2" fmla="*/ 4583145 w 4583145"/>
              <a:gd name="connsiteY2" fmla="*/ 0 h 5325605"/>
              <a:gd name="connsiteX3" fmla="*/ 1521848 w 4583145"/>
              <a:gd name="connsiteY3" fmla="*/ 5325605 h 5325605"/>
              <a:gd name="connsiteX4" fmla="*/ 0 w 4583145"/>
              <a:gd name="connsiteY4" fmla="*/ 2645467 h 532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3145" h="5325605">
                <a:moveTo>
                  <a:pt x="0" y="2645467"/>
                </a:moveTo>
                <a:lnTo>
                  <a:pt x="1547806" y="0"/>
                </a:lnTo>
                <a:lnTo>
                  <a:pt x="4583145" y="0"/>
                </a:lnTo>
                <a:lnTo>
                  <a:pt x="1521848" y="5325605"/>
                </a:lnTo>
                <a:lnTo>
                  <a:pt x="0" y="2645467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6" name="Paralelogramo 5"/>
          <p:cNvSpPr/>
          <p:nvPr userDrawn="1"/>
        </p:nvSpPr>
        <p:spPr>
          <a:xfrm flipH="1">
            <a:off x="-10208" y="-15765"/>
            <a:ext cx="3333660" cy="4936420"/>
          </a:xfrm>
          <a:custGeom>
            <a:avLst/>
            <a:gdLst>
              <a:gd name="connsiteX0" fmla="*/ 0 w 2711288"/>
              <a:gd name="connsiteY0" fmla="*/ 4335517 h 4335517"/>
              <a:gd name="connsiteX1" fmla="*/ 677822 w 2711288"/>
              <a:gd name="connsiteY1" fmla="*/ 0 h 4335517"/>
              <a:gd name="connsiteX2" fmla="*/ 2711288 w 2711288"/>
              <a:gd name="connsiteY2" fmla="*/ 0 h 4335517"/>
              <a:gd name="connsiteX3" fmla="*/ 2033466 w 2711288"/>
              <a:gd name="connsiteY3" fmla="*/ 4335517 h 4335517"/>
              <a:gd name="connsiteX4" fmla="*/ 0 w 2711288"/>
              <a:gd name="connsiteY4" fmla="*/ 4335517 h 4335517"/>
              <a:gd name="connsiteX0" fmla="*/ 0 w 2632460"/>
              <a:gd name="connsiteY0" fmla="*/ 4335517 h 4335517"/>
              <a:gd name="connsiteX1" fmla="*/ 677822 w 2632460"/>
              <a:gd name="connsiteY1" fmla="*/ 0 h 4335517"/>
              <a:gd name="connsiteX2" fmla="*/ 2632460 w 2632460"/>
              <a:gd name="connsiteY2" fmla="*/ 0 h 4335517"/>
              <a:gd name="connsiteX3" fmla="*/ 2033466 w 2632460"/>
              <a:gd name="connsiteY3" fmla="*/ 4335517 h 4335517"/>
              <a:gd name="connsiteX4" fmla="*/ 0 w 2632460"/>
              <a:gd name="connsiteY4" fmla="*/ 4335517 h 4335517"/>
              <a:gd name="connsiteX0" fmla="*/ 0 w 2632460"/>
              <a:gd name="connsiteY0" fmla="*/ 4335517 h 4335517"/>
              <a:gd name="connsiteX1" fmla="*/ 677822 w 2632460"/>
              <a:gd name="connsiteY1" fmla="*/ 0 h 4335517"/>
              <a:gd name="connsiteX2" fmla="*/ 2632460 w 2632460"/>
              <a:gd name="connsiteY2" fmla="*/ 0 h 4335517"/>
              <a:gd name="connsiteX3" fmla="*/ 2616790 w 2632460"/>
              <a:gd name="connsiteY3" fmla="*/ 4319751 h 4335517"/>
              <a:gd name="connsiteX4" fmla="*/ 0 w 2632460"/>
              <a:gd name="connsiteY4" fmla="*/ 4335517 h 4335517"/>
              <a:gd name="connsiteX0" fmla="*/ 0 w 3058129"/>
              <a:gd name="connsiteY0" fmla="*/ 4303986 h 4319751"/>
              <a:gd name="connsiteX1" fmla="*/ 1103491 w 3058129"/>
              <a:gd name="connsiteY1" fmla="*/ 0 h 4319751"/>
              <a:gd name="connsiteX2" fmla="*/ 3058129 w 3058129"/>
              <a:gd name="connsiteY2" fmla="*/ 0 h 4319751"/>
              <a:gd name="connsiteX3" fmla="*/ 3042459 w 3058129"/>
              <a:gd name="connsiteY3" fmla="*/ 4319751 h 4319751"/>
              <a:gd name="connsiteX4" fmla="*/ 0 w 3058129"/>
              <a:gd name="connsiteY4" fmla="*/ 4303986 h 4319751"/>
              <a:gd name="connsiteX0" fmla="*/ 0 w 3058129"/>
              <a:gd name="connsiteY0" fmla="*/ 4319751 h 4335516"/>
              <a:gd name="connsiteX1" fmla="*/ 2475091 w 3058129"/>
              <a:gd name="connsiteY1" fmla="*/ 0 h 4335516"/>
              <a:gd name="connsiteX2" fmla="*/ 3058129 w 3058129"/>
              <a:gd name="connsiteY2" fmla="*/ 15765 h 4335516"/>
              <a:gd name="connsiteX3" fmla="*/ 3042459 w 3058129"/>
              <a:gd name="connsiteY3" fmla="*/ 4335516 h 4335516"/>
              <a:gd name="connsiteX4" fmla="*/ 0 w 3058129"/>
              <a:gd name="connsiteY4" fmla="*/ 4319751 h 4335516"/>
              <a:gd name="connsiteX0" fmla="*/ 0 w 3058129"/>
              <a:gd name="connsiteY0" fmla="*/ 4340443 h 4340443"/>
              <a:gd name="connsiteX1" fmla="*/ 2475091 w 3058129"/>
              <a:gd name="connsiteY1" fmla="*/ 0 h 4340443"/>
              <a:gd name="connsiteX2" fmla="*/ 3058129 w 3058129"/>
              <a:gd name="connsiteY2" fmla="*/ 15765 h 4340443"/>
              <a:gd name="connsiteX3" fmla="*/ 3042459 w 3058129"/>
              <a:gd name="connsiteY3" fmla="*/ 4335516 h 4340443"/>
              <a:gd name="connsiteX4" fmla="*/ 0 w 3058129"/>
              <a:gd name="connsiteY4" fmla="*/ 4340443 h 4340443"/>
              <a:gd name="connsiteX0" fmla="*/ 0 w 3637495"/>
              <a:gd name="connsiteY0" fmla="*/ 5366749 h 5366749"/>
              <a:gd name="connsiteX1" fmla="*/ 3054457 w 3637495"/>
              <a:gd name="connsiteY1" fmla="*/ 0 h 5366749"/>
              <a:gd name="connsiteX2" fmla="*/ 3637495 w 3637495"/>
              <a:gd name="connsiteY2" fmla="*/ 15765 h 5366749"/>
              <a:gd name="connsiteX3" fmla="*/ 3621825 w 3637495"/>
              <a:gd name="connsiteY3" fmla="*/ 4335516 h 5366749"/>
              <a:gd name="connsiteX4" fmla="*/ 0 w 3637495"/>
              <a:gd name="connsiteY4" fmla="*/ 5366749 h 5366749"/>
              <a:gd name="connsiteX0" fmla="*/ 0 w 3637495"/>
              <a:gd name="connsiteY0" fmla="*/ 5366749 h 5366749"/>
              <a:gd name="connsiteX1" fmla="*/ 3054457 w 3637495"/>
              <a:gd name="connsiteY1" fmla="*/ 0 h 5366749"/>
              <a:gd name="connsiteX2" fmla="*/ 3637495 w 3637495"/>
              <a:gd name="connsiteY2" fmla="*/ 15765 h 5366749"/>
              <a:gd name="connsiteX3" fmla="*/ 3605271 w 3637495"/>
              <a:gd name="connsiteY3" fmla="*/ 5328715 h 5366749"/>
              <a:gd name="connsiteX4" fmla="*/ 0 w 3637495"/>
              <a:gd name="connsiteY4" fmla="*/ 5366749 h 5366749"/>
              <a:gd name="connsiteX0" fmla="*/ 0 w 3637495"/>
              <a:gd name="connsiteY0" fmla="*/ 5366749 h 5366749"/>
              <a:gd name="connsiteX1" fmla="*/ 3054457 w 3637495"/>
              <a:gd name="connsiteY1" fmla="*/ 0 h 5366749"/>
              <a:gd name="connsiteX2" fmla="*/ 3637495 w 3637495"/>
              <a:gd name="connsiteY2" fmla="*/ 15765 h 5366749"/>
              <a:gd name="connsiteX3" fmla="*/ 3605271 w 3637495"/>
              <a:gd name="connsiteY3" fmla="*/ 5361822 h 5366749"/>
              <a:gd name="connsiteX4" fmla="*/ 0 w 3637495"/>
              <a:gd name="connsiteY4" fmla="*/ 5366749 h 5366749"/>
              <a:gd name="connsiteX0" fmla="*/ 0 w 3620942"/>
              <a:gd name="connsiteY0" fmla="*/ 5350196 h 5361822"/>
              <a:gd name="connsiteX1" fmla="*/ 3037904 w 3620942"/>
              <a:gd name="connsiteY1" fmla="*/ 0 h 5361822"/>
              <a:gd name="connsiteX2" fmla="*/ 3620942 w 3620942"/>
              <a:gd name="connsiteY2" fmla="*/ 15765 h 5361822"/>
              <a:gd name="connsiteX3" fmla="*/ 3588718 w 3620942"/>
              <a:gd name="connsiteY3" fmla="*/ 5361822 h 5361822"/>
              <a:gd name="connsiteX4" fmla="*/ 0 w 3620942"/>
              <a:gd name="connsiteY4" fmla="*/ 5350196 h 5361822"/>
              <a:gd name="connsiteX0" fmla="*/ 0 w 3620942"/>
              <a:gd name="connsiteY0" fmla="*/ 5350196 h 5361822"/>
              <a:gd name="connsiteX1" fmla="*/ 3037904 w 3620942"/>
              <a:gd name="connsiteY1" fmla="*/ 0 h 5361822"/>
              <a:gd name="connsiteX2" fmla="*/ 3620942 w 3620942"/>
              <a:gd name="connsiteY2" fmla="*/ 15765 h 5361822"/>
              <a:gd name="connsiteX3" fmla="*/ 3605272 w 3620942"/>
              <a:gd name="connsiteY3" fmla="*/ 5361822 h 5361822"/>
              <a:gd name="connsiteX4" fmla="*/ 0 w 3620942"/>
              <a:gd name="connsiteY4" fmla="*/ 5350196 h 5361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0942" h="5361822">
                <a:moveTo>
                  <a:pt x="0" y="5350196"/>
                </a:moveTo>
                <a:lnTo>
                  <a:pt x="3037904" y="0"/>
                </a:lnTo>
                <a:lnTo>
                  <a:pt x="3620942" y="15765"/>
                </a:lnTo>
                <a:cubicBezTo>
                  <a:pt x="3615719" y="1455682"/>
                  <a:pt x="3610495" y="3921905"/>
                  <a:pt x="3605272" y="5361822"/>
                </a:cubicBezTo>
                <a:lnTo>
                  <a:pt x="0" y="5350196"/>
                </a:lnTo>
                <a:close/>
              </a:path>
            </a:pathLst>
          </a:cu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3" name="Hexágono 2"/>
          <p:cNvSpPr/>
          <p:nvPr userDrawn="1"/>
        </p:nvSpPr>
        <p:spPr>
          <a:xfrm>
            <a:off x="-189186" y="309532"/>
            <a:ext cx="3962511" cy="3444849"/>
          </a:xfrm>
          <a:custGeom>
            <a:avLst/>
            <a:gdLst>
              <a:gd name="connsiteX0" fmla="*/ 0 w 4286099"/>
              <a:gd name="connsiteY0" fmla="*/ 1847456 h 3694912"/>
              <a:gd name="connsiteX1" fmla="*/ 923728 w 4286099"/>
              <a:gd name="connsiteY1" fmla="*/ 1 h 3694912"/>
              <a:gd name="connsiteX2" fmla="*/ 3362371 w 4286099"/>
              <a:gd name="connsiteY2" fmla="*/ 1 h 3694912"/>
              <a:gd name="connsiteX3" fmla="*/ 4286099 w 4286099"/>
              <a:gd name="connsiteY3" fmla="*/ 1847456 h 3694912"/>
              <a:gd name="connsiteX4" fmla="*/ 3362371 w 4286099"/>
              <a:gd name="connsiteY4" fmla="*/ 3694911 h 3694912"/>
              <a:gd name="connsiteX5" fmla="*/ 923728 w 4286099"/>
              <a:gd name="connsiteY5" fmla="*/ 3694911 h 3694912"/>
              <a:gd name="connsiteX6" fmla="*/ 0 w 4286099"/>
              <a:gd name="connsiteY6" fmla="*/ 1847456 h 3694912"/>
              <a:gd name="connsiteX0" fmla="*/ 0 w 4114800"/>
              <a:gd name="connsiteY0" fmla="*/ 1847455 h 3694910"/>
              <a:gd name="connsiteX1" fmla="*/ 923728 w 4114800"/>
              <a:gd name="connsiteY1" fmla="*/ 0 h 3694910"/>
              <a:gd name="connsiteX2" fmla="*/ 3362371 w 4114800"/>
              <a:gd name="connsiteY2" fmla="*/ 0 h 3694910"/>
              <a:gd name="connsiteX3" fmla="*/ 4114800 w 4114800"/>
              <a:gd name="connsiteY3" fmla="*/ 1850345 h 3694910"/>
              <a:gd name="connsiteX4" fmla="*/ 3362371 w 4114800"/>
              <a:gd name="connsiteY4" fmla="*/ 3694910 h 3694910"/>
              <a:gd name="connsiteX5" fmla="*/ 923728 w 4114800"/>
              <a:gd name="connsiteY5" fmla="*/ 3694910 h 3694910"/>
              <a:gd name="connsiteX6" fmla="*/ 0 w 4114800"/>
              <a:gd name="connsiteY6" fmla="*/ 1847455 h 3694910"/>
              <a:gd name="connsiteX0" fmla="*/ 0 w 4114800"/>
              <a:gd name="connsiteY0" fmla="*/ 1847455 h 3694910"/>
              <a:gd name="connsiteX1" fmla="*/ 923728 w 4114800"/>
              <a:gd name="connsiteY1" fmla="*/ 0 h 3694910"/>
              <a:gd name="connsiteX2" fmla="*/ 3074276 w 4114800"/>
              <a:gd name="connsiteY2" fmla="*/ 45719 h 3694910"/>
              <a:gd name="connsiteX3" fmla="*/ 4114800 w 4114800"/>
              <a:gd name="connsiteY3" fmla="*/ 1850345 h 3694910"/>
              <a:gd name="connsiteX4" fmla="*/ 3362371 w 4114800"/>
              <a:gd name="connsiteY4" fmla="*/ 3694910 h 3694910"/>
              <a:gd name="connsiteX5" fmla="*/ 923728 w 4114800"/>
              <a:gd name="connsiteY5" fmla="*/ 3694910 h 3694910"/>
              <a:gd name="connsiteX6" fmla="*/ 0 w 4114800"/>
              <a:gd name="connsiteY6" fmla="*/ 1847455 h 3694910"/>
              <a:gd name="connsiteX0" fmla="*/ 0 w 4114800"/>
              <a:gd name="connsiteY0" fmla="*/ 1847455 h 3694910"/>
              <a:gd name="connsiteX1" fmla="*/ 923728 w 4114800"/>
              <a:gd name="connsiteY1" fmla="*/ 0 h 3694910"/>
              <a:gd name="connsiteX2" fmla="*/ 3074276 w 4114800"/>
              <a:gd name="connsiteY2" fmla="*/ 45719 h 3694910"/>
              <a:gd name="connsiteX3" fmla="*/ 4114800 w 4114800"/>
              <a:gd name="connsiteY3" fmla="*/ 1850345 h 3694910"/>
              <a:gd name="connsiteX4" fmla="*/ 3105807 w 4114800"/>
              <a:gd name="connsiteY4" fmla="*/ 3631848 h 3694910"/>
              <a:gd name="connsiteX5" fmla="*/ 923728 w 4114800"/>
              <a:gd name="connsiteY5" fmla="*/ 3694910 h 3694910"/>
              <a:gd name="connsiteX6" fmla="*/ 0 w 4114800"/>
              <a:gd name="connsiteY6" fmla="*/ 1847455 h 3694910"/>
              <a:gd name="connsiteX0" fmla="*/ 0 w 4114800"/>
              <a:gd name="connsiteY0" fmla="*/ 1893174 h 3740629"/>
              <a:gd name="connsiteX1" fmla="*/ 923728 w 4114800"/>
              <a:gd name="connsiteY1" fmla="*/ 45719 h 3740629"/>
              <a:gd name="connsiteX2" fmla="*/ 3026979 w 4114800"/>
              <a:gd name="connsiteY2" fmla="*/ 0 h 3740629"/>
              <a:gd name="connsiteX3" fmla="*/ 4114800 w 4114800"/>
              <a:gd name="connsiteY3" fmla="*/ 1896064 h 3740629"/>
              <a:gd name="connsiteX4" fmla="*/ 3105807 w 4114800"/>
              <a:gd name="connsiteY4" fmla="*/ 3677567 h 3740629"/>
              <a:gd name="connsiteX5" fmla="*/ 923728 w 4114800"/>
              <a:gd name="connsiteY5" fmla="*/ 3740629 h 3740629"/>
              <a:gd name="connsiteX6" fmla="*/ 0 w 4114800"/>
              <a:gd name="connsiteY6" fmla="*/ 1893174 h 3740629"/>
              <a:gd name="connsiteX0" fmla="*/ 0 w 4303986"/>
              <a:gd name="connsiteY0" fmla="*/ 1896065 h 3740629"/>
              <a:gd name="connsiteX1" fmla="*/ 1112914 w 4303986"/>
              <a:gd name="connsiteY1" fmla="*/ 45719 h 3740629"/>
              <a:gd name="connsiteX2" fmla="*/ 3216165 w 4303986"/>
              <a:gd name="connsiteY2" fmla="*/ 0 h 3740629"/>
              <a:gd name="connsiteX3" fmla="*/ 4303986 w 4303986"/>
              <a:gd name="connsiteY3" fmla="*/ 1896064 h 3740629"/>
              <a:gd name="connsiteX4" fmla="*/ 3294993 w 4303986"/>
              <a:gd name="connsiteY4" fmla="*/ 3677567 h 3740629"/>
              <a:gd name="connsiteX5" fmla="*/ 1112914 w 4303986"/>
              <a:gd name="connsiteY5" fmla="*/ 3740629 h 3740629"/>
              <a:gd name="connsiteX6" fmla="*/ 0 w 4303986"/>
              <a:gd name="connsiteY6" fmla="*/ 1896065 h 3740629"/>
              <a:gd name="connsiteX0" fmla="*/ 0 w 4303986"/>
              <a:gd name="connsiteY0" fmla="*/ 1896065 h 3740629"/>
              <a:gd name="connsiteX1" fmla="*/ 1087820 w 4303986"/>
              <a:gd name="connsiteY1" fmla="*/ 45719 h 3740629"/>
              <a:gd name="connsiteX2" fmla="*/ 3216165 w 4303986"/>
              <a:gd name="connsiteY2" fmla="*/ 0 h 3740629"/>
              <a:gd name="connsiteX3" fmla="*/ 4303986 w 4303986"/>
              <a:gd name="connsiteY3" fmla="*/ 1896064 h 3740629"/>
              <a:gd name="connsiteX4" fmla="*/ 3294993 w 4303986"/>
              <a:gd name="connsiteY4" fmla="*/ 3677567 h 3740629"/>
              <a:gd name="connsiteX5" fmla="*/ 1112914 w 4303986"/>
              <a:gd name="connsiteY5" fmla="*/ 3740629 h 3740629"/>
              <a:gd name="connsiteX6" fmla="*/ 0 w 4303986"/>
              <a:gd name="connsiteY6" fmla="*/ 1896065 h 3740629"/>
              <a:gd name="connsiteX0" fmla="*/ 0 w 4303986"/>
              <a:gd name="connsiteY0" fmla="*/ 1850346 h 3694910"/>
              <a:gd name="connsiteX1" fmla="*/ 1087820 w 4303986"/>
              <a:gd name="connsiteY1" fmla="*/ 0 h 3694910"/>
              <a:gd name="connsiteX2" fmla="*/ 3247696 w 4303986"/>
              <a:gd name="connsiteY2" fmla="*/ 5780 h 3694910"/>
              <a:gd name="connsiteX3" fmla="*/ 4303986 w 4303986"/>
              <a:gd name="connsiteY3" fmla="*/ 1850345 h 3694910"/>
              <a:gd name="connsiteX4" fmla="*/ 3294993 w 4303986"/>
              <a:gd name="connsiteY4" fmla="*/ 3631848 h 3694910"/>
              <a:gd name="connsiteX5" fmla="*/ 1112914 w 4303986"/>
              <a:gd name="connsiteY5" fmla="*/ 3694910 h 3694910"/>
              <a:gd name="connsiteX6" fmla="*/ 0 w 4303986"/>
              <a:gd name="connsiteY6" fmla="*/ 1850346 h 3694910"/>
              <a:gd name="connsiteX0" fmla="*/ 0 w 4303986"/>
              <a:gd name="connsiteY0" fmla="*/ 1850346 h 3710676"/>
              <a:gd name="connsiteX1" fmla="*/ 1087820 w 4303986"/>
              <a:gd name="connsiteY1" fmla="*/ 0 h 3710676"/>
              <a:gd name="connsiteX2" fmla="*/ 3247696 w 4303986"/>
              <a:gd name="connsiteY2" fmla="*/ 5780 h 3710676"/>
              <a:gd name="connsiteX3" fmla="*/ 4303986 w 4303986"/>
              <a:gd name="connsiteY3" fmla="*/ 1850345 h 3710676"/>
              <a:gd name="connsiteX4" fmla="*/ 3231931 w 4303986"/>
              <a:gd name="connsiteY4" fmla="*/ 3710676 h 3710676"/>
              <a:gd name="connsiteX5" fmla="*/ 1112914 w 4303986"/>
              <a:gd name="connsiteY5" fmla="*/ 3694910 h 3710676"/>
              <a:gd name="connsiteX6" fmla="*/ 0 w 4303986"/>
              <a:gd name="connsiteY6" fmla="*/ 1850346 h 3710676"/>
              <a:gd name="connsiteX0" fmla="*/ 0 w 4303986"/>
              <a:gd name="connsiteY0" fmla="*/ 1850346 h 3742207"/>
              <a:gd name="connsiteX1" fmla="*/ 1087820 w 4303986"/>
              <a:gd name="connsiteY1" fmla="*/ 0 h 3742207"/>
              <a:gd name="connsiteX2" fmla="*/ 3247696 w 4303986"/>
              <a:gd name="connsiteY2" fmla="*/ 5780 h 3742207"/>
              <a:gd name="connsiteX3" fmla="*/ 4303986 w 4303986"/>
              <a:gd name="connsiteY3" fmla="*/ 1850345 h 3742207"/>
              <a:gd name="connsiteX4" fmla="*/ 3216165 w 4303986"/>
              <a:gd name="connsiteY4" fmla="*/ 3742207 h 3742207"/>
              <a:gd name="connsiteX5" fmla="*/ 1112914 w 4303986"/>
              <a:gd name="connsiteY5" fmla="*/ 3694910 h 3742207"/>
              <a:gd name="connsiteX6" fmla="*/ 0 w 4303986"/>
              <a:gd name="connsiteY6" fmla="*/ 1850346 h 3742207"/>
              <a:gd name="connsiteX0" fmla="*/ 0 w 4303986"/>
              <a:gd name="connsiteY0" fmla="*/ 1850346 h 3710676"/>
              <a:gd name="connsiteX1" fmla="*/ 1087820 w 4303986"/>
              <a:gd name="connsiteY1" fmla="*/ 0 h 3710676"/>
              <a:gd name="connsiteX2" fmla="*/ 3247696 w 4303986"/>
              <a:gd name="connsiteY2" fmla="*/ 5780 h 3710676"/>
              <a:gd name="connsiteX3" fmla="*/ 4303986 w 4303986"/>
              <a:gd name="connsiteY3" fmla="*/ 1850345 h 3710676"/>
              <a:gd name="connsiteX4" fmla="*/ 3216165 w 4303986"/>
              <a:gd name="connsiteY4" fmla="*/ 3710676 h 3710676"/>
              <a:gd name="connsiteX5" fmla="*/ 1112914 w 4303986"/>
              <a:gd name="connsiteY5" fmla="*/ 3694910 h 3710676"/>
              <a:gd name="connsiteX6" fmla="*/ 0 w 4303986"/>
              <a:gd name="connsiteY6" fmla="*/ 1850346 h 3710676"/>
              <a:gd name="connsiteX0" fmla="*/ 0 w 4303986"/>
              <a:gd name="connsiteY0" fmla="*/ 1850346 h 3726441"/>
              <a:gd name="connsiteX1" fmla="*/ 1087820 w 4303986"/>
              <a:gd name="connsiteY1" fmla="*/ 0 h 3726441"/>
              <a:gd name="connsiteX2" fmla="*/ 3247696 w 4303986"/>
              <a:gd name="connsiteY2" fmla="*/ 5780 h 3726441"/>
              <a:gd name="connsiteX3" fmla="*/ 4303986 w 4303986"/>
              <a:gd name="connsiteY3" fmla="*/ 1850345 h 3726441"/>
              <a:gd name="connsiteX4" fmla="*/ 3216165 w 4303986"/>
              <a:gd name="connsiteY4" fmla="*/ 3710676 h 3726441"/>
              <a:gd name="connsiteX5" fmla="*/ 1103586 w 4303986"/>
              <a:gd name="connsiteY5" fmla="*/ 3726441 h 3726441"/>
              <a:gd name="connsiteX6" fmla="*/ 0 w 4303986"/>
              <a:gd name="connsiteY6" fmla="*/ 1850346 h 3726441"/>
              <a:gd name="connsiteX0" fmla="*/ 0 w 4303986"/>
              <a:gd name="connsiteY0" fmla="*/ 1850346 h 3741714"/>
              <a:gd name="connsiteX1" fmla="*/ 1087820 w 4303986"/>
              <a:gd name="connsiteY1" fmla="*/ 0 h 3741714"/>
              <a:gd name="connsiteX2" fmla="*/ 3247696 w 4303986"/>
              <a:gd name="connsiteY2" fmla="*/ 5780 h 3741714"/>
              <a:gd name="connsiteX3" fmla="*/ 4303986 w 4303986"/>
              <a:gd name="connsiteY3" fmla="*/ 1850345 h 3741714"/>
              <a:gd name="connsiteX4" fmla="*/ 3226511 w 4303986"/>
              <a:gd name="connsiteY4" fmla="*/ 3741714 h 3741714"/>
              <a:gd name="connsiteX5" fmla="*/ 1103586 w 4303986"/>
              <a:gd name="connsiteY5" fmla="*/ 3726441 h 3741714"/>
              <a:gd name="connsiteX6" fmla="*/ 0 w 4303986"/>
              <a:gd name="connsiteY6" fmla="*/ 1850346 h 374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3986" h="3741714">
                <a:moveTo>
                  <a:pt x="0" y="1850346"/>
                </a:moveTo>
                <a:lnTo>
                  <a:pt x="1087820" y="0"/>
                </a:lnTo>
                <a:lnTo>
                  <a:pt x="3247696" y="5780"/>
                </a:lnTo>
                <a:lnTo>
                  <a:pt x="4303986" y="1850345"/>
                </a:lnTo>
                <a:lnTo>
                  <a:pt x="3226511" y="3741714"/>
                </a:lnTo>
                <a:lnTo>
                  <a:pt x="1103586" y="3726441"/>
                </a:lnTo>
                <a:lnTo>
                  <a:pt x="0" y="185034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7" name="Marcador de posición de imagen 6"/>
          <p:cNvSpPr>
            <a:spLocks noGrp="1"/>
          </p:cNvSpPr>
          <p:nvPr>
            <p:ph type="pic" sz="quarter" idx="12"/>
          </p:nvPr>
        </p:nvSpPr>
        <p:spPr>
          <a:xfrm>
            <a:off x="72937" y="555336"/>
            <a:ext cx="3445486" cy="2996024"/>
          </a:xfrm>
          <a:custGeom>
            <a:avLst/>
            <a:gdLst>
              <a:gd name="connsiteX0" fmla="*/ 0 w 3568985"/>
              <a:gd name="connsiteY0" fmla="*/ 1579810 h 3159619"/>
              <a:gd name="connsiteX1" fmla="*/ 789905 w 3568985"/>
              <a:gd name="connsiteY1" fmla="*/ 1 h 3159619"/>
              <a:gd name="connsiteX2" fmla="*/ 2779080 w 3568985"/>
              <a:gd name="connsiteY2" fmla="*/ 1 h 3159619"/>
              <a:gd name="connsiteX3" fmla="*/ 3568985 w 3568985"/>
              <a:gd name="connsiteY3" fmla="*/ 1579810 h 3159619"/>
              <a:gd name="connsiteX4" fmla="*/ 2779080 w 3568985"/>
              <a:gd name="connsiteY4" fmla="*/ 3159618 h 3159619"/>
              <a:gd name="connsiteX5" fmla="*/ 789905 w 3568985"/>
              <a:gd name="connsiteY5" fmla="*/ 3159618 h 3159619"/>
              <a:gd name="connsiteX6" fmla="*/ 0 w 3568985"/>
              <a:gd name="connsiteY6" fmla="*/ 1579810 h 3159619"/>
              <a:gd name="connsiteX0" fmla="*/ 0 w 3568985"/>
              <a:gd name="connsiteY0" fmla="*/ 1579809 h 3222679"/>
              <a:gd name="connsiteX1" fmla="*/ 789905 w 3568985"/>
              <a:gd name="connsiteY1" fmla="*/ 0 h 3222679"/>
              <a:gd name="connsiteX2" fmla="*/ 2779080 w 3568985"/>
              <a:gd name="connsiteY2" fmla="*/ 0 h 3222679"/>
              <a:gd name="connsiteX3" fmla="*/ 3568985 w 3568985"/>
              <a:gd name="connsiteY3" fmla="*/ 1579809 h 3222679"/>
              <a:gd name="connsiteX4" fmla="*/ 2652956 w 3568985"/>
              <a:gd name="connsiteY4" fmla="*/ 3222679 h 3222679"/>
              <a:gd name="connsiteX5" fmla="*/ 789905 w 3568985"/>
              <a:gd name="connsiteY5" fmla="*/ 3159617 h 3222679"/>
              <a:gd name="connsiteX6" fmla="*/ 0 w 3568985"/>
              <a:gd name="connsiteY6" fmla="*/ 1579809 h 3222679"/>
              <a:gd name="connsiteX0" fmla="*/ 0 w 3568985"/>
              <a:gd name="connsiteY0" fmla="*/ 1579809 h 3222679"/>
              <a:gd name="connsiteX1" fmla="*/ 789905 w 3568985"/>
              <a:gd name="connsiteY1" fmla="*/ 0 h 3222679"/>
              <a:gd name="connsiteX2" fmla="*/ 2779080 w 3568985"/>
              <a:gd name="connsiteY2" fmla="*/ 0 h 3222679"/>
              <a:gd name="connsiteX3" fmla="*/ 3568985 w 3568985"/>
              <a:gd name="connsiteY3" fmla="*/ 1579809 h 3222679"/>
              <a:gd name="connsiteX4" fmla="*/ 2652956 w 3568985"/>
              <a:gd name="connsiteY4" fmla="*/ 3222679 h 3222679"/>
              <a:gd name="connsiteX5" fmla="*/ 805671 w 3568985"/>
              <a:gd name="connsiteY5" fmla="*/ 3191148 h 3222679"/>
              <a:gd name="connsiteX6" fmla="*/ 0 w 3568985"/>
              <a:gd name="connsiteY6" fmla="*/ 1579809 h 3222679"/>
              <a:gd name="connsiteX0" fmla="*/ 0 w 3710874"/>
              <a:gd name="connsiteY0" fmla="*/ 1595575 h 3222679"/>
              <a:gd name="connsiteX1" fmla="*/ 931794 w 3710874"/>
              <a:gd name="connsiteY1" fmla="*/ 0 h 3222679"/>
              <a:gd name="connsiteX2" fmla="*/ 2920969 w 3710874"/>
              <a:gd name="connsiteY2" fmla="*/ 0 h 3222679"/>
              <a:gd name="connsiteX3" fmla="*/ 3710874 w 3710874"/>
              <a:gd name="connsiteY3" fmla="*/ 1579809 h 3222679"/>
              <a:gd name="connsiteX4" fmla="*/ 2794845 w 3710874"/>
              <a:gd name="connsiteY4" fmla="*/ 3222679 h 3222679"/>
              <a:gd name="connsiteX5" fmla="*/ 947560 w 3710874"/>
              <a:gd name="connsiteY5" fmla="*/ 3191148 h 3222679"/>
              <a:gd name="connsiteX6" fmla="*/ 0 w 3710874"/>
              <a:gd name="connsiteY6" fmla="*/ 1595575 h 3222679"/>
              <a:gd name="connsiteX0" fmla="*/ 0 w 3710874"/>
              <a:gd name="connsiteY0" fmla="*/ 1627106 h 3254210"/>
              <a:gd name="connsiteX1" fmla="*/ 931794 w 3710874"/>
              <a:gd name="connsiteY1" fmla="*/ 31531 h 3254210"/>
              <a:gd name="connsiteX2" fmla="*/ 2810610 w 3710874"/>
              <a:gd name="connsiteY2" fmla="*/ 0 h 3254210"/>
              <a:gd name="connsiteX3" fmla="*/ 3710874 w 3710874"/>
              <a:gd name="connsiteY3" fmla="*/ 1611340 h 3254210"/>
              <a:gd name="connsiteX4" fmla="*/ 2794845 w 3710874"/>
              <a:gd name="connsiteY4" fmla="*/ 3254210 h 3254210"/>
              <a:gd name="connsiteX5" fmla="*/ 947560 w 3710874"/>
              <a:gd name="connsiteY5" fmla="*/ 3222679 h 3254210"/>
              <a:gd name="connsiteX6" fmla="*/ 0 w 3710874"/>
              <a:gd name="connsiteY6" fmla="*/ 1627106 h 3254210"/>
              <a:gd name="connsiteX0" fmla="*/ 0 w 3710874"/>
              <a:gd name="connsiteY0" fmla="*/ 1627106 h 3254210"/>
              <a:gd name="connsiteX1" fmla="*/ 947560 w 3710874"/>
              <a:gd name="connsiteY1" fmla="*/ 0 h 3254210"/>
              <a:gd name="connsiteX2" fmla="*/ 2810610 w 3710874"/>
              <a:gd name="connsiteY2" fmla="*/ 0 h 3254210"/>
              <a:gd name="connsiteX3" fmla="*/ 3710874 w 3710874"/>
              <a:gd name="connsiteY3" fmla="*/ 1611340 h 3254210"/>
              <a:gd name="connsiteX4" fmla="*/ 2794845 w 3710874"/>
              <a:gd name="connsiteY4" fmla="*/ 3254210 h 3254210"/>
              <a:gd name="connsiteX5" fmla="*/ 947560 w 3710874"/>
              <a:gd name="connsiteY5" fmla="*/ 3222679 h 3254210"/>
              <a:gd name="connsiteX6" fmla="*/ 0 w 3710874"/>
              <a:gd name="connsiteY6" fmla="*/ 1627106 h 3254210"/>
              <a:gd name="connsiteX0" fmla="*/ 0 w 3742405"/>
              <a:gd name="connsiteY0" fmla="*/ 1627106 h 3254210"/>
              <a:gd name="connsiteX1" fmla="*/ 947560 w 3742405"/>
              <a:gd name="connsiteY1" fmla="*/ 0 h 3254210"/>
              <a:gd name="connsiteX2" fmla="*/ 2810610 w 3742405"/>
              <a:gd name="connsiteY2" fmla="*/ 0 h 3254210"/>
              <a:gd name="connsiteX3" fmla="*/ 3742405 w 3742405"/>
              <a:gd name="connsiteY3" fmla="*/ 1627105 h 3254210"/>
              <a:gd name="connsiteX4" fmla="*/ 2794845 w 3742405"/>
              <a:gd name="connsiteY4" fmla="*/ 3254210 h 3254210"/>
              <a:gd name="connsiteX5" fmla="*/ 947560 w 3742405"/>
              <a:gd name="connsiteY5" fmla="*/ 3222679 h 3254210"/>
              <a:gd name="connsiteX6" fmla="*/ 0 w 3742405"/>
              <a:gd name="connsiteY6" fmla="*/ 1627106 h 325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2405" h="3254210">
                <a:moveTo>
                  <a:pt x="0" y="1627106"/>
                </a:moveTo>
                <a:lnTo>
                  <a:pt x="947560" y="0"/>
                </a:lnTo>
                <a:lnTo>
                  <a:pt x="2810610" y="0"/>
                </a:lnTo>
                <a:lnTo>
                  <a:pt x="3742405" y="1627105"/>
                </a:lnTo>
                <a:lnTo>
                  <a:pt x="2794845" y="3254210"/>
                </a:lnTo>
                <a:lnTo>
                  <a:pt x="947560" y="3222679"/>
                </a:lnTo>
                <a:lnTo>
                  <a:pt x="0" y="1627106"/>
                </a:lnTo>
                <a:close/>
              </a:path>
            </a:pathLst>
          </a:custGeom>
        </p:spPr>
        <p:txBody>
          <a:bodyPr/>
          <a:lstStyle/>
          <a:p>
            <a:endParaRPr lang="es-PE"/>
          </a:p>
        </p:txBody>
      </p:sp>
      <p:sp>
        <p:nvSpPr>
          <p:cNvPr id="36" name="Forma libre 35"/>
          <p:cNvSpPr/>
          <p:nvPr userDrawn="1"/>
        </p:nvSpPr>
        <p:spPr>
          <a:xfrm rot="10800000">
            <a:off x="-10209" y="5143210"/>
            <a:ext cx="757667" cy="1196309"/>
          </a:xfrm>
          <a:custGeom>
            <a:avLst/>
            <a:gdLst>
              <a:gd name="connsiteX0" fmla="*/ 757667 w 757667"/>
              <a:gd name="connsiteY0" fmla="*/ 0 h 1342342"/>
              <a:gd name="connsiteX1" fmla="*/ 757667 w 757667"/>
              <a:gd name="connsiteY1" fmla="*/ 1340743 h 1342342"/>
              <a:gd name="connsiteX2" fmla="*/ 371246 w 757667"/>
              <a:gd name="connsiteY2" fmla="*/ 1342342 h 1342342"/>
              <a:gd name="connsiteX3" fmla="*/ 0 w 757667"/>
              <a:gd name="connsiteY3" fmla="*/ 667506 h 1342342"/>
              <a:gd name="connsiteX4" fmla="*/ 375181 w 757667"/>
              <a:gd name="connsiteY4" fmla="*/ 1714 h 134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7667" h="1342342">
                <a:moveTo>
                  <a:pt x="757667" y="0"/>
                </a:moveTo>
                <a:lnTo>
                  <a:pt x="757667" y="1340743"/>
                </a:lnTo>
                <a:lnTo>
                  <a:pt x="371246" y="1342342"/>
                </a:lnTo>
                <a:lnTo>
                  <a:pt x="0" y="667506"/>
                </a:lnTo>
                <a:lnTo>
                  <a:pt x="375181" y="17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19" name="Hexágono 8"/>
          <p:cNvSpPr/>
          <p:nvPr userDrawn="1"/>
        </p:nvSpPr>
        <p:spPr>
          <a:xfrm>
            <a:off x="10933602" y="5680070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0" name="Forma libre 19"/>
          <p:cNvSpPr/>
          <p:nvPr userDrawn="1"/>
        </p:nvSpPr>
        <p:spPr>
          <a:xfrm>
            <a:off x="11654920" y="5288506"/>
            <a:ext cx="537080" cy="759139"/>
          </a:xfrm>
          <a:custGeom>
            <a:avLst/>
            <a:gdLst>
              <a:gd name="connsiteX0" fmla="*/ 189785 w 537080"/>
              <a:gd name="connsiteY0" fmla="*/ 0 h 759139"/>
              <a:gd name="connsiteX1" fmla="*/ 537080 w 537080"/>
              <a:gd name="connsiteY1" fmla="*/ 0 h 759139"/>
              <a:gd name="connsiteX2" fmla="*/ 537080 w 537080"/>
              <a:gd name="connsiteY2" fmla="*/ 759139 h 759139"/>
              <a:gd name="connsiteX3" fmla="*/ 189785 w 537080"/>
              <a:gd name="connsiteY3" fmla="*/ 759139 h 759139"/>
              <a:gd name="connsiteX4" fmla="*/ 0 w 537080"/>
              <a:gd name="connsiteY4" fmla="*/ 379570 h 75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080" h="759139">
                <a:moveTo>
                  <a:pt x="189785" y="0"/>
                </a:moveTo>
                <a:lnTo>
                  <a:pt x="537080" y="0"/>
                </a:lnTo>
                <a:lnTo>
                  <a:pt x="537080" y="759139"/>
                </a:lnTo>
                <a:lnTo>
                  <a:pt x="189785" y="759139"/>
                </a:lnTo>
                <a:lnTo>
                  <a:pt x="0" y="379570"/>
                </a:lnTo>
                <a:close/>
              </a:path>
            </a:pathLst>
          </a:cu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1" name="Rectángulo 20"/>
          <p:cNvSpPr/>
          <p:nvPr userDrawn="1"/>
        </p:nvSpPr>
        <p:spPr>
          <a:xfrm>
            <a:off x="0" y="6494928"/>
            <a:ext cx="12192000" cy="363072"/>
          </a:xfrm>
          <a:prstGeom prst="rect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2" name="Forma libre 21"/>
          <p:cNvSpPr/>
          <p:nvPr userDrawn="1"/>
        </p:nvSpPr>
        <p:spPr>
          <a:xfrm>
            <a:off x="11610576" y="6107242"/>
            <a:ext cx="581424" cy="750758"/>
          </a:xfrm>
          <a:custGeom>
            <a:avLst/>
            <a:gdLst>
              <a:gd name="connsiteX0" fmla="*/ 581424 w 581424"/>
              <a:gd name="connsiteY0" fmla="*/ 0 h 750758"/>
              <a:gd name="connsiteX1" fmla="*/ 581424 w 581424"/>
              <a:gd name="connsiteY1" fmla="*/ 750758 h 750758"/>
              <a:gd name="connsiteX2" fmla="*/ 197337 w 581424"/>
              <a:gd name="connsiteY2" fmla="*/ 750758 h 750758"/>
              <a:gd name="connsiteX3" fmla="*/ 0 w 581424"/>
              <a:gd name="connsiteY3" fmla="*/ 392047 h 750758"/>
              <a:gd name="connsiteX4" fmla="*/ 220010 w 581424"/>
              <a:gd name="connsiteY4" fmla="*/ 1619 h 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" h="750758">
                <a:moveTo>
                  <a:pt x="581424" y="0"/>
                </a:moveTo>
                <a:lnTo>
                  <a:pt x="581424" y="750758"/>
                </a:lnTo>
                <a:lnTo>
                  <a:pt x="197337" y="750758"/>
                </a:lnTo>
                <a:lnTo>
                  <a:pt x="0" y="392047"/>
                </a:lnTo>
                <a:lnTo>
                  <a:pt x="220010" y="1619"/>
                </a:lnTo>
                <a:close/>
              </a:path>
            </a:pathLst>
          </a:custGeom>
          <a:solidFill>
            <a:srgbClr val="222A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4" name="Hexágono 8"/>
          <p:cNvSpPr/>
          <p:nvPr userDrawn="1"/>
        </p:nvSpPr>
        <p:spPr>
          <a:xfrm>
            <a:off x="10980980" y="793504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5" name="Hexágono 8"/>
          <p:cNvSpPr/>
          <p:nvPr userDrawn="1"/>
        </p:nvSpPr>
        <p:spPr>
          <a:xfrm>
            <a:off x="10272977" y="405818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7" name="Hexágono 8"/>
          <p:cNvSpPr/>
          <p:nvPr userDrawn="1"/>
        </p:nvSpPr>
        <p:spPr>
          <a:xfrm>
            <a:off x="11688983" y="1200933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29" name="Hexágono 8"/>
          <p:cNvSpPr/>
          <p:nvPr userDrawn="1"/>
        </p:nvSpPr>
        <p:spPr>
          <a:xfrm>
            <a:off x="10246471" y="-451748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30" name="Hexágono 8"/>
          <p:cNvSpPr/>
          <p:nvPr userDrawn="1"/>
        </p:nvSpPr>
        <p:spPr>
          <a:xfrm>
            <a:off x="11745244" y="2031956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31" name="Hexágono 8"/>
          <p:cNvSpPr/>
          <p:nvPr userDrawn="1"/>
        </p:nvSpPr>
        <p:spPr>
          <a:xfrm>
            <a:off x="10983790" y="-50087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33" name="Hexágono 8"/>
          <p:cNvSpPr/>
          <p:nvPr userDrawn="1"/>
        </p:nvSpPr>
        <p:spPr>
          <a:xfrm>
            <a:off x="11745245" y="386075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34" name="Hexágono 8"/>
          <p:cNvSpPr/>
          <p:nvPr userDrawn="1"/>
        </p:nvSpPr>
        <p:spPr>
          <a:xfrm>
            <a:off x="11759302" y="-440268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  <p:sp>
        <p:nvSpPr>
          <p:cNvPr id="37" name="Hexágono 8"/>
          <p:cNvSpPr/>
          <p:nvPr userDrawn="1"/>
        </p:nvSpPr>
        <p:spPr>
          <a:xfrm>
            <a:off x="9511522" y="-1611"/>
            <a:ext cx="851947" cy="755640"/>
          </a:xfrm>
          <a:custGeom>
            <a:avLst/>
            <a:gdLst>
              <a:gd name="connsiteX0" fmla="*/ 0 w 3053214"/>
              <a:gd name="connsiteY0" fmla="*/ 1316041 h 2632081"/>
              <a:gd name="connsiteX1" fmla="*/ 658020 w 3053214"/>
              <a:gd name="connsiteY1" fmla="*/ 1 h 2632081"/>
              <a:gd name="connsiteX2" fmla="*/ 2395194 w 3053214"/>
              <a:gd name="connsiteY2" fmla="*/ 1 h 2632081"/>
              <a:gd name="connsiteX3" fmla="*/ 3053214 w 3053214"/>
              <a:gd name="connsiteY3" fmla="*/ 1316041 h 2632081"/>
              <a:gd name="connsiteX4" fmla="*/ 2395194 w 3053214"/>
              <a:gd name="connsiteY4" fmla="*/ 2632080 h 2632081"/>
              <a:gd name="connsiteX5" fmla="*/ 658020 w 3053214"/>
              <a:gd name="connsiteY5" fmla="*/ 2632080 h 2632081"/>
              <a:gd name="connsiteX6" fmla="*/ 0 w 3053214"/>
              <a:gd name="connsiteY6" fmla="*/ 1316041 h 2632081"/>
              <a:gd name="connsiteX0" fmla="*/ 0 w 3053214"/>
              <a:gd name="connsiteY0" fmla="*/ 1316040 h 2701527"/>
              <a:gd name="connsiteX1" fmla="*/ 658020 w 3053214"/>
              <a:gd name="connsiteY1" fmla="*/ 0 h 2701527"/>
              <a:gd name="connsiteX2" fmla="*/ 2395194 w 3053214"/>
              <a:gd name="connsiteY2" fmla="*/ 0 h 2701527"/>
              <a:gd name="connsiteX3" fmla="*/ 3053214 w 3053214"/>
              <a:gd name="connsiteY3" fmla="*/ 1316040 h 2701527"/>
              <a:gd name="connsiteX4" fmla="*/ 2395194 w 3053214"/>
              <a:gd name="connsiteY4" fmla="*/ 2632079 h 2701527"/>
              <a:gd name="connsiteX5" fmla="*/ 762194 w 3053214"/>
              <a:gd name="connsiteY5" fmla="*/ 2701527 h 2701527"/>
              <a:gd name="connsiteX6" fmla="*/ 0 w 3053214"/>
              <a:gd name="connsiteY6" fmla="*/ 1316040 h 2701527"/>
              <a:gd name="connsiteX0" fmla="*/ 0 w 3053214"/>
              <a:gd name="connsiteY0" fmla="*/ 1397063 h 2782550"/>
              <a:gd name="connsiteX1" fmla="*/ 785345 w 3053214"/>
              <a:gd name="connsiteY1" fmla="*/ 0 h 2782550"/>
              <a:gd name="connsiteX2" fmla="*/ 2395194 w 3053214"/>
              <a:gd name="connsiteY2" fmla="*/ 81023 h 2782550"/>
              <a:gd name="connsiteX3" fmla="*/ 3053214 w 3053214"/>
              <a:gd name="connsiteY3" fmla="*/ 1397063 h 2782550"/>
              <a:gd name="connsiteX4" fmla="*/ 2395194 w 3053214"/>
              <a:gd name="connsiteY4" fmla="*/ 2713102 h 2782550"/>
              <a:gd name="connsiteX5" fmla="*/ 762194 w 3053214"/>
              <a:gd name="connsiteY5" fmla="*/ 2782550 h 2782550"/>
              <a:gd name="connsiteX6" fmla="*/ 0 w 3053214"/>
              <a:gd name="connsiteY6" fmla="*/ 1397063 h 2782550"/>
              <a:gd name="connsiteX0" fmla="*/ 0 w 2682824"/>
              <a:gd name="connsiteY0" fmla="*/ 1397063 h 2782550"/>
              <a:gd name="connsiteX1" fmla="*/ 785345 w 2682824"/>
              <a:gd name="connsiteY1" fmla="*/ 0 h 2782550"/>
              <a:gd name="connsiteX2" fmla="*/ 2395194 w 2682824"/>
              <a:gd name="connsiteY2" fmla="*/ 81023 h 2782550"/>
              <a:gd name="connsiteX3" fmla="*/ 2682824 w 2682824"/>
              <a:gd name="connsiteY3" fmla="*/ 1362338 h 2782550"/>
              <a:gd name="connsiteX4" fmla="*/ 2395194 w 2682824"/>
              <a:gd name="connsiteY4" fmla="*/ 2713102 h 2782550"/>
              <a:gd name="connsiteX5" fmla="*/ 762194 w 2682824"/>
              <a:gd name="connsiteY5" fmla="*/ 2782550 h 2782550"/>
              <a:gd name="connsiteX6" fmla="*/ 0 w 2682824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95194 w 3111088"/>
              <a:gd name="connsiteY2" fmla="*/ 81023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95194 w 3111088"/>
              <a:gd name="connsiteY4" fmla="*/ 2713102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72044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97063 h 2782550"/>
              <a:gd name="connsiteX1" fmla="*/ 785345 w 3111088"/>
              <a:gd name="connsiteY1" fmla="*/ 0 h 2782550"/>
              <a:gd name="connsiteX2" fmla="*/ 2331850 w 3111088"/>
              <a:gd name="connsiteY2" fmla="*/ 23149 h 2782550"/>
              <a:gd name="connsiteX3" fmla="*/ 3111088 w 3111088"/>
              <a:gd name="connsiteY3" fmla="*/ 1397063 h 2782550"/>
              <a:gd name="connsiteX4" fmla="*/ 2360469 w 3111088"/>
              <a:gd name="connsiteY4" fmla="*/ 2770975 h 2782550"/>
              <a:gd name="connsiteX5" fmla="*/ 762194 w 3111088"/>
              <a:gd name="connsiteY5" fmla="*/ 2782550 h 2782550"/>
              <a:gd name="connsiteX6" fmla="*/ 0 w 3111088"/>
              <a:gd name="connsiteY6" fmla="*/ 1397063 h 2782550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60469 w 3111088"/>
              <a:gd name="connsiteY4" fmla="*/ 2747826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55446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  <a:gd name="connsiteX0" fmla="*/ 0 w 3111088"/>
              <a:gd name="connsiteY0" fmla="*/ 1373914 h 2798068"/>
              <a:gd name="connsiteX1" fmla="*/ 770272 w 3111088"/>
              <a:gd name="connsiteY1" fmla="*/ 6996 h 2798068"/>
              <a:gd name="connsiteX2" fmla="*/ 2331850 w 3111088"/>
              <a:gd name="connsiteY2" fmla="*/ 0 h 2798068"/>
              <a:gd name="connsiteX3" fmla="*/ 3111088 w 3111088"/>
              <a:gd name="connsiteY3" fmla="*/ 1373914 h 2798068"/>
              <a:gd name="connsiteX4" fmla="*/ 2350424 w 3111088"/>
              <a:gd name="connsiteY4" fmla="*/ 2798068 h 2798068"/>
              <a:gd name="connsiteX5" fmla="*/ 762194 w 3111088"/>
              <a:gd name="connsiteY5" fmla="*/ 2759401 h 2798068"/>
              <a:gd name="connsiteX6" fmla="*/ 0 w 3111088"/>
              <a:gd name="connsiteY6" fmla="*/ 1373914 h 2798068"/>
              <a:gd name="connsiteX0" fmla="*/ 0 w 3111088"/>
              <a:gd name="connsiteY0" fmla="*/ 1373914 h 2759401"/>
              <a:gd name="connsiteX1" fmla="*/ 770272 w 3111088"/>
              <a:gd name="connsiteY1" fmla="*/ 6996 h 2759401"/>
              <a:gd name="connsiteX2" fmla="*/ 2331850 w 3111088"/>
              <a:gd name="connsiteY2" fmla="*/ 0 h 2759401"/>
              <a:gd name="connsiteX3" fmla="*/ 3111088 w 3111088"/>
              <a:gd name="connsiteY3" fmla="*/ 1373914 h 2759401"/>
              <a:gd name="connsiteX4" fmla="*/ 2345400 w 3111088"/>
              <a:gd name="connsiteY4" fmla="*/ 2752850 h 2759401"/>
              <a:gd name="connsiteX5" fmla="*/ 762194 w 3111088"/>
              <a:gd name="connsiteY5" fmla="*/ 2759401 h 2759401"/>
              <a:gd name="connsiteX6" fmla="*/ 0 w 3111088"/>
              <a:gd name="connsiteY6" fmla="*/ 1373914 h 27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11088" h="2759401">
                <a:moveTo>
                  <a:pt x="0" y="1373914"/>
                </a:moveTo>
                <a:lnTo>
                  <a:pt x="770272" y="6996"/>
                </a:lnTo>
                <a:lnTo>
                  <a:pt x="2331850" y="0"/>
                </a:lnTo>
                <a:lnTo>
                  <a:pt x="3111088" y="1373914"/>
                </a:lnTo>
                <a:lnTo>
                  <a:pt x="2345400" y="2752850"/>
                </a:lnTo>
                <a:lnTo>
                  <a:pt x="762194" y="2759401"/>
                </a:lnTo>
                <a:lnTo>
                  <a:pt x="0" y="1373914"/>
                </a:lnTo>
                <a:close/>
              </a:path>
            </a:pathLst>
          </a:custGeom>
          <a:solidFill>
            <a:srgbClr val="D9DE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501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34284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kumimoji="1"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479261" y="145165"/>
            <a:ext cx="5325533" cy="3283306"/>
          </a:xfrm>
          <a:custGeom>
            <a:avLst/>
            <a:gdLst/>
            <a:ahLst/>
            <a:cxnLst/>
            <a:rect l="l" t="t" r="r" b="b"/>
            <a:pathLst>
              <a:path w="6935390" h="4926212">
                <a:moveTo>
                  <a:pt x="2459385" y="4918770"/>
                </a:moveTo>
                <a:cubicBezTo>
                  <a:pt x="2461866" y="4918770"/>
                  <a:pt x="2463105" y="4918770"/>
                  <a:pt x="2463105" y="4918770"/>
                </a:cubicBezTo>
                <a:cubicBezTo>
                  <a:pt x="2468066" y="4918770"/>
                  <a:pt x="2470547" y="4920010"/>
                  <a:pt x="2470547" y="4922491"/>
                </a:cubicBezTo>
                <a:cubicBezTo>
                  <a:pt x="2470547" y="4924971"/>
                  <a:pt x="2468066" y="4926212"/>
                  <a:pt x="2463105" y="4926212"/>
                </a:cubicBezTo>
                <a:cubicBezTo>
                  <a:pt x="2458145" y="4926212"/>
                  <a:pt x="2455664" y="4926212"/>
                  <a:pt x="2455664" y="4926212"/>
                </a:cubicBezTo>
                <a:cubicBezTo>
                  <a:pt x="2455664" y="4921251"/>
                  <a:pt x="2456904" y="4918770"/>
                  <a:pt x="2459385" y="4918770"/>
                </a:cubicBezTo>
                <a:close/>
                <a:moveTo>
                  <a:pt x="2634258" y="4881563"/>
                </a:moveTo>
                <a:lnTo>
                  <a:pt x="2619375" y="4903887"/>
                </a:lnTo>
                <a:lnTo>
                  <a:pt x="2626816" y="4889005"/>
                </a:lnTo>
                <a:close/>
                <a:moveTo>
                  <a:pt x="2649141" y="4844356"/>
                </a:moveTo>
                <a:cubicBezTo>
                  <a:pt x="2649141" y="4849317"/>
                  <a:pt x="2649141" y="4851797"/>
                  <a:pt x="2649141" y="4851797"/>
                </a:cubicBezTo>
                <a:lnTo>
                  <a:pt x="2641699" y="4859239"/>
                </a:lnTo>
                <a:cubicBezTo>
                  <a:pt x="2641699" y="4854278"/>
                  <a:pt x="2642939" y="4851797"/>
                  <a:pt x="2645420" y="4851797"/>
                </a:cubicBezTo>
                <a:cubicBezTo>
                  <a:pt x="2647901" y="4851797"/>
                  <a:pt x="2649141" y="4849317"/>
                  <a:pt x="2649141" y="4844356"/>
                </a:cubicBezTo>
                <a:close/>
                <a:moveTo>
                  <a:pt x="3080742" y="4814590"/>
                </a:moveTo>
                <a:lnTo>
                  <a:pt x="3080742" y="4822032"/>
                </a:lnTo>
                <a:cubicBezTo>
                  <a:pt x="3075781" y="4822032"/>
                  <a:pt x="3073301" y="4820792"/>
                  <a:pt x="3073301" y="4818311"/>
                </a:cubicBezTo>
                <a:cubicBezTo>
                  <a:pt x="3073301" y="4815831"/>
                  <a:pt x="3075781" y="4814590"/>
                  <a:pt x="3080742" y="4814590"/>
                </a:cubicBezTo>
                <a:close/>
                <a:moveTo>
                  <a:pt x="1838027" y="4814590"/>
                </a:moveTo>
                <a:cubicBezTo>
                  <a:pt x="1842988" y="4814590"/>
                  <a:pt x="1845469" y="4817071"/>
                  <a:pt x="1845469" y="4822032"/>
                </a:cubicBezTo>
                <a:lnTo>
                  <a:pt x="1838027" y="4822032"/>
                </a:lnTo>
                <a:cubicBezTo>
                  <a:pt x="1838027" y="4822032"/>
                  <a:pt x="1838027" y="4819552"/>
                  <a:pt x="1838027" y="4814590"/>
                </a:cubicBezTo>
                <a:close/>
                <a:moveTo>
                  <a:pt x="1800821" y="4814590"/>
                </a:moveTo>
                <a:cubicBezTo>
                  <a:pt x="1805781" y="4814590"/>
                  <a:pt x="1808262" y="4814590"/>
                  <a:pt x="1808262" y="4814590"/>
                </a:cubicBezTo>
                <a:cubicBezTo>
                  <a:pt x="1808262" y="4824513"/>
                  <a:pt x="1805781" y="4826993"/>
                  <a:pt x="1800821" y="4822032"/>
                </a:cubicBezTo>
                <a:cubicBezTo>
                  <a:pt x="1800821" y="4817071"/>
                  <a:pt x="1800821" y="4814590"/>
                  <a:pt x="1800821" y="4814590"/>
                </a:cubicBezTo>
                <a:close/>
                <a:moveTo>
                  <a:pt x="2544962" y="4799708"/>
                </a:moveTo>
                <a:lnTo>
                  <a:pt x="2552403" y="4807149"/>
                </a:lnTo>
                <a:cubicBezTo>
                  <a:pt x="2552403" y="4807149"/>
                  <a:pt x="2549922" y="4807149"/>
                  <a:pt x="2544962" y="4807149"/>
                </a:cubicBezTo>
                <a:cubicBezTo>
                  <a:pt x="2544962" y="4802188"/>
                  <a:pt x="2544962" y="4799708"/>
                  <a:pt x="2544962" y="4799708"/>
                </a:cubicBezTo>
                <a:close/>
                <a:moveTo>
                  <a:pt x="1860352" y="4799708"/>
                </a:moveTo>
                <a:cubicBezTo>
                  <a:pt x="1860352" y="4804669"/>
                  <a:pt x="1859112" y="4807149"/>
                  <a:pt x="1856631" y="4807149"/>
                </a:cubicBezTo>
                <a:cubicBezTo>
                  <a:pt x="1854151" y="4807149"/>
                  <a:pt x="1852910" y="4805909"/>
                  <a:pt x="1852910" y="4803428"/>
                </a:cubicBezTo>
                <a:cubicBezTo>
                  <a:pt x="1852910" y="4800948"/>
                  <a:pt x="1855391" y="4799708"/>
                  <a:pt x="1860352" y="4799708"/>
                </a:cubicBezTo>
                <a:close/>
                <a:moveTo>
                  <a:pt x="2619375" y="4792266"/>
                </a:moveTo>
                <a:cubicBezTo>
                  <a:pt x="2619375" y="4792266"/>
                  <a:pt x="2620615" y="4792266"/>
                  <a:pt x="2623096" y="4792266"/>
                </a:cubicBezTo>
                <a:cubicBezTo>
                  <a:pt x="2625576" y="4792266"/>
                  <a:pt x="2626816" y="4793507"/>
                  <a:pt x="2626816" y="4795987"/>
                </a:cubicBezTo>
                <a:cubicBezTo>
                  <a:pt x="2626816" y="4798468"/>
                  <a:pt x="2624336" y="4799708"/>
                  <a:pt x="2619375" y="4799708"/>
                </a:cubicBezTo>
                <a:cubicBezTo>
                  <a:pt x="2614414" y="4799708"/>
                  <a:pt x="2611934" y="4799708"/>
                  <a:pt x="2611934" y="4799708"/>
                </a:cubicBezTo>
                <a:cubicBezTo>
                  <a:pt x="2611934" y="4799708"/>
                  <a:pt x="2614414" y="4797228"/>
                  <a:pt x="2619375" y="4792266"/>
                </a:cubicBezTo>
                <a:close/>
                <a:moveTo>
                  <a:pt x="2745879" y="4788546"/>
                </a:moveTo>
                <a:cubicBezTo>
                  <a:pt x="2748360" y="4788546"/>
                  <a:pt x="2750840" y="4789786"/>
                  <a:pt x="2753320" y="4792266"/>
                </a:cubicBezTo>
                <a:lnTo>
                  <a:pt x="2753320" y="4807149"/>
                </a:lnTo>
                <a:lnTo>
                  <a:pt x="2738437" y="4822032"/>
                </a:lnTo>
                <a:cubicBezTo>
                  <a:pt x="2728515" y="4822032"/>
                  <a:pt x="2723555" y="4819552"/>
                  <a:pt x="2723555" y="4814590"/>
                </a:cubicBezTo>
                <a:cubicBezTo>
                  <a:pt x="2718594" y="4809630"/>
                  <a:pt x="2716113" y="4807149"/>
                  <a:pt x="2716113" y="4807149"/>
                </a:cubicBezTo>
                <a:cubicBezTo>
                  <a:pt x="2711152" y="4807149"/>
                  <a:pt x="2708672" y="4805909"/>
                  <a:pt x="2708672" y="4803428"/>
                </a:cubicBezTo>
                <a:cubicBezTo>
                  <a:pt x="2708672" y="4800948"/>
                  <a:pt x="2708672" y="4799708"/>
                  <a:pt x="2708672" y="4799708"/>
                </a:cubicBezTo>
                <a:lnTo>
                  <a:pt x="2716113" y="4792266"/>
                </a:lnTo>
                <a:cubicBezTo>
                  <a:pt x="2726035" y="4797228"/>
                  <a:pt x="2733477" y="4797228"/>
                  <a:pt x="2738437" y="4792266"/>
                </a:cubicBezTo>
                <a:cubicBezTo>
                  <a:pt x="2740918" y="4789786"/>
                  <a:pt x="2743398" y="4788546"/>
                  <a:pt x="2745879" y="4788546"/>
                </a:cubicBezTo>
                <a:close/>
                <a:moveTo>
                  <a:pt x="2582169" y="4784825"/>
                </a:moveTo>
                <a:cubicBezTo>
                  <a:pt x="2587129" y="4789786"/>
                  <a:pt x="2587129" y="4792266"/>
                  <a:pt x="2582169" y="4792266"/>
                </a:cubicBezTo>
                <a:cubicBezTo>
                  <a:pt x="2577208" y="4792266"/>
                  <a:pt x="2574727" y="4792266"/>
                  <a:pt x="2574727" y="4792266"/>
                </a:cubicBezTo>
                <a:close/>
                <a:moveTo>
                  <a:pt x="2422178" y="4784825"/>
                </a:moveTo>
                <a:lnTo>
                  <a:pt x="2433340" y="4784825"/>
                </a:lnTo>
                <a:lnTo>
                  <a:pt x="2448223" y="4784825"/>
                </a:lnTo>
                <a:cubicBezTo>
                  <a:pt x="2448223" y="4789786"/>
                  <a:pt x="2445742" y="4794747"/>
                  <a:pt x="2440781" y="4799708"/>
                </a:cubicBezTo>
                <a:lnTo>
                  <a:pt x="2425898" y="4807149"/>
                </a:lnTo>
                <a:cubicBezTo>
                  <a:pt x="2425898" y="4802188"/>
                  <a:pt x="2425898" y="4797228"/>
                  <a:pt x="2425898" y="4792266"/>
                </a:cubicBezTo>
                <a:close/>
                <a:moveTo>
                  <a:pt x="2336602" y="4784825"/>
                </a:moveTo>
                <a:cubicBezTo>
                  <a:pt x="2341562" y="4794747"/>
                  <a:pt x="2346524" y="4797228"/>
                  <a:pt x="2351485" y="4792266"/>
                </a:cubicBezTo>
                <a:lnTo>
                  <a:pt x="2366367" y="4822032"/>
                </a:lnTo>
                <a:cubicBezTo>
                  <a:pt x="2366367" y="4836915"/>
                  <a:pt x="2361407" y="4841876"/>
                  <a:pt x="2351485" y="4836915"/>
                </a:cubicBezTo>
                <a:cubicBezTo>
                  <a:pt x="2346524" y="4836915"/>
                  <a:pt x="2342803" y="4834435"/>
                  <a:pt x="2340322" y="4829473"/>
                </a:cubicBezTo>
                <a:cubicBezTo>
                  <a:pt x="2337842" y="4824513"/>
                  <a:pt x="2336602" y="4822032"/>
                  <a:pt x="2336602" y="4822032"/>
                </a:cubicBezTo>
                <a:lnTo>
                  <a:pt x="2329160" y="4814590"/>
                </a:lnTo>
                <a:cubicBezTo>
                  <a:pt x="2324200" y="4819552"/>
                  <a:pt x="2321719" y="4819552"/>
                  <a:pt x="2321719" y="4814590"/>
                </a:cubicBezTo>
                <a:lnTo>
                  <a:pt x="2329160" y="4799708"/>
                </a:lnTo>
                <a:close/>
                <a:moveTo>
                  <a:pt x="2284512" y="4784825"/>
                </a:moveTo>
                <a:lnTo>
                  <a:pt x="2291953" y="4784825"/>
                </a:lnTo>
                <a:lnTo>
                  <a:pt x="2291953" y="4792266"/>
                </a:lnTo>
                <a:cubicBezTo>
                  <a:pt x="2291953" y="4792266"/>
                  <a:pt x="2290713" y="4792266"/>
                  <a:pt x="2288233" y="4792266"/>
                </a:cubicBezTo>
                <a:cubicBezTo>
                  <a:pt x="2285752" y="4792266"/>
                  <a:pt x="2284512" y="4789786"/>
                  <a:pt x="2284512" y="4784825"/>
                </a:cubicBezTo>
                <a:close/>
                <a:moveTo>
                  <a:pt x="1361778" y="4784825"/>
                </a:moveTo>
                <a:lnTo>
                  <a:pt x="1361778" y="4792266"/>
                </a:lnTo>
                <a:cubicBezTo>
                  <a:pt x="1356817" y="4792266"/>
                  <a:pt x="1354336" y="4791026"/>
                  <a:pt x="1354336" y="4788546"/>
                </a:cubicBezTo>
                <a:cubicBezTo>
                  <a:pt x="1354336" y="4786065"/>
                  <a:pt x="1356817" y="4784825"/>
                  <a:pt x="1361778" y="4784825"/>
                </a:cubicBezTo>
                <a:close/>
                <a:moveTo>
                  <a:pt x="3251894" y="4777383"/>
                </a:moveTo>
                <a:lnTo>
                  <a:pt x="3237012" y="4799708"/>
                </a:lnTo>
                <a:lnTo>
                  <a:pt x="3237012" y="4784825"/>
                </a:lnTo>
                <a:close/>
                <a:moveTo>
                  <a:pt x="2418457" y="4777383"/>
                </a:moveTo>
                <a:lnTo>
                  <a:pt x="2422178" y="4784825"/>
                </a:lnTo>
                <a:cubicBezTo>
                  <a:pt x="2419697" y="4784825"/>
                  <a:pt x="2418457" y="4784825"/>
                  <a:pt x="2418457" y="4784825"/>
                </a:cubicBezTo>
                <a:close/>
                <a:moveTo>
                  <a:pt x="1145977" y="4762501"/>
                </a:moveTo>
                <a:lnTo>
                  <a:pt x="1153418" y="4769942"/>
                </a:lnTo>
                <a:cubicBezTo>
                  <a:pt x="1148457" y="4769942"/>
                  <a:pt x="1144736" y="4768702"/>
                  <a:pt x="1142256" y="4766221"/>
                </a:cubicBezTo>
                <a:cubicBezTo>
                  <a:pt x="1139776" y="4763741"/>
                  <a:pt x="1141016" y="4762501"/>
                  <a:pt x="1145977" y="4762501"/>
                </a:cubicBezTo>
                <a:close/>
                <a:moveTo>
                  <a:pt x="2714625" y="4752083"/>
                </a:moveTo>
                <a:lnTo>
                  <a:pt x="2714253" y="4753199"/>
                </a:lnTo>
                <a:lnTo>
                  <a:pt x="2713633" y="4753406"/>
                </a:lnTo>
                <a:close/>
                <a:moveTo>
                  <a:pt x="1120397" y="4750641"/>
                </a:moveTo>
                <a:cubicBezTo>
                  <a:pt x="1121327" y="4750486"/>
                  <a:pt x="1122412" y="4750719"/>
                  <a:pt x="1123653" y="4751338"/>
                </a:cubicBezTo>
                <a:cubicBezTo>
                  <a:pt x="1128614" y="4753819"/>
                  <a:pt x="1131094" y="4757540"/>
                  <a:pt x="1131094" y="4762501"/>
                </a:cubicBezTo>
                <a:cubicBezTo>
                  <a:pt x="1131094" y="4767462"/>
                  <a:pt x="1128614" y="4769942"/>
                  <a:pt x="1123653" y="4769942"/>
                </a:cubicBezTo>
                <a:lnTo>
                  <a:pt x="1116211" y="4762501"/>
                </a:lnTo>
                <a:cubicBezTo>
                  <a:pt x="1116211" y="4755059"/>
                  <a:pt x="1117606" y="4751106"/>
                  <a:pt x="1120397" y="4750641"/>
                </a:cubicBezTo>
                <a:close/>
                <a:moveTo>
                  <a:pt x="2135684" y="4747618"/>
                </a:moveTo>
                <a:lnTo>
                  <a:pt x="2135684" y="4755059"/>
                </a:lnTo>
                <a:lnTo>
                  <a:pt x="2128243" y="4762501"/>
                </a:lnTo>
                <a:cubicBezTo>
                  <a:pt x="2128243" y="4757540"/>
                  <a:pt x="2128243" y="4755059"/>
                  <a:pt x="2128243" y="4755059"/>
                </a:cubicBezTo>
                <a:cubicBezTo>
                  <a:pt x="2128243" y="4755059"/>
                  <a:pt x="2130723" y="4752579"/>
                  <a:pt x="2135684" y="4747618"/>
                </a:cubicBezTo>
                <a:close/>
                <a:moveTo>
                  <a:pt x="1532930" y="4747618"/>
                </a:moveTo>
                <a:cubicBezTo>
                  <a:pt x="1532930" y="4747618"/>
                  <a:pt x="1530450" y="4751338"/>
                  <a:pt x="1525489" y="4758780"/>
                </a:cubicBezTo>
                <a:cubicBezTo>
                  <a:pt x="1520528" y="4766221"/>
                  <a:pt x="1518047" y="4769942"/>
                  <a:pt x="1518047" y="4769942"/>
                </a:cubicBezTo>
                <a:lnTo>
                  <a:pt x="1518047" y="4755059"/>
                </a:lnTo>
                <a:close/>
                <a:moveTo>
                  <a:pt x="3259336" y="4740176"/>
                </a:moveTo>
                <a:lnTo>
                  <a:pt x="3266777" y="4740176"/>
                </a:lnTo>
                <a:cubicBezTo>
                  <a:pt x="3266777" y="4745138"/>
                  <a:pt x="3264297" y="4747618"/>
                  <a:pt x="3259336" y="4747618"/>
                </a:cubicBezTo>
                <a:close/>
                <a:moveTo>
                  <a:pt x="1689199" y="4740176"/>
                </a:moveTo>
                <a:cubicBezTo>
                  <a:pt x="1694161" y="4740176"/>
                  <a:pt x="1696641" y="4741417"/>
                  <a:pt x="1696641" y="4743897"/>
                </a:cubicBezTo>
                <a:cubicBezTo>
                  <a:pt x="1696641" y="4746378"/>
                  <a:pt x="1694161" y="4747618"/>
                  <a:pt x="1689199" y="4747618"/>
                </a:cubicBezTo>
                <a:cubicBezTo>
                  <a:pt x="1689199" y="4747618"/>
                  <a:pt x="1689199" y="4746378"/>
                  <a:pt x="1689199" y="4743897"/>
                </a:cubicBezTo>
                <a:cubicBezTo>
                  <a:pt x="1689199" y="4741417"/>
                  <a:pt x="1689199" y="4740176"/>
                  <a:pt x="1689199" y="4740176"/>
                </a:cubicBezTo>
                <a:close/>
                <a:moveTo>
                  <a:pt x="1934766" y="4732735"/>
                </a:moveTo>
                <a:lnTo>
                  <a:pt x="1942207" y="4732735"/>
                </a:lnTo>
                <a:cubicBezTo>
                  <a:pt x="1937246" y="4737696"/>
                  <a:pt x="1934766" y="4742657"/>
                  <a:pt x="1934766" y="4747618"/>
                </a:cubicBezTo>
                <a:lnTo>
                  <a:pt x="1912442" y="4769942"/>
                </a:lnTo>
                <a:lnTo>
                  <a:pt x="1867793" y="4784825"/>
                </a:lnTo>
                <a:cubicBezTo>
                  <a:pt x="1867793" y="4779864"/>
                  <a:pt x="1870274" y="4777383"/>
                  <a:pt x="1875235" y="4777383"/>
                </a:cubicBezTo>
                <a:cubicBezTo>
                  <a:pt x="1880195" y="4777383"/>
                  <a:pt x="1883916" y="4773663"/>
                  <a:pt x="1886397" y="4766221"/>
                </a:cubicBezTo>
                <a:cubicBezTo>
                  <a:pt x="1888877" y="4758780"/>
                  <a:pt x="1891358" y="4755059"/>
                  <a:pt x="1893838" y="4755059"/>
                </a:cubicBezTo>
                <a:cubicBezTo>
                  <a:pt x="1896319" y="4755059"/>
                  <a:pt x="1898799" y="4755059"/>
                  <a:pt x="1901280" y="4755059"/>
                </a:cubicBezTo>
                <a:cubicBezTo>
                  <a:pt x="1903760" y="4755059"/>
                  <a:pt x="1905000" y="4755059"/>
                  <a:pt x="1905000" y="4755059"/>
                </a:cubicBezTo>
                <a:lnTo>
                  <a:pt x="1905000" y="4762501"/>
                </a:lnTo>
                <a:cubicBezTo>
                  <a:pt x="1905000" y="4762501"/>
                  <a:pt x="1906241" y="4760021"/>
                  <a:pt x="1908721" y="4755059"/>
                </a:cubicBezTo>
                <a:cubicBezTo>
                  <a:pt x="1911201" y="4750098"/>
                  <a:pt x="1912442" y="4747618"/>
                  <a:pt x="1912442" y="4747618"/>
                </a:cubicBezTo>
                <a:lnTo>
                  <a:pt x="1919883" y="4747618"/>
                </a:lnTo>
                <a:lnTo>
                  <a:pt x="1927325" y="4740176"/>
                </a:lnTo>
                <a:cubicBezTo>
                  <a:pt x="1932285" y="4740176"/>
                  <a:pt x="1934766" y="4737696"/>
                  <a:pt x="1934766" y="4732735"/>
                </a:cubicBezTo>
                <a:close/>
                <a:moveTo>
                  <a:pt x="1741289" y="4732735"/>
                </a:moveTo>
                <a:cubicBezTo>
                  <a:pt x="1741289" y="4737696"/>
                  <a:pt x="1743770" y="4740176"/>
                  <a:pt x="1748731" y="4740176"/>
                </a:cubicBezTo>
                <a:cubicBezTo>
                  <a:pt x="1748731" y="4735216"/>
                  <a:pt x="1748731" y="4732735"/>
                  <a:pt x="1748731" y="4732735"/>
                </a:cubicBezTo>
                <a:close/>
                <a:moveTo>
                  <a:pt x="2158008" y="4725294"/>
                </a:moveTo>
                <a:lnTo>
                  <a:pt x="2165450" y="4725294"/>
                </a:lnTo>
                <a:lnTo>
                  <a:pt x="2158008" y="4732735"/>
                </a:lnTo>
                <a:close/>
                <a:moveTo>
                  <a:pt x="1547813" y="4710411"/>
                </a:moveTo>
                <a:cubicBezTo>
                  <a:pt x="1547813" y="4715372"/>
                  <a:pt x="1547813" y="4717852"/>
                  <a:pt x="1547813" y="4717852"/>
                </a:cubicBezTo>
                <a:lnTo>
                  <a:pt x="1540371" y="4725294"/>
                </a:lnTo>
                <a:cubicBezTo>
                  <a:pt x="1540371" y="4720333"/>
                  <a:pt x="1540371" y="4717852"/>
                  <a:pt x="1540371" y="4717852"/>
                </a:cubicBezTo>
                <a:cubicBezTo>
                  <a:pt x="1540371" y="4717852"/>
                  <a:pt x="1542852" y="4715372"/>
                  <a:pt x="1547813" y="4710411"/>
                </a:cubicBezTo>
                <a:close/>
                <a:moveTo>
                  <a:pt x="1369219" y="4710411"/>
                </a:moveTo>
                <a:lnTo>
                  <a:pt x="1369219" y="4725294"/>
                </a:lnTo>
                <a:cubicBezTo>
                  <a:pt x="1364258" y="4725294"/>
                  <a:pt x="1361778" y="4722813"/>
                  <a:pt x="1361778" y="4717852"/>
                </a:cubicBezTo>
                <a:cubicBezTo>
                  <a:pt x="1361778" y="4712891"/>
                  <a:pt x="1364258" y="4710411"/>
                  <a:pt x="1369219" y="4710411"/>
                </a:cubicBezTo>
                <a:close/>
                <a:moveTo>
                  <a:pt x="1294805" y="4710411"/>
                </a:moveTo>
                <a:cubicBezTo>
                  <a:pt x="1299766" y="4710411"/>
                  <a:pt x="1299766" y="4715372"/>
                  <a:pt x="1294805" y="4725294"/>
                </a:cubicBezTo>
                <a:cubicBezTo>
                  <a:pt x="1274961" y="4760021"/>
                  <a:pt x="1265039" y="4769942"/>
                  <a:pt x="1265039" y="4755059"/>
                </a:cubicBezTo>
                <a:cubicBezTo>
                  <a:pt x="1265039" y="4750098"/>
                  <a:pt x="1267520" y="4747618"/>
                  <a:pt x="1272481" y="4747618"/>
                </a:cubicBezTo>
                <a:cubicBezTo>
                  <a:pt x="1272481" y="4747618"/>
                  <a:pt x="1272481" y="4745138"/>
                  <a:pt x="1272481" y="4740176"/>
                </a:cubicBezTo>
                <a:cubicBezTo>
                  <a:pt x="1277442" y="4720333"/>
                  <a:pt x="1284883" y="4710411"/>
                  <a:pt x="1294805" y="4710411"/>
                </a:cubicBezTo>
                <a:close/>
                <a:moveTo>
                  <a:pt x="2671465" y="4699249"/>
                </a:moveTo>
                <a:cubicBezTo>
                  <a:pt x="2668984" y="4699249"/>
                  <a:pt x="2666504" y="4700489"/>
                  <a:pt x="2664023" y="4702969"/>
                </a:cubicBezTo>
                <a:cubicBezTo>
                  <a:pt x="2654101" y="4712891"/>
                  <a:pt x="2656582" y="4717852"/>
                  <a:pt x="2671465" y="4717852"/>
                </a:cubicBezTo>
                <a:cubicBezTo>
                  <a:pt x="2676426" y="4717852"/>
                  <a:pt x="2678906" y="4717852"/>
                  <a:pt x="2678906" y="4717852"/>
                </a:cubicBezTo>
                <a:lnTo>
                  <a:pt x="2678906" y="4702969"/>
                </a:lnTo>
                <a:cubicBezTo>
                  <a:pt x="2676426" y="4700489"/>
                  <a:pt x="2673945" y="4699249"/>
                  <a:pt x="2671465" y="4699249"/>
                </a:cubicBezTo>
                <a:close/>
                <a:moveTo>
                  <a:pt x="3162598" y="4695528"/>
                </a:moveTo>
                <a:cubicBezTo>
                  <a:pt x="3162598" y="4695528"/>
                  <a:pt x="3162598" y="4698009"/>
                  <a:pt x="3162598" y="4702969"/>
                </a:cubicBezTo>
                <a:cubicBezTo>
                  <a:pt x="3157637" y="4702969"/>
                  <a:pt x="3155156" y="4702969"/>
                  <a:pt x="3155156" y="4702969"/>
                </a:cubicBezTo>
                <a:cubicBezTo>
                  <a:pt x="3155156" y="4702969"/>
                  <a:pt x="3157637" y="4700489"/>
                  <a:pt x="3162598" y="4695528"/>
                </a:cubicBezTo>
                <a:close/>
                <a:moveTo>
                  <a:pt x="2701230" y="4695528"/>
                </a:moveTo>
                <a:cubicBezTo>
                  <a:pt x="2701230" y="4700489"/>
                  <a:pt x="2702471" y="4702969"/>
                  <a:pt x="2704951" y="4702969"/>
                </a:cubicBezTo>
                <a:cubicBezTo>
                  <a:pt x="2707432" y="4702969"/>
                  <a:pt x="2708672" y="4702969"/>
                  <a:pt x="2708672" y="4702969"/>
                </a:cubicBezTo>
                <a:lnTo>
                  <a:pt x="2708672" y="4695528"/>
                </a:lnTo>
                <a:close/>
                <a:moveTo>
                  <a:pt x="1689199" y="4695528"/>
                </a:moveTo>
                <a:cubicBezTo>
                  <a:pt x="1689199" y="4695528"/>
                  <a:pt x="1689199" y="4698009"/>
                  <a:pt x="1689199" y="4702969"/>
                </a:cubicBezTo>
                <a:lnTo>
                  <a:pt x="1681758" y="4710411"/>
                </a:lnTo>
                <a:close/>
                <a:moveTo>
                  <a:pt x="3237012" y="4688087"/>
                </a:moveTo>
                <a:cubicBezTo>
                  <a:pt x="3237012" y="4688087"/>
                  <a:pt x="3237012" y="4690567"/>
                  <a:pt x="3237012" y="4695528"/>
                </a:cubicBezTo>
                <a:cubicBezTo>
                  <a:pt x="3232051" y="4695528"/>
                  <a:pt x="3229571" y="4695528"/>
                  <a:pt x="3229571" y="4695528"/>
                </a:cubicBezTo>
                <a:close/>
                <a:moveTo>
                  <a:pt x="1934766" y="4688087"/>
                </a:moveTo>
                <a:lnTo>
                  <a:pt x="1934766" y="4702969"/>
                </a:lnTo>
                <a:cubicBezTo>
                  <a:pt x="1934766" y="4702969"/>
                  <a:pt x="1932285" y="4705450"/>
                  <a:pt x="1927325" y="4710411"/>
                </a:cubicBezTo>
                <a:lnTo>
                  <a:pt x="1919883" y="4710411"/>
                </a:lnTo>
                <a:close/>
                <a:moveTo>
                  <a:pt x="1860352" y="4688087"/>
                </a:moveTo>
                <a:cubicBezTo>
                  <a:pt x="1855391" y="4688087"/>
                  <a:pt x="1852910" y="4690567"/>
                  <a:pt x="1852910" y="4695528"/>
                </a:cubicBezTo>
                <a:lnTo>
                  <a:pt x="1852910" y="4702969"/>
                </a:lnTo>
                <a:cubicBezTo>
                  <a:pt x="1857871" y="4702969"/>
                  <a:pt x="1860352" y="4701729"/>
                  <a:pt x="1860352" y="4699249"/>
                </a:cubicBezTo>
                <a:cubicBezTo>
                  <a:pt x="1860352" y="4696769"/>
                  <a:pt x="1860352" y="4695528"/>
                  <a:pt x="1860352" y="4695528"/>
                </a:cubicBezTo>
                <a:cubicBezTo>
                  <a:pt x="1865313" y="4690567"/>
                  <a:pt x="1865313" y="4688087"/>
                  <a:pt x="1860352" y="4688087"/>
                </a:cubicBezTo>
                <a:close/>
                <a:moveTo>
                  <a:pt x="3362585" y="4683436"/>
                </a:moveTo>
                <a:cubicBezTo>
                  <a:pt x="3364446" y="4682816"/>
                  <a:pt x="3365996" y="4683126"/>
                  <a:pt x="3367236" y="4684366"/>
                </a:cubicBezTo>
                <a:cubicBezTo>
                  <a:pt x="3369717" y="4686846"/>
                  <a:pt x="3368476" y="4693048"/>
                  <a:pt x="3363516" y="4702969"/>
                </a:cubicBezTo>
                <a:lnTo>
                  <a:pt x="3348633" y="4717852"/>
                </a:lnTo>
                <a:cubicBezTo>
                  <a:pt x="3343672" y="4717852"/>
                  <a:pt x="3341191" y="4715372"/>
                  <a:pt x="3341191" y="4710411"/>
                </a:cubicBezTo>
                <a:cubicBezTo>
                  <a:pt x="3341191" y="4710411"/>
                  <a:pt x="3339952" y="4709171"/>
                  <a:pt x="3337471" y="4706690"/>
                </a:cubicBezTo>
                <a:cubicBezTo>
                  <a:pt x="3334990" y="4704210"/>
                  <a:pt x="3332510" y="4702969"/>
                  <a:pt x="3330029" y="4702969"/>
                </a:cubicBezTo>
                <a:cubicBezTo>
                  <a:pt x="3327549" y="4702969"/>
                  <a:pt x="3326309" y="4702969"/>
                  <a:pt x="3326309" y="4702969"/>
                </a:cubicBezTo>
                <a:cubicBezTo>
                  <a:pt x="3326309" y="4698009"/>
                  <a:pt x="3323828" y="4695528"/>
                  <a:pt x="3318867" y="4695528"/>
                </a:cubicBezTo>
                <a:lnTo>
                  <a:pt x="3333750" y="4688087"/>
                </a:lnTo>
                <a:cubicBezTo>
                  <a:pt x="3343672" y="4693048"/>
                  <a:pt x="3351113" y="4693048"/>
                  <a:pt x="3356074" y="4688087"/>
                </a:cubicBezTo>
                <a:cubicBezTo>
                  <a:pt x="3358555" y="4685606"/>
                  <a:pt x="3360726" y="4684056"/>
                  <a:pt x="3362585" y="4683436"/>
                </a:cubicBezTo>
                <a:close/>
                <a:moveTo>
                  <a:pt x="3192364" y="4680645"/>
                </a:moveTo>
                <a:cubicBezTo>
                  <a:pt x="3197325" y="4680645"/>
                  <a:pt x="3199805" y="4681886"/>
                  <a:pt x="3199805" y="4684366"/>
                </a:cubicBezTo>
                <a:cubicBezTo>
                  <a:pt x="3199805" y="4686846"/>
                  <a:pt x="3197325" y="4688087"/>
                  <a:pt x="3192364" y="4688087"/>
                </a:cubicBezTo>
                <a:cubicBezTo>
                  <a:pt x="3192364" y="4683126"/>
                  <a:pt x="3192364" y="4680645"/>
                  <a:pt x="3192364" y="4680645"/>
                </a:cubicBezTo>
                <a:close/>
                <a:moveTo>
                  <a:pt x="3036094" y="4680645"/>
                </a:moveTo>
                <a:lnTo>
                  <a:pt x="3043535" y="4680645"/>
                </a:lnTo>
                <a:cubicBezTo>
                  <a:pt x="3053457" y="4680645"/>
                  <a:pt x="3059658" y="4680645"/>
                  <a:pt x="3062139" y="4680645"/>
                </a:cubicBezTo>
                <a:cubicBezTo>
                  <a:pt x="3064619" y="4680645"/>
                  <a:pt x="3064619" y="4681886"/>
                  <a:pt x="3062139" y="4684366"/>
                </a:cubicBezTo>
                <a:cubicBezTo>
                  <a:pt x="3059658" y="4686846"/>
                  <a:pt x="3055937" y="4690567"/>
                  <a:pt x="3050976" y="4695528"/>
                </a:cubicBezTo>
                <a:cubicBezTo>
                  <a:pt x="3046016" y="4700489"/>
                  <a:pt x="3042295" y="4701729"/>
                  <a:pt x="3039814" y="4699249"/>
                </a:cubicBezTo>
                <a:cubicBezTo>
                  <a:pt x="3037334" y="4696769"/>
                  <a:pt x="3036094" y="4690567"/>
                  <a:pt x="3036094" y="4680645"/>
                </a:cubicBezTo>
                <a:close/>
                <a:moveTo>
                  <a:pt x="2954238" y="4680645"/>
                </a:moveTo>
                <a:cubicBezTo>
                  <a:pt x="2954238" y="4690567"/>
                  <a:pt x="2956719" y="4694288"/>
                  <a:pt x="2961680" y="4691807"/>
                </a:cubicBezTo>
                <a:cubicBezTo>
                  <a:pt x="2966640" y="4689327"/>
                  <a:pt x="2970362" y="4691807"/>
                  <a:pt x="2972842" y="4699249"/>
                </a:cubicBezTo>
                <a:cubicBezTo>
                  <a:pt x="2975323" y="4706690"/>
                  <a:pt x="2979044" y="4712891"/>
                  <a:pt x="2984005" y="4717852"/>
                </a:cubicBezTo>
                <a:cubicBezTo>
                  <a:pt x="2984005" y="4732735"/>
                  <a:pt x="2979044" y="4737696"/>
                  <a:pt x="2969122" y="4732735"/>
                </a:cubicBezTo>
                <a:cubicBezTo>
                  <a:pt x="2964160" y="4732735"/>
                  <a:pt x="2960440" y="4730255"/>
                  <a:pt x="2957959" y="4725294"/>
                </a:cubicBezTo>
                <a:cubicBezTo>
                  <a:pt x="2955478" y="4720333"/>
                  <a:pt x="2954238" y="4717852"/>
                  <a:pt x="2954238" y="4717852"/>
                </a:cubicBezTo>
                <a:lnTo>
                  <a:pt x="2939355" y="4710411"/>
                </a:lnTo>
                <a:cubicBezTo>
                  <a:pt x="2934395" y="4710411"/>
                  <a:pt x="2934395" y="4705450"/>
                  <a:pt x="2939355" y="4695528"/>
                </a:cubicBezTo>
                <a:close/>
                <a:moveTo>
                  <a:pt x="1748731" y="4680645"/>
                </a:moveTo>
                <a:cubicBezTo>
                  <a:pt x="1748731" y="4685606"/>
                  <a:pt x="1748731" y="4688087"/>
                  <a:pt x="1748731" y="4688087"/>
                </a:cubicBezTo>
                <a:lnTo>
                  <a:pt x="1756172" y="4680645"/>
                </a:lnTo>
                <a:cubicBezTo>
                  <a:pt x="1756172" y="4680645"/>
                  <a:pt x="1753692" y="4680645"/>
                  <a:pt x="1748731" y="4680645"/>
                </a:cubicBezTo>
                <a:close/>
                <a:moveTo>
                  <a:pt x="1309688" y="4680645"/>
                </a:moveTo>
                <a:cubicBezTo>
                  <a:pt x="1309688" y="4685606"/>
                  <a:pt x="1309688" y="4689327"/>
                  <a:pt x="1309688" y="4691807"/>
                </a:cubicBezTo>
                <a:cubicBezTo>
                  <a:pt x="1309688" y="4694288"/>
                  <a:pt x="1309688" y="4698009"/>
                  <a:pt x="1309688" y="4702969"/>
                </a:cubicBezTo>
                <a:lnTo>
                  <a:pt x="1302246" y="4695528"/>
                </a:lnTo>
                <a:close/>
                <a:moveTo>
                  <a:pt x="729258" y="4680645"/>
                </a:moveTo>
                <a:lnTo>
                  <a:pt x="736699" y="4680645"/>
                </a:lnTo>
                <a:cubicBezTo>
                  <a:pt x="736699" y="4680645"/>
                  <a:pt x="736699" y="4683126"/>
                  <a:pt x="736699" y="4688087"/>
                </a:cubicBezTo>
                <a:cubicBezTo>
                  <a:pt x="731739" y="4688087"/>
                  <a:pt x="729258" y="4685606"/>
                  <a:pt x="729258" y="4680645"/>
                </a:cubicBezTo>
                <a:close/>
                <a:moveTo>
                  <a:pt x="3036094" y="4673204"/>
                </a:moveTo>
                <a:cubicBezTo>
                  <a:pt x="3041054" y="4673204"/>
                  <a:pt x="3043535" y="4674444"/>
                  <a:pt x="3043535" y="4676924"/>
                </a:cubicBezTo>
                <a:cubicBezTo>
                  <a:pt x="3043535" y="4679405"/>
                  <a:pt x="3041054" y="4680645"/>
                  <a:pt x="3036094" y="4680645"/>
                </a:cubicBezTo>
                <a:close/>
                <a:moveTo>
                  <a:pt x="3013770" y="4673204"/>
                </a:moveTo>
                <a:lnTo>
                  <a:pt x="3021211" y="4680645"/>
                </a:lnTo>
                <a:cubicBezTo>
                  <a:pt x="3021211" y="4685606"/>
                  <a:pt x="3018731" y="4688087"/>
                  <a:pt x="3013770" y="4688087"/>
                </a:cubicBezTo>
                <a:close/>
                <a:moveTo>
                  <a:pt x="1994297" y="4673204"/>
                </a:moveTo>
                <a:lnTo>
                  <a:pt x="2001739" y="4680645"/>
                </a:lnTo>
                <a:cubicBezTo>
                  <a:pt x="2001739" y="4685606"/>
                  <a:pt x="1996778" y="4685606"/>
                  <a:pt x="1986856" y="4680645"/>
                </a:cubicBezTo>
                <a:cubicBezTo>
                  <a:pt x="1986856" y="4680645"/>
                  <a:pt x="1986856" y="4679405"/>
                  <a:pt x="1986856" y="4676924"/>
                </a:cubicBezTo>
                <a:cubicBezTo>
                  <a:pt x="1986856" y="4674444"/>
                  <a:pt x="1989336" y="4673204"/>
                  <a:pt x="1994297" y="4673204"/>
                </a:cubicBezTo>
                <a:close/>
                <a:moveTo>
                  <a:pt x="1540371" y="4673204"/>
                </a:moveTo>
                <a:lnTo>
                  <a:pt x="1525489" y="4702969"/>
                </a:lnTo>
                <a:lnTo>
                  <a:pt x="1525489" y="4688087"/>
                </a:lnTo>
                <a:close/>
                <a:moveTo>
                  <a:pt x="699492" y="4673204"/>
                </a:moveTo>
                <a:cubicBezTo>
                  <a:pt x="699492" y="4673204"/>
                  <a:pt x="701973" y="4675684"/>
                  <a:pt x="706934" y="4680645"/>
                </a:cubicBezTo>
                <a:cubicBezTo>
                  <a:pt x="706934" y="4690567"/>
                  <a:pt x="704453" y="4691807"/>
                  <a:pt x="699492" y="4684366"/>
                </a:cubicBezTo>
                <a:cubicBezTo>
                  <a:pt x="694531" y="4676924"/>
                  <a:pt x="694531" y="4673204"/>
                  <a:pt x="699492" y="4673204"/>
                </a:cubicBezTo>
                <a:close/>
                <a:moveTo>
                  <a:pt x="2681929" y="4670878"/>
                </a:moveTo>
                <a:cubicBezTo>
                  <a:pt x="2676814" y="4669948"/>
                  <a:pt x="2669605" y="4673204"/>
                  <a:pt x="2660303" y="4680645"/>
                </a:cubicBezTo>
                <a:cubicBezTo>
                  <a:pt x="2647901" y="4690567"/>
                  <a:pt x="2644180" y="4695528"/>
                  <a:pt x="2649141" y="4695528"/>
                </a:cubicBezTo>
                <a:cubicBezTo>
                  <a:pt x="2649141" y="4700489"/>
                  <a:pt x="2659063" y="4698009"/>
                  <a:pt x="2678906" y="4688087"/>
                </a:cubicBezTo>
                <a:cubicBezTo>
                  <a:pt x="2698750" y="4678165"/>
                  <a:pt x="2701230" y="4673204"/>
                  <a:pt x="2686348" y="4673204"/>
                </a:cubicBezTo>
                <a:cubicBezTo>
                  <a:pt x="2685108" y="4671964"/>
                  <a:pt x="2683635" y="4671189"/>
                  <a:pt x="2681929" y="4670878"/>
                </a:cubicBezTo>
                <a:close/>
                <a:moveTo>
                  <a:pt x="2567286" y="4665762"/>
                </a:moveTo>
                <a:cubicBezTo>
                  <a:pt x="2557364" y="4675684"/>
                  <a:pt x="2557364" y="4680645"/>
                  <a:pt x="2567286" y="4680645"/>
                </a:cubicBezTo>
                <a:cubicBezTo>
                  <a:pt x="2572247" y="4685606"/>
                  <a:pt x="2573487" y="4689327"/>
                  <a:pt x="2571007" y="4691807"/>
                </a:cubicBezTo>
                <a:cubicBezTo>
                  <a:pt x="2568526" y="4694288"/>
                  <a:pt x="2568526" y="4695528"/>
                  <a:pt x="2571007" y="4695528"/>
                </a:cubicBezTo>
                <a:cubicBezTo>
                  <a:pt x="2573487" y="4695528"/>
                  <a:pt x="2574727" y="4693048"/>
                  <a:pt x="2574727" y="4688087"/>
                </a:cubicBezTo>
                <a:cubicBezTo>
                  <a:pt x="2574727" y="4683126"/>
                  <a:pt x="2575967" y="4679405"/>
                  <a:pt x="2578448" y="4676924"/>
                </a:cubicBezTo>
                <a:cubicBezTo>
                  <a:pt x="2580929" y="4674444"/>
                  <a:pt x="2582169" y="4670724"/>
                  <a:pt x="2582169" y="4665762"/>
                </a:cubicBezTo>
                <a:close/>
                <a:moveTo>
                  <a:pt x="2477988" y="4665762"/>
                </a:moveTo>
                <a:lnTo>
                  <a:pt x="2455664" y="4695528"/>
                </a:lnTo>
                <a:cubicBezTo>
                  <a:pt x="2455664" y="4700489"/>
                  <a:pt x="2458145" y="4701729"/>
                  <a:pt x="2463105" y="4699249"/>
                </a:cubicBezTo>
                <a:cubicBezTo>
                  <a:pt x="2468066" y="4696769"/>
                  <a:pt x="2470547" y="4694288"/>
                  <a:pt x="2470547" y="4691807"/>
                </a:cubicBezTo>
                <a:cubicBezTo>
                  <a:pt x="2470547" y="4689327"/>
                  <a:pt x="2468066" y="4690567"/>
                  <a:pt x="2463105" y="4695528"/>
                </a:cubicBezTo>
                <a:lnTo>
                  <a:pt x="2463105" y="4688087"/>
                </a:lnTo>
                <a:cubicBezTo>
                  <a:pt x="2468066" y="4683126"/>
                  <a:pt x="2471787" y="4679405"/>
                  <a:pt x="2474268" y="4676924"/>
                </a:cubicBezTo>
                <a:cubicBezTo>
                  <a:pt x="2476748" y="4674444"/>
                  <a:pt x="2480469" y="4673204"/>
                  <a:pt x="2485430" y="4673204"/>
                </a:cubicBezTo>
                <a:close/>
                <a:moveTo>
                  <a:pt x="1443633" y="4665762"/>
                </a:moveTo>
                <a:cubicBezTo>
                  <a:pt x="1443633" y="4665762"/>
                  <a:pt x="1444873" y="4667003"/>
                  <a:pt x="1447354" y="4669483"/>
                </a:cubicBezTo>
                <a:cubicBezTo>
                  <a:pt x="1449834" y="4671964"/>
                  <a:pt x="1451074" y="4673204"/>
                  <a:pt x="1451074" y="4673204"/>
                </a:cubicBezTo>
                <a:cubicBezTo>
                  <a:pt x="1451074" y="4673204"/>
                  <a:pt x="1448594" y="4673204"/>
                  <a:pt x="1443633" y="4673204"/>
                </a:cubicBezTo>
                <a:cubicBezTo>
                  <a:pt x="1443633" y="4673204"/>
                  <a:pt x="1443633" y="4670724"/>
                  <a:pt x="1443633" y="4665762"/>
                </a:cubicBezTo>
                <a:close/>
                <a:moveTo>
                  <a:pt x="757163" y="4662042"/>
                </a:moveTo>
                <a:cubicBezTo>
                  <a:pt x="758403" y="4662042"/>
                  <a:pt x="759024" y="4663282"/>
                  <a:pt x="759024" y="4665762"/>
                </a:cubicBezTo>
                <a:cubicBezTo>
                  <a:pt x="759024" y="4670724"/>
                  <a:pt x="757783" y="4673204"/>
                  <a:pt x="755303" y="4673204"/>
                </a:cubicBezTo>
                <a:cubicBezTo>
                  <a:pt x="752822" y="4673204"/>
                  <a:pt x="751582" y="4670724"/>
                  <a:pt x="751582" y="4665762"/>
                </a:cubicBezTo>
                <a:cubicBezTo>
                  <a:pt x="754063" y="4663282"/>
                  <a:pt x="755923" y="4662042"/>
                  <a:pt x="757163" y="4662042"/>
                </a:cubicBezTo>
                <a:close/>
                <a:moveTo>
                  <a:pt x="3207247" y="4658321"/>
                </a:moveTo>
                <a:cubicBezTo>
                  <a:pt x="3207247" y="4658321"/>
                  <a:pt x="3202286" y="4660802"/>
                  <a:pt x="3192364" y="4665762"/>
                </a:cubicBezTo>
                <a:cubicBezTo>
                  <a:pt x="3187403" y="4668243"/>
                  <a:pt x="3183372" y="4669793"/>
                  <a:pt x="3180271" y="4670413"/>
                </a:cubicBezTo>
                <a:lnTo>
                  <a:pt x="3179341" y="4670281"/>
                </a:lnTo>
                <a:close/>
                <a:moveTo>
                  <a:pt x="1518047" y="4658321"/>
                </a:moveTo>
                <a:cubicBezTo>
                  <a:pt x="1523008" y="4658321"/>
                  <a:pt x="1525489" y="4660802"/>
                  <a:pt x="1525489" y="4665762"/>
                </a:cubicBezTo>
                <a:lnTo>
                  <a:pt x="1518047" y="4665762"/>
                </a:lnTo>
                <a:cubicBezTo>
                  <a:pt x="1513086" y="4665762"/>
                  <a:pt x="1510606" y="4665762"/>
                  <a:pt x="1510606" y="4665762"/>
                </a:cubicBezTo>
                <a:cubicBezTo>
                  <a:pt x="1510606" y="4665762"/>
                  <a:pt x="1511846" y="4664522"/>
                  <a:pt x="1514326" y="4662042"/>
                </a:cubicBezTo>
                <a:cubicBezTo>
                  <a:pt x="1516807" y="4659562"/>
                  <a:pt x="1518047" y="4658321"/>
                  <a:pt x="1518047" y="4658321"/>
                </a:cubicBezTo>
                <a:close/>
                <a:moveTo>
                  <a:pt x="1689199" y="4650880"/>
                </a:moveTo>
                <a:cubicBezTo>
                  <a:pt x="1684238" y="4650880"/>
                  <a:pt x="1681758" y="4653360"/>
                  <a:pt x="1681758" y="4658321"/>
                </a:cubicBezTo>
                <a:cubicBezTo>
                  <a:pt x="1681758" y="4663282"/>
                  <a:pt x="1682998" y="4667003"/>
                  <a:pt x="1685479" y="4669483"/>
                </a:cubicBezTo>
                <a:cubicBezTo>
                  <a:pt x="1687959" y="4671964"/>
                  <a:pt x="1691680" y="4673204"/>
                  <a:pt x="1696641" y="4673204"/>
                </a:cubicBezTo>
                <a:cubicBezTo>
                  <a:pt x="1696641" y="4673204"/>
                  <a:pt x="1696641" y="4671964"/>
                  <a:pt x="1696641" y="4669483"/>
                </a:cubicBezTo>
                <a:cubicBezTo>
                  <a:pt x="1696641" y="4667003"/>
                  <a:pt x="1696641" y="4663282"/>
                  <a:pt x="1696641" y="4658321"/>
                </a:cubicBezTo>
                <a:close/>
                <a:moveTo>
                  <a:pt x="1294805" y="4650880"/>
                </a:moveTo>
                <a:cubicBezTo>
                  <a:pt x="1299766" y="4650880"/>
                  <a:pt x="1302246" y="4652120"/>
                  <a:pt x="1302246" y="4654600"/>
                </a:cubicBezTo>
                <a:cubicBezTo>
                  <a:pt x="1302246" y="4657081"/>
                  <a:pt x="1302246" y="4658321"/>
                  <a:pt x="1302246" y="4658321"/>
                </a:cubicBezTo>
                <a:lnTo>
                  <a:pt x="1294805" y="4658321"/>
                </a:lnTo>
                <a:close/>
                <a:moveTo>
                  <a:pt x="496714" y="4647159"/>
                </a:moveTo>
                <a:cubicBezTo>
                  <a:pt x="497954" y="4647159"/>
                  <a:pt x="498574" y="4648399"/>
                  <a:pt x="498574" y="4650880"/>
                </a:cubicBezTo>
                <a:cubicBezTo>
                  <a:pt x="503535" y="4655841"/>
                  <a:pt x="503535" y="4660802"/>
                  <a:pt x="498574" y="4665762"/>
                </a:cubicBezTo>
                <a:lnTo>
                  <a:pt x="491133" y="4658321"/>
                </a:lnTo>
                <a:cubicBezTo>
                  <a:pt x="491133" y="4653360"/>
                  <a:pt x="491133" y="4650880"/>
                  <a:pt x="491133" y="4650880"/>
                </a:cubicBezTo>
                <a:cubicBezTo>
                  <a:pt x="493613" y="4648399"/>
                  <a:pt x="495474" y="4647159"/>
                  <a:pt x="496714" y="4647159"/>
                </a:cubicBezTo>
                <a:close/>
                <a:moveTo>
                  <a:pt x="1873374" y="4646229"/>
                </a:moveTo>
                <a:cubicBezTo>
                  <a:pt x="1872134" y="4646849"/>
                  <a:pt x="1870274" y="4648399"/>
                  <a:pt x="1867793" y="4650880"/>
                </a:cubicBezTo>
                <a:lnTo>
                  <a:pt x="1867793" y="4658321"/>
                </a:lnTo>
                <a:cubicBezTo>
                  <a:pt x="1872754" y="4653360"/>
                  <a:pt x="1875235" y="4649639"/>
                  <a:pt x="1875235" y="4647159"/>
                </a:cubicBezTo>
                <a:cubicBezTo>
                  <a:pt x="1875235" y="4645919"/>
                  <a:pt x="1874615" y="4645608"/>
                  <a:pt x="1873374" y="4646229"/>
                </a:cubicBezTo>
                <a:close/>
                <a:moveTo>
                  <a:pt x="2530078" y="4635997"/>
                </a:moveTo>
                <a:cubicBezTo>
                  <a:pt x="2530078" y="4640958"/>
                  <a:pt x="2532559" y="4643438"/>
                  <a:pt x="2537519" y="4643438"/>
                </a:cubicBezTo>
                <a:lnTo>
                  <a:pt x="2537519" y="4635997"/>
                </a:lnTo>
                <a:cubicBezTo>
                  <a:pt x="2537519" y="4635997"/>
                  <a:pt x="2535039" y="4635997"/>
                  <a:pt x="2530078" y="4635997"/>
                </a:cubicBezTo>
                <a:close/>
                <a:moveTo>
                  <a:pt x="1278992" y="4633671"/>
                </a:moveTo>
                <a:cubicBezTo>
                  <a:pt x="1284573" y="4632741"/>
                  <a:pt x="1287364" y="4635997"/>
                  <a:pt x="1287364" y="4643438"/>
                </a:cubicBezTo>
                <a:cubicBezTo>
                  <a:pt x="1287364" y="4643438"/>
                  <a:pt x="1284883" y="4644679"/>
                  <a:pt x="1279922" y="4647159"/>
                </a:cubicBezTo>
                <a:cubicBezTo>
                  <a:pt x="1274961" y="4649639"/>
                  <a:pt x="1272481" y="4648399"/>
                  <a:pt x="1272481" y="4643438"/>
                </a:cubicBezTo>
                <a:lnTo>
                  <a:pt x="1272481" y="4635997"/>
                </a:lnTo>
                <a:cubicBezTo>
                  <a:pt x="1274961" y="4634757"/>
                  <a:pt x="1277131" y="4633981"/>
                  <a:pt x="1278992" y="4633671"/>
                </a:cubicBezTo>
                <a:close/>
                <a:moveTo>
                  <a:pt x="1019473" y="4628555"/>
                </a:moveTo>
                <a:cubicBezTo>
                  <a:pt x="1019473" y="4628555"/>
                  <a:pt x="1019473" y="4629796"/>
                  <a:pt x="1019473" y="4632276"/>
                </a:cubicBezTo>
                <a:cubicBezTo>
                  <a:pt x="1019473" y="4634757"/>
                  <a:pt x="1019473" y="4635997"/>
                  <a:pt x="1019473" y="4635997"/>
                </a:cubicBezTo>
                <a:cubicBezTo>
                  <a:pt x="1024434" y="4635997"/>
                  <a:pt x="1026914" y="4635997"/>
                  <a:pt x="1026914" y="4635997"/>
                </a:cubicBezTo>
                <a:cubicBezTo>
                  <a:pt x="1026914" y="4631036"/>
                  <a:pt x="1024434" y="4628555"/>
                  <a:pt x="1019473" y="4628555"/>
                </a:cubicBezTo>
                <a:close/>
                <a:moveTo>
                  <a:pt x="2827734" y="4621114"/>
                </a:moveTo>
                <a:lnTo>
                  <a:pt x="2820293" y="4628555"/>
                </a:lnTo>
                <a:cubicBezTo>
                  <a:pt x="2815332" y="4633517"/>
                  <a:pt x="2810371" y="4637237"/>
                  <a:pt x="2805410" y="4639717"/>
                </a:cubicBezTo>
                <a:cubicBezTo>
                  <a:pt x="2800450" y="4642198"/>
                  <a:pt x="2795489" y="4643438"/>
                  <a:pt x="2790528" y="4643438"/>
                </a:cubicBezTo>
                <a:lnTo>
                  <a:pt x="2768204" y="4658321"/>
                </a:lnTo>
                <a:cubicBezTo>
                  <a:pt x="2768204" y="4658321"/>
                  <a:pt x="2770684" y="4658321"/>
                  <a:pt x="2775645" y="4658321"/>
                </a:cubicBezTo>
                <a:cubicBezTo>
                  <a:pt x="2780606" y="4658321"/>
                  <a:pt x="2784327" y="4658321"/>
                  <a:pt x="2786807" y="4658321"/>
                </a:cubicBezTo>
                <a:cubicBezTo>
                  <a:pt x="2789288" y="4658321"/>
                  <a:pt x="2793009" y="4658321"/>
                  <a:pt x="2797969" y="4658321"/>
                </a:cubicBezTo>
                <a:lnTo>
                  <a:pt x="2812851" y="4643438"/>
                </a:lnTo>
                <a:lnTo>
                  <a:pt x="2820293" y="4643438"/>
                </a:lnTo>
                <a:cubicBezTo>
                  <a:pt x="2825254" y="4643438"/>
                  <a:pt x="2827734" y="4640958"/>
                  <a:pt x="2827734" y="4635997"/>
                </a:cubicBezTo>
                <a:cubicBezTo>
                  <a:pt x="2827734" y="4631036"/>
                  <a:pt x="2827734" y="4626075"/>
                  <a:pt x="2827734" y="4621114"/>
                </a:cubicBezTo>
                <a:close/>
                <a:moveTo>
                  <a:pt x="1912442" y="4621114"/>
                </a:moveTo>
                <a:cubicBezTo>
                  <a:pt x="1912442" y="4621114"/>
                  <a:pt x="1914922" y="4621114"/>
                  <a:pt x="1919883" y="4621114"/>
                </a:cubicBezTo>
                <a:lnTo>
                  <a:pt x="1919883" y="4628555"/>
                </a:lnTo>
                <a:cubicBezTo>
                  <a:pt x="1914922" y="4628555"/>
                  <a:pt x="1912442" y="4626075"/>
                  <a:pt x="1912442" y="4621114"/>
                </a:cubicBezTo>
                <a:close/>
                <a:moveTo>
                  <a:pt x="1919883" y="4613672"/>
                </a:moveTo>
                <a:lnTo>
                  <a:pt x="1912442" y="4621114"/>
                </a:lnTo>
                <a:lnTo>
                  <a:pt x="1905000" y="4628555"/>
                </a:lnTo>
                <a:cubicBezTo>
                  <a:pt x="1905000" y="4633517"/>
                  <a:pt x="1907481" y="4638477"/>
                  <a:pt x="1912442" y="4643438"/>
                </a:cubicBezTo>
                <a:cubicBezTo>
                  <a:pt x="1917403" y="4643438"/>
                  <a:pt x="1921123" y="4643438"/>
                  <a:pt x="1923604" y="4643438"/>
                </a:cubicBezTo>
                <a:cubicBezTo>
                  <a:pt x="1926084" y="4643438"/>
                  <a:pt x="1927325" y="4640958"/>
                  <a:pt x="1927325" y="4635997"/>
                </a:cubicBezTo>
                <a:lnTo>
                  <a:pt x="1927325" y="4628555"/>
                </a:lnTo>
                <a:cubicBezTo>
                  <a:pt x="1927325" y="4623595"/>
                  <a:pt x="1926084" y="4619874"/>
                  <a:pt x="1923604" y="4617393"/>
                </a:cubicBezTo>
                <a:cubicBezTo>
                  <a:pt x="1921123" y="4614913"/>
                  <a:pt x="1919883" y="4613672"/>
                  <a:pt x="1919883" y="4613672"/>
                </a:cubicBezTo>
                <a:close/>
                <a:moveTo>
                  <a:pt x="1637109" y="4613672"/>
                </a:moveTo>
                <a:cubicBezTo>
                  <a:pt x="1627188" y="4613672"/>
                  <a:pt x="1617266" y="4618634"/>
                  <a:pt x="1607344" y="4628555"/>
                </a:cubicBezTo>
                <a:cubicBezTo>
                  <a:pt x="1597422" y="4638477"/>
                  <a:pt x="1594942" y="4645919"/>
                  <a:pt x="1599902" y="4650880"/>
                </a:cubicBezTo>
                <a:cubicBezTo>
                  <a:pt x="1604864" y="4650880"/>
                  <a:pt x="1609824" y="4653360"/>
                  <a:pt x="1614785" y="4658321"/>
                </a:cubicBezTo>
                <a:cubicBezTo>
                  <a:pt x="1629668" y="4658321"/>
                  <a:pt x="1639590" y="4655841"/>
                  <a:pt x="1644551" y="4650880"/>
                </a:cubicBezTo>
                <a:cubicBezTo>
                  <a:pt x="1649512" y="4640958"/>
                  <a:pt x="1650752" y="4634757"/>
                  <a:pt x="1648272" y="4632276"/>
                </a:cubicBezTo>
                <a:cubicBezTo>
                  <a:pt x="1645791" y="4629796"/>
                  <a:pt x="1645791" y="4626075"/>
                  <a:pt x="1648272" y="4621114"/>
                </a:cubicBezTo>
                <a:cubicBezTo>
                  <a:pt x="1650752" y="4616153"/>
                  <a:pt x="1647031" y="4613672"/>
                  <a:pt x="1637109" y="4613672"/>
                </a:cubicBezTo>
                <a:close/>
                <a:moveTo>
                  <a:pt x="1607344" y="4613672"/>
                </a:moveTo>
                <a:lnTo>
                  <a:pt x="1607344" y="4621114"/>
                </a:lnTo>
                <a:cubicBezTo>
                  <a:pt x="1612305" y="4621114"/>
                  <a:pt x="1614785" y="4618634"/>
                  <a:pt x="1614785" y="4613672"/>
                </a:cubicBezTo>
                <a:close/>
                <a:moveTo>
                  <a:pt x="993428" y="4613672"/>
                </a:moveTo>
                <a:cubicBezTo>
                  <a:pt x="995908" y="4613672"/>
                  <a:pt x="997148" y="4616153"/>
                  <a:pt x="997148" y="4621114"/>
                </a:cubicBezTo>
                <a:cubicBezTo>
                  <a:pt x="1002110" y="4626075"/>
                  <a:pt x="1004590" y="4626075"/>
                  <a:pt x="1004590" y="4621114"/>
                </a:cubicBezTo>
                <a:cubicBezTo>
                  <a:pt x="1004590" y="4621114"/>
                  <a:pt x="1004590" y="4618634"/>
                  <a:pt x="1004590" y="4613672"/>
                </a:cubicBezTo>
                <a:close/>
                <a:moveTo>
                  <a:pt x="1064121" y="4609952"/>
                </a:moveTo>
                <a:cubicBezTo>
                  <a:pt x="1062881" y="4609952"/>
                  <a:pt x="1061641" y="4611192"/>
                  <a:pt x="1060401" y="4613672"/>
                </a:cubicBezTo>
                <a:cubicBezTo>
                  <a:pt x="1057920" y="4618634"/>
                  <a:pt x="1057920" y="4621114"/>
                  <a:pt x="1060401" y="4621114"/>
                </a:cubicBezTo>
                <a:cubicBezTo>
                  <a:pt x="1062881" y="4621114"/>
                  <a:pt x="1064121" y="4623595"/>
                  <a:pt x="1064121" y="4628555"/>
                </a:cubicBezTo>
                <a:cubicBezTo>
                  <a:pt x="1064121" y="4633517"/>
                  <a:pt x="1064121" y="4635997"/>
                  <a:pt x="1064121" y="4635997"/>
                </a:cubicBezTo>
                <a:cubicBezTo>
                  <a:pt x="1069082" y="4635997"/>
                  <a:pt x="1071563" y="4634757"/>
                  <a:pt x="1071563" y="4632276"/>
                </a:cubicBezTo>
                <a:cubicBezTo>
                  <a:pt x="1071563" y="4629796"/>
                  <a:pt x="1071563" y="4628555"/>
                  <a:pt x="1071563" y="4628555"/>
                </a:cubicBezTo>
                <a:cubicBezTo>
                  <a:pt x="1071563" y="4623595"/>
                  <a:pt x="1070322" y="4618634"/>
                  <a:pt x="1067842" y="4613672"/>
                </a:cubicBezTo>
                <a:cubicBezTo>
                  <a:pt x="1066602" y="4611192"/>
                  <a:pt x="1065362" y="4609952"/>
                  <a:pt x="1064121" y="4609952"/>
                </a:cubicBezTo>
                <a:close/>
                <a:moveTo>
                  <a:pt x="1079004" y="4606231"/>
                </a:moveTo>
                <a:cubicBezTo>
                  <a:pt x="1079004" y="4611192"/>
                  <a:pt x="1079004" y="4613672"/>
                  <a:pt x="1079004" y="4613672"/>
                </a:cubicBezTo>
                <a:cubicBezTo>
                  <a:pt x="1079004" y="4618634"/>
                  <a:pt x="1079004" y="4621114"/>
                  <a:pt x="1079004" y="4621114"/>
                </a:cubicBezTo>
                <a:lnTo>
                  <a:pt x="1086446" y="4613672"/>
                </a:lnTo>
                <a:lnTo>
                  <a:pt x="1093887" y="4613672"/>
                </a:lnTo>
                <a:lnTo>
                  <a:pt x="1086446" y="4606231"/>
                </a:lnTo>
                <a:close/>
                <a:moveTo>
                  <a:pt x="401836" y="4606231"/>
                </a:moveTo>
                <a:cubicBezTo>
                  <a:pt x="401836" y="4606231"/>
                  <a:pt x="401836" y="4608712"/>
                  <a:pt x="401836" y="4613672"/>
                </a:cubicBezTo>
                <a:cubicBezTo>
                  <a:pt x="401836" y="4613672"/>
                  <a:pt x="401836" y="4616153"/>
                  <a:pt x="401836" y="4621114"/>
                </a:cubicBezTo>
                <a:cubicBezTo>
                  <a:pt x="396875" y="4621114"/>
                  <a:pt x="394395" y="4618634"/>
                  <a:pt x="394395" y="4613672"/>
                </a:cubicBezTo>
                <a:close/>
                <a:moveTo>
                  <a:pt x="1685246" y="4603906"/>
                </a:moveTo>
                <a:cubicBezTo>
                  <a:pt x="1681060" y="4602975"/>
                  <a:pt x="1676177" y="4606231"/>
                  <a:pt x="1670596" y="4613672"/>
                </a:cubicBezTo>
                <a:cubicBezTo>
                  <a:pt x="1663155" y="4623595"/>
                  <a:pt x="1659434" y="4628555"/>
                  <a:pt x="1659434" y="4628555"/>
                </a:cubicBezTo>
                <a:lnTo>
                  <a:pt x="1674317" y="4628555"/>
                </a:lnTo>
                <a:cubicBezTo>
                  <a:pt x="1679278" y="4638477"/>
                  <a:pt x="1684238" y="4635997"/>
                  <a:pt x="1689199" y="4621114"/>
                </a:cubicBezTo>
                <a:cubicBezTo>
                  <a:pt x="1694161" y="4611192"/>
                  <a:pt x="1694161" y="4606231"/>
                  <a:pt x="1689199" y="4606231"/>
                </a:cubicBezTo>
                <a:cubicBezTo>
                  <a:pt x="1687959" y="4604991"/>
                  <a:pt x="1686641" y="4604215"/>
                  <a:pt x="1685246" y="4603906"/>
                </a:cubicBezTo>
                <a:close/>
                <a:moveTo>
                  <a:pt x="3460254" y="4598790"/>
                </a:moveTo>
                <a:cubicBezTo>
                  <a:pt x="3460254" y="4598790"/>
                  <a:pt x="3457773" y="4601270"/>
                  <a:pt x="3452812" y="4606231"/>
                </a:cubicBezTo>
                <a:cubicBezTo>
                  <a:pt x="3457773" y="4606231"/>
                  <a:pt x="3460254" y="4606231"/>
                  <a:pt x="3460254" y="4606231"/>
                </a:cubicBezTo>
                <a:close/>
                <a:moveTo>
                  <a:pt x="1867793" y="4598790"/>
                </a:moveTo>
                <a:lnTo>
                  <a:pt x="1860352" y="4606231"/>
                </a:lnTo>
                <a:cubicBezTo>
                  <a:pt x="1855391" y="4606231"/>
                  <a:pt x="1852910" y="4606231"/>
                  <a:pt x="1852910" y="4606231"/>
                </a:cubicBezTo>
                <a:cubicBezTo>
                  <a:pt x="1852910" y="4611192"/>
                  <a:pt x="1854151" y="4613672"/>
                  <a:pt x="1856631" y="4613672"/>
                </a:cubicBezTo>
                <a:cubicBezTo>
                  <a:pt x="1859112" y="4613672"/>
                  <a:pt x="1860352" y="4612432"/>
                  <a:pt x="1860352" y="4609952"/>
                </a:cubicBezTo>
                <a:cubicBezTo>
                  <a:pt x="1860352" y="4607472"/>
                  <a:pt x="1862832" y="4606231"/>
                  <a:pt x="1867793" y="4606231"/>
                </a:cubicBezTo>
                <a:cubicBezTo>
                  <a:pt x="1872754" y="4606231"/>
                  <a:pt x="1875235" y="4603751"/>
                  <a:pt x="1875235" y="4598790"/>
                </a:cubicBezTo>
                <a:close/>
                <a:moveTo>
                  <a:pt x="1607344" y="4598790"/>
                </a:moveTo>
                <a:lnTo>
                  <a:pt x="1607344" y="4606231"/>
                </a:lnTo>
                <a:cubicBezTo>
                  <a:pt x="1612305" y="4606231"/>
                  <a:pt x="1614785" y="4603751"/>
                  <a:pt x="1614785" y="4598790"/>
                </a:cubicBezTo>
                <a:cubicBezTo>
                  <a:pt x="1614785" y="4598790"/>
                  <a:pt x="1612305" y="4598790"/>
                  <a:pt x="1607344" y="4598790"/>
                </a:cubicBezTo>
                <a:close/>
                <a:moveTo>
                  <a:pt x="878086" y="4598790"/>
                </a:moveTo>
                <a:lnTo>
                  <a:pt x="870645" y="4621114"/>
                </a:lnTo>
                <a:cubicBezTo>
                  <a:pt x="870645" y="4621114"/>
                  <a:pt x="870645" y="4618634"/>
                  <a:pt x="870645" y="4613672"/>
                </a:cubicBezTo>
                <a:cubicBezTo>
                  <a:pt x="870645" y="4608712"/>
                  <a:pt x="870645" y="4604991"/>
                  <a:pt x="870645" y="4602510"/>
                </a:cubicBezTo>
                <a:cubicBezTo>
                  <a:pt x="870645" y="4600030"/>
                  <a:pt x="873125" y="4598790"/>
                  <a:pt x="878086" y="4598790"/>
                </a:cubicBezTo>
                <a:close/>
                <a:moveTo>
                  <a:pt x="833438" y="4598790"/>
                </a:moveTo>
                <a:cubicBezTo>
                  <a:pt x="833438" y="4603751"/>
                  <a:pt x="830957" y="4608712"/>
                  <a:pt x="825996" y="4613672"/>
                </a:cubicBezTo>
                <a:lnTo>
                  <a:pt x="811113" y="4635997"/>
                </a:lnTo>
                <a:lnTo>
                  <a:pt x="759024" y="4650880"/>
                </a:lnTo>
                <a:cubicBezTo>
                  <a:pt x="759024" y="4645919"/>
                  <a:pt x="761504" y="4643438"/>
                  <a:pt x="766465" y="4643438"/>
                </a:cubicBezTo>
                <a:cubicBezTo>
                  <a:pt x="771426" y="4643438"/>
                  <a:pt x="776387" y="4640958"/>
                  <a:pt x="781348" y="4635997"/>
                </a:cubicBezTo>
                <a:cubicBezTo>
                  <a:pt x="781348" y="4631036"/>
                  <a:pt x="782588" y="4627315"/>
                  <a:pt x="785068" y="4624835"/>
                </a:cubicBezTo>
                <a:cubicBezTo>
                  <a:pt x="787549" y="4622355"/>
                  <a:pt x="788789" y="4621114"/>
                  <a:pt x="788789" y="4621114"/>
                </a:cubicBezTo>
                <a:cubicBezTo>
                  <a:pt x="788789" y="4621114"/>
                  <a:pt x="791270" y="4621114"/>
                  <a:pt x="796231" y="4621114"/>
                </a:cubicBezTo>
                <a:lnTo>
                  <a:pt x="796231" y="4628555"/>
                </a:lnTo>
                <a:lnTo>
                  <a:pt x="803672" y="4621114"/>
                </a:lnTo>
                <a:cubicBezTo>
                  <a:pt x="808633" y="4621114"/>
                  <a:pt x="811113" y="4618634"/>
                  <a:pt x="811113" y="4613672"/>
                </a:cubicBezTo>
                <a:lnTo>
                  <a:pt x="818555" y="4613672"/>
                </a:lnTo>
                <a:lnTo>
                  <a:pt x="825996" y="4606231"/>
                </a:lnTo>
                <a:cubicBezTo>
                  <a:pt x="825996" y="4606231"/>
                  <a:pt x="828477" y="4603751"/>
                  <a:pt x="833438" y="4598790"/>
                </a:cubicBezTo>
                <a:close/>
                <a:moveTo>
                  <a:pt x="639961" y="4598790"/>
                </a:moveTo>
                <a:cubicBezTo>
                  <a:pt x="639961" y="4603751"/>
                  <a:pt x="639961" y="4606231"/>
                  <a:pt x="639961" y="4606231"/>
                </a:cubicBezTo>
                <a:lnTo>
                  <a:pt x="647403" y="4606231"/>
                </a:lnTo>
                <a:cubicBezTo>
                  <a:pt x="647403" y="4601270"/>
                  <a:pt x="644922" y="4598790"/>
                  <a:pt x="639961" y="4598790"/>
                </a:cubicBezTo>
                <a:close/>
                <a:moveTo>
                  <a:pt x="364629" y="4598790"/>
                </a:moveTo>
                <a:cubicBezTo>
                  <a:pt x="369590" y="4598790"/>
                  <a:pt x="372071" y="4600030"/>
                  <a:pt x="372071" y="4602510"/>
                </a:cubicBezTo>
                <a:cubicBezTo>
                  <a:pt x="372071" y="4604991"/>
                  <a:pt x="372071" y="4606231"/>
                  <a:pt x="372071" y="4606231"/>
                </a:cubicBezTo>
                <a:lnTo>
                  <a:pt x="364629" y="4613672"/>
                </a:lnTo>
                <a:close/>
                <a:moveTo>
                  <a:pt x="3290032" y="4594139"/>
                </a:moveTo>
                <a:cubicBezTo>
                  <a:pt x="3288172" y="4593519"/>
                  <a:pt x="3286621" y="4593829"/>
                  <a:pt x="3285381" y="4595069"/>
                </a:cubicBezTo>
                <a:cubicBezTo>
                  <a:pt x="3282900" y="4597550"/>
                  <a:pt x="3281660" y="4598790"/>
                  <a:pt x="3281660" y="4598790"/>
                </a:cubicBezTo>
                <a:cubicBezTo>
                  <a:pt x="3271738" y="4608712"/>
                  <a:pt x="3274219" y="4613672"/>
                  <a:pt x="3289101" y="4613672"/>
                </a:cubicBezTo>
                <a:cubicBezTo>
                  <a:pt x="3294062" y="4613672"/>
                  <a:pt x="3296543" y="4613672"/>
                  <a:pt x="3296543" y="4613672"/>
                </a:cubicBezTo>
                <a:cubicBezTo>
                  <a:pt x="3301504" y="4608712"/>
                  <a:pt x="3303984" y="4604991"/>
                  <a:pt x="3303984" y="4602510"/>
                </a:cubicBezTo>
                <a:cubicBezTo>
                  <a:pt x="3303984" y="4600030"/>
                  <a:pt x="3301504" y="4598790"/>
                  <a:pt x="3296543" y="4598790"/>
                </a:cubicBezTo>
                <a:cubicBezTo>
                  <a:pt x="3294063" y="4596309"/>
                  <a:pt x="3291892" y="4594759"/>
                  <a:pt x="3290032" y="4594139"/>
                </a:cubicBezTo>
                <a:close/>
                <a:moveTo>
                  <a:pt x="3311426" y="4591348"/>
                </a:moveTo>
                <a:cubicBezTo>
                  <a:pt x="3316386" y="4596310"/>
                  <a:pt x="3318867" y="4598790"/>
                  <a:pt x="3318867" y="4598790"/>
                </a:cubicBezTo>
                <a:cubicBezTo>
                  <a:pt x="3318867" y="4598790"/>
                  <a:pt x="3321348" y="4598790"/>
                  <a:pt x="3326309" y="4598790"/>
                </a:cubicBezTo>
                <a:lnTo>
                  <a:pt x="3318867" y="4591348"/>
                </a:lnTo>
                <a:close/>
                <a:moveTo>
                  <a:pt x="3077021" y="4591348"/>
                </a:moveTo>
                <a:cubicBezTo>
                  <a:pt x="3074541" y="4591348"/>
                  <a:pt x="3073301" y="4593829"/>
                  <a:pt x="3073301" y="4598790"/>
                </a:cubicBezTo>
                <a:lnTo>
                  <a:pt x="3080742" y="4598790"/>
                </a:lnTo>
                <a:cubicBezTo>
                  <a:pt x="3080742" y="4593829"/>
                  <a:pt x="3080742" y="4591348"/>
                  <a:pt x="3080742" y="4591348"/>
                </a:cubicBezTo>
                <a:cubicBezTo>
                  <a:pt x="3080742" y="4591348"/>
                  <a:pt x="3079502" y="4591348"/>
                  <a:pt x="3077021" y="4591348"/>
                </a:cubicBezTo>
                <a:close/>
                <a:moveTo>
                  <a:pt x="1666875" y="4583907"/>
                </a:moveTo>
                <a:cubicBezTo>
                  <a:pt x="1666875" y="4583907"/>
                  <a:pt x="1664395" y="4588868"/>
                  <a:pt x="1659434" y="4598790"/>
                </a:cubicBezTo>
                <a:lnTo>
                  <a:pt x="1659434" y="4606231"/>
                </a:lnTo>
                <a:lnTo>
                  <a:pt x="1674317" y="4606231"/>
                </a:lnTo>
                <a:cubicBezTo>
                  <a:pt x="1674317" y="4606231"/>
                  <a:pt x="1673076" y="4602510"/>
                  <a:pt x="1670596" y="4595069"/>
                </a:cubicBezTo>
                <a:cubicBezTo>
                  <a:pt x="1668115" y="4587628"/>
                  <a:pt x="1666875" y="4583907"/>
                  <a:pt x="1666875" y="4583907"/>
                </a:cubicBezTo>
                <a:close/>
                <a:moveTo>
                  <a:pt x="1637109" y="4583907"/>
                </a:moveTo>
                <a:lnTo>
                  <a:pt x="1637109" y="4591348"/>
                </a:lnTo>
                <a:cubicBezTo>
                  <a:pt x="1642071" y="4586388"/>
                  <a:pt x="1644551" y="4583907"/>
                  <a:pt x="1644551" y="4583907"/>
                </a:cubicBezTo>
                <a:cubicBezTo>
                  <a:pt x="1644551" y="4583907"/>
                  <a:pt x="1642071" y="4583907"/>
                  <a:pt x="1637109" y="4583907"/>
                </a:cubicBezTo>
                <a:close/>
                <a:moveTo>
                  <a:pt x="3296543" y="4569024"/>
                </a:moveTo>
                <a:cubicBezTo>
                  <a:pt x="3296543" y="4569024"/>
                  <a:pt x="3295303" y="4570265"/>
                  <a:pt x="3292822" y="4572745"/>
                </a:cubicBezTo>
                <a:cubicBezTo>
                  <a:pt x="3290342" y="4575225"/>
                  <a:pt x="3286621" y="4576465"/>
                  <a:pt x="3281660" y="4576465"/>
                </a:cubicBezTo>
                <a:cubicBezTo>
                  <a:pt x="3276699" y="4576465"/>
                  <a:pt x="3271738" y="4578946"/>
                  <a:pt x="3266777" y="4583907"/>
                </a:cubicBezTo>
                <a:cubicBezTo>
                  <a:pt x="3261817" y="4588868"/>
                  <a:pt x="3260576" y="4592589"/>
                  <a:pt x="3263057" y="4595069"/>
                </a:cubicBezTo>
                <a:cubicBezTo>
                  <a:pt x="3265537" y="4597550"/>
                  <a:pt x="3276699" y="4593829"/>
                  <a:pt x="3296543" y="4583907"/>
                </a:cubicBezTo>
                <a:cubicBezTo>
                  <a:pt x="3301504" y="4583907"/>
                  <a:pt x="3305225" y="4582667"/>
                  <a:pt x="3307705" y="4580186"/>
                </a:cubicBezTo>
                <a:cubicBezTo>
                  <a:pt x="3310186" y="4577706"/>
                  <a:pt x="3311426" y="4573985"/>
                  <a:pt x="3311426" y="4569024"/>
                </a:cubicBezTo>
                <a:close/>
                <a:moveTo>
                  <a:pt x="3188643" y="4561583"/>
                </a:moveTo>
                <a:cubicBezTo>
                  <a:pt x="3186163" y="4561583"/>
                  <a:pt x="3183683" y="4562823"/>
                  <a:pt x="3181202" y="4565303"/>
                </a:cubicBezTo>
                <a:cubicBezTo>
                  <a:pt x="3178720" y="4567784"/>
                  <a:pt x="3179962" y="4571505"/>
                  <a:pt x="3184923" y="4576465"/>
                </a:cubicBezTo>
                <a:lnTo>
                  <a:pt x="3184923" y="4591348"/>
                </a:lnTo>
                <a:lnTo>
                  <a:pt x="3192364" y="4583907"/>
                </a:lnTo>
                <a:cubicBezTo>
                  <a:pt x="3187403" y="4578946"/>
                  <a:pt x="3187403" y="4576465"/>
                  <a:pt x="3192364" y="4576465"/>
                </a:cubicBezTo>
                <a:cubicBezTo>
                  <a:pt x="3192364" y="4571505"/>
                  <a:pt x="3192364" y="4569024"/>
                  <a:pt x="3192364" y="4569024"/>
                </a:cubicBezTo>
                <a:cubicBezTo>
                  <a:pt x="3192364" y="4564063"/>
                  <a:pt x="3191124" y="4561583"/>
                  <a:pt x="3188643" y="4561583"/>
                </a:cubicBezTo>
                <a:close/>
                <a:moveTo>
                  <a:pt x="550664" y="4561583"/>
                </a:moveTo>
                <a:lnTo>
                  <a:pt x="550664" y="4576465"/>
                </a:lnTo>
                <a:cubicBezTo>
                  <a:pt x="550664" y="4576465"/>
                  <a:pt x="553145" y="4576465"/>
                  <a:pt x="558105" y="4576465"/>
                </a:cubicBezTo>
                <a:cubicBezTo>
                  <a:pt x="558105" y="4581427"/>
                  <a:pt x="555625" y="4583907"/>
                  <a:pt x="550664" y="4583907"/>
                </a:cubicBezTo>
                <a:lnTo>
                  <a:pt x="550664" y="4591348"/>
                </a:lnTo>
                <a:cubicBezTo>
                  <a:pt x="555625" y="4586388"/>
                  <a:pt x="558105" y="4583907"/>
                  <a:pt x="558105" y="4583907"/>
                </a:cubicBezTo>
                <a:lnTo>
                  <a:pt x="565547" y="4583907"/>
                </a:lnTo>
                <a:lnTo>
                  <a:pt x="572988" y="4583907"/>
                </a:lnTo>
                <a:cubicBezTo>
                  <a:pt x="577949" y="4578946"/>
                  <a:pt x="579190" y="4573985"/>
                  <a:pt x="576709" y="4569024"/>
                </a:cubicBezTo>
                <a:cubicBezTo>
                  <a:pt x="574229" y="4564063"/>
                  <a:pt x="570508" y="4561583"/>
                  <a:pt x="565547" y="4561583"/>
                </a:cubicBezTo>
                <a:cubicBezTo>
                  <a:pt x="560586" y="4561583"/>
                  <a:pt x="555625" y="4561583"/>
                  <a:pt x="550664" y="4561583"/>
                </a:cubicBezTo>
                <a:close/>
                <a:moveTo>
                  <a:pt x="3556992" y="4546700"/>
                </a:moveTo>
                <a:cubicBezTo>
                  <a:pt x="3561953" y="4551661"/>
                  <a:pt x="3563193" y="4554141"/>
                  <a:pt x="3560713" y="4554141"/>
                </a:cubicBezTo>
                <a:cubicBezTo>
                  <a:pt x="3558232" y="4554141"/>
                  <a:pt x="3555752" y="4552901"/>
                  <a:pt x="3553271" y="4550421"/>
                </a:cubicBezTo>
                <a:cubicBezTo>
                  <a:pt x="3550791" y="4547940"/>
                  <a:pt x="3552031" y="4546700"/>
                  <a:pt x="3556992" y="4546700"/>
                </a:cubicBezTo>
                <a:close/>
                <a:moveTo>
                  <a:pt x="848321" y="4531817"/>
                </a:moveTo>
                <a:cubicBezTo>
                  <a:pt x="843359" y="4531817"/>
                  <a:pt x="840879" y="4533058"/>
                  <a:pt x="840879" y="4535538"/>
                </a:cubicBezTo>
                <a:cubicBezTo>
                  <a:pt x="840879" y="4538018"/>
                  <a:pt x="842119" y="4540499"/>
                  <a:pt x="844600" y="4542979"/>
                </a:cubicBezTo>
                <a:cubicBezTo>
                  <a:pt x="847080" y="4545460"/>
                  <a:pt x="849561" y="4546700"/>
                  <a:pt x="852041" y="4546700"/>
                </a:cubicBezTo>
                <a:cubicBezTo>
                  <a:pt x="854522" y="4546700"/>
                  <a:pt x="855762" y="4545460"/>
                  <a:pt x="855762" y="4542979"/>
                </a:cubicBezTo>
                <a:cubicBezTo>
                  <a:pt x="855762" y="4540499"/>
                  <a:pt x="853281" y="4536778"/>
                  <a:pt x="848321" y="4531817"/>
                </a:cubicBezTo>
                <a:close/>
                <a:moveTo>
                  <a:pt x="3408165" y="4516934"/>
                </a:moveTo>
                <a:cubicBezTo>
                  <a:pt x="3408165" y="4516934"/>
                  <a:pt x="3408165" y="4519415"/>
                  <a:pt x="3408165" y="4524376"/>
                </a:cubicBezTo>
                <a:cubicBezTo>
                  <a:pt x="3413125" y="4524376"/>
                  <a:pt x="3415606" y="4524376"/>
                  <a:pt x="3415606" y="4524376"/>
                </a:cubicBezTo>
                <a:close/>
                <a:moveTo>
                  <a:pt x="3653731" y="4509493"/>
                </a:moveTo>
                <a:lnTo>
                  <a:pt x="3661172" y="4516934"/>
                </a:lnTo>
                <a:cubicBezTo>
                  <a:pt x="3661172" y="4516934"/>
                  <a:pt x="3658691" y="4516934"/>
                  <a:pt x="3653731" y="4516934"/>
                </a:cubicBezTo>
                <a:cubicBezTo>
                  <a:pt x="3653731" y="4511973"/>
                  <a:pt x="3653731" y="4509493"/>
                  <a:pt x="3653731" y="4509493"/>
                </a:cubicBezTo>
                <a:close/>
                <a:moveTo>
                  <a:pt x="632520" y="4509493"/>
                </a:moveTo>
                <a:cubicBezTo>
                  <a:pt x="627559" y="4509493"/>
                  <a:pt x="625078" y="4514454"/>
                  <a:pt x="625078" y="4524376"/>
                </a:cubicBezTo>
                <a:cubicBezTo>
                  <a:pt x="630039" y="4519415"/>
                  <a:pt x="635000" y="4516934"/>
                  <a:pt x="639961" y="4516934"/>
                </a:cubicBezTo>
                <a:cubicBezTo>
                  <a:pt x="639961" y="4511973"/>
                  <a:pt x="637481" y="4509493"/>
                  <a:pt x="632520" y="4509493"/>
                </a:cubicBezTo>
                <a:close/>
                <a:moveTo>
                  <a:pt x="3676055" y="4502051"/>
                </a:moveTo>
                <a:lnTo>
                  <a:pt x="3668613" y="4509493"/>
                </a:lnTo>
                <a:cubicBezTo>
                  <a:pt x="3663652" y="4509493"/>
                  <a:pt x="3661172" y="4509493"/>
                  <a:pt x="3661172" y="4509493"/>
                </a:cubicBezTo>
                <a:close/>
                <a:moveTo>
                  <a:pt x="3627686" y="4487169"/>
                </a:moveTo>
                <a:cubicBezTo>
                  <a:pt x="3630167" y="4487169"/>
                  <a:pt x="3633887" y="4487169"/>
                  <a:pt x="3638848" y="4487169"/>
                </a:cubicBezTo>
                <a:lnTo>
                  <a:pt x="3661172" y="4487169"/>
                </a:lnTo>
                <a:cubicBezTo>
                  <a:pt x="3666133" y="4487169"/>
                  <a:pt x="3668613" y="4488409"/>
                  <a:pt x="3668613" y="4490889"/>
                </a:cubicBezTo>
                <a:cubicBezTo>
                  <a:pt x="3668613" y="4493370"/>
                  <a:pt x="3666133" y="4494610"/>
                  <a:pt x="3661172" y="4494610"/>
                </a:cubicBezTo>
                <a:cubicBezTo>
                  <a:pt x="3656211" y="4494610"/>
                  <a:pt x="3651251" y="4497091"/>
                  <a:pt x="3646290" y="4502051"/>
                </a:cubicBezTo>
                <a:cubicBezTo>
                  <a:pt x="3641329" y="4507013"/>
                  <a:pt x="3638848" y="4511973"/>
                  <a:pt x="3638848" y="4516934"/>
                </a:cubicBezTo>
                <a:cubicBezTo>
                  <a:pt x="3638848" y="4521896"/>
                  <a:pt x="3638848" y="4524376"/>
                  <a:pt x="3638848" y="4524376"/>
                </a:cubicBezTo>
                <a:lnTo>
                  <a:pt x="3623966" y="4524376"/>
                </a:lnTo>
                <a:cubicBezTo>
                  <a:pt x="3623966" y="4519415"/>
                  <a:pt x="3626446" y="4516934"/>
                  <a:pt x="3631407" y="4516934"/>
                </a:cubicBezTo>
                <a:lnTo>
                  <a:pt x="3623966" y="4509493"/>
                </a:lnTo>
                <a:lnTo>
                  <a:pt x="3609083" y="4509493"/>
                </a:lnTo>
                <a:cubicBezTo>
                  <a:pt x="3609083" y="4504532"/>
                  <a:pt x="3610323" y="4503292"/>
                  <a:pt x="3612803" y="4505772"/>
                </a:cubicBezTo>
                <a:cubicBezTo>
                  <a:pt x="3615284" y="4508253"/>
                  <a:pt x="3617764" y="4505772"/>
                  <a:pt x="3620245" y="4498331"/>
                </a:cubicBezTo>
                <a:cubicBezTo>
                  <a:pt x="3622725" y="4490889"/>
                  <a:pt x="3625206" y="4487169"/>
                  <a:pt x="3627686" y="4487169"/>
                </a:cubicBezTo>
                <a:close/>
                <a:moveTo>
                  <a:pt x="3623966" y="4479727"/>
                </a:moveTo>
                <a:cubicBezTo>
                  <a:pt x="3628926" y="4479727"/>
                  <a:pt x="3631407" y="4480968"/>
                  <a:pt x="3631407" y="4483448"/>
                </a:cubicBezTo>
                <a:cubicBezTo>
                  <a:pt x="3631407" y="4485929"/>
                  <a:pt x="3630167" y="4487169"/>
                  <a:pt x="3627686" y="4487169"/>
                </a:cubicBezTo>
                <a:cubicBezTo>
                  <a:pt x="3625206" y="4487169"/>
                  <a:pt x="3623966" y="4484688"/>
                  <a:pt x="3623966" y="4479727"/>
                </a:cubicBezTo>
                <a:close/>
                <a:moveTo>
                  <a:pt x="238125" y="4479727"/>
                </a:moveTo>
                <a:cubicBezTo>
                  <a:pt x="243086" y="4479727"/>
                  <a:pt x="245567" y="4482208"/>
                  <a:pt x="245567" y="4487169"/>
                </a:cubicBezTo>
                <a:cubicBezTo>
                  <a:pt x="250528" y="4487169"/>
                  <a:pt x="253008" y="4487169"/>
                  <a:pt x="253008" y="4487169"/>
                </a:cubicBezTo>
                <a:cubicBezTo>
                  <a:pt x="253008" y="4487169"/>
                  <a:pt x="254248" y="4487169"/>
                  <a:pt x="256729" y="4487169"/>
                </a:cubicBezTo>
                <a:cubicBezTo>
                  <a:pt x="259209" y="4487169"/>
                  <a:pt x="261690" y="4488409"/>
                  <a:pt x="264170" y="4490889"/>
                </a:cubicBezTo>
                <a:cubicBezTo>
                  <a:pt x="266651" y="4493370"/>
                  <a:pt x="267891" y="4494610"/>
                  <a:pt x="267891" y="4494610"/>
                </a:cubicBezTo>
                <a:cubicBezTo>
                  <a:pt x="267891" y="4494610"/>
                  <a:pt x="266651" y="4494610"/>
                  <a:pt x="264170" y="4494610"/>
                </a:cubicBezTo>
                <a:cubicBezTo>
                  <a:pt x="261690" y="4494610"/>
                  <a:pt x="257969" y="4497091"/>
                  <a:pt x="253008" y="4502051"/>
                </a:cubicBezTo>
                <a:cubicBezTo>
                  <a:pt x="248047" y="4511973"/>
                  <a:pt x="243086" y="4511973"/>
                  <a:pt x="238125" y="4502051"/>
                </a:cubicBezTo>
                <a:close/>
                <a:moveTo>
                  <a:pt x="3728144" y="4464844"/>
                </a:moveTo>
                <a:lnTo>
                  <a:pt x="3735586" y="4464844"/>
                </a:lnTo>
                <a:cubicBezTo>
                  <a:pt x="3735586" y="4469806"/>
                  <a:pt x="3733105" y="4472286"/>
                  <a:pt x="3728144" y="4472286"/>
                </a:cubicBezTo>
                <a:close/>
                <a:moveTo>
                  <a:pt x="3668613" y="4464844"/>
                </a:moveTo>
                <a:cubicBezTo>
                  <a:pt x="3673574" y="4464844"/>
                  <a:pt x="3678535" y="4469806"/>
                  <a:pt x="3683496" y="4479727"/>
                </a:cubicBezTo>
                <a:cubicBezTo>
                  <a:pt x="3683496" y="4484688"/>
                  <a:pt x="3685976" y="4484688"/>
                  <a:pt x="3690937" y="4479727"/>
                </a:cubicBezTo>
                <a:lnTo>
                  <a:pt x="3694658" y="4479727"/>
                </a:lnTo>
                <a:cubicBezTo>
                  <a:pt x="3692178" y="4479727"/>
                  <a:pt x="3690937" y="4482208"/>
                  <a:pt x="3690937" y="4487169"/>
                </a:cubicBezTo>
                <a:cubicBezTo>
                  <a:pt x="3685976" y="4492130"/>
                  <a:pt x="3678535" y="4489649"/>
                  <a:pt x="3668613" y="4479727"/>
                </a:cubicBezTo>
                <a:cubicBezTo>
                  <a:pt x="3668613" y="4474766"/>
                  <a:pt x="3667373" y="4472286"/>
                  <a:pt x="3664893" y="4472286"/>
                </a:cubicBezTo>
                <a:cubicBezTo>
                  <a:pt x="3662412" y="4472286"/>
                  <a:pt x="3663652" y="4469806"/>
                  <a:pt x="3668613" y="4464844"/>
                </a:cubicBezTo>
                <a:close/>
                <a:moveTo>
                  <a:pt x="3750469" y="4457403"/>
                </a:moveTo>
                <a:lnTo>
                  <a:pt x="3757910" y="4457403"/>
                </a:lnTo>
                <a:cubicBezTo>
                  <a:pt x="3757910" y="4462364"/>
                  <a:pt x="3757910" y="4464844"/>
                  <a:pt x="3757910" y="4464844"/>
                </a:cubicBezTo>
                <a:cubicBezTo>
                  <a:pt x="3757910" y="4464844"/>
                  <a:pt x="3755430" y="4462364"/>
                  <a:pt x="3750469" y="4457403"/>
                </a:cubicBezTo>
                <a:close/>
                <a:moveTo>
                  <a:pt x="3716982" y="4457403"/>
                </a:moveTo>
                <a:cubicBezTo>
                  <a:pt x="3719463" y="4457403"/>
                  <a:pt x="3720703" y="4459884"/>
                  <a:pt x="3720703" y="4464844"/>
                </a:cubicBezTo>
                <a:lnTo>
                  <a:pt x="3713262" y="4472286"/>
                </a:lnTo>
                <a:cubicBezTo>
                  <a:pt x="3713262" y="4472286"/>
                  <a:pt x="3713262" y="4469806"/>
                  <a:pt x="3713262" y="4464844"/>
                </a:cubicBezTo>
                <a:cubicBezTo>
                  <a:pt x="3713262" y="4459884"/>
                  <a:pt x="3714502" y="4457403"/>
                  <a:pt x="3716982" y="4457403"/>
                </a:cubicBezTo>
                <a:close/>
                <a:moveTo>
                  <a:pt x="3705820" y="4457403"/>
                </a:moveTo>
                <a:lnTo>
                  <a:pt x="3713262" y="4457403"/>
                </a:lnTo>
                <a:cubicBezTo>
                  <a:pt x="3713262" y="4462364"/>
                  <a:pt x="3710781" y="4464844"/>
                  <a:pt x="3705820" y="4464844"/>
                </a:cubicBezTo>
                <a:close/>
                <a:moveTo>
                  <a:pt x="3757910" y="4435079"/>
                </a:moveTo>
                <a:cubicBezTo>
                  <a:pt x="3757910" y="4435079"/>
                  <a:pt x="3759150" y="4435079"/>
                  <a:pt x="3761631" y="4435079"/>
                </a:cubicBezTo>
                <a:cubicBezTo>
                  <a:pt x="3764111" y="4435079"/>
                  <a:pt x="3767832" y="4435079"/>
                  <a:pt x="3772793" y="4435079"/>
                </a:cubicBezTo>
                <a:cubicBezTo>
                  <a:pt x="3777754" y="4435079"/>
                  <a:pt x="3781475" y="4437559"/>
                  <a:pt x="3783955" y="4442520"/>
                </a:cubicBezTo>
                <a:cubicBezTo>
                  <a:pt x="3786435" y="4447481"/>
                  <a:pt x="3786435" y="4449962"/>
                  <a:pt x="3783955" y="4449962"/>
                </a:cubicBezTo>
                <a:cubicBezTo>
                  <a:pt x="3781475" y="4449962"/>
                  <a:pt x="3777754" y="4452442"/>
                  <a:pt x="3772793" y="4457403"/>
                </a:cubicBezTo>
                <a:lnTo>
                  <a:pt x="3765351" y="4449962"/>
                </a:lnTo>
                <a:cubicBezTo>
                  <a:pt x="3765351" y="4449962"/>
                  <a:pt x="3767832" y="4449962"/>
                  <a:pt x="3772793" y="4449962"/>
                </a:cubicBezTo>
                <a:lnTo>
                  <a:pt x="3780234" y="4449962"/>
                </a:lnTo>
                <a:lnTo>
                  <a:pt x="3772793" y="4442520"/>
                </a:lnTo>
                <a:cubicBezTo>
                  <a:pt x="3772793" y="4442520"/>
                  <a:pt x="3771553" y="4441280"/>
                  <a:pt x="3769072" y="4438799"/>
                </a:cubicBezTo>
                <a:cubicBezTo>
                  <a:pt x="3766592" y="4436319"/>
                  <a:pt x="3762871" y="4437559"/>
                  <a:pt x="3757910" y="4442520"/>
                </a:cubicBezTo>
                <a:close/>
                <a:moveTo>
                  <a:pt x="3823022" y="4430428"/>
                </a:moveTo>
                <a:cubicBezTo>
                  <a:pt x="3824263" y="4429808"/>
                  <a:pt x="3824883" y="4430118"/>
                  <a:pt x="3824883" y="4431358"/>
                </a:cubicBezTo>
                <a:cubicBezTo>
                  <a:pt x="3824883" y="4433839"/>
                  <a:pt x="3822403" y="4435079"/>
                  <a:pt x="3817442" y="4435079"/>
                </a:cubicBezTo>
                <a:cubicBezTo>
                  <a:pt x="3819922" y="4432598"/>
                  <a:pt x="3821782" y="4431048"/>
                  <a:pt x="3823022" y="4430428"/>
                </a:cubicBezTo>
                <a:close/>
                <a:moveTo>
                  <a:pt x="3802559" y="4427637"/>
                </a:moveTo>
                <a:lnTo>
                  <a:pt x="3810000" y="4427637"/>
                </a:lnTo>
                <a:cubicBezTo>
                  <a:pt x="3810000" y="4432599"/>
                  <a:pt x="3810000" y="4435079"/>
                  <a:pt x="3810000" y="4435079"/>
                </a:cubicBezTo>
                <a:cubicBezTo>
                  <a:pt x="3810000" y="4435079"/>
                  <a:pt x="3810000" y="4436319"/>
                  <a:pt x="3810000" y="4438799"/>
                </a:cubicBezTo>
                <a:cubicBezTo>
                  <a:pt x="3810000" y="4441280"/>
                  <a:pt x="3808760" y="4442520"/>
                  <a:pt x="3806279" y="4442520"/>
                </a:cubicBezTo>
                <a:cubicBezTo>
                  <a:pt x="3803799" y="4442520"/>
                  <a:pt x="3801318" y="4442520"/>
                  <a:pt x="3798838" y="4442520"/>
                </a:cubicBezTo>
                <a:cubicBezTo>
                  <a:pt x="3796357" y="4442520"/>
                  <a:pt x="3795117" y="4445001"/>
                  <a:pt x="3795117" y="4449962"/>
                </a:cubicBezTo>
                <a:lnTo>
                  <a:pt x="3787676" y="4442520"/>
                </a:lnTo>
                <a:cubicBezTo>
                  <a:pt x="3787676" y="4437559"/>
                  <a:pt x="3790156" y="4435079"/>
                  <a:pt x="3795117" y="4435079"/>
                </a:cubicBezTo>
                <a:cubicBezTo>
                  <a:pt x="3795117" y="4440040"/>
                  <a:pt x="3797597" y="4437559"/>
                  <a:pt x="3802559" y="4427637"/>
                </a:cubicBezTo>
                <a:close/>
                <a:moveTo>
                  <a:pt x="3609083" y="4427637"/>
                </a:moveTo>
                <a:lnTo>
                  <a:pt x="3623966" y="4427637"/>
                </a:lnTo>
                <a:lnTo>
                  <a:pt x="3616524" y="4435079"/>
                </a:lnTo>
                <a:close/>
                <a:moveTo>
                  <a:pt x="3877248" y="4411101"/>
                </a:moveTo>
                <a:lnTo>
                  <a:pt x="3876973" y="4412755"/>
                </a:lnTo>
                <a:lnTo>
                  <a:pt x="3869531" y="4412755"/>
                </a:lnTo>
                <a:cubicBezTo>
                  <a:pt x="3872012" y="4412755"/>
                  <a:pt x="3874182" y="4412445"/>
                  <a:pt x="3876043" y="4411824"/>
                </a:cubicBezTo>
                <a:close/>
                <a:moveTo>
                  <a:pt x="3880693" y="4405313"/>
                </a:moveTo>
                <a:cubicBezTo>
                  <a:pt x="3883174" y="4405313"/>
                  <a:pt x="3883174" y="4406554"/>
                  <a:pt x="3880693" y="4409034"/>
                </a:cubicBezTo>
                <a:lnTo>
                  <a:pt x="3877248" y="4411101"/>
                </a:lnTo>
                <a:lnTo>
                  <a:pt x="3877903" y="4407173"/>
                </a:lnTo>
                <a:cubicBezTo>
                  <a:pt x="3878524" y="4405933"/>
                  <a:pt x="3879453" y="4405313"/>
                  <a:pt x="3880693" y="4405313"/>
                </a:cubicBezTo>
                <a:close/>
                <a:moveTo>
                  <a:pt x="171153" y="4382989"/>
                </a:moveTo>
                <a:lnTo>
                  <a:pt x="178594" y="4405313"/>
                </a:lnTo>
                <a:lnTo>
                  <a:pt x="171153" y="4405313"/>
                </a:lnTo>
                <a:cubicBezTo>
                  <a:pt x="171153" y="4405313"/>
                  <a:pt x="171153" y="4404073"/>
                  <a:pt x="171153" y="4401592"/>
                </a:cubicBezTo>
                <a:cubicBezTo>
                  <a:pt x="171153" y="4399112"/>
                  <a:pt x="171153" y="4395392"/>
                  <a:pt x="171153" y="4390430"/>
                </a:cubicBezTo>
                <a:cubicBezTo>
                  <a:pt x="171153" y="4385470"/>
                  <a:pt x="171153" y="4382989"/>
                  <a:pt x="171153" y="4382989"/>
                </a:cubicBezTo>
                <a:close/>
                <a:moveTo>
                  <a:pt x="3854649" y="4375547"/>
                </a:moveTo>
                <a:cubicBezTo>
                  <a:pt x="3859610" y="4375547"/>
                  <a:pt x="3862091" y="4378028"/>
                  <a:pt x="3862091" y="4382989"/>
                </a:cubicBezTo>
                <a:cubicBezTo>
                  <a:pt x="3862091" y="4387950"/>
                  <a:pt x="3865811" y="4389190"/>
                  <a:pt x="3873252" y="4386710"/>
                </a:cubicBezTo>
                <a:cubicBezTo>
                  <a:pt x="3880693" y="4384230"/>
                  <a:pt x="3884414" y="4385470"/>
                  <a:pt x="3884414" y="4390430"/>
                </a:cubicBezTo>
                <a:cubicBezTo>
                  <a:pt x="3879453" y="4390430"/>
                  <a:pt x="3876973" y="4392911"/>
                  <a:pt x="3876973" y="4397872"/>
                </a:cubicBezTo>
                <a:cubicBezTo>
                  <a:pt x="3867051" y="4397872"/>
                  <a:pt x="3862091" y="4397872"/>
                  <a:pt x="3862091" y="4397872"/>
                </a:cubicBezTo>
                <a:cubicBezTo>
                  <a:pt x="3857129" y="4397872"/>
                  <a:pt x="3852169" y="4397872"/>
                  <a:pt x="3847208" y="4397872"/>
                </a:cubicBezTo>
                <a:cubicBezTo>
                  <a:pt x="3842247" y="4392911"/>
                  <a:pt x="3842247" y="4389190"/>
                  <a:pt x="3847208" y="4386710"/>
                </a:cubicBezTo>
                <a:cubicBezTo>
                  <a:pt x="3852169" y="4384230"/>
                  <a:pt x="3853409" y="4381749"/>
                  <a:pt x="3850928" y="4379268"/>
                </a:cubicBezTo>
                <a:cubicBezTo>
                  <a:pt x="3848448" y="4376788"/>
                  <a:pt x="3849688" y="4375547"/>
                  <a:pt x="3854649" y="4375547"/>
                </a:cubicBezTo>
                <a:close/>
                <a:moveTo>
                  <a:pt x="453926" y="4375547"/>
                </a:moveTo>
                <a:cubicBezTo>
                  <a:pt x="448965" y="4380509"/>
                  <a:pt x="444004" y="4382989"/>
                  <a:pt x="439043" y="4382989"/>
                </a:cubicBezTo>
                <a:cubicBezTo>
                  <a:pt x="434082" y="4378028"/>
                  <a:pt x="430362" y="4378028"/>
                  <a:pt x="427881" y="4382989"/>
                </a:cubicBezTo>
                <a:cubicBezTo>
                  <a:pt x="425401" y="4387950"/>
                  <a:pt x="424160" y="4394151"/>
                  <a:pt x="424160" y="4401592"/>
                </a:cubicBezTo>
                <a:cubicBezTo>
                  <a:pt x="424160" y="4409034"/>
                  <a:pt x="424160" y="4412755"/>
                  <a:pt x="424160" y="4412755"/>
                </a:cubicBezTo>
                <a:cubicBezTo>
                  <a:pt x="424160" y="4412755"/>
                  <a:pt x="426641" y="4412755"/>
                  <a:pt x="431602" y="4412755"/>
                </a:cubicBezTo>
                <a:cubicBezTo>
                  <a:pt x="436563" y="4407794"/>
                  <a:pt x="437803" y="4402833"/>
                  <a:pt x="435322" y="4397872"/>
                </a:cubicBezTo>
                <a:cubicBezTo>
                  <a:pt x="432842" y="4392911"/>
                  <a:pt x="436563" y="4390430"/>
                  <a:pt x="446485" y="4390430"/>
                </a:cubicBezTo>
                <a:cubicBezTo>
                  <a:pt x="451445" y="4390430"/>
                  <a:pt x="453926" y="4389190"/>
                  <a:pt x="453926" y="4386710"/>
                </a:cubicBezTo>
                <a:cubicBezTo>
                  <a:pt x="453926" y="4384230"/>
                  <a:pt x="453926" y="4380509"/>
                  <a:pt x="453926" y="4375547"/>
                </a:cubicBezTo>
                <a:close/>
                <a:moveTo>
                  <a:pt x="3921621" y="4368106"/>
                </a:moveTo>
                <a:cubicBezTo>
                  <a:pt x="3921621" y="4368106"/>
                  <a:pt x="3922861" y="4370587"/>
                  <a:pt x="3925342" y="4375547"/>
                </a:cubicBezTo>
                <a:cubicBezTo>
                  <a:pt x="3927822" y="4380509"/>
                  <a:pt x="3929063" y="4382989"/>
                  <a:pt x="3929063" y="4382989"/>
                </a:cubicBezTo>
                <a:lnTo>
                  <a:pt x="3921621" y="4382989"/>
                </a:lnTo>
                <a:close/>
                <a:moveTo>
                  <a:pt x="3958828" y="4360665"/>
                </a:moveTo>
                <a:cubicBezTo>
                  <a:pt x="3958828" y="4360665"/>
                  <a:pt x="3958828" y="4361905"/>
                  <a:pt x="3958828" y="4364385"/>
                </a:cubicBezTo>
                <a:cubicBezTo>
                  <a:pt x="3958828" y="4366866"/>
                  <a:pt x="3957588" y="4368106"/>
                  <a:pt x="3955107" y="4368106"/>
                </a:cubicBezTo>
                <a:cubicBezTo>
                  <a:pt x="3952627" y="4368106"/>
                  <a:pt x="3948906" y="4370587"/>
                  <a:pt x="3943945" y="4375547"/>
                </a:cubicBezTo>
                <a:lnTo>
                  <a:pt x="3936504" y="4375547"/>
                </a:lnTo>
                <a:close/>
                <a:moveTo>
                  <a:pt x="3824883" y="4345782"/>
                </a:moveTo>
                <a:cubicBezTo>
                  <a:pt x="3824883" y="4350743"/>
                  <a:pt x="3822403" y="4355704"/>
                  <a:pt x="3817442" y="4360665"/>
                </a:cubicBezTo>
                <a:lnTo>
                  <a:pt x="3810000" y="4353223"/>
                </a:lnTo>
                <a:close/>
                <a:moveTo>
                  <a:pt x="3824883" y="4338340"/>
                </a:moveTo>
                <a:cubicBezTo>
                  <a:pt x="3829845" y="4338340"/>
                  <a:pt x="3834805" y="4338340"/>
                  <a:pt x="3839766" y="4338340"/>
                </a:cubicBezTo>
                <a:cubicBezTo>
                  <a:pt x="3844727" y="4338340"/>
                  <a:pt x="3847208" y="4339581"/>
                  <a:pt x="3847208" y="4342061"/>
                </a:cubicBezTo>
                <a:cubicBezTo>
                  <a:pt x="3847208" y="4344542"/>
                  <a:pt x="3845967" y="4347022"/>
                  <a:pt x="3843487" y="4349503"/>
                </a:cubicBezTo>
                <a:cubicBezTo>
                  <a:pt x="3841007" y="4351983"/>
                  <a:pt x="3837286" y="4351983"/>
                  <a:pt x="3832325" y="4349503"/>
                </a:cubicBezTo>
                <a:cubicBezTo>
                  <a:pt x="3827364" y="4347022"/>
                  <a:pt x="3824883" y="4345782"/>
                  <a:pt x="3824883" y="4345782"/>
                </a:cubicBezTo>
                <a:close/>
                <a:moveTo>
                  <a:pt x="3862091" y="4330899"/>
                </a:moveTo>
                <a:lnTo>
                  <a:pt x="3862091" y="4338340"/>
                </a:lnTo>
                <a:lnTo>
                  <a:pt x="3854649" y="4338340"/>
                </a:lnTo>
                <a:cubicBezTo>
                  <a:pt x="3854649" y="4333380"/>
                  <a:pt x="3857129" y="4330899"/>
                  <a:pt x="3862091" y="4330899"/>
                </a:cubicBezTo>
                <a:close/>
                <a:moveTo>
                  <a:pt x="372071" y="4330899"/>
                </a:moveTo>
                <a:cubicBezTo>
                  <a:pt x="367110" y="4340821"/>
                  <a:pt x="367110" y="4345782"/>
                  <a:pt x="372071" y="4345782"/>
                </a:cubicBezTo>
                <a:cubicBezTo>
                  <a:pt x="377031" y="4345782"/>
                  <a:pt x="379512" y="4343302"/>
                  <a:pt x="379512" y="4338340"/>
                </a:cubicBezTo>
                <a:close/>
                <a:moveTo>
                  <a:pt x="171153" y="4330899"/>
                </a:moveTo>
                <a:cubicBezTo>
                  <a:pt x="176113" y="4330899"/>
                  <a:pt x="181074" y="4332140"/>
                  <a:pt x="186035" y="4334620"/>
                </a:cubicBezTo>
                <a:cubicBezTo>
                  <a:pt x="190996" y="4337100"/>
                  <a:pt x="193477" y="4340821"/>
                  <a:pt x="193477" y="4345782"/>
                </a:cubicBezTo>
                <a:cubicBezTo>
                  <a:pt x="198438" y="4355704"/>
                  <a:pt x="193477" y="4360665"/>
                  <a:pt x="178594" y="4360665"/>
                </a:cubicBezTo>
                <a:cubicBezTo>
                  <a:pt x="168672" y="4365626"/>
                  <a:pt x="166192" y="4363145"/>
                  <a:pt x="171153" y="4353223"/>
                </a:cubicBezTo>
                <a:close/>
                <a:moveTo>
                  <a:pt x="4040684" y="4323458"/>
                </a:moveTo>
                <a:lnTo>
                  <a:pt x="4055567" y="4323458"/>
                </a:lnTo>
                <a:cubicBezTo>
                  <a:pt x="4055567" y="4323458"/>
                  <a:pt x="4050606" y="4325938"/>
                  <a:pt x="4040684" y="4330899"/>
                </a:cubicBezTo>
                <a:cubicBezTo>
                  <a:pt x="4030762" y="4335860"/>
                  <a:pt x="4023320" y="4338340"/>
                  <a:pt x="4018359" y="4338340"/>
                </a:cubicBezTo>
                <a:cubicBezTo>
                  <a:pt x="4013398" y="4338340"/>
                  <a:pt x="4010918" y="4339581"/>
                  <a:pt x="4010918" y="4342061"/>
                </a:cubicBezTo>
                <a:cubicBezTo>
                  <a:pt x="4010918" y="4344542"/>
                  <a:pt x="4008438" y="4345782"/>
                  <a:pt x="4003477" y="4345782"/>
                </a:cubicBezTo>
                <a:cubicBezTo>
                  <a:pt x="4003477" y="4340821"/>
                  <a:pt x="4003477" y="4338340"/>
                  <a:pt x="4003477" y="4338340"/>
                </a:cubicBezTo>
                <a:cubicBezTo>
                  <a:pt x="4008438" y="4338340"/>
                  <a:pt x="4012158" y="4337100"/>
                  <a:pt x="4014639" y="4334620"/>
                </a:cubicBezTo>
                <a:cubicBezTo>
                  <a:pt x="4017119" y="4332140"/>
                  <a:pt x="4019600" y="4330899"/>
                  <a:pt x="4022080" y="4330899"/>
                </a:cubicBezTo>
                <a:cubicBezTo>
                  <a:pt x="4024561" y="4330899"/>
                  <a:pt x="4027042" y="4330899"/>
                  <a:pt x="4029522" y="4330899"/>
                </a:cubicBezTo>
                <a:cubicBezTo>
                  <a:pt x="4032002" y="4330899"/>
                  <a:pt x="4033243" y="4330899"/>
                  <a:pt x="4033243" y="4330899"/>
                </a:cubicBezTo>
                <a:cubicBezTo>
                  <a:pt x="4033243" y="4330899"/>
                  <a:pt x="4035723" y="4328419"/>
                  <a:pt x="4040684" y="4323458"/>
                </a:cubicBezTo>
                <a:close/>
                <a:moveTo>
                  <a:pt x="4107656" y="4308575"/>
                </a:moveTo>
                <a:cubicBezTo>
                  <a:pt x="4112617" y="4308575"/>
                  <a:pt x="4115098" y="4311055"/>
                  <a:pt x="4115098" y="4316016"/>
                </a:cubicBezTo>
                <a:cubicBezTo>
                  <a:pt x="4115098" y="4316016"/>
                  <a:pt x="4112617" y="4316016"/>
                  <a:pt x="4107656" y="4316016"/>
                </a:cubicBezTo>
                <a:lnTo>
                  <a:pt x="4100215" y="4316016"/>
                </a:lnTo>
                <a:cubicBezTo>
                  <a:pt x="4100215" y="4316016"/>
                  <a:pt x="4102695" y="4313536"/>
                  <a:pt x="4107656" y="4308575"/>
                </a:cubicBezTo>
                <a:close/>
                <a:moveTo>
                  <a:pt x="3884414" y="4308575"/>
                </a:moveTo>
                <a:lnTo>
                  <a:pt x="3899297" y="4316016"/>
                </a:lnTo>
                <a:lnTo>
                  <a:pt x="3906738" y="4316016"/>
                </a:lnTo>
                <a:cubicBezTo>
                  <a:pt x="3896816" y="4320978"/>
                  <a:pt x="3889375" y="4323458"/>
                  <a:pt x="3884414" y="4323458"/>
                </a:cubicBezTo>
                <a:close/>
                <a:moveTo>
                  <a:pt x="3921621" y="4301133"/>
                </a:moveTo>
                <a:cubicBezTo>
                  <a:pt x="3926582" y="4301133"/>
                  <a:pt x="3929063" y="4302374"/>
                  <a:pt x="3929063" y="4304854"/>
                </a:cubicBezTo>
                <a:cubicBezTo>
                  <a:pt x="3929063" y="4307335"/>
                  <a:pt x="3926582" y="4308575"/>
                  <a:pt x="3921621" y="4308575"/>
                </a:cubicBezTo>
                <a:close/>
                <a:moveTo>
                  <a:pt x="3869531" y="4293692"/>
                </a:moveTo>
                <a:cubicBezTo>
                  <a:pt x="3874492" y="4298653"/>
                  <a:pt x="3876973" y="4301133"/>
                  <a:pt x="3876973" y="4301133"/>
                </a:cubicBezTo>
                <a:cubicBezTo>
                  <a:pt x="3876973" y="4306095"/>
                  <a:pt x="3874492" y="4308575"/>
                  <a:pt x="3869531" y="4308575"/>
                </a:cubicBezTo>
                <a:cubicBezTo>
                  <a:pt x="3869531" y="4308575"/>
                  <a:pt x="3868291" y="4307335"/>
                  <a:pt x="3865811" y="4304854"/>
                </a:cubicBezTo>
                <a:cubicBezTo>
                  <a:pt x="3863331" y="4302374"/>
                  <a:pt x="3862091" y="4301133"/>
                  <a:pt x="3862091" y="4301133"/>
                </a:cubicBezTo>
                <a:cubicBezTo>
                  <a:pt x="3867051" y="4296173"/>
                  <a:pt x="3869531" y="4293692"/>
                  <a:pt x="3869531" y="4293692"/>
                </a:cubicBezTo>
                <a:close/>
                <a:moveTo>
                  <a:pt x="3623966" y="4293692"/>
                </a:moveTo>
                <a:lnTo>
                  <a:pt x="3623966" y="4301133"/>
                </a:lnTo>
                <a:cubicBezTo>
                  <a:pt x="3628926" y="4301133"/>
                  <a:pt x="3633887" y="4298653"/>
                  <a:pt x="3638848" y="4293692"/>
                </a:cubicBezTo>
                <a:lnTo>
                  <a:pt x="3631407" y="4293692"/>
                </a:lnTo>
                <a:close/>
                <a:moveTo>
                  <a:pt x="184175" y="4289041"/>
                </a:moveTo>
                <a:cubicBezTo>
                  <a:pt x="185415" y="4288421"/>
                  <a:pt x="186035" y="4288731"/>
                  <a:pt x="186035" y="4289971"/>
                </a:cubicBezTo>
                <a:cubicBezTo>
                  <a:pt x="186035" y="4292452"/>
                  <a:pt x="186035" y="4296173"/>
                  <a:pt x="186035" y="4301133"/>
                </a:cubicBezTo>
                <a:lnTo>
                  <a:pt x="178594" y="4316016"/>
                </a:lnTo>
                <a:lnTo>
                  <a:pt x="178594" y="4293692"/>
                </a:lnTo>
                <a:cubicBezTo>
                  <a:pt x="181074" y="4291211"/>
                  <a:pt x="182935" y="4289661"/>
                  <a:pt x="184175" y="4289041"/>
                </a:cubicBezTo>
                <a:close/>
                <a:moveTo>
                  <a:pt x="171153" y="4271368"/>
                </a:moveTo>
                <a:cubicBezTo>
                  <a:pt x="171153" y="4276329"/>
                  <a:pt x="168672" y="4281290"/>
                  <a:pt x="163711" y="4286251"/>
                </a:cubicBezTo>
                <a:lnTo>
                  <a:pt x="163711" y="4278809"/>
                </a:lnTo>
                <a:close/>
                <a:moveTo>
                  <a:pt x="4010918" y="4263926"/>
                </a:moveTo>
                <a:lnTo>
                  <a:pt x="4018359" y="4263926"/>
                </a:lnTo>
                <a:lnTo>
                  <a:pt x="4018359" y="4271368"/>
                </a:lnTo>
                <a:cubicBezTo>
                  <a:pt x="4018359" y="4271368"/>
                  <a:pt x="4015879" y="4268888"/>
                  <a:pt x="4010918" y="4263926"/>
                </a:cubicBezTo>
                <a:close/>
                <a:moveTo>
                  <a:pt x="3653731" y="4256485"/>
                </a:moveTo>
                <a:cubicBezTo>
                  <a:pt x="3658691" y="4261446"/>
                  <a:pt x="3661172" y="4263926"/>
                  <a:pt x="3661172" y="4263926"/>
                </a:cubicBezTo>
                <a:lnTo>
                  <a:pt x="3653731" y="4271368"/>
                </a:lnTo>
                <a:lnTo>
                  <a:pt x="3646290" y="4293692"/>
                </a:lnTo>
                <a:cubicBezTo>
                  <a:pt x="3651251" y="4293692"/>
                  <a:pt x="3653731" y="4292452"/>
                  <a:pt x="3653731" y="4289971"/>
                </a:cubicBezTo>
                <a:cubicBezTo>
                  <a:pt x="3653731" y="4287491"/>
                  <a:pt x="3653731" y="4286251"/>
                  <a:pt x="3653731" y="4286251"/>
                </a:cubicBezTo>
                <a:cubicBezTo>
                  <a:pt x="3653731" y="4281290"/>
                  <a:pt x="3656211" y="4278809"/>
                  <a:pt x="3661172" y="4278809"/>
                </a:cubicBezTo>
                <a:cubicBezTo>
                  <a:pt x="3661172" y="4278809"/>
                  <a:pt x="3663652" y="4278809"/>
                  <a:pt x="3668613" y="4278809"/>
                </a:cubicBezTo>
                <a:cubicBezTo>
                  <a:pt x="3678535" y="4278809"/>
                  <a:pt x="3683496" y="4273848"/>
                  <a:pt x="3683496" y="4263926"/>
                </a:cubicBezTo>
                <a:lnTo>
                  <a:pt x="3661172" y="4263926"/>
                </a:lnTo>
                <a:lnTo>
                  <a:pt x="3661172" y="4256485"/>
                </a:lnTo>
                <a:cubicBezTo>
                  <a:pt x="3661172" y="4256485"/>
                  <a:pt x="3658691" y="4256485"/>
                  <a:pt x="3653731" y="4256485"/>
                </a:cubicBezTo>
                <a:close/>
                <a:moveTo>
                  <a:pt x="163711" y="4249044"/>
                </a:moveTo>
                <a:cubicBezTo>
                  <a:pt x="163711" y="4249044"/>
                  <a:pt x="166192" y="4251524"/>
                  <a:pt x="171153" y="4256485"/>
                </a:cubicBezTo>
                <a:cubicBezTo>
                  <a:pt x="171153" y="4261446"/>
                  <a:pt x="168672" y="4263926"/>
                  <a:pt x="163711" y="4263926"/>
                </a:cubicBezTo>
                <a:close/>
                <a:moveTo>
                  <a:pt x="200918" y="4241602"/>
                </a:moveTo>
                <a:cubicBezTo>
                  <a:pt x="210840" y="4256485"/>
                  <a:pt x="210840" y="4266407"/>
                  <a:pt x="200918" y="4271368"/>
                </a:cubicBezTo>
                <a:lnTo>
                  <a:pt x="193477" y="4278809"/>
                </a:lnTo>
                <a:cubicBezTo>
                  <a:pt x="198438" y="4273848"/>
                  <a:pt x="199678" y="4270128"/>
                  <a:pt x="197197" y="4267647"/>
                </a:cubicBezTo>
                <a:cubicBezTo>
                  <a:pt x="194717" y="4265167"/>
                  <a:pt x="195957" y="4256485"/>
                  <a:pt x="200918" y="4241602"/>
                </a:cubicBezTo>
                <a:close/>
                <a:moveTo>
                  <a:pt x="3951387" y="4237881"/>
                </a:moveTo>
                <a:cubicBezTo>
                  <a:pt x="3948906" y="4237881"/>
                  <a:pt x="3946426" y="4239122"/>
                  <a:pt x="3943945" y="4241602"/>
                </a:cubicBezTo>
                <a:cubicBezTo>
                  <a:pt x="3938984" y="4246563"/>
                  <a:pt x="3936504" y="4249044"/>
                  <a:pt x="3936504" y="4249044"/>
                </a:cubicBezTo>
                <a:lnTo>
                  <a:pt x="3929063" y="4256485"/>
                </a:lnTo>
                <a:cubicBezTo>
                  <a:pt x="3934024" y="4266407"/>
                  <a:pt x="3938984" y="4266407"/>
                  <a:pt x="3943945" y="4256485"/>
                </a:cubicBezTo>
                <a:cubicBezTo>
                  <a:pt x="3948906" y="4251524"/>
                  <a:pt x="3951387" y="4250284"/>
                  <a:pt x="3951387" y="4252764"/>
                </a:cubicBezTo>
                <a:cubicBezTo>
                  <a:pt x="3951387" y="4255245"/>
                  <a:pt x="3953867" y="4256485"/>
                  <a:pt x="3958828" y="4256485"/>
                </a:cubicBezTo>
                <a:cubicBezTo>
                  <a:pt x="3958828" y="4251524"/>
                  <a:pt x="3958828" y="4249044"/>
                  <a:pt x="3958828" y="4249044"/>
                </a:cubicBezTo>
                <a:cubicBezTo>
                  <a:pt x="3958828" y="4249044"/>
                  <a:pt x="3958828" y="4246563"/>
                  <a:pt x="3958828" y="4241602"/>
                </a:cubicBezTo>
                <a:cubicBezTo>
                  <a:pt x="3956348" y="4239122"/>
                  <a:pt x="3953867" y="4237881"/>
                  <a:pt x="3951387" y="4237881"/>
                </a:cubicBezTo>
                <a:close/>
                <a:moveTo>
                  <a:pt x="4070450" y="4234161"/>
                </a:moveTo>
                <a:lnTo>
                  <a:pt x="4070450" y="4241602"/>
                </a:lnTo>
                <a:lnTo>
                  <a:pt x="4063008" y="4241602"/>
                </a:lnTo>
                <a:close/>
                <a:moveTo>
                  <a:pt x="3705820" y="4234161"/>
                </a:moveTo>
                <a:lnTo>
                  <a:pt x="3698379" y="4241602"/>
                </a:lnTo>
                <a:lnTo>
                  <a:pt x="3705820" y="4249044"/>
                </a:lnTo>
                <a:lnTo>
                  <a:pt x="3713262" y="4249044"/>
                </a:lnTo>
                <a:cubicBezTo>
                  <a:pt x="3713262" y="4239122"/>
                  <a:pt x="3715742" y="4234161"/>
                  <a:pt x="3720703" y="4234161"/>
                </a:cubicBezTo>
                <a:cubicBezTo>
                  <a:pt x="3720703" y="4234161"/>
                  <a:pt x="3715742" y="4234161"/>
                  <a:pt x="3705820" y="4234161"/>
                </a:cubicBezTo>
                <a:close/>
                <a:moveTo>
                  <a:pt x="4025801" y="4219278"/>
                </a:moveTo>
                <a:lnTo>
                  <a:pt x="4033243" y="4226719"/>
                </a:lnTo>
                <a:cubicBezTo>
                  <a:pt x="4033243" y="4226719"/>
                  <a:pt x="4030762" y="4226719"/>
                  <a:pt x="4025801" y="4226719"/>
                </a:cubicBezTo>
                <a:cubicBezTo>
                  <a:pt x="4025801" y="4221759"/>
                  <a:pt x="4025801" y="4219278"/>
                  <a:pt x="4025801" y="4219278"/>
                </a:cubicBezTo>
                <a:close/>
                <a:moveTo>
                  <a:pt x="3769072" y="4211837"/>
                </a:moveTo>
                <a:cubicBezTo>
                  <a:pt x="3766592" y="4211837"/>
                  <a:pt x="3760390" y="4214317"/>
                  <a:pt x="3750469" y="4219278"/>
                </a:cubicBezTo>
                <a:cubicBezTo>
                  <a:pt x="3735586" y="4224239"/>
                  <a:pt x="3728144" y="4227960"/>
                  <a:pt x="3728144" y="4230440"/>
                </a:cubicBezTo>
                <a:cubicBezTo>
                  <a:pt x="3728144" y="4232921"/>
                  <a:pt x="3729385" y="4234161"/>
                  <a:pt x="3731865" y="4234161"/>
                </a:cubicBezTo>
                <a:cubicBezTo>
                  <a:pt x="3734346" y="4234161"/>
                  <a:pt x="3738066" y="4234161"/>
                  <a:pt x="3743027" y="4234161"/>
                </a:cubicBezTo>
                <a:lnTo>
                  <a:pt x="3750469" y="4234161"/>
                </a:lnTo>
                <a:lnTo>
                  <a:pt x="3757910" y="4234161"/>
                </a:lnTo>
                <a:cubicBezTo>
                  <a:pt x="3757910" y="4229200"/>
                  <a:pt x="3761631" y="4225479"/>
                  <a:pt x="3769072" y="4222999"/>
                </a:cubicBezTo>
                <a:cubicBezTo>
                  <a:pt x="3776514" y="4220519"/>
                  <a:pt x="3777754" y="4216798"/>
                  <a:pt x="3772793" y="4211837"/>
                </a:cubicBezTo>
                <a:cubicBezTo>
                  <a:pt x="3772793" y="4211837"/>
                  <a:pt x="3771553" y="4211837"/>
                  <a:pt x="3769072" y="4211837"/>
                </a:cubicBezTo>
                <a:close/>
                <a:moveTo>
                  <a:pt x="4107656" y="4204395"/>
                </a:moveTo>
                <a:lnTo>
                  <a:pt x="4115098" y="4211837"/>
                </a:lnTo>
                <a:cubicBezTo>
                  <a:pt x="4115098" y="4211837"/>
                  <a:pt x="4112617" y="4211837"/>
                  <a:pt x="4107656" y="4211837"/>
                </a:cubicBezTo>
                <a:cubicBezTo>
                  <a:pt x="4102695" y="4211837"/>
                  <a:pt x="4097735" y="4214317"/>
                  <a:pt x="4092773" y="4219278"/>
                </a:cubicBezTo>
                <a:lnTo>
                  <a:pt x="4077891" y="4219278"/>
                </a:lnTo>
                <a:cubicBezTo>
                  <a:pt x="4077891" y="4219278"/>
                  <a:pt x="4079131" y="4218038"/>
                  <a:pt x="4081611" y="4215557"/>
                </a:cubicBezTo>
                <a:cubicBezTo>
                  <a:pt x="4084092" y="4213077"/>
                  <a:pt x="4087812" y="4211837"/>
                  <a:pt x="4092773" y="4211837"/>
                </a:cubicBezTo>
                <a:close/>
                <a:moveTo>
                  <a:pt x="3936504" y="4204395"/>
                </a:moveTo>
                <a:lnTo>
                  <a:pt x="3914180" y="4211837"/>
                </a:lnTo>
                <a:cubicBezTo>
                  <a:pt x="3909219" y="4216798"/>
                  <a:pt x="3904258" y="4219278"/>
                  <a:pt x="3899297" y="4219278"/>
                </a:cubicBezTo>
                <a:cubicBezTo>
                  <a:pt x="3899297" y="4219278"/>
                  <a:pt x="3896816" y="4219278"/>
                  <a:pt x="3891855" y="4219278"/>
                </a:cubicBezTo>
                <a:cubicBezTo>
                  <a:pt x="3891855" y="4224239"/>
                  <a:pt x="3888135" y="4227960"/>
                  <a:pt x="3880693" y="4230440"/>
                </a:cubicBezTo>
                <a:cubicBezTo>
                  <a:pt x="3873252" y="4232921"/>
                  <a:pt x="3868291" y="4232921"/>
                  <a:pt x="3865811" y="4230440"/>
                </a:cubicBezTo>
                <a:cubicBezTo>
                  <a:pt x="3863331" y="4227960"/>
                  <a:pt x="3860850" y="4229200"/>
                  <a:pt x="3858370" y="4234161"/>
                </a:cubicBezTo>
                <a:cubicBezTo>
                  <a:pt x="3855889" y="4239122"/>
                  <a:pt x="3853409" y="4240362"/>
                  <a:pt x="3850928" y="4237881"/>
                </a:cubicBezTo>
                <a:cubicBezTo>
                  <a:pt x="3848448" y="4235401"/>
                  <a:pt x="3844727" y="4236641"/>
                  <a:pt x="3839766" y="4241602"/>
                </a:cubicBezTo>
                <a:cubicBezTo>
                  <a:pt x="3834805" y="4246563"/>
                  <a:pt x="3831085" y="4249044"/>
                  <a:pt x="3828604" y="4249044"/>
                </a:cubicBezTo>
                <a:cubicBezTo>
                  <a:pt x="3826124" y="4249044"/>
                  <a:pt x="3826124" y="4251524"/>
                  <a:pt x="3828604" y="4256485"/>
                </a:cubicBezTo>
                <a:cubicBezTo>
                  <a:pt x="3831085" y="4261446"/>
                  <a:pt x="3832325" y="4263926"/>
                  <a:pt x="3832325" y="4263926"/>
                </a:cubicBezTo>
                <a:cubicBezTo>
                  <a:pt x="3832325" y="4263926"/>
                  <a:pt x="3834805" y="4263926"/>
                  <a:pt x="3839766" y="4263926"/>
                </a:cubicBezTo>
                <a:cubicBezTo>
                  <a:pt x="3844727" y="4258966"/>
                  <a:pt x="3848448" y="4256485"/>
                  <a:pt x="3850928" y="4256485"/>
                </a:cubicBezTo>
                <a:cubicBezTo>
                  <a:pt x="3853409" y="4256485"/>
                  <a:pt x="3855889" y="4255245"/>
                  <a:pt x="3858370" y="4252764"/>
                </a:cubicBezTo>
                <a:cubicBezTo>
                  <a:pt x="3860850" y="4250284"/>
                  <a:pt x="3862091" y="4249044"/>
                  <a:pt x="3862091" y="4249044"/>
                </a:cubicBezTo>
                <a:lnTo>
                  <a:pt x="3876973" y="4249044"/>
                </a:lnTo>
                <a:cubicBezTo>
                  <a:pt x="3876973" y="4244083"/>
                  <a:pt x="3878213" y="4241602"/>
                  <a:pt x="3880693" y="4241602"/>
                </a:cubicBezTo>
                <a:cubicBezTo>
                  <a:pt x="3883174" y="4241602"/>
                  <a:pt x="3886894" y="4241602"/>
                  <a:pt x="3891855" y="4241602"/>
                </a:cubicBezTo>
                <a:cubicBezTo>
                  <a:pt x="3916660" y="4241602"/>
                  <a:pt x="3929063" y="4234161"/>
                  <a:pt x="3929063" y="4219278"/>
                </a:cubicBezTo>
                <a:lnTo>
                  <a:pt x="3929063" y="4211837"/>
                </a:lnTo>
                <a:cubicBezTo>
                  <a:pt x="3934024" y="4211837"/>
                  <a:pt x="3936504" y="4209356"/>
                  <a:pt x="3936504" y="4204395"/>
                </a:cubicBezTo>
                <a:close/>
                <a:moveTo>
                  <a:pt x="4137422" y="4189512"/>
                </a:moveTo>
                <a:lnTo>
                  <a:pt x="4137422" y="4196954"/>
                </a:lnTo>
                <a:lnTo>
                  <a:pt x="4129981" y="4196954"/>
                </a:lnTo>
                <a:close/>
                <a:moveTo>
                  <a:pt x="3936504" y="4189512"/>
                </a:moveTo>
                <a:cubicBezTo>
                  <a:pt x="3931543" y="4189512"/>
                  <a:pt x="3929063" y="4190753"/>
                  <a:pt x="3929063" y="4193233"/>
                </a:cubicBezTo>
                <a:cubicBezTo>
                  <a:pt x="3929063" y="4195714"/>
                  <a:pt x="3929063" y="4196954"/>
                  <a:pt x="3929063" y="4196954"/>
                </a:cubicBezTo>
                <a:cubicBezTo>
                  <a:pt x="3934024" y="4196954"/>
                  <a:pt x="3936504" y="4196954"/>
                  <a:pt x="3936504" y="4196954"/>
                </a:cubicBezTo>
                <a:close/>
                <a:moveTo>
                  <a:pt x="230684" y="4187386"/>
                </a:moveTo>
                <a:lnTo>
                  <a:pt x="230684" y="4189512"/>
                </a:lnTo>
                <a:lnTo>
                  <a:pt x="230007" y="4188159"/>
                </a:lnTo>
                <a:close/>
                <a:moveTo>
                  <a:pt x="4018359" y="4182071"/>
                </a:moveTo>
                <a:lnTo>
                  <a:pt x="4003477" y="4189512"/>
                </a:lnTo>
                <a:cubicBezTo>
                  <a:pt x="4003477" y="4189512"/>
                  <a:pt x="4005957" y="4189512"/>
                  <a:pt x="4010918" y="4189512"/>
                </a:cubicBezTo>
                <a:cubicBezTo>
                  <a:pt x="4015879" y="4189512"/>
                  <a:pt x="4018359" y="4187032"/>
                  <a:pt x="4018359" y="4182071"/>
                </a:cubicBezTo>
                <a:close/>
                <a:moveTo>
                  <a:pt x="230684" y="4174630"/>
                </a:moveTo>
                <a:lnTo>
                  <a:pt x="238125" y="4182071"/>
                </a:lnTo>
                <a:cubicBezTo>
                  <a:pt x="235645" y="4183311"/>
                  <a:pt x="233629" y="4184552"/>
                  <a:pt x="232079" y="4185792"/>
                </a:cubicBezTo>
                <a:lnTo>
                  <a:pt x="230684" y="4187386"/>
                </a:lnTo>
                <a:close/>
                <a:moveTo>
                  <a:pt x="208360" y="4174630"/>
                </a:moveTo>
                <a:lnTo>
                  <a:pt x="215801" y="4174630"/>
                </a:lnTo>
                <a:lnTo>
                  <a:pt x="223242" y="4174630"/>
                </a:lnTo>
                <a:lnTo>
                  <a:pt x="230007" y="4188159"/>
                </a:lnTo>
                <a:lnTo>
                  <a:pt x="228823" y="4189512"/>
                </a:lnTo>
                <a:cubicBezTo>
                  <a:pt x="227583" y="4191993"/>
                  <a:pt x="228203" y="4194473"/>
                  <a:pt x="230684" y="4196954"/>
                </a:cubicBezTo>
                <a:cubicBezTo>
                  <a:pt x="230684" y="4201915"/>
                  <a:pt x="228203" y="4204395"/>
                  <a:pt x="223242" y="4204395"/>
                </a:cubicBezTo>
                <a:cubicBezTo>
                  <a:pt x="218281" y="4204395"/>
                  <a:pt x="215801" y="4208116"/>
                  <a:pt x="215801" y="4215557"/>
                </a:cubicBezTo>
                <a:cubicBezTo>
                  <a:pt x="215801" y="4222999"/>
                  <a:pt x="213320" y="4226719"/>
                  <a:pt x="208360" y="4226719"/>
                </a:cubicBezTo>
                <a:lnTo>
                  <a:pt x="208360" y="4219278"/>
                </a:lnTo>
                <a:cubicBezTo>
                  <a:pt x="208360" y="4204395"/>
                  <a:pt x="208360" y="4194474"/>
                  <a:pt x="208360" y="4189512"/>
                </a:cubicBezTo>
                <a:close/>
                <a:moveTo>
                  <a:pt x="3984873" y="4159747"/>
                </a:moveTo>
                <a:cubicBezTo>
                  <a:pt x="3982393" y="4159747"/>
                  <a:pt x="3979912" y="4160987"/>
                  <a:pt x="3977432" y="4163467"/>
                </a:cubicBezTo>
                <a:cubicBezTo>
                  <a:pt x="3974951" y="4165948"/>
                  <a:pt x="3973711" y="4167188"/>
                  <a:pt x="3973711" y="4167188"/>
                </a:cubicBezTo>
                <a:cubicBezTo>
                  <a:pt x="3973711" y="4167188"/>
                  <a:pt x="3976191" y="4167188"/>
                  <a:pt x="3981152" y="4167188"/>
                </a:cubicBezTo>
                <a:lnTo>
                  <a:pt x="3988594" y="4167188"/>
                </a:lnTo>
                <a:cubicBezTo>
                  <a:pt x="3988594" y="4167188"/>
                  <a:pt x="3988594" y="4165948"/>
                  <a:pt x="3988594" y="4163467"/>
                </a:cubicBezTo>
                <a:cubicBezTo>
                  <a:pt x="3988594" y="4160987"/>
                  <a:pt x="3987353" y="4159747"/>
                  <a:pt x="3984873" y="4159747"/>
                </a:cubicBezTo>
                <a:close/>
                <a:moveTo>
                  <a:pt x="275332" y="4159747"/>
                </a:moveTo>
                <a:lnTo>
                  <a:pt x="282773" y="4167188"/>
                </a:lnTo>
                <a:lnTo>
                  <a:pt x="275332" y="4167188"/>
                </a:lnTo>
                <a:cubicBezTo>
                  <a:pt x="275332" y="4162227"/>
                  <a:pt x="275332" y="4159747"/>
                  <a:pt x="275332" y="4159747"/>
                </a:cubicBezTo>
                <a:close/>
                <a:moveTo>
                  <a:pt x="4144863" y="4152305"/>
                </a:moveTo>
                <a:cubicBezTo>
                  <a:pt x="4149824" y="4152305"/>
                  <a:pt x="4152305" y="4152305"/>
                  <a:pt x="4152305" y="4152305"/>
                </a:cubicBezTo>
                <a:cubicBezTo>
                  <a:pt x="4172149" y="4152305"/>
                  <a:pt x="4182070" y="4154786"/>
                  <a:pt x="4182070" y="4159747"/>
                </a:cubicBezTo>
                <a:lnTo>
                  <a:pt x="4174629" y="4167188"/>
                </a:lnTo>
                <a:cubicBezTo>
                  <a:pt x="4174629" y="4162227"/>
                  <a:pt x="4172149" y="4162227"/>
                  <a:pt x="4167188" y="4167188"/>
                </a:cubicBezTo>
                <a:lnTo>
                  <a:pt x="4152305" y="4167188"/>
                </a:lnTo>
                <a:lnTo>
                  <a:pt x="4129981" y="4182071"/>
                </a:lnTo>
                <a:cubicBezTo>
                  <a:pt x="4129981" y="4187032"/>
                  <a:pt x="4127500" y="4189512"/>
                  <a:pt x="4122539" y="4189512"/>
                </a:cubicBezTo>
                <a:lnTo>
                  <a:pt x="4100215" y="4196954"/>
                </a:lnTo>
                <a:cubicBezTo>
                  <a:pt x="4060528" y="4211837"/>
                  <a:pt x="4038204" y="4219278"/>
                  <a:pt x="4033243" y="4219278"/>
                </a:cubicBezTo>
                <a:cubicBezTo>
                  <a:pt x="4033243" y="4214317"/>
                  <a:pt x="4034483" y="4210596"/>
                  <a:pt x="4036963" y="4208116"/>
                </a:cubicBezTo>
                <a:cubicBezTo>
                  <a:pt x="4039444" y="4205636"/>
                  <a:pt x="4043165" y="4204395"/>
                  <a:pt x="4048126" y="4204395"/>
                </a:cubicBezTo>
                <a:cubicBezTo>
                  <a:pt x="4053087" y="4204395"/>
                  <a:pt x="4055567" y="4201915"/>
                  <a:pt x="4055567" y="4196954"/>
                </a:cubicBezTo>
                <a:cubicBezTo>
                  <a:pt x="4055567" y="4196954"/>
                  <a:pt x="4056807" y="4195714"/>
                  <a:pt x="4059288" y="4193233"/>
                </a:cubicBezTo>
                <a:cubicBezTo>
                  <a:pt x="4061768" y="4190753"/>
                  <a:pt x="4063008" y="4191993"/>
                  <a:pt x="4063008" y="4196954"/>
                </a:cubicBezTo>
                <a:cubicBezTo>
                  <a:pt x="4067969" y="4201915"/>
                  <a:pt x="4072930" y="4201915"/>
                  <a:pt x="4077891" y="4196954"/>
                </a:cubicBezTo>
                <a:cubicBezTo>
                  <a:pt x="4077891" y="4196954"/>
                  <a:pt x="4080371" y="4195714"/>
                  <a:pt x="4085332" y="4193233"/>
                </a:cubicBezTo>
                <a:cubicBezTo>
                  <a:pt x="4090293" y="4190753"/>
                  <a:pt x="4095254" y="4187032"/>
                  <a:pt x="4100215" y="4182071"/>
                </a:cubicBezTo>
                <a:cubicBezTo>
                  <a:pt x="4110137" y="4182071"/>
                  <a:pt x="4116338" y="4180831"/>
                  <a:pt x="4118818" y="4178350"/>
                </a:cubicBezTo>
                <a:cubicBezTo>
                  <a:pt x="4121299" y="4175870"/>
                  <a:pt x="4122539" y="4172149"/>
                  <a:pt x="4122539" y="4167188"/>
                </a:cubicBezTo>
                <a:lnTo>
                  <a:pt x="4137422" y="4159747"/>
                </a:lnTo>
                <a:cubicBezTo>
                  <a:pt x="4137422" y="4159747"/>
                  <a:pt x="4139902" y="4157267"/>
                  <a:pt x="4144863" y="4152305"/>
                </a:cubicBezTo>
                <a:close/>
                <a:moveTo>
                  <a:pt x="4018359" y="4152305"/>
                </a:moveTo>
                <a:lnTo>
                  <a:pt x="4010918" y="4159747"/>
                </a:lnTo>
                <a:cubicBezTo>
                  <a:pt x="4010918" y="4159747"/>
                  <a:pt x="4012158" y="4159747"/>
                  <a:pt x="4014639" y="4159747"/>
                </a:cubicBezTo>
                <a:cubicBezTo>
                  <a:pt x="4017119" y="4159747"/>
                  <a:pt x="4018359" y="4158507"/>
                  <a:pt x="4018359" y="4156026"/>
                </a:cubicBezTo>
                <a:cubicBezTo>
                  <a:pt x="4018359" y="4153546"/>
                  <a:pt x="4018359" y="4152305"/>
                  <a:pt x="4018359" y="4152305"/>
                </a:cubicBezTo>
                <a:close/>
                <a:moveTo>
                  <a:pt x="260449" y="4137422"/>
                </a:moveTo>
                <a:cubicBezTo>
                  <a:pt x="260449" y="4142384"/>
                  <a:pt x="260449" y="4144864"/>
                  <a:pt x="260449" y="4144864"/>
                </a:cubicBezTo>
                <a:cubicBezTo>
                  <a:pt x="265410" y="4144864"/>
                  <a:pt x="266651" y="4147345"/>
                  <a:pt x="264170" y="4152305"/>
                </a:cubicBezTo>
                <a:cubicBezTo>
                  <a:pt x="261690" y="4157267"/>
                  <a:pt x="259209" y="4159747"/>
                  <a:pt x="256729" y="4159747"/>
                </a:cubicBezTo>
                <a:cubicBezTo>
                  <a:pt x="254248" y="4159747"/>
                  <a:pt x="253008" y="4157267"/>
                  <a:pt x="253008" y="4152305"/>
                </a:cubicBezTo>
                <a:close/>
                <a:moveTo>
                  <a:pt x="4063008" y="4129981"/>
                </a:moveTo>
                <a:lnTo>
                  <a:pt x="4070450" y="4137422"/>
                </a:lnTo>
                <a:lnTo>
                  <a:pt x="4063008" y="4144864"/>
                </a:lnTo>
                <a:lnTo>
                  <a:pt x="4055567" y="4152305"/>
                </a:lnTo>
                <a:cubicBezTo>
                  <a:pt x="4050606" y="4147345"/>
                  <a:pt x="4053087" y="4139903"/>
                  <a:pt x="4063008" y="4129981"/>
                </a:cubicBezTo>
                <a:close/>
                <a:moveTo>
                  <a:pt x="3914180" y="4115098"/>
                </a:moveTo>
                <a:lnTo>
                  <a:pt x="3936504" y="4122540"/>
                </a:lnTo>
                <a:lnTo>
                  <a:pt x="3929063" y="4115098"/>
                </a:lnTo>
                <a:cubicBezTo>
                  <a:pt x="3924101" y="4115098"/>
                  <a:pt x="3919141" y="4115098"/>
                  <a:pt x="3914180" y="4115098"/>
                </a:cubicBezTo>
                <a:close/>
                <a:moveTo>
                  <a:pt x="237195" y="4103936"/>
                </a:moveTo>
                <a:cubicBezTo>
                  <a:pt x="239055" y="4103936"/>
                  <a:pt x="240606" y="4105176"/>
                  <a:pt x="241846" y="4107657"/>
                </a:cubicBezTo>
                <a:cubicBezTo>
                  <a:pt x="244326" y="4112618"/>
                  <a:pt x="243086" y="4117579"/>
                  <a:pt x="238125" y="4122540"/>
                </a:cubicBezTo>
                <a:lnTo>
                  <a:pt x="230684" y="4122540"/>
                </a:lnTo>
                <a:cubicBezTo>
                  <a:pt x="230684" y="4122540"/>
                  <a:pt x="230684" y="4120060"/>
                  <a:pt x="230684" y="4115098"/>
                </a:cubicBezTo>
                <a:cubicBezTo>
                  <a:pt x="230684" y="4110138"/>
                  <a:pt x="230684" y="4107657"/>
                  <a:pt x="230684" y="4107657"/>
                </a:cubicBezTo>
                <a:cubicBezTo>
                  <a:pt x="233164" y="4105176"/>
                  <a:pt x="235334" y="4103936"/>
                  <a:pt x="237195" y="4103936"/>
                </a:cubicBezTo>
                <a:close/>
                <a:moveTo>
                  <a:pt x="4103936" y="4092774"/>
                </a:moveTo>
                <a:cubicBezTo>
                  <a:pt x="4106416" y="4092774"/>
                  <a:pt x="4107656" y="4094015"/>
                  <a:pt x="4107656" y="4096495"/>
                </a:cubicBezTo>
                <a:cubicBezTo>
                  <a:pt x="4107656" y="4098975"/>
                  <a:pt x="4105176" y="4100215"/>
                  <a:pt x="4100215" y="4100215"/>
                </a:cubicBezTo>
                <a:lnTo>
                  <a:pt x="4092773" y="4100215"/>
                </a:lnTo>
                <a:cubicBezTo>
                  <a:pt x="4097735" y="4095255"/>
                  <a:pt x="4101455" y="4092774"/>
                  <a:pt x="4103936" y="4092774"/>
                </a:cubicBezTo>
                <a:close/>
                <a:moveTo>
                  <a:pt x="264170" y="4092774"/>
                </a:moveTo>
                <a:cubicBezTo>
                  <a:pt x="266651" y="4092774"/>
                  <a:pt x="267891" y="4094015"/>
                  <a:pt x="267891" y="4096495"/>
                </a:cubicBezTo>
                <a:cubicBezTo>
                  <a:pt x="267891" y="4098975"/>
                  <a:pt x="267891" y="4105177"/>
                  <a:pt x="267891" y="4115098"/>
                </a:cubicBezTo>
                <a:lnTo>
                  <a:pt x="260449" y="4122540"/>
                </a:lnTo>
                <a:cubicBezTo>
                  <a:pt x="260449" y="4112618"/>
                  <a:pt x="260449" y="4105177"/>
                  <a:pt x="260449" y="4100215"/>
                </a:cubicBezTo>
                <a:cubicBezTo>
                  <a:pt x="260449" y="4095255"/>
                  <a:pt x="261690" y="4092774"/>
                  <a:pt x="264170" y="4092774"/>
                </a:cubicBezTo>
                <a:close/>
                <a:moveTo>
                  <a:pt x="74414" y="4092774"/>
                </a:moveTo>
                <a:cubicBezTo>
                  <a:pt x="79375" y="4092774"/>
                  <a:pt x="81856" y="4092774"/>
                  <a:pt x="81856" y="4092774"/>
                </a:cubicBezTo>
                <a:lnTo>
                  <a:pt x="74414" y="4100215"/>
                </a:lnTo>
                <a:cubicBezTo>
                  <a:pt x="74414" y="4095255"/>
                  <a:pt x="74414" y="4092774"/>
                  <a:pt x="74414" y="4092774"/>
                </a:cubicBezTo>
                <a:close/>
                <a:moveTo>
                  <a:pt x="4345781" y="4087193"/>
                </a:moveTo>
                <a:cubicBezTo>
                  <a:pt x="4347022" y="4087193"/>
                  <a:pt x="4348262" y="4087813"/>
                  <a:pt x="4349502" y="4089053"/>
                </a:cubicBezTo>
                <a:cubicBezTo>
                  <a:pt x="4351982" y="4091534"/>
                  <a:pt x="4353223" y="4092774"/>
                  <a:pt x="4353223" y="4092774"/>
                </a:cubicBezTo>
                <a:cubicBezTo>
                  <a:pt x="4353223" y="4092774"/>
                  <a:pt x="4350742" y="4095255"/>
                  <a:pt x="4345781" y="4100215"/>
                </a:cubicBezTo>
                <a:lnTo>
                  <a:pt x="4338340" y="4100215"/>
                </a:lnTo>
                <a:cubicBezTo>
                  <a:pt x="4338340" y="4095255"/>
                  <a:pt x="4339580" y="4091534"/>
                  <a:pt x="4342061" y="4089053"/>
                </a:cubicBezTo>
                <a:cubicBezTo>
                  <a:pt x="4343301" y="4087813"/>
                  <a:pt x="4344541" y="4087193"/>
                  <a:pt x="4345781" y="4087193"/>
                </a:cubicBezTo>
                <a:close/>
                <a:moveTo>
                  <a:pt x="4249044" y="4085333"/>
                </a:moveTo>
                <a:lnTo>
                  <a:pt x="4256485" y="4092774"/>
                </a:lnTo>
                <a:lnTo>
                  <a:pt x="4234160" y="4092774"/>
                </a:lnTo>
                <a:close/>
                <a:moveTo>
                  <a:pt x="4167188" y="4085333"/>
                </a:moveTo>
                <a:lnTo>
                  <a:pt x="4174629" y="4085333"/>
                </a:lnTo>
                <a:cubicBezTo>
                  <a:pt x="4174629" y="4090294"/>
                  <a:pt x="4172149" y="4092774"/>
                  <a:pt x="4167188" y="4092774"/>
                </a:cubicBezTo>
                <a:close/>
                <a:moveTo>
                  <a:pt x="364629" y="4077891"/>
                </a:moveTo>
                <a:cubicBezTo>
                  <a:pt x="359668" y="4077891"/>
                  <a:pt x="357187" y="4080372"/>
                  <a:pt x="357187" y="4085333"/>
                </a:cubicBezTo>
                <a:lnTo>
                  <a:pt x="364629" y="4092774"/>
                </a:lnTo>
                <a:cubicBezTo>
                  <a:pt x="364629" y="4092774"/>
                  <a:pt x="364629" y="4090294"/>
                  <a:pt x="364629" y="4085333"/>
                </a:cubicBezTo>
                <a:cubicBezTo>
                  <a:pt x="364629" y="4080372"/>
                  <a:pt x="364629" y="4077891"/>
                  <a:pt x="364629" y="4077891"/>
                </a:cubicBezTo>
                <a:close/>
                <a:moveTo>
                  <a:pt x="4159746" y="4070450"/>
                </a:moveTo>
                <a:lnTo>
                  <a:pt x="4152305" y="4077891"/>
                </a:lnTo>
                <a:cubicBezTo>
                  <a:pt x="4147344" y="4077891"/>
                  <a:pt x="4142383" y="4080372"/>
                  <a:pt x="4137422" y="4085333"/>
                </a:cubicBezTo>
                <a:lnTo>
                  <a:pt x="4137422" y="4100215"/>
                </a:lnTo>
                <a:lnTo>
                  <a:pt x="4144863" y="4100215"/>
                </a:lnTo>
                <a:cubicBezTo>
                  <a:pt x="4144863" y="4105177"/>
                  <a:pt x="4143623" y="4107657"/>
                  <a:pt x="4141143" y="4107657"/>
                </a:cubicBezTo>
                <a:cubicBezTo>
                  <a:pt x="4138662" y="4107657"/>
                  <a:pt x="4132461" y="4105177"/>
                  <a:pt x="4122539" y="4100215"/>
                </a:cubicBezTo>
                <a:cubicBezTo>
                  <a:pt x="4122539" y="4095255"/>
                  <a:pt x="4121299" y="4092774"/>
                  <a:pt x="4118818" y="4092774"/>
                </a:cubicBezTo>
                <a:cubicBezTo>
                  <a:pt x="4116338" y="4092774"/>
                  <a:pt x="4112617" y="4090294"/>
                  <a:pt x="4107656" y="4085333"/>
                </a:cubicBezTo>
                <a:lnTo>
                  <a:pt x="4115098" y="4085333"/>
                </a:lnTo>
                <a:cubicBezTo>
                  <a:pt x="4120059" y="4080372"/>
                  <a:pt x="4125019" y="4077891"/>
                  <a:pt x="4129981" y="4077891"/>
                </a:cubicBezTo>
                <a:cubicBezTo>
                  <a:pt x="4129981" y="4077891"/>
                  <a:pt x="4131221" y="4077891"/>
                  <a:pt x="4133701" y="4077891"/>
                </a:cubicBezTo>
                <a:cubicBezTo>
                  <a:pt x="4136182" y="4077891"/>
                  <a:pt x="4139902" y="4077891"/>
                  <a:pt x="4144863" y="4077891"/>
                </a:cubicBezTo>
                <a:close/>
                <a:moveTo>
                  <a:pt x="4420195" y="4063008"/>
                </a:moveTo>
                <a:lnTo>
                  <a:pt x="4427637" y="4070450"/>
                </a:lnTo>
                <a:cubicBezTo>
                  <a:pt x="4427637" y="4075411"/>
                  <a:pt x="4426396" y="4076651"/>
                  <a:pt x="4423916" y="4074171"/>
                </a:cubicBezTo>
                <a:cubicBezTo>
                  <a:pt x="4421436" y="4071690"/>
                  <a:pt x="4420195" y="4067970"/>
                  <a:pt x="4420195" y="4063008"/>
                </a:cubicBezTo>
                <a:close/>
                <a:moveTo>
                  <a:pt x="4278809" y="4063008"/>
                </a:moveTo>
                <a:cubicBezTo>
                  <a:pt x="4278809" y="4063008"/>
                  <a:pt x="4281290" y="4065489"/>
                  <a:pt x="4286251" y="4070450"/>
                </a:cubicBezTo>
                <a:cubicBezTo>
                  <a:pt x="4286251" y="4070450"/>
                  <a:pt x="4283770" y="4072930"/>
                  <a:pt x="4278809" y="4077891"/>
                </a:cubicBezTo>
                <a:lnTo>
                  <a:pt x="4263926" y="4077891"/>
                </a:lnTo>
                <a:cubicBezTo>
                  <a:pt x="4263926" y="4077891"/>
                  <a:pt x="4266407" y="4075411"/>
                  <a:pt x="4271368" y="4070450"/>
                </a:cubicBezTo>
                <a:cubicBezTo>
                  <a:pt x="4276329" y="4065489"/>
                  <a:pt x="4278809" y="4063008"/>
                  <a:pt x="4278809" y="4063008"/>
                </a:cubicBezTo>
                <a:close/>
                <a:moveTo>
                  <a:pt x="4167188" y="4063008"/>
                </a:moveTo>
                <a:lnTo>
                  <a:pt x="4174629" y="4063008"/>
                </a:lnTo>
                <a:cubicBezTo>
                  <a:pt x="4174629" y="4067970"/>
                  <a:pt x="4172149" y="4070450"/>
                  <a:pt x="4167188" y="4070450"/>
                </a:cubicBezTo>
                <a:close/>
                <a:moveTo>
                  <a:pt x="4032312" y="4058358"/>
                </a:moveTo>
                <a:cubicBezTo>
                  <a:pt x="4030452" y="4058978"/>
                  <a:pt x="4028282" y="4060528"/>
                  <a:pt x="4025801" y="4063008"/>
                </a:cubicBezTo>
                <a:lnTo>
                  <a:pt x="4033243" y="4063008"/>
                </a:lnTo>
                <a:cubicBezTo>
                  <a:pt x="4038204" y="4063008"/>
                  <a:pt x="4039444" y="4061768"/>
                  <a:pt x="4036963" y="4059288"/>
                </a:cubicBezTo>
                <a:cubicBezTo>
                  <a:pt x="4035723" y="4058048"/>
                  <a:pt x="4034172" y="4057738"/>
                  <a:pt x="4032312" y="4058358"/>
                </a:cubicBezTo>
                <a:close/>
                <a:moveTo>
                  <a:pt x="4442520" y="4055567"/>
                </a:moveTo>
                <a:lnTo>
                  <a:pt x="4449961" y="4063008"/>
                </a:lnTo>
                <a:cubicBezTo>
                  <a:pt x="4449961" y="4063008"/>
                  <a:pt x="4447481" y="4063008"/>
                  <a:pt x="4442520" y="4063008"/>
                </a:cubicBezTo>
                <a:close/>
                <a:moveTo>
                  <a:pt x="4349502" y="4055567"/>
                </a:moveTo>
                <a:cubicBezTo>
                  <a:pt x="4351982" y="4055567"/>
                  <a:pt x="4353223" y="4055567"/>
                  <a:pt x="4353223" y="4055567"/>
                </a:cubicBezTo>
                <a:lnTo>
                  <a:pt x="4345781" y="4070450"/>
                </a:lnTo>
                <a:cubicBezTo>
                  <a:pt x="4340820" y="4070450"/>
                  <a:pt x="4340820" y="4067970"/>
                  <a:pt x="4345781" y="4063008"/>
                </a:cubicBezTo>
                <a:cubicBezTo>
                  <a:pt x="4345781" y="4058048"/>
                  <a:pt x="4347022" y="4055567"/>
                  <a:pt x="4349502" y="4055567"/>
                </a:cubicBezTo>
                <a:close/>
                <a:moveTo>
                  <a:pt x="4293691" y="4055567"/>
                </a:moveTo>
                <a:cubicBezTo>
                  <a:pt x="4298652" y="4055567"/>
                  <a:pt x="4301133" y="4055567"/>
                  <a:pt x="4301133" y="4055567"/>
                </a:cubicBezTo>
                <a:cubicBezTo>
                  <a:pt x="4301133" y="4055567"/>
                  <a:pt x="4299893" y="4058048"/>
                  <a:pt x="4297412" y="4063008"/>
                </a:cubicBezTo>
                <a:cubicBezTo>
                  <a:pt x="4294932" y="4067970"/>
                  <a:pt x="4293691" y="4067970"/>
                  <a:pt x="4293691" y="4063008"/>
                </a:cubicBezTo>
                <a:close/>
                <a:moveTo>
                  <a:pt x="4464844" y="4048126"/>
                </a:moveTo>
                <a:lnTo>
                  <a:pt x="4464844" y="4055567"/>
                </a:lnTo>
                <a:lnTo>
                  <a:pt x="4457403" y="4055567"/>
                </a:lnTo>
                <a:cubicBezTo>
                  <a:pt x="4462364" y="4050606"/>
                  <a:pt x="4464844" y="4048126"/>
                  <a:pt x="4464844" y="4048126"/>
                </a:cubicBezTo>
                <a:close/>
                <a:moveTo>
                  <a:pt x="4048126" y="4048126"/>
                </a:moveTo>
                <a:lnTo>
                  <a:pt x="4048126" y="4055567"/>
                </a:lnTo>
                <a:lnTo>
                  <a:pt x="4048126" y="4059288"/>
                </a:lnTo>
                <a:cubicBezTo>
                  <a:pt x="4048126" y="4056808"/>
                  <a:pt x="4050606" y="4055567"/>
                  <a:pt x="4055567" y="4055567"/>
                </a:cubicBezTo>
                <a:cubicBezTo>
                  <a:pt x="4055567" y="4050606"/>
                  <a:pt x="4053087" y="4048126"/>
                  <a:pt x="4048126" y="4048126"/>
                </a:cubicBezTo>
                <a:close/>
                <a:moveTo>
                  <a:pt x="4390430" y="4040684"/>
                </a:moveTo>
                <a:lnTo>
                  <a:pt x="4390430" y="4048126"/>
                </a:lnTo>
                <a:cubicBezTo>
                  <a:pt x="4370586" y="4058048"/>
                  <a:pt x="4360664" y="4060528"/>
                  <a:pt x="4360664" y="4055567"/>
                </a:cubicBezTo>
                <a:cubicBezTo>
                  <a:pt x="4360664" y="4050606"/>
                  <a:pt x="4361904" y="4046886"/>
                  <a:pt x="4364385" y="4044405"/>
                </a:cubicBezTo>
                <a:cubicBezTo>
                  <a:pt x="4366865" y="4041925"/>
                  <a:pt x="4370586" y="4043165"/>
                  <a:pt x="4375547" y="4048126"/>
                </a:cubicBezTo>
                <a:cubicBezTo>
                  <a:pt x="4375547" y="4048126"/>
                  <a:pt x="4378027" y="4046886"/>
                  <a:pt x="4382988" y="4044405"/>
                </a:cubicBezTo>
                <a:cubicBezTo>
                  <a:pt x="4387949" y="4041925"/>
                  <a:pt x="4390430" y="4040684"/>
                  <a:pt x="4390430" y="4040684"/>
                </a:cubicBezTo>
                <a:close/>
                <a:moveTo>
                  <a:pt x="260449" y="4033243"/>
                </a:moveTo>
                <a:cubicBezTo>
                  <a:pt x="265410" y="4033243"/>
                  <a:pt x="267891" y="4033243"/>
                  <a:pt x="267891" y="4033243"/>
                </a:cubicBezTo>
                <a:cubicBezTo>
                  <a:pt x="267891" y="4033243"/>
                  <a:pt x="267891" y="4038204"/>
                  <a:pt x="267891" y="4048126"/>
                </a:cubicBezTo>
                <a:cubicBezTo>
                  <a:pt x="267891" y="4053087"/>
                  <a:pt x="265410" y="4056808"/>
                  <a:pt x="260449" y="4059288"/>
                </a:cubicBezTo>
                <a:cubicBezTo>
                  <a:pt x="255488" y="4061768"/>
                  <a:pt x="253008" y="4065489"/>
                  <a:pt x="253008" y="4070450"/>
                </a:cubicBezTo>
                <a:lnTo>
                  <a:pt x="245567" y="4085333"/>
                </a:lnTo>
                <a:lnTo>
                  <a:pt x="245567" y="4040684"/>
                </a:lnTo>
                <a:cubicBezTo>
                  <a:pt x="250528" y="4035723"/>
                  <a:pt x="255488" y="4033243"/>
                  <a:pt x="260449" y="4033243"/>
                </a:cubicBezTo>
                <a:close/>
                <a:moveTo>
                  <a:pt x="4241602" y="4025801"/>
                </a:moveTo>
                <a:lnTo>
                  <a:pt x="4249044" y="4025801"/>
                </a:lnTo>
                <a:lnTo>
                  <a:pt x="4241602" y="4033243"/>
                </a:lnTo>
                <a:cubicBezTo>
                  <a:pt x="4221758" y="4048126"/>
                  <a:pt x="4209356" y="4050606"/>
                  <a:pt x="4204395" y="4040684"/>
                </a:cubicBezTo>
                <a:cubicBezTo>
                  <a:pt x="4204395" y="4040684"/>
                  <a:pt x="4205635" y="4039444"/>
                  <a:pt x="4208115" y="4036963"/>
                </a:cubicBezTo>
                <a:cubicBezTo>
                  <a:pt x="4210596" y="4034483"/>
                  <a:pt x="4211836" y="4033243"/>
                  <a:pt x="4211836" y="4033243"/>
                </a:cubicBezTo>
                <a:lnTo>
                  <a:pt x="4219277" y="4033243"/>
                </a:lnTo>
                <a:cubicBezTo>
                  <a:pt x="4224238" y="4033243"/>
                  <a:pt x="4227959" y="4032003"/>
                  <a:pt x="4230440" y="4029522"/>
                </a:cubicBezTo>
                <a:cubicBezTo>
                  <a:pt x="4232920" y="4027042"/>
                  <a:pt x="4236641" y="4025801"/>
                  <a:pt x="4241602" y="4025801"/>
                </a:cubicBezTo>
                <a:close/>
                <a:moveTo>
                  <a:pt x="4100215" y="4025801"/>
                </a:moveTo>
                <a:cubicBezTo>
                  <a:pt x="4100215" y="4030763"/>
                  <a:pt x="4097735" y="4032003"/>
                  <a:pt x="4092773" y="4029522"/>
                </a:cubicBezTo>
                <a:cubicBezTo>
                  <a:pt x="4087812" y="4027042"/>
                  <a:pt x="4080371" y="4030763"/>
                  <a:pt x="4070450" y="4040684"/>
                </a:cubicBezTo>
                <a:lnTo>
                  <a:pt x="4063008" y="4048126"/>
                </a:lnTo>
                <a:lnTo>
                  <a:pt x="4070450" y="4048126"/>
                </a:lnTo>
                <a:lnTo>
                  <a:pt x="4085332" y="4040684"/>
                </a:lnTo>
                <a:cubicBezTo>
                  <a:pt x="4085332" y="4040684"/>
                  <a:pt x="4091533" y="4039444"/>
                  <a:pt x="4103936" y="4036963"/>
                </a:cubicBezTo>
                <a:cubicBezTo>
                  <a:pt x="4116338" y="4034483"/>
                  <a:pt x="4122539" y="4030763"/>
                  <a:pt x="4122539" y="4025801"/>
                </a:cubicBezTo>
                <a:close/>
                <a:moveTo>
                  <a:pt x="349746" y="4025801"/>
                </a:moveTo>
                <a:lnTo>
                  <a:pt x="357187" y="4033243"/>
                </a:lnTo>
                <a:cubicBezTo>
                  <a:pt x="357187" y="4028282"/>
                  <a:pt x="357187" y="4025801"/>
                  <a:pt x="357187" y="4025801"/>
                </a:cubicBezTo>
                <a:close/>
                <a:moveTo>
                  <a:pt x="297656" y="4025801"/>
                </a:moveTo>
                <a:cubicBezTo>
                  <a:pt x="302617" y="4030763"/>
                  <a:pt x="305098" y="4033243"/>
                  <a:pt x="305098" y="4033243"/>
                </a:cubicBezTo>
                <a:lnTo>
                  <a:pt x="297656" y="4033243"/>
                </a:lnTo>
                <a:close/>
                <a:moveTo>
                  <a:pt x="4427637" y="4018360"/>
                </a:moveTo>
                <a:cubicBezTo>
                  <a:pt x="4427637" y="4023321"/>
                  <a:pt x="4427637" y="4025801"/>
                  <a:pt x="4427637" y="4025801"/>
                </a:cubicBezTo>
                <a:cubicBezTo>
                  <a:pt x="4427637" y="4025801"/>
                  <a:pt x="4425156" y="4025801"/>
                  <a:pt x="4420195" y="4025801"/>
                </a:cubicBezTo>
                <a:cubicBezTo>
                  <a:pt x="4420195" y="4020841"/>
                  <a:pt x="4422676" y="4018360"/>
                  <a:pt x="4427637" y="4018360"/>
                </a:cubicBezTo>
                <a:close/>
                <a:moveTo>
                  <a:pt x="4446240" y="4010919"/>
                </a:moveTo>
                <a:cubicBezTo>
                  <a:pt x="4448721" y="4010919"/>
                  <a:pt x="4451201" y="4010919"/>
                  <a:pt x="4453682" y="4010919"/>
                </a:cubicBezTo>
                <a:cubicBezTo>
                  <a:pt x="4456163" y="4010919"/>
                  <a:pt x="4454923" y="4013399"/>
                  <a:pt x="4449961" y="4018360"/>
                </a:cubicBezTo>
                <a:lnTo>
                  <a:pt x="4442520" y="4018360"/>
                </a:lnTo>
                <a:cubicBezTo>
                  <a:pt x="4442520" y="4013399"/>
                  <a:pt x="4443760" y="4010919"/>
                  <a:pt x="4446240" y="4010919"/>
                </a:cubicBezTo>
                <a:close/>
                <a:moveTo>
                  <a:pt x="4382988" y="4010919"/>
                </a:moveTo>
                <a:lnTo>
                  <a:pt x="4397871" y="4010919"/>
                </a:lnTo>
                <a:cubicBezTo>
                  <a:pt x="4397871" y="4010919"/>
                  <a:pt x="4395391" y="4013399"/>
                  <a:pt x="4390430" y="4018360"/>
                </a:cubicBezTo>
                <a:cubicBezTo>
                  <a:pt x="4390430" y="4018360"/>
                  <a:pt x="4389189" y="4019601"/>
                  <a:pt x="4386709" y="4022081"/>
                </a:cubicBezTo>
                <a:cubicBezTo>
                  <a:pt x="4384229" y="4024561"/>
                  <a:pt x="4382988" y="4028282"/>
                  <a:pt x="4382988" y="4033243"/>
                </a:cubicBezTo>
                <a:lnTo>
                  <a:pt x="4375547" y="4040684"/>
                </a:lnTo>
                <a:lnTo>
                  <a:pt x="4368106" y="4033243"/>
                </a:lnTo>
                <a:cubicBezTo>
                  <a:pt x="4363144" y="4028282"/>
                  <a:pt x="4360664" y="4028282"/>
                  <a:pt x="4360664" y="4033243"/>
                </a:cubicBezTo>
                <a:cubicBezTo>
                  <a:pt x="4355703" y="4033243"/>
                  <a:pt x="4351982" y="4034483"/>
                  <a:pt x="4349502" y="4036963"/>
                </a:cubicBezTo>
                <a:cubicBezTo>
                  <a:pt x="4347022" y="4039444"/>
                  <a:pt x="4343301" y="4040684"/>
                  <a:pt x="4338340" y="4040684"/>
                </a:cubicBezTo>
                <a:cubicBezTo>
                  <a:pt x="4333379" y="4045646"/>
                  <a:pt x="4330898" y="4048126"/>
                  <a:pt x="4330898" y="4048126"/>
                </a:cubicBezTo>
                <a:cubicBezTo>
                  <a:pt x="4330898" y="4048126"/>
                  <a:pt x="4330898" y="4050606"/>
                  <a:pt x="4330898" y="4055567"/>
                </a:cubicBezTo>
                <a:lnTo>
                  <a:pt x="4323457" y="4055567"/>
                </a:lnTo>
                <a:lnTo>
                  <a:pt x="4316016" y="4055567"/>
                </a:lnTo>
                <a:lnTo>
                  <a:pt x="4316016" y="4048126"/>
                </a:lnTo>
                <a:cubicBezTo>
                  <a:pt x="4320977" y="4048126"/>
                  <a:pt x="4324697" y="4046886"/>
                  <a:pt x="4327178" y="4044405"/>
                </a:cubicBezTo>
                <a:cubicBezTo>
                  <a:pt x="4329658" y="4041925"/>
                  <a:pt x="4330898" y="4040684"/>
                  <a:pt x="4330898" y="4040684"/>
                </a:cubicBezTo>
                <a:cubicBezTo>
                  <a:pt x="4330898" y="4035723"/>
                  <a:pt x="4332139" y="4033243"/>
                  <a:pt x="4334619" y="4033243"/>
                </a:cubicBezTo>
                <a:cubicBezTo>
                  <a:pt x="4337100" y="4033243"/>
                  <a:pt x="4343301" y="4030763"/>
                  <a:pt x="4353223" y="4025801"/>
                </a:cubicBezTo>
                <a:cubicBezTo>
                  <a:pt x="4363144" y="4020841"/>
                  <a:pt x="4373067" y="4015880"/>
                  <a:pt x="4382988" y="4010919"/>
                </a:cubicBezTo>
                <a:close/>
                <a:moveTo>
                  <a:pt x="4464844" y="3996036"/>
                </a:moveTo>
                <a:lnTo>
                  <a:pt x="4472286" y="4003477"/>
                </a:lnTo>
                <a:cubicBezTo>
                  <a:pt x="4472286" y="4003477"/>
                  <a:pt x="4469805" y="4003477"/>
                  <a:pt x="4464844" y="4003477"/>
                </a:cubicBezTo>
                <a:cubicBezTo>
                  <a:pt x="4464844" y="3998516"/>
                  <a:pt x="4464844" y="3996036"/>
                  <a:pt x="4464844" y="3996036"/>
                </a:cubicBezTo>
                <a:close/>
                <a:moveTo>
                  <a:pt x="4278809" y="3996036"/>
                </a:moveTo>
                <a:cubicBezTo>
                  <a:pt x="4283770" y="3996036"/>
                  <a:pt x="4286251" y="3998516"/>
                  <a:pt x="4286251" y="4003477"/>
                </a:cubicBezTo>
                <a:cubicBezTo>
                  <a:pt x="4286251" y="4008438"/>
                  <a:pt x="4283770" y="4010919"/>
                  <a:pt x="4278809" y="4010919"/>
                </a:cubicBezTo>
                <a:lnTo>
                  <a:pt x="4271368" y="4003477"/>
                </a:lnTo>
                <a:cubicBezTo>
                  <a:pt x="4271368" y="3998516"/>
                  <a:pt x="4273848" y="3996036"/>
                  <a:pt x="4278809" y="3996036"/>
                </a:cubicBezTo>
                <a:close/>
                <a:moveTo>
                  <a:pt x="4569023" y="3988594"/>
                </a:moveTo>
                <a:lnTo>
                  <a:pt x="4576465" y="3988594"/>
                </a:lnTo>
                <a:cubicBezTo>
                  <a:pt x="4576465" y="3993556"/>
                  <a:pt x="4576465" y="3996036"/>
                  <a:pt x="4576465" y="3996036"/>
                </a:cubicBezTo>
                <a:close/>
                <a:moveTo>
                  <a:pt x="4427637" y="3988594"/>
                </a:moveTo>
                <a:lnTo>
                  <a:pt x="4420195" y="4010919"/>
                </a:lnTo>
                <a:cubicBezTo>
                  <a:pt x="4420195" y="4010919"/>
                  <a:pt x="4418955" y="4009679"/>
                  <a:pt x="4416475" y="4007198"/>
                </a:cubicBezTo>
                <a:cubicBezTo>
                  <a:pt x="4413994" y="4004718"/>
                  <a:pt x="4412754" y="4003477"/>
                  <a:pt x="4412754" y="4003477"/>
                </a:cubicBezTo>
                <a:cubicBezTo>
                  <a:pt x="4412754" y="3993556"/>
                  <a:pt x="4417715" y="3988594"/>
                  <a:pt x="4427637" y="3988594"/>
                </a:cubicBezTo>
                <a:close/>
                <a:moveTo>
                  <a:pt x="4397871" y="3988594"/>
                </a:moveTo>
                <a:cubicBezTo>
                  <a:pt x="4397871" y="3988594"/>
                  <a:pt x="4400352" y="3988594"/>
                  <a:pt x="4405313" y="3988594"/>
                </a:cubicBezTo>
                <a:cubicBezTo>
                  <a:pt x="4405313" y="3993556"/>
                  <a:pt x="4402832" y="3996036"/>
                  <a:pt x="4397871" y="3996036"/>
                </a:cubicBezTo>
                <a:close/>
                <a:moveTo>
                  <a:pt x="4301133" y="3988594"/>
                </a:moveTo>
                <a:cubicBezTo>
                  <a:pt x="4306094" y="3988594"/>
                  <a:pt x="4308574" y="3991075"/>
                  <a:pt x="4308574" y="3996036"/>
                </a:cubicBezTo>
                <a:lnTo>
                  <a:pt x="4293691" y="3996036"/>
                </a:lnTo>
                <a:close/>
                <a:moveTo>
                  <a:pt x="4174629" y="3988594"/>
                </a:moveTo>
                <a:cubicBezTo>
                  <a:pt x="4164707" y="3988594"/>
                  <a:pt x="4159746" y="3991075"/>
                  <a:pt x="4159746" y="3996036"/>
                </a:cubicBezTo>
                <a:cubicBezTo>
                  <a:pt x="4159746" y="4000997"/>
                  <a:pt x="4160986" y="4003477"/>
                  <a:pt x="4163467" y="4003477"/>
                </a:cubicBezTo>
                <a:cubicBezTo>
                  <a:pt x="4165947" y="4003477"/>
                  <a:pt x="4169668" y="4000997"/>
                  <a:pt x="4174629" y="3996036"/>
                </a:cubicBezTo>
                <a:cubicBezTo>
                  <a:pt x="4179590" y="3996036"/>
                  <a:pt x="4183311" y="3994796"/>
                  <a:pt x="4185791" y="3992315"/>
                </a:cubicBezTo>
                <a:cubicBezTo>
                  <a:pt x="4188271" y="3989835"/>
                  <a:pt x="4189512" y="3988594"/>
                  <a:pt x="4189512" y="3988594"/>
                </a:cubicBezTo>
                <a:close/>
                <a:moveTo>
                  <a:pt x="401836" y="3988594"/>
                </a:moveTo>
                <a:cubicBezTo>
                  <a:pt x="396875" y="3993556"/>
                  <a:pt x="394395" y="3996036"/>
                  <a:pt x="394395" y="3996036"/>
                </a:cubicBezTo>
                <a:cubicBezTo>
                  <a:pt x="394395" y="3996036"/>
                  <a:pt x="391914" y="3998516"/>
                  <a:pt x="386953" y="4003477"/>
                </a:cubicBezTo>
                <a:lnTo>
                  <a:pt x="379512" y="4018360"/>
                </a:lnTo>
                <a:lnTo>
                  <a:pt x="379512" y="4040684"/>
                </a:lnTo>
                <a:lnTo>
                  <a:pt x="379512" y="4048126"/>
                </a:lnTo>
                <a:cubicBezTo>
                  <a:pt x="379512" y="4043165"/>
                  <a:pt x="380752" y="4043165"/>
                  <a:pt x="383233" y="4048126"/>
                </a:cubicBezTo>
                <a:cubicBezTo>
                  <a:pt x="385713" y="4053087"/>
                  <a:pt x="386953" y="4055567"/>
                  <a:pt x="386953" y="4055567"/>
                </a:cubicBezTo>
                <a:cubicBezTo>
                  <a:pt x="391914" y="4050606"/>
                  <a:pt x="394395" y="4050606"/>
                  <a:pt x="394395" y="4055567"/>
                </a:cubicBezTo>
                <a:lnTo>
                  <a:pt x="401836" y="4048126"/>
                </a:lnTo>
                <a:cubicBezTo>
                  <a:pt x="401836" y="4038204"/>
                  <a:pt x="404317" y="4033243"/>
                  <a:pt x="409278" y="4033243"/>
                </a:cubicBezTo>
                <a:lnTo>
                  <a:pt x="409278" y="4018360"/>
                </a:lnTo>
                <a:cubicBezTo>
                  <a:pt x="409278" y="4008438"/>
                  <a:pt x="408037" y="4003477"/>
                  <a:pt x="405557" y="4003477"/>
                </a:cubicBezTo>
                <a:cubicBezTo>
                  <a:pt x="403076" y="4003477"/>
                  <a:pt x="403076" y="4000997"/>
                  <a:pt x="405557" y="3996036"/>
                </a:cubicBezTo>
                <a:cubicBezTo>
                  <a:pt x="408037" y="3991075"/>
                  <a:pt x="406797" y="3988594"/>
                  <a:pt x="401836" y="3988594"/>
                </a:cubicBezTo>
                <a:close/>
                <a:moveTo>
                  <a:pt x="4323457" y="3973712"/>
                </a:moveTo>
                <a:lnTo>
                  <a:pt x="4323457" y="3981153"/>
                </a:lnTo>
                <a:lnTo>
                  <a:pt x="4316016" y="3988594"/>
                </a:lnTo>
                <a:lnTo>
                  <a:pt x="4316016" y="3981153"/>
                </a:lnTo>
                <a:cubicBezTo>
                  <a:pt x="4316016" y="3981153"/>
                  <a:pt x="4318496" y="3978673"/>
                  <a:pt x="4323457" y="3973712"/>
                </a:cubicBezTo>
                <a:close/>
                <a:moveTo>
                  <a:pt x="4204395" y="3966270"/>
                </a:moveTo>
                <a:cubicBezTo>
                  <a:pt x="4204395" y="3971231"/>
                  <a:pt x="4204395" y="3973712"/>
                  <a:pt x="4204395" y="3973712"/>
                </a:cubicBezTo>
                <a:cubicBezTo>
                  <a:pt x="4204395" y="3973712"/>
                  <a:pt x="4204395" y="3976192"/>
                  <a:pt x="4204395" y="3981153"/>
                </a:cubicBezTo>
                <a:lnTo>
                  <a:pt x="4211836" y="3973712"/>
                </a:lnTo>
                <a:close/>
                <a:moveTo>
                  <a:pt x="4621113" y="3958829"/>
                </a:moveTo>
                <a:lnTo>
                  <a:pt x="4621113" y="3966270"/>
                </a:lnTo>
                <a:cubicBezTo>
                  <a:pt x="4621113" y="3966270"/>
                  <a:pt x="4618633" y="3966270"/>
                  <a:pt x="4613672" y="3966270"/>
                </a:cubicBezTo>
                <a:cubicBezTo>
                  <a:pt x="4613672" y="3961309"/>
                  <a:pt x="4616152" y="3958829"/>
                  <a:pt x="4621113" y="3958829"/>
                </a:cubicBezTo>
                <a:close/>
                <a:moveTo>
                  <a:pt x="4196953" y="3951387"/>
                </a:moveTo>
                <a:cubicBezTo>
                  <a:pt x="4196953" y="3956348"/>
                  <a:pt x="4196953" y="3958829"/>
                  <a:pt x="4196953" y="3958829"/>
                </a:cubicBezTo>
                <a:cubicBezTo>
                  <a:pt x="4201914" y="3958829"/>
                  <a:pt x="4204395" y="3957589"/>
                  <a:pt x="4204395" y="3955108"/>
                </a:cubicBezTo>
                <a:cubicBezTo>
                  <a:pt x="4204395" y="3952627"/>
                  <a:pt x="4204395" y="3951387"/>
                  <a:pt x="4204395" y="3951387"/>
                </a:cubicBezTo>
                <a:cubicBezTo>
                  <a:pt x="4204395" y="3951387"/>
                  <a:pt x="4201914" y="3951387"/>
                  <a:pt x="4196953" y="3951387"/>
                </a:cubicBezTo>
                <a:close/>
                <a:moveTo>
                  <a:pt x="4466704" y="3949062"/>
                </a:moveTo>
                <a:cubicBezTo>
                  <a:pt x="4470425" y="3949372"/>
                  <a:pt x="4474766" y="3950147"/>
                  <a:pt x="4479727" y="3951387"/>
                </a:cubicBezTo>
                <a:cubicBezTo>
                  <a:pt x="4489649" y="3951387"/>
                  <a:pt x="4495850" y="3952627"/>
                  <a:pt x="4498331" y="3955108"/>
                </a:cubicBezTo>
                <a:cubicBezTo>
                  <a:pt x="4500811" y="3957589"/>
                  <a:pt x="4502051" y="3961309"/>
                  <a:pt x="4502051" y="3966270"/>
                </a:cubicBezTo>
                <a:lnTo>
                  <a:pt x="4502051" y="3981153"/>
                </a:lnTo>
                <a:cubicBezTo>
                  <a:pt x="4507012" y="3981153"/>
                  <a:pt x="4509492" y="3981153"/>
                  <a:pt x="4509492" y="3981153"/>
                </a:cubicBezTo>
                <a:cubicBezTo>
                  <a:pt x="4509492" y="3981153"/>
                  <a:pt x="4507012" y="3983634"/>
                  <a:pt x="4502051" y="3988594"/>
                </a:cubicBezTo>
                <a:cubicBezTo>
                  <a:pt x="4497090" y="3993556"/>
                  <a:pt x="4493370" y="3993556"/>
                  <a:pt x="4490889" y="3988594"/>
                </a:cubicBezTo>
                <a:cubicBezTo>
                  <a:pt x="4488409" y="3983634"/>
                  <a:pt x="4487169" y="3978673"/>
                  <a:pt x="4487169" y="3973712"/>
                </a:cubicBezTo>
                <a:lnTo>
                  <a:pt x="4487169" y="3966270"/>
                </a:lnTo>
                <a:cubicBezTo>
                  <a:pt x="4482207" y="3971231"/>
                  <a:pt x="4478487" y="3973712"/>
                  <a:pt x="4476006" y="3973712"/>
                </a:cubicBezTo>
                <a:cubicBezTo>
                  <a:pt x="4473526" y="3973712"/>
                  <a:pt x="4467325" y="3977432"/>
                  <a:pt x="4457403" y="3984874"/>
                </a:cubicBezTo>
                <a:cubicBezTo>
                  <a:pt x="4447481" y="3992315"/>
                  <a:pt x="4442520" y="3996036"/>
                  <a:pt x="4442520" y="3996036"/>
                </a:cubicBezTo>
                <a:cubicBezTo>
                  <a:pt x="4442520" y="3996036"/>
                  <a:pt x="4442520" y="3993556"/>
                  <a:pt x="4442520" y="3988594"/>
                </a:cubicBezTo>
                <a:cubicBezTo>
                  <a:pt x="4442520" y="3983634"/>
                  <a:pt x="4442520" y="3981153"/>
                  <a:pt x="4442520" y="3981153"/>
                </a:cubicBezTo>
                <a:cubicBezTo>
                  <a:pt x="4442520" y="3981153"/>
                  <a:pt x="4445000" y="3981153"/>
                  <a:pt x="4449961" y="3981153"/>
                </a:cubicBezTo>
                <a:cubicBezTo>
                  <a:pt x="4449961" y="3981153"/>
                  <a:pt x="4452441" y="3978673"/>
                  <a:pt x="4457403" y="3973712"/>
                </a:cubicBezTo>
                <a:cubicBezTo>
                  <a:pt x="4472286" y="3973712"/>
                  <a:pt x="4479727" y="3968751"/>
                  <a:pt x="4479727" y="3958829"/>
                </a:cubicBezTo>
                <a:lnTo>
                  <a:pt x="4464844" y="3958829"/>
                </a:lnTo>
                <a:lnTo>
                  <a:pt x="4449961" y="3958829"/>
                </a:lnTo>
                <a:cubicBezTo>
                  <a:pt x="4449961" y="3951387"/>
                  <a:pt x="4455542" y="3948132"/>
                  <a:pt x="4466704" y="3949062"/>
                </a:cubicBezTo>
                <a:close/>
                <a:moveTo>
                  <a:pt x="4396708" y="3939295"/>
                </a:moveTo>
                <a:cubicBezTo>
                  <a:pt x="4397484" y="3939295"/>
                  <a:pt x="4397871" y="3939605"/>
                  <a:pt x="4397871" y="3940225"/>
                </a:cubicBezTo>
                <a:cubicBezTo>
                  <a:pt x="4397871" y="3942706"/>
                  <a:pt x="4395391" y="3946427"/>
                  <a:pt x="4390430" y="3951387"/>
                </a:cubicBezTo>
                <a:cubicBezTo>
                  <a:pt x="4385469" y="3951387"/>
                  <a:pt x="4380508" y="3952627"/>
                  <a:pt x="4375547" y="3955108"/>
                </a:cubicBezTo>
                <a:cubicBezTo>
                  <a:pt x="4370586" y="3957589"/>
                  <a:pt x="4368106" y="3958829"/>
                  <a:pt x="4368106" y="3958829"/>
                </a:cubicBezTo>
                <a:cubicBezTo>
                  <a:pt x="4353223" y="3968751"/>
                  <a:pt x="4345781" y="3971231"/>
                  <a:pt x="4345781" y="3966270"/>
                </a:cubicBezTo>
                <a:lnTo>
                  <a:pt x="4353223" y="3958829"/>
                </a:lnTo>
                <a:cubicBezTo>
                  <a:pt x="4358184" y="3958829"/>
                  <a:pt x="4366865" y="3955108"/>
                  <a:pt x="4379268" y="3947667"/>
                </a:cubicBezTo>
                <a:cubicBezTo>
                  <a:pt x="4388570" y="3942086"/>
                  <a:pt x="4394383" y="3939295"/>
                  <a:pt x="4396708" y="3939295"/>
                </a:cubicBezTo>
                <a:close/>
                <a:moveTo>
                  <a:pt x="4487169" y="3936505"/>
                </a:moveTo>
                <a:cubicBezTo>
                  <a:pt x="4487169" y="3936505"/>
                  <a:pt x="4489649" y="3936505"/>
                  <a:pt x="4494610" y="3936505"/>
                </a:cubicBezTo>
                <a:lnTo>
                  <a:pt x="4487169" y="3943946"/>
                </a:lnTo>
                <a:close/>
                <a:moveTo>
                  <a:pt x="4665761" y="3929063"/>
                </a:moveTo>
                <a:lnTo>
                  <a:pt x="4673203" y="3936505"/>
                </a:lnTo>
                <a:cubicBezTo>
                  <a:pt x="4673203" y="3936505"/>
                  <a:pt x="4670723" y="3936505"/>
                  <a:pt x="4665761" y="3936505"/>
                </a:cubicBezTo>
                <a:cubicBezTo>
                  <a:pt x="4665761" y="3936505"/>
                  <a:pt x="4665761" y="3934024"/>
                  <a:pt x="4665761" y="3929063"/>
                </a:cubicBezTo>
                <a:close/>
                <a:moveTo>
                  <a:pt x="4516934" y="3929063"/>
                </a:moveTo>
                <a:cubicBezTo>
                  <a:pt x="4516934" y="3929063"/>
                  <a:pt x="4519414" y="3929063"/>
                  <a:pt x="4524375" y="3929063"/>
                </a:cubicBezTo>
                <a:lnTo>
                  <a:pt x="4531816" y="3929063"/>
                </a:lnTo>
                <a:cubicBezTo>
                  <a:pt x="4526855" y="3934024"/>
                  <a:pt x="4524375" y="3938985"/>
                  <a:pt x="4524375" y="3943946"/>
                </a:cubicBezTo>
                <a:lnTo>
                  <a:pt x="4516934" y="3943946"/>
                </a:lnTo>
                <a:cubicBezTo>
                  <a:pt x="4516934" y="3938985"/>
                  <a:pt x="4516934" y="3935264"/>
                  <a:pt x="4516934" y="3932784"/>
                </a:cubicBezTo>
                <a:cubicBezTo>
                  <a:pt x="4516934" y="3930303"/>
                  <a:pt x="4516934" y="3929063"/>
                  <a:pt x="4516934" y="3929063"/>
                </a:cubicBezTo>
                <a:close/>
                <a:moveTo>
                  <a:pt x="4405313" y="3929063"/>
                </a:moveTo>
                <a:cubicBezTo>
                  <a:pt x="4410274" y="3929063"/>
                  <a:pt x="4412754" y="3929063"/>
                  <a:pt x="4412754" y="3929063"/>
                </a:cubicBezTo>
                <a:lnTo>
                  <a:pt x="4397871" y="3936505"/>
                </a:lnTo>
                <a:close/>
                <a:moveTo>
                  <a:pt x="4263926" y="3929063"/>
                </a:moveTo>
                <a:cubicBezTo>
                  <a:pt x="4254005" y="3948907"/>
                  <a:pt x="4244082" y="3953868"/>
                  <a:pt x="4234160" y="3943946"/>
                </a:cubicBezTo>
                <a:cubicBezTo>
                  <a:pt x="4234160" y="3943946"/>
                  <a:pt x="4231680" y="3946427"/>
                  <a:pt x="4226719" y="3951387"/>
                </a:cubicBezTo>
                <a:cubicBezTo>
                  <a:pt x="4226719" y="3951387"/>
                  <a:pt x="4226719" y="3952627"/>
                  <a:pt x="4226719" y="3955108"/>
                </a:cubicBezTo>
                <a:cubicBezTo>
                  <a:pt x="4226719" y="3957589"/>
                  <a:pt x="4224238" y="3961309"/>
                  <a:pt x="4219277" y="3966270"/>
                </a:cubicBezTo>
                <a:lnTo>
                  <a:pt x="4219277" y="3973712"/>
                </a:lnTo>
                <a:cubicBezTo>
                  <a:pt x="4219277" y="3973712"/>
                  <a:pt x="4220518" y="3973712"/>
                  <a:pt x="4222998" y="3973712"/>
                </a:cubicBezTo>
                <a:cubicBezTo>
                  <a:pt x="4225478" y="3973712"/>
                  <a:pt x="4229199" y="3971231"/>
                  <a:pt x="4234160" y="3966270"/>
                </a:cubicBezTo>
                <a:cubicBezTo>
                  <a:pt x="4244082" y="3961309"/>
                  <a:pt x="4250284" y="3956348"/>
                  <a:pt x="4252764" y="3951387"/>
                </a:cubicBezTo>
                <a:cubicBezTo>
                  <a:pt x="4255245" y="3946427"/>
                  <a:pt x="4258965" y="3942706"/>
                  <a:pt x="4263926" y="3940225"/>
                </a:cubicBezTo>
                <a:cubicBezTo>
                  <a:pt x="4268887" y="3937745"/>
                  <a:pt x="4271368" y="3934024"/>
                  <a:pt x="4271368" y="3929063"/>
                </a:cubicBezTo>
                <a:close/>
                <a:moveTo>
                  <a:pt x="4554141" y="3921622"/>
                </a:moveTo>
                <a:cubicBezTo>
                  <a:pt x="4559102" y="3921622"/>
                  <a:pt x="4564062" y="3921622"/>
                  <a:pt x="4569023" y="3921622"/>
                </a:cubicBezTo>
                <a:cubicBezTo>
                  <a:pt x="4573985" y="3926582"/>
                  <a:pt x="4577705" y="3927823"/>
                  <a:pt x="4580186" y="3925342"/>
                </a:cubicBezTo>
                <a:cubicBezTo>
                  <a:pt x="4582666" y="3922862"/>
                  <a:pt x="4586387" y="3924102"/>
                  <a:pt x="4591348" y="3929063"/>
                </a:cubicBezTo>
                <a:lnTo>
                  <a:pt x="4606231" y="3921622"/>
                </a:lnTo>
                <a:lnTo>
                  <a:pt x="4598789" y="3936505"/>
                </a:lnTo>
                <a:cubicBezTo>
                  <a:pt x="4593828" y="3941465"/>
                  <a:pt x="4588867" y="3946427"/>
                  <a:pt x="4583906" y="3951387"/>
                </a:cubicBezTo>
                <a:cubicBezTo>
                  <a:pt x="4578945" y="3956348"/>
                  <a:pt x="4576465" y="3958829"/>
                  <a:pt x="4576465" y="3958829"/>
                </a:cubicBezTo>
                <a:lnTo>
                  <a:pt x="4569023" y="3966270"/>
                </a:lnTo>
                <a:cubicBezTo>
                  <a:pt x="4569023" y="3963790"/>
                  <a:pt x="4569023" y="3961930"/>
                  <a:pt x="4569023" y="3960689"/>
                </a:cubicBezTo>
                <a:lnTo>
                  <a:pt x="4569023" y="3960317"/>
                </a:lnTo>
                <a:lnTo>
                  <a:pt x="4567164" y="3960689"/>
                </a:lnTo>
                <a:cubicBezTo>
                  <a:pt x="4563443" y="3961930"/>
                  <a:pt x="4559101" y="3963790"/>
                  <a:pt x="4554141" y="3966270"/>
                </a:cubicBezTo>
                <a:cubicBezTo>
                  <a:pt x="4544219" y="3971231"/>
                  <a:pt x="4536777" y="3973712"/>
                  <a:pt x="4531816" y="3973712"/>
                </a:cubicBezTo>
                <a:lnTo>
                  <a:pt x="4524375" y="3973712"/>
                </a:lnTo>
                <a:cubicBezTo>
                  <a:pt x="4524375" y="3978673"/>
                  <a:pt x="4521895" y="3981153"/>
                  <a:pt x="4516934" y="3981153"/>
                </a:cubicBezTo>
                <a:lnTo>
                  <a:pt x="4516934" y="3973712"/>
                </a:lnTo>
                <a:cubicBezTo>
                  <a:pt x="4521895" y="3968751"/>
                  <a:pt x="4531816" y="3963789"/>
                  <a:pt x="4546699" y="3958829"/>
                </a:cubicBezTo>
                <a:cubicBezTo>
                  <a:pt x="4551660" y="3953868"/>
                  <a:pt x="4555381" y="3950147"/>
                  <a:pt x="4557861" y="3947667"/>
                </a:cubicBezTo>
                <a:cubicBezTo>
                  <a:pt x="4560342" y="3945186"/>
                  <a:pt x="4561582" y="3943946"/>
                  <a:pt x="4561582" y="3943946"/>
                </a:cubicBezTo>
                <a:cubicBezTo>
                  <a:pt x="4566543" y="3934024"/>
                  <a:pt x="4567783" y="3929063"/>
                  <a:pt x="4565303" y="3929063"/>
                </a:cubicBezTo>
                <a:cubicBezTo>
                  <a:pt x="4562822" y="3929063"/>
                  <a:pt x="4559102" y="3929063"/>
                  <a:pt x="4554141" y="3929063"/>
                </a:cubicBezTo>
                <a:lnTo>
                  <a:pt x="4539258" y="3936505"/>
                </a:lnTo>
                <a:cubicBezTo>
                  <a:pt x="4539258" y="3931544"/>
                  <a:pt x="4544219" y="3926582"/>
                  <a:pt x="4554141" y="3921622"/>
                </a:cubicBezTo>
                <a:close/>
                <a:moveTo>
                  <a:pt x="4353223" y="3921622"/>
                </a:moveTo>
                <a:lnTo>
                  <a:pt x="4360664" y="3929063"/>
                </a:lnTo>
                <a:cubicBezTo>
                  <a:pt x="4360664" y="3934024"/>
                  <a:pt x="4358184" y="3934024"/>
                  <a:pt x="4353223" y="3929063"/>
                </a:cubicBezTo>
                <a:cubicBezTo>
                  <a:pt x="4353223" y="3929063"/>
                  <a:pt x="4353223" y="3926582"/>
                  <a:pt x="4353223" y="3921622"/>
                </a:cubicBezTo>
                <a:close/>
                <a:moveTo>
                  <a:pt x="4086262" y="3916971"/>
                </a:moveTo>
                <a:cubicBezTo>
                  <a:pt x="4085643" y="3917591"/>
                  <a:pt x="4085332" y="3919142"/>
                  <a:pt x="4085332" y="3921622"/>
                </a:cubicBezTo>
                <a:cubicBezTo>
                  <a:pt x="4090293" y="3921622"/>
                  <a:pt x="4092773" y="3921622"/>
                  <a:pt x="4092773" y="3921622"/>
                </a:cubicBezTo>
                <a:cubicBezTo>
                  <a:pt x="4092773" y="3921622"/>
                  <a:pt x="4091533" y="3920382"/>
                  <a:pt x="4089053" y="3917901"/>
                </a:cubicBezTo>
                <a:cubicBezTo>
                  <a:pt x="4087813" y="3916661"/>
                  <a:pt x="4086883" y="3916351"/>
                  <a:pt x="4086262" y="3916971"/>
                </a:cubicBezTo>
                <a:close/>
                <a:moveTo>
                  <a:pt x="4635996" y="3914180"/>
                </a:moveTo>
                <a:cubicBezTo>
                  <a:pt x="4640957" y="3914180"/>
                  <a:pt x="4640957" y="3916661"/>
                  <a:pt x="4635996" y="3921622"/>
                </a:cubicBezTo>
                <a:cubicBezTo>
                  <a:pt x="4635996" y="3921622"/>
                  <a:pt x="4634756" y="3920382"/>
                  <a:pt x="4632275" y="3917901"/>
                </a:cubicBezTo>
                <a:cubicBezTo>
                  <a:pt x="4629795" y="3915420"/>
                  <a:pt x="4631035" y="3914180"/>
                  <a:pt x="4635996" y="3914180"/>
                </a:cubicBezTo>
                <a:close/>
                <a:moveTo>
                  <a:pt x="4375547" y="3914180"/>
                </a:moveTo>
                <a:lnTo>
                  <a:pt x="4382988" y="3921622"/>
                </a:lnTo>
                <a:cubicBezTo>
                  <a:pt x="4382988" y="3921622"/>
                  <a:pt x="4380508" y="3921622"/>
                  <a:pt x="4375547" y="3921622"/>
                </a:cubicBezTo>
                <a:close/>
                <a:moveTo>
                  <a:pt x="364629" y="3914180"/>
                </a:moveTo>
                <a:lnTo>
                  <a:pt x="364629" y="3921622"/>
                </a:lnTo>
                <a:lnTo>
                  <a:pt x="372071" y="3914180"/>
                </a:lnTo>
                <a:cubicBezTo>
                  <a:pt x="372071" y="3914180"/>
                  <a:pt x="369590" y="3914180"/>
                  <a:pt x="364629" y="3914180"/>
                </a:cubicBezTo>
                <a:close/>
                <a:moveTo>
                  <a:pt x="4591348" y="3906739"/>
                </a:moveTo>
                <a:lnTo>
                  <a:pt x="4598789" y="3906739"/>
                </a:lnTo>
                <a:cubicBezTo>
                  <a:pt x="4593828" y="3906739"/>
                  <a:pt x="4588867" y="3909220"/>
                  <a:pt x="4583906" y="3914180"/>
                </a:cubicBezTo>
                <a:lnTo>
                  <a:pt x="4576465" y="3921622"/>
                </a:lnTo>
                <a:cubicBezTo>
                  <a:pt x="4576465" y="3916661"/>
                  <a:pt x="4577705" y="3914180"/>
                  <a:pt x="4580186" y="3914180"/>
                </a:cubicBezTo>
                <a:cubicBezTo>
                  <a:pt x="4582666" y="3914180"/>
                  <a:pt x="4586387" y="3911700"/>
                  <a:pt x="4591348" y="3906739"/>
                </a:cubicBezTo>
                <a:close/>
                <a:moveTo>
                  <a:pt x="4397871" y="3906739"/>
                </a:moveTo>
                <a:lnTo>
                  <a:pt x="4397871" y="3914180"/>
                </a:lnTo>
                <a:lnTo>
                  <a:pt x="4390430" y="3914180"/>
                </a:lnTo>
                <a:cubicBezTo>
                  <a:pt x="4395391" y="3909220"/>
                  <a:pt x="4397871" y="3906739"/>
                  <a:pt x="4397871" y="3906739"/>
                </a:cubicBezTo>
                <a:close/>
                <a:moveTo>
                  <a:pt x="4731804" y="3894647"/>
                </a:moveTo>
                <a:cubicBezTo>
                  <a:pt x="4732424" y="3895267"/>
                  <a:pt x="4732734" y="3896817"/>
                  <a:pt x="4732734" y="3899297"/>
                </a:cubicBezTo>
                <a:cubicBezTo>
                  <a:pt x="4732734" y="3904258"/>
                  <a:pt x="4732734" y="3906739"/>
                  <a:pt x="4732734" y="3906739"/>
                </a:cubicBezTo>
                <a:cubicBezTo>
                  <a:pt x="4732734" y="3906739"/>
                  <a:pt x="4731494" y="3905499"/>
                  <a:pt x="4729013" y="3903018"/>
                </a:cubicBezTo>
                <a:cubicBezTo>
                  <a:pt x="4726533" y="3900538"/>
                  <a:pt x="4726533" y="3898057"/>
                  <a:pt x="4729013" y="3895577"/>
                </a:cubicBezTo>
                <a:cubicBezTo>
                  <a:pt x="4730253" y="3894337"/>
                  <a:pt x="4731184" y="3894026"/>
                  <a:pt x="4731804" y="3894647"/>
                </a:cubicBezTo>
                <a:close/>
                <a:moveTo>
                  <a:pt x="4673203" y="3891856"/>
                </a:moveTo>
                <a:lnTo>
                  <a:pt x="4680645" y="3891856"/>
                </a:lnTo>
                <a:lnTo>
                  <a:pt x="4673203" y="3899297"/>
                </a:lnTo>
                <a:lnTo>
                  <a:pt x="4665761" y="3899297"/>
                </a:lnTo>
                <a:cubicBezTo>
                  <a:pt x="4665761" y="3899297"/>
                  <a:pt x="4668243" y="3896817"/>
                  <a:pt x="4673203" y="3891856"/>
                </a:cubicBezTo>
                <a:close/>
                <a:moveTo>
                  <a:pt x="4657390" y="3887205"/>
                </a:moveTo>
                <a:cubicBezTo>
                  <a:pt x="4659251" y="3886585"/>
                  <a:pt x="4660801" y="3886895"/>
                  <a:pt x="4662041" y="3888135"/>
                </a:cubicBezTo>
                <a:cubicBezTo>
                  <a:pt x="4664521" y="3890616"/>
                  <a:pt x="4660801" y="3894337"/>
                  <a:pt x="4650879" y="3899297"/>
                </a:cubicBezTo>
                <a:cubicBezTo>
                  <a:pt x="4650879" y="3904258"/>
                  <a:pt x="4645918" y="3904258"/>
                  <a:pt x="4635996" y="3899297"/>
                </a:cubicBezTo>
                <a:cubicBezTo>
                  <a:pt x="4635996" y="3899297"/>
                  <a:pt x="4634756" y="3899297"/>
                  <a:pt x="4632275" y="3899297"/>
                </a:cubicBezTo>
                <a:cubicBezTo>
                  <a:pt x="4629795" y="3899297"/>
                  <a:pt x="4628554" y="3896817"/>
                  <a:pt x="4628554" y="3891856"/>
                </a:cubicBezTo>
                <a:lnTo>
                  <a:pt x="4635996" y="3891856"/>
                </a:lnTo>
                <a:cubicBezTo>
                  <a:pt x="4640957" y="3896817"/>
                  <a:pt x="4645918" y="3896817"/>
                  <a:pt x="4650879" y="3891856"/>
                </a:cubicBezTo>
                <a:cubicBezTo>
                  <a:pt x="4653359" y="3889376"/>
                  <a:pt x="4655530" y="3887826"/>
                  <a:pt x="4657390" y="3887205"/>
                </a:cubicBezTo>
                <a:close/>
                <a:moveTo>
                  <a:pt x="4241602" y="3884415"/>
                </a:moveTo>
                <a:lnTo>
                  <a:pt x="4241602" y="3891856"/>
                </a:lnTo>
                <a:cubicBezTo>
                  <a:pt x="4246563" y="3891856"/>
                  <a:pt x="4249044" y="3891856"/>
                  <a:pt x="4249044" y="3891856"/>
                </a:cubicBezTo>
                <a:close/>
                <a:moveTo>
                  <a:pt x="4204395" y="3884415"/>
                </a:moveTo>
                <a:cubicBezTo>
                  <a:pt x="4204395" y="3884415"/>
                  <a:pt x="4203154" y="3885655"/>
                  <a:pt x="4200674" y="3888135"/>
                </a:cubicBezTo>
                <a:cubicBezTo>
                  <a:pt x="4198194" y="3890616"/>
                  <a:pt x="4199434" y="3891856"/>
                  <a:pt x="4204395" y="3891856"/>
                </a:cubicBezTo>
                <a:lnTo>
                  <a:pt x="4211836" y="3891856"/>
                </a:lnTo>
                <a:close/>
                <a:moveTo>
                  <a:pt x="4643437" y="3876973"/>
                </a:moveTo>
                <a:cubicBezTo>
                  <a:pt x="4648399" y="3876973"/>
                  <a:pt x="4650879" y="3876973"/>
                  <a:pt x="4650879" y="3876973"/>
                </a:cubicBezTo>
                <a:cubicBezTo>
                  <a:pt x="4650879" y="3876973"/>
                  <a:pt x="4650879" y="3879454"/>
                  <a:pt x="4650879" y="3884415"/>
                </a:cubicBezTo>
                <a:cubicBezTo>
                  <a:pt x="4645918" y="3884415"/>
                  <a:pt x="4643437" y="3881934"/>
                  <a:pt x="4643437" y="3876973"/>
                </a:cubicBezTo>
                <a:close/>
                <a:moveTo>
                  <a:pt x="4539258" y="3876973"/>
                </a:moveTo>
                <a:cubicBezTo>
                  <a:pt x="4539258" y="3876973"/>
                  <a:pt x="4541738" y="3876973"/>
                  <a:pt x="4546699" y="3876973"/>
                </a:cubicBezTo>
                <a:cubicBezTo>
                  <a:pt x="4546699" y="3881934"/>
                  <a:pt x="4544219" y="3884415"/>
                  <a:pt x="4539258" y="3884415"/>
                </a:cubicBezTo>
                <a:close/>
                <a:moveTo>
                  <a:pt x="215801" y="3876973"/>
                </a:moveTo>
                <a:cubicBezTo>
                  <a:pt x="225723" y="3891856"/>
                  <a:pt x="228203" y="3903018"/>
                  <a:pt x="223242" y="3910460"/>
                </a:cubicBezTo>
                <a:cubicBezTo>
                  <a:pt x="218281" y="3917901"/>
                  <a:pt x="215801" y="3916661"/>
                  <a:pt x="215801" y="3906739"/>
                </a:cubicBezTo>
                <a:close/>
                <a:moveTo>
                  <a:pt x="4948535" y="3869532"/>
                </a:moveTo>
                <a:lnTo>
                  <a:pt x="4933652" y="3884415"/>
                </a:lnTo>
                <a:lnTo>
                  <a:pt x="4926211" y="3891856"/>
                </a:lnTo>
                <a:cubicBezTo>
                  <a:pt x="4926211" y="3886895"/>
                  <a:pt x="4928691" y="3881934"/>
                  <a:pt x="4933652" y="3876973"/>
                </a:cubicBezTo>
                <a:close/>
                <a:moveTo>
                  <a:pt x="4740176" y="3869532"/>
                </a:moveTo>
                <a:lnTo>
                  <a:pt x="4740176" y="3876973"/>
                </a:lnTo>
                <a:lnTo>
                  <a:pt x="4732734" y="3876973"/>
                </a:lnTo>
                <a:cubicBezTo>
                  <a:pt x="4732734" y="3872013"/>
                  <a:pt x="4735214" y="3869532"/>
                  <a:pt x="4740176" y="3869532"/>
                </a:cubicBezTo>
                <a:close/>
                <a:moveTo>
                  <a:pt x="4449961" y="3869532"/>
                </a:moveTo>
                <a:cubicBezTo>
                  <a:pt x="4454923" y="3869532"/>
                  <a:pt x="4457403" y="3869532"/>
                  <a:pt x="4457403" y="3869532"/>
                </a:cubicBezTo>
                <a:cubicBezTo>
                  <a:pt x="4457403" y="3874493"/>
                  <a:pt x="4456163" y="3876973"/>
                  <a:pt x="4453682" y="3876973"/>
                </a:cubicBezTo>
                <a:cubicBezTo>
                  <a:pt x="4451201" y="3876973"/>
                  <a:pt x="4449961" y="3876973"/>
                  <a:pt x="4449961" y="3876973"/>
                </a:cubicBezTo>
                <a:cubicBezTo>
                  <a:pt x="4449961" y="3876973"/>
                  <a:pt x="4449961" y="3874493"/>
                  <a:pt x="4449961" y="3869532"/>
                </a:cubicBezTo>
                <a:close/>
                <a:moveTo>
                  <a:pt x="4234160" y="3862090"/>
                </a:moveTo>
                <a:cubicBezTo>
                  <a:pt x="4234160" y="3867051"/>
                  <a:pt x="4234160" y="3869532"/>
                  <a:pt x="4234160" y="3869532"/>
                </a:cubicBezTo>
                <a:cubicBezTo>
                  <a:pt x="4234160" y="3869532"/>
                  <a:pt x="4231680" y="3869532"/>
                  <a:pt x="4226719" y="3869532"/>
                </a:cubicBezTo>
                <a:cubicBezTo>
                  <a:pt x="4226719" y="3869532"/>
                  <a:pt x="4224238" y="3872013"/>
                  <a:pt x="4219277" y="3876973"/>
                </a:cubicBezTo>
                <a:lnTo>
                  <a:pt x="4226719" y="3876973"/>
                </a:lnTo>
                <a:lnTo>
                  <a:pt x="4241602" y="3862090"/>
                </a:lnTo>
                <a:cubicBezTo>
                  <a:pt x="4241602" y="3862090"/>
                  <a:pt x="4239121" y="3862090"/>
                  <a:pt x="4234160" y="3862090"/>
                </a:cubicBezTo>
                <a:close/>
                <a:moveTo>
                  <a:pt x="4963418" y="3854649"/>
                </a:moveTo>
                <a:lnTo>
                  <a:pt x="4963418" y="3862090"/>
                </a:lnTo>
                <a:cubicBezTo>
                  <a:pt x="4958456" y="3867051"/>
                  <a:pt x="4953496" y="3869532"/>
                  <a:pt x="4948535" y="3869532"/>
                </a:cubicBezTo>
                <a:lnTo>
                  <a:pt x="4955976" y="3862090"/>
                </a:lnTo>
                <a:cubicBezTo>
                  <a:pt x="4960938" y="3857130"/>
                  <a:pt x="4963418" y="3854649"/>
                  <a:pt x="4963418" y="3854649"/>
                </a:cubicBezTo>
                <a:close/>
                <a:moveTo>
                  <a:pt x="4546699" y="3854649"/>
                </a:moveTo>
                <a:cubicBezTo>
                  <a:pt x="4546699" y="3854649"/>
                  <a:pt x="4546699" y="3857130"/>
                  <a:pt x="4546699" y="3862090"/>
                </a:cubicBezTo>
                <a:cubicBezTo>
                  <a:pt x="4546699" y="3862090"/>
                  <a:pt x="4544219" y="3862090"/>
                  <a:pt x="4539258" y="3862090"/>
                </a:cubicBezTo>
                <a:close/>
                <a:moveTo>
                  <a:pt x="4464844" y="3854649"/>
                </a:moveTo>
                <a:lnTo>
                  <a:pt x="4479727" y="3854649"/>
                </a:lnTo>
                <a:lnTo>
                  <a:pt x="4487169" y="3854649"/>
                </a:lnTo>
                <a:lnTo>
                  <a:pt x="4479727" y="3862090"/>
                </a:lnTo>
                <a:lnTo>
                  <a:pt x="4464844" y="3862090"/>
                </a:lnTo>
                <a:cubicBezTo>
                  <a:pt x="4464844" y="3857130"/>
                  <a:pt x="4464844" y="3854649"/>
                  <a:pt x="4464844" y="3854649"/>
                </a:cubicBezTo>
                <a:close/>
                <a:moveTo>
                  <a:pt x="4769941" y="3847208"/>
                </a:moveTo>
                <a:lnTo>
                  <a:pt x="4784824" y="3854649"/>
                </a:lnTo>
                <a:lnTo>
                  <a:pt x="4762500" y="3854649"/>
                </a:lnTo>
                <a:cubicBezTo>
                  <a:pt x="4762500" y="3854649"/>
                  <a:pt x="4764980" y="3852168"/>
                  <a:pt x="4769941" y="3847208"/>
                </a:cubicBezTo>
                <a:close/>
                <a:moveTo>
                  <a:pt x="4758779" y="3847208"/>
                </a:moveTo>
                <a:cubicBezTo>
                  <a:pt x="4761259" y="3847208"/>
                  <a:pt x="4762500" y="3848448"/>
                  <a:pt x="4762500" y="3850928"/>
                </a:cubicBezTo>
                <a:cubicBezTo>
                  <a:pt x="4762500" y="3853409"/>
                  <a:pt x="4760020" y="3854649"/>
                  <a:pt x="4755058" y="3854649"/>
                </a:cubicBezTo>
                <a:cubicBezTo>
                  <a:pt x="4755058" y="3849688"/>
                  <a:pt x="4756299" y="3847208"/>
                  <a:pt x="4758779" y="3847208"/>
                </a:cubicBezTo>
                <a:close/>
                <a:moveTo>
                  <a:pt x="4725293" y="3847208"/>
                </a:moveTo>
                <a:lnTo>
                  <a:pt x="4732734" y="3847208"/>
                </a:lnTo>
                <a:cubicBezTo>
                  <a:pt x="4737695" y="3857130"/>
                  <a:pt x="4740176" y="3862090"/>
                  <a:pt x="4740176" y="3862090"/>
                </a:cubicBezTo>
                <a:lnTo>
                  <a:pt x="4740176" y="3865811"/>
                </a:lnTo>
                <a:lnTo>
                  <a:pt x="4734594" y="3857440"/>
                </a:lnTo>
                <a:cubicBezTo>
                  <a:pt x="4732114" y="3854339"/>
                  <a:pt x="4729013" y="3850928"/>
                  <a:pt x="4725293" y="3847208"/>
                </a:cubicBezTo>
                <a:close/>
                <a:moveTo>
                  <a:pt x="4695528" y="3847208"/>
                </a:moveTo>
                <a:lnTo>
                  <a:pt x="4710410" y="3847208"/>
                </a:lnTo>
                <a:lnTo>
                  <a:pt x="4702969" y="3854649"/>
                </a:lnTo>
                <a:cubicBezTo>
                  <a:pt x="4698008" y="3854649"/>
                  <a:pt x="4698008" y="3857130"/>
                  <a:pt x="4702969" y="3862090"/>
                </a:cubicBezTo>
                <a:cubicBezTo>
                  <a:pt x="4702969" y="3867051"/>
                  <a:pt x="4702969" y="3870772"/>
                  <a:pt x="4702969" y="3873253"/>
                </a:cubicBezTo>
                <a:cubicBezTo>
                  <a:pt x="4702969" y="3875733"/>
                  <a:pt x="4700489" y="3876973"/>
                  <a:pt x="4695528" y="3876973"/>
                </a:cubicBezTo>
                <a:cubicBezTo>
                  <a:pt x="4690567" y="3876973"/>
                  <a:pt x="4688086" y="3874493"/>
                  <a:pt x="4688086" y="3869532"/>
                </a:cubicBezTo>
                <a:close/>
                <a:moveTo>
                  <a:pt x="4650879" y="3847208"/>
                </a:moveTo>
                <a:lnTo>
                  <a:pt x="4665761" y="3847208"/>
                </a:lnTo>
                <a:cubicBezTo>
                  <a:pt x="4665761" y="3847208"/>
                  <a:pt x="4660801" y="3849688"/>
                  <a:pt x="4650879" y="3854649"/>
                </a:cubicBezTo>
                <a:lnTo>
                  <a:pt x="4643437" y="3854649"/>
                </a:lnTo>
                <a:cubicBezTo>
                  <a:pt x="4643437" y="3854649"/>
                  <a:pt x="4645918" y="3852168"/>
                  <a:pt x="4650879" y="3847208"/>
                </a:cubicBezTo>
                <a:close/>
                <a:moveTo>
                  <a:pt x="4284855" y="3844882"/>
                </a:moveTo>
                <a:cubicBezTo>
                  <a:pt x="4282065" y="3843952"/>
                  <a:pt x="4275088" y="3847208"/>
                  <a:pt x="4263926" y="3854649"/>
                </a:cubicBezTo>
                <a:lnTo>
                  <a:pt x="4271368" y="3854649"/>
                </a:lnTo>
                <a:cubicBezTo>
                  <a:pt x="4276329" y="3854649"/>
                  <a:pt x="4280049" y="3853409"/>
                  <a:pt x="4282530" y="3850928"/>
                </a:cubicBezTo>
                <a:cubicBezTo>
                  <a:pt x="4285010" y="3848448"/>
                  <a:pt x="4286251" y="3847208"/>
                  <a:pt x="4286251" y="3847208"/>
                </a:cubicBezTo>
                <a:cubicBezTo>
                  <a:pt x="4286251" y="3845968"/>
                  <a:pt x="4285785" y="3845192"/>
                  <a:pt x="4284855" y="3844882"/>
                </a:cubicBezTo>
                <a:close/>
                <a:moveTo>
                  <a:pt x="4509492" y="3839766"/>
                </a:moveTo>
                <a:lnTo>
                  <a:pt x="4509492" y="3854649"/>
                </a:lnTo>
                <a:lnTo>
                  <a:pt x="4502051" y="3847208"/>
                </a:lnTo>
                <a:cubicBezTo>
                  <a:pt x="4502051" y="3847208"/>
                  <a:pt x="4503292" y="3845968"/>
                  <a:pt x="4505772" y="3843487"/>
                </a:cubicBezTo>
                <a:cubicBezTo>
                  <a:pt x="4508252" y="3841006"/>
                  <a:pt x="4509492" y="3839766"/>
                  <a:pt x="4509492" y="3839766"/>
                </a:cubicBezTo>
                <a:close/>
                <a:moveTo>
                  <a:pt x="4851797" y="3832325"/>
                </a:moveTo>
                <a:lnTo>
                  <a:pt x="4859238" y="3832325"/>
                </a:lnTo>
                <a:cubicBezTo>
                  <a:pt x="4859238" y="3832325"/>
                  <a:pt x="4859238" y="3834805"/>
                  <a:pt x="4859238" y="3839766"/>
                </a:cubicBezTo>
                <a:close/>
                <a:moveTo>
                  <a:pt x="4673203" y="3832325"/>
                </a:moveTo>
                <a:cubicBezTo>
                  <a:pt x="4678165" y="3832325"/>
                  <a:pt x="4680645" y="3834805"/>
                  <a:pt x="4680645" y="3839766"/>
                </a:cubicBezTo>
                <a:cubicBezTo>
                  <a:pt x="4675684" y="3839766"/>
                  <a:pt x="4673203" y="3839766"/>
                  <a:pt x="4673203" y="3839766"/>
                </a:cubicBezTo>
                <a:close/>
                <a:moveTo>
                  <a:pt x="4509492" y="3832325"/>
                </a:moveTo>
                <a:cubicBezTo>
                  <a:pt x="4514453" y="3832325"/>
                  <a:pt x="4516934" y="3832325"/>
                  <a:pt x="4516934" y="3832325"/>
                </a:cubicBezTo>
                <a:cubicBezTo>
                  <a:pt x="4516934" y="3837286"/>
                  <a:pt x="4516934" y="3839766"/>
                  <a:pt x="4516934" y="3839766"/>
                </a:cubicBezTo>
                <a:close/>
                <a:moveTo>
                  <a:pt x="4412754" y="3832325"/>
                </a:moveTo>
                <a:lnTo>
                  <a:pt x="4412754" y="3839766"/>
                </a:lnTo>
                <a:cubicBezTo>
                  <a:pt x="4417715" y="3839766"/>
                  <a:pt x="4420195" y="3837286"/>
                  <a:pt x="4420195" y="3832325"/>
                </a:cubicBezTo>
                <a:cubicBezTo>
                  <a:pt x="4415234" y="3832325"/>
                  <a:pt x="4412754" y="3832325"/>
                  <a:pt x="4412754" y="3832325"/>
                </a:cubicBezTo>
                <a:close/>
                <a:moveTo>
                  <a:pt x="4820171" y="3828604"/>
                </a:moveTo>
                <a:cubicBezTo>
                  <a:pt x="4821411" y="3828604"/>
                  <a:pt x="4822031" y="3829844"/>
                  <a:pt x="4822031" y="3832325"/>
                </a:cubicBezTo>
                <a:lnTo>
                  <a:pt x="4807148" y="3839766"/>
                </a:lnTo>
                <a:lnTo>
                  <a:pt x="4807148" y="3832325"/>
                </a:lnTo>
                <a:lnTo>
                  <a:pt x="4814590" y="3832325"/>
                </a:lnTo>
                <a:cubicBezTo>
                  <a:pt x="4817070" y="3829844"/>
                  <a:pt x="4818931" y="3828604"/>
                  <a:pt x="4820171" y="3828604"/>
                </a:cubicBezTo>
                <a:close/>
                <a:moveTo>
                  <a:pt x="4449961" y="3824883"/>
                </a:moveTo>
                <a:lnTo>
                  <a:pt x="4449961" y="3832325"/>
                </a:lnTo>
                <a:cubicBezTo>
                  <a:pt x="4454923" y="3832325"/>
                  <a:pt x="4457403" y="3829844"/>
                  <a:pt x="4457403" y="3824883"/>
                </a:cubicBezTo>
                <a:close/>
                <a:moveTo>
                  <a:pt x="4842495" y="3820233"/>
                </a:moveTo>
                <a:cubicBezTo>
                  <a:pt x="4843736" y="3820853"/>
                  <a:pt x="4844355" y="3822403"/>
                  <a:pt x="4844355" y="3824883"/>
                </a:cubicBezTo>
                <a:lnTo>
                  <a:pt x="4836914" y="3832325"/>
                </a:lnTo>
                <a:lnTo>
                  <a:pt x="4829472" y="3824883"/>
                </a:lnTo>
                <a:cubicBezTo>
                  <a:pt x="4829472" y="3824883"/>
                  <a:pt x="4831953" y="3823643"/>
                  <a:pt x="4836914" y="3821163"/>
                </a:cubicBezTo>
                <a:cubicBezTo>
                  <a:pt x="4839394" y="3819923"/>
                  <a:pt x="4841255" y="3819612"/>
                  <a:pt x="4842495" y="3820233"/>
                </a:cubicBezTo>
                <a:close/>
                <a:moveTo>
                  <a:pt x="4598789" y="3817442"/>
                </a:moveTo>
                <a:cubicBezTo>
                  <a:pt x="4598789" y="3817442"/>
                  <a:pt x="4600029" y="3817442"/>
                  <a:pt x="4602510" y="3817442"/>
                </a:cubicBezTo>
                <a:cubicBezTo>
                  <a:pt x="4604990" y="3817442"/>
                  <a:pt x="4606231" y="3819923"/>
                  <a:pt x="4606231" y="3824883"/>
                </a:cubicBezTo>
                <a:cubicBezTo>
                  <a:pt x="4606231" y="3829844"/>
                  <a:pt x="4601269" y="3832325"/>
                  <a:pt x="4591348" y="3832325"/>
                </a:cubicBezTo>
                <a:cubicBezTo>
                  <a:pt x="4586387" y="3832325"/>
                  <a:pt x="4582666" y="3832325"/>
                  <a:pt x="4580186" y="3832325"/>
                </a:cubicBezTo>
                <a:cubicBezTo>
                  <a:pt x="4577705" y="3832325"/>
                  <a:pt x="4576465" y="3831085"/>
                  <a:pt x="4576465" y="3828604"/>
                </a:cubicBezTo>
                <a:cubicBezTo>
                  <a:pt x="4576465" y="3826123"/>
                  <a:pt x="4578945" y="3824883"/>
                  <a:pt x="4583906" y="3824883"/>
                </a:cubicBezTo>
                <a:cubicBezTo>
                  <a:pt x="4583906" y="3824883"/>
                  <a:pt x="4588867" y="3822403"/>
                  <a:pt x="4598789" y="3817442"/>
                </a:cubicBezTo>
                <a:close/>
                <a:moveTo>
                  <a:pt x="4554141" y="3817442"/>
                </a:moveTo>
                <a:lnTo>
                  <a:pt x="4554141" y="3824883"/>
                </a:lnTo>
                <a:cubicBezTo>
                  <a:pt x="4554141" y="3824883"/>
                  <a:pt x="4551660" y="3824883"/>
                  <a:pt x="4546699" y="3824883"/>
                </a:cubicBezTo>
                <a:cubicBezTo>
                  <a:pt x="4546699" y="3819923"/>
                  <a:pt x="4549180" y="3817442"/>
                  <a:pt x="4554141" y="3817442"/>
                </a:cubicBezTo>
                <a:close/>
                <a:moveTo>
                  <a:pt x="4792265" y="3810001"/>
                </a:moveTo>
                <a:lnTo>
                  <a:pt x="4792265" y="3817442"/>
                </a:lnTo>
                <a:lnTo>
                  <a:pt x="4784824" y="3824883"/>
                </a:lnTo>
                <a:lnTo>
                  <a:pt x="4762500" y="3824883"/>
                </a:lnTo>
                <a:lnTo>
                  <a:pt x="4762500" y="3817442"/>
                </a:lnTo>
                <a:cubicBezTo>
                  <a:pt x="4762500" y="3817442"/>
                  <a:pt x="4764980" y="3817442"/>
                  <a:pt x="4769941" y="3817442"/>
                </a:cubicBezTo>
                <a:lnTo>
                  <a:pt x="4784824" y="3817442"/>
                </a:lnTo>
                <a:cubicBezTo>
                  <a:pt x="4789785" y="3812481"/>
                  <a:pt x="4792265" y="3810001"/>
                  <a:pt x="4792265" y="3810001"/>
                </a:cubicBezTo>
                <a:close/>
                <a:moveTo>
                  <a:pt x="4449961" y="3810001"/>
                </a:moveTo>
                <a:cubicBezTo>
                  <a:pt x="4440039" y="3810001"/>
                  <a:pt x="4435078" y="3814961"/>
                  <a:pt x="4435078" y="3824883"/>
                </a:cubicBezTo>
                <a:lnTo>
                  <a:pt x="4449961" y="3817442"/>
                </a:lnTo>
                <a:close/>
                <a:moveTo>
                  <a:pt x="4755058" y="3795118"/>
                </a:moveTo>
                <a:cubicBezTo>
                  <a:pt x="4755058" y="3795118"/>
                  <a:pt x="4757538" y="3795118"/>
                  <a:pt x="4762500" y="3795118"/>
                </a:cubicBezTo>
                <a:cubicBezTo>
                  <a:pt x="4762500" y="3800079"/>
                  <a:pt x="4761259" y="3802559"/>
                  <a:pt x="4758779" y="3802559"/>
                </a:cubicBezTo>
                <a:cubicBezTo>
                  <a:pt x="4756299" y="3802559"/>
                  <a:pt x="4755058" y="3800079"/>
                  <a:pt x="4755058" y="3795118"/>
                </a:cubicBezTo>
                <a:close/>
                <a:moveTo>
                  <a:pt x="4849936" y="3791397"/>
                </a:moveTo>
                <a:cubicBezTo>
                  <a:pt x="4851177" y="3791397"/>
                  <a:pt x="4854277" y="3792638"/>
                  <a:pt x="4859238" y="3795118"/>
                </a:cubicBezTo>
                <a:lnTo>
                  <a:pt x="4851797" y="3795118"/>
                </a:lnTo>
                <a:cubicBezTo>
                  <a:pt x="4849316" y="3792638"/>
                  <a:pt x="4848696" y="3791397"/>
                  <a:pt x="4849936" y="3791397"/>
                </a:cubicBezTo>
                <a:close/>
                <a:moveTo>
                  <a:pt x="4874121" y="3787676"/>
                </a:moveTo>
                <a:cubicBezTo>
                  <a:pt x="4879083" y="3787676"/>
                  <a:pt x="4881563" y="3787676"/>
                  <a:pt x="4881563" y="3787676"/>
                </a:cubicBezTo>
                <a:lnTo>
                  <a:pt x="4874121" y="3795118"/>
                </a:lnTo>
                <a:close/>
                <a:moveTo>
                  <a:pt x="4598789" y="3787676"/>
                </a:moveTo>
                <a:lnTo>
                  <a:pt x="4606231" y="3795118"/>
                </a:lnTo>
                <a:cubicBezTo>
                  <a:pt x="4606231" y="3795118"/>
                  <a:pt x="4603750" y="3795118"/>
                  <a:pt x="4598789" y="3795118"/>
                </a:cubicBezTo>
                <a:cubicBezTo>
                  <a:pt x="4598789" y="3795118"/>
                  <a:pt x="4598789" y="3792637"/>
                  <a:pt x="4598789" y="3787676"/>
                </a:cubicBezTo>
                <a:close/>
                <a:moveTo>
                  <a:pt x="4662041" y="3784886"/>
                </a:moveTo>
                <a:cubicBezTo>
                  <a:pt x="4662041" y="3785506"/>
                  <a:pt x="4660801" y="3787676"/>
                  <a:pt x="4658320" y="3791397"/>
                </a:cubicBezTo>
                <a:cubicBezTo>
                  <a:pt x="4653359" y="3798838"/>
                  <a:pt x="4650879" y="3800079"/>
                  <a:pt x="4650879" y="3795118"/>
                </a:cubicBezTo>
                <a:lnTo>
                  <a:pt x="4658320" y="3787676"/>
                </a:lnTo>
                <a:cubicBezTo>
                  <a:pt x="4660801" y="3785196"/>
                  <a:pt x="4662041" y="3784266"/>
                  <a:pt x="4662041" y="3784886"/>
                </a:cubicBezTo>
                <a:close/>
                <a:moveTo>
                  <a:pt x="4955976" y="3780235"/>
                </a:moveTo>
                <a:lnTo>
                  <a:pt x="4955976" y="3787676"/>
                </a:lnTo>
                <a:lnTo>
                  <a:pt x="4941094" y="3787676"/>
                </a:lnTo>
                <a:cubicBezTo>
                  <a:pt x="4946055" y="3782716"/>
                  <a:pt x="4951015" y="3780235"/>
                  <a:pt x="4955976" y="3780235"/>
                </a:cubicBezTo>
                <a:close/>
                <a:moveTo>
                  <a:pt x="4396011" y="3776514"/>
                </a:moveTo>
                <a:cubicBezTo>
                  <a:pt x="4394771" y="3776514"/>
                  <a:pt x="4392910" y="3777754"/>
                  <a:pt x="4390430" y="3780235"/>
                </a:cubicBezTo>
                <a:lnTo>
                  <a:pt x="4382988" y="3787676"/>
                </a:lnTo>
                <a:cubicBezTo>
                  <a:pt x="4378027" y="3787676"/>
                  <a:pt x="4373067" y="3790157"/>
                  <a:pt x="4368106" y="3795118"/>
                </a:cubicBezTo>
                <a:lnTo>
                  <a:pt x="4353223" y="3802559"/>
                </a:lnTo>
                <a:lnTo>
                  <a:pt x="4368106" y="3802559"/>
                </a:lnTo>
                <a:cubicBezTo>
                  <a:pt x="4373067" y="3797598"/>
                  <a:pt x="4378027" y="3795118"/>
                  <a:pt x="4382988" y="3795118"/>
                </a:cubicBezTo>
                <a:cubicBezTo>
                  <a:pt x="4387949" y="3790157"/>
                  <a:pt x="4391670" y="3787676"/>
                  <a:pt x="4394150" y="3787676"/>
                </a:cubicBezTo>
                <a:cubicBezTo>
                  <a:pt x="4396631" y="3787676"/>
                  <a:pt x="4397871" y="3787676"/>
                  <a:pt x="4397871" y="3787676"/>
                </a:cubicBezTo>
                <a:lnTo>
                  <a:pt x="4397871" y="3780235"/>
                </a:lnTo>
                <a:cubicBezTo>
                  <a:pt x="4397871" y="3777754"/>
                  <a:pt x="4397252" y="3776514"/>
                  <a:pt x="4396011" y="3776514"/>
                </a:cubicBezTo>
                <a:close/>
                <a:moveTo>
                  <a:pt x="4457403" y="3772794"/>
                </a:moveTo>
                <a:cubicBezTo>
                  <a:pt x="4457403" y="3772794"/>
                  <a:pt x="4454923" y="3775274"/>
                  <a:pt x="4449961" y="3780235"/>
                </a:cubicBezTo>
                <a:lnTo>
                  <a:pt x="4457403" y="3780235"/>
                </a:lnTo>
                <a:close/>
                <a:moveTo>
                  <a:pt x="5558730" y="3765352"/>
                </a:moveTo>
                <a:cubicBezTo>
                  <a:pt x="5558730" y="3765352"/>
                  <a:pt x="5558730" y="3766592"/>
                  <a:pt x="5558730" y="3769073"/>
                </a:cubicBezTo>
                <a:cubicBezTo>
                  <a:pt x="5558730" y="3771554"/>
                  <a:pt x="5556250" y="3775274"/>
                  <a:pt x="5551289" y="3780235"/>
                </a:cubicBezTo>
                <a:lnTo>
                  <a:pt x="5536406" y="3787676"/>
                </a:lnTo>
                <a:cubicBezTo>
                  <a:pt x="5536406" y="3782716"/>
                  <a:pt x="5541367" y="3777754"/>
                  <a:pt x="5551289" y="3772794"/>
                </a:cubicBezTo>
                <a:close/>
                <a:moveTo>
                  <a:pt x="4695528" y="3765352"/>
                </a:moveTo>
                <a:cubicBezTo>
                  <a:pt x="4700489" y="3765352"/>
                  <a:pt x="4702969" y="3766592"/>
                  <a:pt x="4702969" y="3769073"/>
                </a:cubicBezTo>
                <a:cubicBezTo>
                  <a:pt x="4702969" y="3771554"/>
                  <a:pt x="4701728" y="3772794"/>
                  <a:pt x="4699248" y="3772794"/>
                </a:cubicBezTo>
                <a:cubicBezTo>
                  <a:pt x="4696768" y="3772794"/>
                  <a:pt x="4695528" y="3770313"/>
                  <a:pt x="4695528" y="3765352"/>
                </a:cubicBezTo>
                <a:close/>
                <a:moveTo>
                  <a:pt x="4412754" y="3765352"/>
                </a:moveTo>
                <a:cubicBezTo>
                  <a:pt x="4412754" y="3770313"/>
                  <a:pt x="4410274" y="3772794"/>
                  <a:pt x="4405313" y="3772794"/>
                </a:cubicBezTo>
                <a:cubicBezTo>
                  <a:pt x="4405313" y="3777754"/>
                  <a:pt x="4407793" y="3778995"/>
                  <a:pt x="4412754" y="3776514"/>
                </a:cubicBezTo>
                <a:cubicBezTo>
                  <a:pt x="4417715" y="3774034"/>
                  <a:pt x="4422676" y="3772794"/>
                  <a:pt x="4427637" y="3772794"/>
                </a:cubicBezTo>
                <a:close/>
                <a:moveTo>
                  <a:pt x="4375547" y="3765352"/>
                </a:moveTo>
                <a:cubicBezTo>
                  <a:pt x="4370586" y="3770313"/>
                  <a:pt x="4368106" y="3772794"/>
                  <a:pt x="4368106" y="3772794"/>
                </a:cubicBezTo>
                <a:lnTo>
                  <a:pt x="4382988" y="3765352"/>
                </a:lnTo>
                <a:close/>
                <a:moveTo>
                  <a:pt x="4550420" y="3757911"/>
                </a:moveTo>
                <a:cubicBezTo>
                  <a:pt x="4542979" y="3757911"/>
                  <a:pt x="4539258" y="3759151"/>
                  <a:pt x="4539258" y="3761631"/>
                </a:cubicBezTo>
                <a:cubicBezTo>
                  <a:pt x="4539258" y="3764112"/>
                  <a:pt x="4544219" y="3765352"/>
                  <a:pt x="4554141" y="3765352"/>
                </a:cubicBezTo>
                <a:lnTo>
                  <a:pt x="4561582" y="3757911"/>
                </a:lnTo>
                <a:cubicBezTo>
                  <a:pt x="4561582" y="3757911"/>
                  <a:pt x="4557861" y="3757911"/>
                  <a:pt x="4550420" y="3757911"/>
                </a:cubicBezTo>
                <a:close/>
                <a:moveTo>
                  <a:pt x="4933652" y="3750469"/>
                </a:moveTo>
                <a:lnTo>
                  <a:pt x="4941094" y="3757911"/>
                </a:lnTo>
                <a:lnTo>
                  <a:pt x="4941094" y="3772794"/>
                </a:lnTo>
                <a:cubicBezTo>
                  <a:pt x="4941094" y="3772794"/>
                  <a:pt x="4939853" y="3771554"/>
                  <a:pt x="4937373" y="3769073"/>
                </a:cubicBezTo>
                <a:cubicBezTo>
                  <a:pt x="4934893" y="3766592"/>
                  <a:pt x="4933652" y="3762872"/>
                  <a:pt x="4933652" y="3757911"/>
                </a:cubicBezTo>
                <a:close/>
                <a:moveTo>
                  <a:pt x="4911328" y="3750469"/>
                </a:moveTo>
                <a:lnTo>
                  <a:pt x="4903887" y="3765352"/>
                </a:lnTo>
                <a:lnTo>
                  <a:pt x="4903887" y="3757911"/>
                </a:lnTo>
                <a:cubicBezTo>
                  <a:pt x="4908848" y="3752950"/>
                  <a:pt x="4911328" y="3750469"/>
                  <a:pt x="4911328" y="3750469"/>
                </a:cubicBezTo>
                <a:close/>
                <a:moveTo>
                  <a:pt x="4658320" y="3750469"/>
                </a:moveTo>
                <a:cubicBezTo>
                  <a:pt x="4658320" y="3750469"/>
                  <a:pt x="4659561" y="3751709"/>
                  <a:pt x="4662041" y="3754190"/>
                </a:cubicBezTo>
                <a:cubicBezTo>
                  <a:pt x="4664521" y="3756671"/>
                  <a:pt x="4665761" y="3757911"/>
                  <a:pt x="4665761" y="3757911"/>
                </a:cubicBezTo>
                <a:cubicBezTo>
                  <a:pt x="4665761" y="3762872"/>
                  <a:pt x="4665761" y="3765352"/>
                  <a:pt x="4665761" y="3765352"/>
                </a:cubicBezTo>
                <a:cubicBezTo>
                  <a:pt x="4665761" y="3765352"/>
                  <a:pt x="4664521" y="3764112"/>
                  <a:pt x="4662041" y="3761631"/>
                </a:cubicBezTo>
                <a:cubicBezTo>
                  <a:pt x="4659561" y="3759151"/>
                  <a:pt x="4658320" y="3755430"/>
                  <a:pt x="4658320" y="3750469"/>
                </a:cubicBezTo>
                <a:close/>
                <a:moveTo>
                  <a:pt x="4628554" y="3750469"/>
                </a:moveTo>
                <a:cubicBezTo>
                  <a:pt x="4633516" y="3750469"/>
                  <a:pt x="4638477" y="3750469"/>
                  <a:pt x="4643437" y="3750469"/>
                </a:cubicBezTo>
                <a:lnTo>
                  <a:pt x="4643437" y="3757911"/>
                </a:lnTo>
                <a:cubicBezTo>
                  <a:pt x="4638477" y="3762872"/>
                  <a:pt x="4635996" y="3764112"/>
                  <a:pt x="4635996" y="3761631"/>
                </a:cubicBezTo>
                <a:cubicBezTo>
                  <a:pt x="4635996" y="3759151"/>
                  <a:pt x="4634756" y="3757911"/>
                  <a:pt x="4632275" y="3757911"/>
                </a:cubicBezTo>
                <a:cubicBezTo>
                  <a:pt x="4629795" y="3757911"/>
                  <a:pt x="4628554" y="3760391"/>
                  <a:pt x="4628554" y="3765352"/>
                </a:cubicBezTo>
                <a:lnTo>
                  <a:pt x="4621113" y="3765352"/>
                </a:lnTo>
                <a:cubicBezTo>
                  <a:pt x="4621113" y="3765352"/>
                  <a:pt x="4621113" y="3764112"/>
                  <a:pt x="4621113" y="3761631"/>
                </a:cubicBezTo>
                <a:cubicBezTo>
                  <a:pt x="4621113" y="3759151"/>
                  <a:pt x="4623594" y="3757911"/>
                  <a:pt x="4628554" y="3757911"/>
                </a:cubicBezTo>
                <a:cubicBezTo>
                  <a:pt x="4628554" y="3757911"/>
                  <a:pt x="4628554" y="3755430"/>
                  <a:pt x="4628554" y="3750469"/>
                </a:cubicBezTo>
                <a:close/>
                <a:moveTo>
                  <a:pt x="4442520" y="3750469"/>
                </a:moveTo>
                <a:cubicBezTo>
                  <a:pt x="4442520" y="3750469"/>
                  <a:pt x="4442520" y="3752950"/>
                  <a:pt x="4442520" y="3757911"/>
                </a:cubicBezTo>
                <a:cubicBezTo>
                  <a:pt x="4447481" y="3757911"/>
                  <a:pt x="4449961" y="3757911"/>
                  <a:pt x="4449961" y="3757911"/>
                </a:cubicBezTo>
                <a:close/>
                <a:moveTo>
                  <a:pt x="4851797" y="3743028"/>
                </a:moveTo>
                <a:lnTo>
                  <a:pt x="4866679" y="3743028"/>
                </a:lnTo>
                <a:lnTo>
                  <a:pt x="4851797" y="3750469"/>
                </a:lnTo>
                <a:cubicBezTo>
                  <a:pt x="4851797" y="3745509"/>
                  <a:pt x="4851797" y="3743028"/>
                  <a:pt x="4851797" y="3743028"/>
                </a:cubicBezTo>
                <a:close/>
                <a:moveTo>
                  <a:pt x="4569023" y="3743028"/>
                </a:moveTo>
                <a:cubicBezTo>
                  <a:pt x="4569023" y="3743028"/>
                  <a:pt x="4569023" y="3745509"/>
                  <a:pt x="4569023" y="3750469"/>
                </a:cubicBezTo>
                <a:cubicBezTo>
                  <a:pt x="4573985" y="3755430"/>
                  <a:pt x="4576465" y="3755430"/>
                  <a:pt x="4576465" y="3750469"/>
                </a:cubicBezTo>
                <a:close/>
                <a:moveTo>
                  <a:pt x="4382988" y="3743028"/>
                </a:moveTo>
                <a:lnTo>
                  <a:pt x="4382988" y="3757911"/>
                </a:lnTo>
                <a:cubicBezTo>
                  <a:pt x="4387949" y="3757911"/>
                  <a:pt x="4390430" y="3756671"/>
                  <a:pt x="4390430" y="3754190"/>
                </a:cubicBezTo>
                <a:cubicBezTo>
                  <a:pt x="4390430" y="3751709"/>
                  <a:pt x="4387949" y="3747989"/>
                  <a:pt x="4382988" y="3743028"/>
                </a:cubicBezTo>
                <a:close/>
                <a:moveTo>
                  <a:pt x="5145250" y="3732348"/>
                </a:moveTo>
                <a:lnTo>
                  <a:pt x="5142012" y="3735587"/>
                </a:lnTo>
                <a:cubicBezTo>
                  <a:pt x="5142012" y="3735587"/>
                  <a:pt x="5142321" y="3735277"/>
                  <a:pt x="5142942" y="3734656"/>
                </a:cubicBezTo>
                <a:close/>
                <a:moveTo>
                  <a:pt x="4399360" y="3731122"/>
                </a:moveTo>
                <a:lnTo>
                  <a:pt x="4397871" y="3731866"/>
                </a:lnTo>
                <a:cubicBezTo>
                  <a:pt x="4392910" y="3734346"/>
                  <a:pt x="4390430" y="3735587"/>
                  <a:pt x="4390430" y="3735587"/>
                </a:cubicBezTo>
                <a:lnTo>
                  <a:pt x="4390430" y="3743028"/>
                </a:lnTo>
                <a:cubicBezTo>
                  <a:pt x="4395391" y="3743028"/>
                  <a:pt x="4399111" y="3745509"/>
                  <a:pt x="4401592" y="3750469"/>
                </a:cubicBezTo>
                <a:cubicBezTo>
                  <a:pt x="4404072" y="3755430"/>
                  <a:pt x="4405313" y="3757911"/>
                  <a:pt x="4405313" y="3757911"/>
                </a:cubicBezTo>
                <a:cubicBezTo>
                  <a:pt x="4405313" y="3757911"/>
                  <a:pt x="4405313" y="3755430"/>
                  <a:pt x="4405313" y="3750469"/>
                </a:cubicBezTo>
                <a:lnTo>
                  <a:pt x="4397871" y="3735587"/>
                </a:lnTo>
                <a:close/>
                <a:moveTo>
                  <a:pt x="4495672" y="3730271"/>
                </a:moveTo>
                <a:lnTo>
                  <a:pt x="4479727" y="3735587"/>
                </a:lnTo>
                <a:lnTo>
                  <a:pt x="4472286" y="3735587"/>
                </a:lnTo>
                <a:cubicBezTo>
                  <a:pt x="4467325" y="3735587"/>
                  <a:pt x="4463604" y="3736827"/>
                  <a:pt x="4461124" y="3739307"/>
                </a:cubicBezTo>
                <a:cubicBezTo>
                  <a:pt x="4458643" y="3741788"/>
                  <a:pt x="4456163" y="3743028"/>
                  <a:pt x="4453682" y="3743028"/>
                </a:cubicBezTo>
                <a:cubicBezTo>
                  <a:pt x="4451201" y="3743028"/>
                  <a:pt x="4449961" y="3740547"/>
                  <a:pt x="4449961" y="3735587"/>
                </a:cubicBezTo>
                <a:cubicBezTo>
                  <a:pt x="4445000" y="3730626"/>
                  <a:pt x="4440039" y="3731866"/>
                  <a:pt x="4435078" y="3739307"/>
                </a:cubicBezTo>
                <a:cubicBezTo>
                  <a:pt x="4430117" y="3746749"/>
                  <a:pt x="4427637" y="3750469"/>
                  <a:pt x="4427637" y="3750469"/>
                </a:cubicBezTo>
                <a:cubicBezTo>
                  <a:pt x="4432598" y="3750469"/>
                  <a:pt x="4435078" y="3750469"/>
                  <a:pt x="4435078" y="3750469"/>
                </a:cubicBezTo>
                <a:lnTo>
                  <a:pt x="4449961" y="3743028"/>
                </a:lnTo>
                <a:cubicBezTo>
                  <a:pt x="4449961" y="3743028"/>
                  <a:pt x="4449961" y="3745509"/>
                  <a:pt x="4449961" y="3750469"/>
                </a:cubicBezTo>
                <a:lnTo>
                  <a:pt x="4457403" y="3757911"/>
                </a:lnTo>
                <a:lnTo>
                  <a:pt x="4464844" y="3750469"/>
                </a:lnTo>
                <a:lnTo>
                  <a:pt x="4472286" y="3750469"/>
                </a:lnTo>
                <a:cubicBezTo>
                  <a:pt x="4472286" y="3750469"/>
                  <a:pt x="4476006" y="3747989"/>
                  <a:pt x="4483448" y="3743028"/>
                </a:cubicBezTo>
                <a:cubicBezTo>
                  <a:pt x="4490889" y="3738067"/>
                  <a:pt x="4494610" y="3734346"/>
                  <a:pt x="4494610" y="3731866"/>
                </a:cubicBezTo>
                <a:close/>
                <a:moveTo>
                  <a:pt x="5149453" y="3728145"/>
                </a:moveTo>
                <a:cubicBezTo>
                  <a:pt x="5149453" y="3728145"/>
                  <a:pt x="5148212" y="3729385"/>
                  <a:pt x="5145732" y="3731866"/>
                </a:cubicBezTo>
                <a:lnTo>
                  <a:pt x="5145250" y="3732348"/>
                </a:lnTo>
                <a:close/>
                <a:moveTo>
                  <a:pt x="5008066" y="3720704"/>
                </a:moveTo>
                <a:lnTo>
                  <a:pt x="5015508" y="3720704"/>
                </a:lnTo>
                <a:lnTo>
                  <a:pt x="5015508" y="3728145"/>
                </a:lnTo>
                <a:close/>
                <a:moveTo>
                  <a:pt x="5022949" y="3713262"/>
                </a:moveTo>
                <a:lnTo>
                  <a:pt x="5022949" y="3720704"/>
                </a:lnTo>
                <a:lnTo>
                  <a:pt x="5015508" y="3720704"/>
                </a:lnTo>
                <a:cubicBezTo>
                  <a:pt x="5015508" y="3720704"/>
                  <a:pt x="5017988" y="3718223"/>
                  <a:pt x="5022949" y="3713262"/>
                </a:cubicBezTo>
                <a:close/>
                <a:moveTo>
                  <a:pt x="4993183" y="3713262"/>
                </a:moveTo>
                <a:cubicBezTo>
                  <a:pt x="4993183" y="3718223"/>
                  <a:pt x="4993183" y="3720704"/>
                  <a:pt x="4993183" y="3720704"/>
                </a:cubicBezTo>
                <a:cubicBezTo>
                  <a:pt x="4988222" y="3720704"/>
                  <a:pt x="4985742" y="3720704"/>
                  <a:pt x="4985742" y="3720704"/>
                </a:cubicBezTo>
                <a:close/>
                <a:moveTo>
                  <a:pt x="4963418" y="3713262"/>
                </a:moveTo>
                <a:lnTo>
                  <a:pt x="4970859" y="3720704"/>
                </a:lnTo>
                <a:lnTo>
                  <a:pt x="4978301" y="3728145"/>
                </a:lnTo>
                <a:lnTo>
                  <a:pt x="4985742" y="3728145"/>
                </a:lnTo>
                <a:lnTo>
                  <a:pt x="4985742" y="3743028"/>
                </a:lnTo>
                <a:cubicBezTo>
                  <a:pt x="4980781" y="3743028"/>
                  <a:pt x="4978301" y="3743028"/>
                  <a:pt x="4978301" y="3743028"/>
                </a:cubicBezTo>
                <a:lnTo>
                  <a:pt x="4970859" y="3743028"/>
                </a:lnTo>
                <a:cubicBezTo>
                  <a:pt x="4970859" y="3738067"/>
                  <a:pt x="4968379" y="3735587"/>
                  <a:pt x="4963418" y="3735587"/>
                </a:cubicBezTo>
                <a:lnTo>
                  <a:pt x="4963418" y="3743028"/>
                </a:lnTo>
                <a:cubicBezTo>
                  <a:pt x="4963418" y="3743028"/>
                  <a:pt x="4963418" y="3745509"/>
                  <a:pt x="4963418" y="3750469"/>
                </a:cubicBezTo>
                <a:cubicBezTo>
                  <a:pt x="4963418" y="3755430"/>
                  <a:pt x="4960938" y="3757911"/>
                  <a:pt x="4955976" y="3757911"/>
                </a:cubicBezTo>
                <a:cubicBezTo>
                  <a:pt x="4951015" y="3757911"/>
                  <a:pt x="4948535" y="3755430"/>
                  <a:pt x="4948535" y="3750469"/>
                </a:cubicBezTo>
                <a:cubicBezTo>
                  <a:pt x="4948535" y="3745509"/>
                  <a:pt x="4946055" y="3741788"/>
                  <a:pt x="4941094" y="3739307"/>
                </a:cubicBezTo>
                <a:cubicBezTo>
                  <a:pt x="4936132" y="3736827"/>
                  <a:pt x="4938613" y="3730626"/>
                  <a:pt x="4948535" y="3720704"/>
                </a:cubicBezTo>
                <a:close/>
                <a:moveTo>
                  <a:pt x="4918770" y="3713262"/>
                </a:moveTo>
                <a:lnTo>
                  <a:pt x="4918770" y="3720704"/>
                </a:lnTo>
                <a:lnTo>
                  <a:pt x="4903887" y="3720704"/>
                </a:lnTo>
                <a:cubicBezTo>
                  <a:pt x="4908848" y="3720704"/>
                  <a:pt x="4913808" y="3718223"/>
                  <a:pt x="4918770" y="3713262"/>
                </a:cubicBezTo>
                <a:close/>
                <a:moveTo>
                  <a:pt x="4650879" y="3713262"/>
                </a:moveTo>
                <a:lnTo>
                  <a:pt x="4650879" y="3720704"/>
                </a:lnTo>
                <a:cubicBezTo>
                  <a:pt x="4650879" y="3720704"/>
                  <a:pt x="4648399" y="3720704"/>
                  <a:pt x="4643437" y="3720704"/>
                </a:cubicBezTo>
                <a:cubicBezTo>
                  <a:pt x="4643437" y="3715743"/>
                  <a:pt x="4645918" y="3713262"/>
                  <a:pt x="4650879" y="3713262"/>
                </a:cubicBezTo>
                <a:close/>
                <a:moveTo>
                  <a:pt x="4442520" y="3713262"/>
                </a:moveTo>
                <a:lnTo>
                  <a:pt x="4449961" y="3728145"/>
                </a:lnTo>
                <a:cubicBezTo>
                  <a:pt x="4449961" y="3723184"/>
                  <a:pt x="4449961" y="3718223"/>
                  <a:pt x="4449961" y="3713262"/>
                </a:cubicBezTo>
                <a:close/>
                <a:moveTo>
                  <a:pt x="5041790" y="3709779"/>
                </a:moveTo>
                <a:lnTo>
                  <a:pt x="5044343" y="3712332"/>
                </a:lnTo>
                <a:cubicBezTo>
                  <a:pt x="5044964" y="3712952"/>
                  <a:pt x="5045273" y="3713262"/>
                  <a:pt x="5045273" y="3713262"/>
                </a:cubicBezTo>
                <a:close/>
                <a:moveTo>
                  <a:pt x="5037832" y="3705821"/>
                </a:moveTo>
                <a:cubicBezTo>
                  <a:pt x="5037832" y="3705821"/>
                  <a:pt x="5039072" y="3707061"/>
                  <a:pt x="5041553" y="3709542"/>
                </a:cubicBezTo>
                <a:lnTo>
                  <a:pt x="5041790" y="3709779"/>
                </a:lnTo>
                <a:close/>
                <a:moveTo>
                  <a:pt x="4985742" y="3705821"/>
                </a:moveTo>
                <a:lnTo>
                  <a:pt x="4993183" y="3705821"/>
                </a:lnTo>
                <a:cubicBezTo>
                  <a:pt x="4988222" y="3710782"/>
                  <a:pt x="4985742" y="3713262"/>
                  <a:pt x="4985742" y="3713262"/>
                </a:cubicBezTo>
                <a:close/>
                <a:moveTo>
                  <a:pt x="4726781" y="3698380"/>
                </a:moveTo>
                <a:lnTo>
                  <a:pt x="4725293" y="3705821"/>
                </a:lnTo>
                <a:cubicBezTo>
                  <a:pt x="4725293" y="3703340"/>
                  <a:pt x="4725604" y="3701170"/>
                  <a:pt x="4726223" y="3699310"/>
                </a:cubicBezTo>
                <a:close/>
                <a:moveTo>
                  <a:pt x="5112246" y="3698380"/>
                </a:moveTo>
                <a:cubicBezTo>
                  <a:pt x="5117208" y="3698380"/>
                  <a:pt x="5119688" y="3699620"/>
                  <a:pt x="5119688" y="3702100"/>
                </a:cubicBezTo>
                <a:cubicBezTo>
                  <a:pt x="5119688" y="3704581"/>
                  <a:pt x="5118447" y="3705821"/>
                  <a:pt x="5115967" y="3705821"/>
                </a:cubicBezTo>
                <a:cubicBezTo>
                  <a:pt x="5113487" y="3705821"/>
                  <a:pt x="5112246" y="3703340"/>
                  <a:pt x="5112246" y="3698380"/>
                </a:cubicBezTo>
                <a:close/>
                <a:moveTo>
                  <a:pt x="4502051" y="3698380"/>
                </a:moveTo>
                <a:lnTo>
                  <a:pt x="4502051" y="3705821"/>
                </a:lnTo>
                <a:cubicBezTo>
                  <a:pt x="4507012" y="3705821"/>
                  <a:pt x="4509492" y="3708302"/>
                  <a:pt x="4509492" y="3713262"/>
                </a:cubicBezTo>
                <a:lnTo>
                  <a:pt x="4509492" y="3705821"/>
                </a:lnTo>
                <a:cubicBezTo>
                  <a:pt x="4509492" y="3700860"/>
                  <a:pt x="4507012" y="3698380"/>
                  <a:pt x="4502051" y="3698380"/>
                </a:cubicBezTo>
                <a:close/>
                <a:moveTo>
                  <a:pt x="5052715" y="3690938"/>
                </a:moveTo>
                <a:lnTo>
                  <a:pt x="5067597" y="3690938"/>
                </a:lnTo>
                <a:cubicBezTo>
                  <a:pt x="5067597" y="3695899"/>
                  <a:pt x="5066357" y="3699620"/>
                  <a:pt x="5063877" y="3702100"/>
                </a:cubicBezTo>
                <a:cubicBezTo>
                  <a:pt x="5061397" y="3704581"/>
                  <a:pt x="5058915" y="3704581"/>
                  <a:pt x="5056435" y="3702100"/>
                </a:cubicBezTo>
                <a:cubicBezTo>
                  <a:pt x="5053955" y="3699620"/>
                  <a:pt x="5052715" y="3695899"/>
                  <a:pt x="5052715" y="3690938"/>
                </a:cubicBezTo>
                <a:close/>
                <a:moveTo>
                  <a:pt x="5022949" y="3690938"/>
                </a:moveTo>
                <a:cubicBezTo>
                  <a:pt x="5027910" y="3690938"/>
                  <a:pt x="5030390" y="3692178"/>
                  <a:pt x="5030390" y="3694659"/>
                </a:cubicBezTo>
                <a:cubicBezTo>
                  <a:pt x="5030390" y="3697139"/>
                  <a:pt x="5027910" y="3699620"/>
                  <a:pt x="5022949" y="3702100"/>
                </a:cubicBezTo>
                <a:cubicBezTo>
                  <a:pt x="5017988" y="3704581"/>
                  <a:pt x="5015508" y="3705821"/>
                  <a:pt x="5015508" y="3705821"/>
                </a:cubicBezTo>
                <a:cubicBezTo>
                  <a:pt x="5010546" y="3700860"/>
                  <a:pt x="5009307" y="3697139"/>
                  <a:pt x="5011787" y="3694659"/>
                </a:cubicBezTo>
                <a:cubicBezTo>
                  <a:pt x="5014267" y="3692178"/>
                  <a:pt x="5017988" y="3690938"/>
                  <a:pt x="5022949" y="3690938"/>
                </a:cubicBezTo>
                <a:close/>
                <a:moveTo>
                  <a:pt x="4970859" y="3690938"/>
                </a:moveTo>
                <a:cubicBezTo>
                  <a:pt x="4970859" y="3690938"/>
                  <a:pt x="4964658" y="3694659"/>
                  <a:pt x="4952256" y="3702100"/>
                </a:cubicBezTo>
                <a:cubicBezTo>
                  <a:pt x="4939853" y="3709542"/>
                  <a:pt x="4931172" y="3713262"/>
                  <a:pt x="4926211" y="3713262"/>
                </a:cubicBezTo>
                <a:lnTo>
                  <a:pt x="4926211" y="3705821"/>
                </a:lnTo>
                <a:close/>
                <a:moveTo>
                  <a:pt x="4784824" y="3690938"/>
                </a:moveTo>
                <a:lnTo>
                  <a:pt x="4792265" y="3690938"/>
                </a:lnTo>
                <a:cubicBezTo>
                  <a:pt x="4792265" y="3695899"/>
                  <a:pt x="4792265" y="3698380"/>
                  <a:pt x="4792265" y="3698380"/>
                </a:cubicBezTo>
                <a:close/>
                <a:moveTo>
                  <a:pt x="4494610" y="3683497"/>
                </a:moveTo>
                <a:cubicBezTo>
                  <a:pt x="4484688" y="3683497"/>
                  <a:pt x="4482207" y="3688457"/>
                  <a:pt x="4487169" y="3698380"/>
                </a:cubicBezTo>
                <a:cubicBezTo>
                  <a:pt x="4487169" y="3698380"/>
                  <a:pt x="4484688" y="3698380"/>
                  <a:pt x="4479727" y="3698380"/>
                </a:cubicBezTo>
                <a:cubicBezTo>
                  <a:pt x="4479727" y="3698380"/>
                  <a:pt x="4477247" y="3698380"/>
                  <a:pt x="4472286" y="3698380"/>
                </a:cubicBezTo>
                <a:cubicBezTo>
                  <a:pt x="4472286" y="3703340"/>
                  <a:pt x="4474766" y="3705821"/>
                  <a:pt x="4479727" y="3705821"/>
                </a:cubicBezTo>
                <a:cubicBezTo>
                  <a:pt x="4479727" y="3710782"/>
                  <a:pt x="4478487" y="3713262"/>
                  <a:pt x="4476006" y="3713262"/>
                </a:cubicBezTo>
                <a:lnTo>
                  <a:pt x="4472286" y="3713262"/>
                </a:lnTo>
                <a:cubicBezTo>
                  <a:pt x="4477247" y="3713262"/>
                  <a:pt x="4479727" y="3715743"/>
                  <a:pt x="4479727" y="3720704"/>
                </a:cubicBezTo>
                <a:cubicBezTo>
                  <a:pt x="4479727" y="3720704"/>
                  <a:pt x="4480967" y="3719464"/>
                  <a:pt x="4483448" y="3716983"/>
                </a:cubicBezTo>
                <a:cubicBezTo>
                  <a:pt x="4485928" y="3714502"/>
                  <a:pt x="4489649" y="3713262"/>
                  <a:pt x="4494610" y="3713262"/>
                </a:cubicBezTo>
                <a:lnTo>
                  <a:pt x="4494610" y="3705821"/>
                </a:lnTo>
                <a:cubicBezTo>
                  <a:pt x="4489649" y="3700860"/>
                  <a:pt x="4489649" y="3695899"/>
                  <a:pt x="4494610" y="3690938"/>
                </a:cubicBezTo>
                <a:lnTo>
                  <a:pt x="4502051" y="3683497"/>
                </a:lnTo>
                <a:close/>
                <a:moveTo>
                  <a:pt x="5149453" y="3676055"/>
                </a:moveTo>
                <a:cubicBezTo>
                  <a:pt x="5154414" y="3681016"/>
                  <a:pt x="5156894" y="3683497"/>
                  <a:pt x="5156894" y="3683497"/>
                </a:cubicBezTo>
                <a:lnTo>
                  <a:pt x="5149453" y="3683497"/>
                </a:lnTo>
                <a:close/>
                <a:moveTo>
                  <a:pt x="5112246" y="3676055"/>
                </a:moveTo>
                <a:cubicBezTo>
                  <a:pt x="5112246" y="3676055"/>
                  <a:pt x="5114726" y="3676055"/>
                  <a:pt x="5119688" y="3676055"/>
                </a:cubicBezTo>
                <a:cubicBezTo>
                  <a:pt x="5119688" y="3676055"/>
                  <a:pt x="5119688" y="3677295"/>
                  <a:pt x="5119688" y="3679776"/>
                </a:cubicBezTo>
                <a:cubicBezTo>
                  <a:pt x="5119688" y="3682257"/>
                  <a:pt x="5118447" y="3683497"/>
                  <a:pt x="5115967" y="3683497"/>
                </a:cubicBezTo>
                <a:cubicBezTo>
                  <a:pt x="5113487" y="3683497"/>
                  <a:pt x="5112246" y="3682257"/>
                  <a:pt x="5112246" y="3679776"/>
                </a:cubicBezTo>
                <a:cubicBezTo>
                  <a:pt x="5112246" y="3677295"/>
                  <a:pt x="5112246" y="3676055"/>
                  <a:pt x="5112246" y="3676055"/>
                </a:cubicBezTo>
                <a:close/>
                <a:moveTo>
                  <a:pt x="5045273" y="3676055"/>
                </a:moveTo>
                <a:lnTo>
                  <a:pt x="5052715" y="3676055"/>
                </a:lnTo>
                <a:lnTo>
                  <a:pt x="5052715" y="3683497"/>
                </a:lnTo>
                <a:close/>
                <a:moveTo>
                  <a:pt x="5000625" y="3668614"/>
                </a:moveTo>
                <a:lnTo>
                  <a:pt x="5008066" y="3676055"/>
                </a:lnTo>
                <a:cubicBezTo>
                  <a:pt x="5003105" y="3676055"/>
                  <a:pt x="5000625" y="3676055"/>
                  <a:pt x="5000625" y="3676055"/>
                </a:cubicBezTo>
                <a:cubicBezTo>
                  <a:pt x="5000625" y="3671095"/>
                  <a:pt x="5000625" y="3668614"/>
                  <a:pt x="5000625" y="3668614"/>
                </a:cubicBezTo>
                <a:close/>
                <a:moveTo>
                  <a:pt x="4673203" y="3668614"/>
                </a:moveTo>
                <a:cubicBezTo>
                  <a:pt x="4668243" y="3673575"/>
                  <a:pt x="4665761" y="3677295"/>
                  <a:pt x="4665761" y="3679776"/>
                </a:cubicBezTo>
                <a:cubicBezTo>
                  <a:pt x="4665761" y="3682257"/>
                  <a:pt x="4670723" y="3681016"/>
                  <a:pt x="4680645" y="3676055"/>
                </a:cubicBezTo>
                <a:cubicBezTo>
                  <a:pt x="4680645" y="3676055"/>
                  <a:pt x="4680645" y="3673575"/>
                  <a:pt x="4680645" y="3668614"/>
                </a:cubicBezTo>
                <a:cubicBezTo>
                  <a:pt x="4675684" y="3668614"/>
                  <a:pt x="4673203" y="3668614"/>
                  <a:pt x="4673203" y="3668614"/>
                </a:cubicBezTo>
                <a:close/>
                <a:moveTo>
                  <a:pt x="4569023" y="3668614"/>
                </a:moveTo>
                <a:cubicBezTo>
                  <a:pt x="4569023" y="3678536"/>
                  <a:pt x="4571504" y="3681016"/>
                  <a:pt x="4576465" y="3676055"/>
                </a:cubicBezTo>
                <a:cubicBezTo>
                  <a:pt x="4576465" y="3671095"/>
                  <a:pt x="4576465" y="3668614"/>
                  <a:pt x="4576465" y="3668614"/>
                </a:cubicBezTo>
                <a:cubicBezTo>
                  <a:pt x="4576465" y="3668614"/>
                  <a:pt x="4573985" y="3668614"/>
                  <a:pt x="4569023" y="3668614"/>
                </a:cubicBezTo>
                <a:close/>
                <a:moveTo>
                  <a:pt x="4494610" y="3668614"/>
                </a:moveTo>
                <a:lnTo>
                  <a:pt x="4479727" y="3676055"/>
                </a:lnTo>
                <a:cubicBezTo>
                  <a:pt x="4474766" y="3676055"/>
                  <a:pt x="4469805" y="3677295"/>
                  <a:pt x="4464844" y="3679776"/>
                </a:cubicBezTo>
                <a:cubicBezTo>
                  <a:pt x="4459883" y="3682257"/>
                  <a:pt x="4457403" y="3683497"/>
                  <a:pt x="4457403" y="3683497"/>
                </a:cubicBezTo>
                <a:lnTo>
                  <a:pt x="4472286" y="3683497"/>
                </a:lnTo>
                <a:cubicBezTo>
                  <a:pt x="4472286" y="3683497"/>
                  <a:pt x="4472286" y="3685977"/>
                  <a:pt x="4472286" y="3690938"/>
                </a:cubicBezTo>
                <a:lnTo>
                  <a:pt x="4479727" y="3690938"/>
                </a:lnTo>
                <a:cubicBezTo>
                  <a:pt x="4479727" y="3685977"/>
                  <a:pt x="4479727" y="3683497"/>
                  <a:pt x="4479727" y="3683497"/>
                </a:cubicBezTo>
                <a:cubicBezTo>
                  <a:pt x="4479727" y="3678536"/>
                  <a:pt x="4479727" y="3676055"/>
                  <a:pt x="4479727" y="3676055"/>
                </a:cubicBezTo>
                <a:cubicBezTo>
                  <a:pt x="4479727" y="3676055"/>
                  <a:pt x="4482207" y="3676055"/>
                  <a:pt x="4487169" y="3676055"/>
                </a:cubicBezTo>
                <a:close/>
                <a:moveTo>
                  <a:pt x="5067597" y="3661172"/>
                </a:moveTo>
                <a:cubicBezTo>
                  <a:pt x="5072559" y="3661172"/>
                  <a:pt x="5075039" y="3661172"/>
                  <a:pt x="5075039" y="3661172"/>
                </a:cubicBezTo>
                <a:cubicBezTo>
                  <a:pt x="5075039" y="3661172"/>
                  <a:pt x="5077519" y="3664893"/>
                  <a:pt x="5082480" y="3672335"/>
                </a:cubicBezTo>
                <a:cubicBezTo>
                  <a:pt x="5087442" y="3679776"/>
                  <a:pt x="5089922" y="3684737"/>
                  <a:pt x="5089922" y="3687217"/>
                </a:cubicBezTo>
                <a:cubicBezTo>
                  <a:pt x="5089922" y="3689698"/>
                  <a:pt x="5087442" y="3690938"/>
                  <a:pt x="5082480" y="3690938"/>
                </a:cubicBezTo>
                <a:lnTo>
                  <a:pt x="5067597" y="3698380"/>
                </a:lnTo>
                <a:cubicBezTo>
                  <a:pt x="5067597" y="3693419"/>
                  <a:pt x="5068838" y="3689698"/>
                  <a:pt x="5071318" y="3687217"/>
                </a:cubicBezTo>
                <a:cubicBezTo>
                  <a:pt x="5073798" y="3684737"/>
                  <a:pt x="5075039" y="3681016"/>
                  <a:pt x="5075039" y="3676055"/>
                </a:cubicBezTo>
                <a:cubicBezTo>
                  <a:pt x="5075039" y="3671095"/>
                  <a:pt x="5073798" y="3668614"/>
                  <a:pt x="5071318" y="3668614"/>
                </a:cubicBezTo>
                <a:cubicBezTo>
                  <a:pt x="5068838" y="3668614"/>
                  <a:pt x="5067597" y="3666133"/>
                  <a:pt x="5067597" y="3661172"/>
                </a:cubicBezTo>
                <a:close/>
                <a:moveTo>
                  <a:pt x="4613672" y="3661172"/>
                </a:moveTo>
                <a:lnTo>
                  <a:pt x="4598789" y="3668614"/>
                </a:lnTo>
                <a:lnTo>
                  <a:pt x="4606231" y="3668614"/>
                </a:lnTo>
                <a:close/>
                <a:moveTo>
                  <a:pt x="4583906" y="3653731"/>
                </a:moveTo>
                <a:lnTo>
                  <a:pt x="4576465" y="3661172"/>
                </a:lnTo>
                <a:cubicBezTo>
                  <a:pt x="4581426" y="3661172"/>
                  <a:pt x="4583906" y="3661172"/>
                  <a:pt x="4583906" y="3661172"/>
                </a:cubicBezTo>
                <a:cubicBezTo>
                  <a:pt x="4583906" y="3656212"/>
                  <a:pt x="4583906" y="3653731"/>
                  <a:pt x="4583906" y="3653731"/>
                </a:cubicBezTo>
                <a:close/>
                <a:moveTo>
                  <a:pt x="4569023" y="3653731"/>
                </a:moveTo>
                <a:cubicBezTo>
                  <a:pt x="4564062" y="3653731"/>
                  <a:pt x="4561582" y="3654971"/>
                  <a:pt x="4561582" y="3657452"/>
                </a:cubicBezTo>
                <a:cubicBezTo>
                  <a:pt x="4561582" y="3659932"/>
                  <a:pt x="4561582" y="3663653"/>
                  <a:pt x="4561582" y="3668614"/>
                </a:cubicBezTo>
                <a:lnTo>
                  <a:pt x="4569023" y="3661172"/>
                </a:lnTo>
                <a:cubicBezTo>
                  <a:pt x="4569023" y="3656212"/>
                  <a:pt x="4569023" y="3653731"/>
                  <a:pt x="4569023" y="3653731"/>
                </a:cubicBezTo>
                <a:close/>
                <a:moveTo>
                  <a:pt x="4676459" y="3651406"/>
                </a:moveTo>
                <a:cubicBezTo>
                  <a:pt x="4675528" y="3651716"/>
                  <a:pt x="4674444" y="3652491"/>
                  <a:pt x="4673203" y="3653731"/>
                </a:cubicBezTo>
                <a:lnTo>
                  <a:pt x="4680645" y="3661172"/>
                </a:lnTo>
                <a:cubicBezTo>
                  <a:pt x="4680645" y="3653731"/>
                  <a:pt x="4679249" y="3650475"/>
                  <a:pt x="4676459" y="3651406"/>
                </a:cubicBezTo>
                <a:close/>
                <a:moveTo>
                  <a:pt x="5052715" y="3646290"/>
                </a:moveTo>
                <a:lnTo>
                  <a:pt x="5060156" y="3646290"/>
                </a:lnTo>
                <a:cubicBezTo>
                  <a:pt x="5060156" y="3646290"/>
                  <a:pt x="5057676" y="3648770"/>
                  <a:pt x="5052715" y="3653731"/>
                </a:cubicBezTo>
                <a:lnTo>
                  <a:pt x="5045273" y="3653731"/>
                </a:lnTo>
                <a:cubicBezTo>
                  <a:pt x="5045273" y="3653731"/>
                  <a:pt x="5047753" y="3651250"/>
                  <a:pt x="5052715" y="3646290"/>
                </a:cubicBezTo>
                <a:close/>
                <a:moveTo>
                  <a:pt x="4807148" y="3646290"/>
                </a:moveTo>
                <a:cubicBezTo>
                  <a:pt x="4812110" y="3646290"/>
                  <a:pt x="4814590" y="3646290"/>
                  <a:pt x="4814590" y="3646290"/>
                </a:cubicBezTo>
                <a:lnTo>
                  <a:pt x="4807148" y="3653731"/>
                </a:lnTo>
                <a:cubicBezTo>
                  <a:pt x="4807148" y="3653731"/>
                  <a:pt x="4807148" y="3651250"/>
                  <a:pt x="4807148" y="3646290"/>
                </a:cubicBezTo>
                <a:close/>
                <a:moveTo>
                  <a:pt x="4792265" y="3646290"/>
                </a:moveTo>
                <a:cubicBezTo>
                  <a:pt x="4792265" y="3651250"/>
                  <a:pt x="4794745" y="3653731"/>
                  <a:pt x="4799707" y="3653731"/>
                </a:cubicBezTo>
                <a:cubicBezTo>
                  <a:pt x="4799707" y="3658692"/>
                  <a:pt x="4797227" y="3661172"/>
                  <a:pt x="4792265" y="3661172"/>
                </a:cubicBezTo>
                <a:cubicBezTo>
                  <a:pt x="4787304" y="3661172"/>
                  <a:pt x="4784824" y="3658692"/>
                  <a:pt x="4784824" y="3653731"/>
                </a:cubicBezTo>
                <a:cubicBezTo>
                  <a:pt x="4779863" y="3648770"/>
                  <a:pt x="4782344" y="3646290"/>
                  <a:pt x="4792265" y="3646290"/>
                </a:cubicBezTo>
                <a:close/>
                <a:moveTo>
                  <a:pt x="5149453" y="3638848"/>
                </a:moveTo>
                <a:cubicBezTo>
                  <a:pt x="5154414" y="3638848"/>
                  <a:pt x="5156894" y="3641329"/>
                  <a:pt x="5156894" y="3646290"/>
                </a:cubicBezTo>
                <a:cubicBezTo>
                  <a:pt x="5156894" y="3651250"/>
                  <a:pt x="5155654" y="3653731"/>
                  <a:pt x="5153174" y="3653731"/>
                </a:cubicBezTo>
                <a:cubicBezTo>
                  <a:pt x="5150694" y="3653731"/>
                  <a:pt x="5149453" y="3651250"/>
                  <a:pt x="5149453" y="3646290"/>
                </a:cubicBezTo>
                <a:cubicBezTo>
                  <a:pt x="5149453" y="3646290"/>
                  <a:pt x="5149453" y="3643809"/>
                  <a:pt x="5149453" y="3638848"/>
                </a:cubicBezTo>
                <a:close/>
                <a:moveTo>
                  <a:pt x="4889004" y="3638848"/>
                </a:moveTo>
                <a:cubicBezTo>
                  <a:pt x="4889004" y="3643809"/>
                  <a:pt x="4889004" y="3646290"/>
                  <a:pt x="4889004" y="3646290"/>
                </a:cubicBezTo>
                <a:lnTo>
                  <a:pt x="4874121" y="3646290"/>
                </a:lnTo>
                <a:cubicBezTo>
                  <a:pt x="4874121" y="3646290"/>
                  <a:pt x="4876601" y="3645050"/>
                  <a:pt x="4881563" y="3642569"/>
                </a:cubicBezTo>
                <a:cubicBezTo>
                  <a:pt x="4886524" y="3640088"/>
                  <a:pt x="4889004" y="3638848"/>
                  <a:pt x="4889004" y="3638848"/>
                </a:cubicBezTo>
                <a:close/>
                <a:moveTo>
                  <a:pt x="4673203" y="3638848"/>
                </a:moveTo>
                <a:lnTo>
                  <a:pt x="4665761" y="3646290"/>
                </a:lnTo>
                <a:cubicBezTo>
                  <a:pt x="4670723" y="3646290"/>
                  <a:pt x="4673203" y="3646290"/>
                  <a:pt x="4673203" y="3646290"/>
                </a:cubicBezTo>
                <a:cubicBezTo>
                  <a:pt x="4673203" y="3641329"/>
                  <a:pt x="4673203" y="3638848"/>
                  <a:pt x="4673203" y="3638848"/>
                </a:cubicBezTo>
                <a:close/>
                <a:moveTo>
                  <a:pt x="4836914" y="3631407"/>
                </a:moveTo>
                <a:cubicBezTo>
                  <a:pt x="4846835" y="3631407"/>
                  <a:pt x="4851797" y="3631407"/>
                  <a:pt x="4851797" y="3631407"/>
                </a:cubicBezTo>
                <a:cubicBezTo>
                  <a:pt x="4851797" y="3641329"/>
                  <a:pt x="4849317" y="3646290"/>
                  <a:pt x="4844355" y="3646290"/>
                </a:cubicBezTo>
                <a:cubicBezTo>
                  <a:pt x="4839394" y="3646290"/>
                  <a:pt x="4836914" y="3646290"/>
                  <a:pt x="4836914" y="3646290"/>
                </a:cubicBezTo>
                <a:lnTo>
                  <a:pt x="4822031" y="3653731"/>
                </a:lnTo>
                <a:cubicBezTo>
                  <a:pt x="4822031" y="3648770"/>
                  <a:pt x="4822031" y="3646290"/>
                  <a:pt x="4822031" y="3646290"/>
                </a:cubicBezTo>
                <a:close/>
                <a:moveTo>
                  <a:pt x="4591348" y="3631407"/>
                </a:moveTo>
                <a:lnTo>
                  <a:pt x="4583906" y="3638848"/>
                </a:lnTo>
                <a:cubicBezTo>
                  <a:pt x="4578945" y="3638848"/>
                  <a:pt x="4576465" y="3641329"/>
                  <a:pt x="4576465" y="3646290"/>
                </a:cubicBezTo>
                <a:cubicBezTo>
                  <a:pt x="4581426" y="3646290"/>
                  <a:pt x="4583906" y="3646290"/>
                  <a:pt x="4583906" y="3646290"/>
                </a:cubicBezTo>
                <a:cubicBezTo>
                  <a:pt x="4583906" y="3646290"/>
                  <a:pt x="4586387" y="3646290"/>
                  <a:pt x="4591348" y="3646290"/>
                </a:cubicBezTo>
                <a:cubicBezTo>
                  <a:pt x="4591348" y="3646290"/>
                  <a:pt x="4593828" y="3643809"/>
                  <a:pt x="4598789" y="3638848"/>
                </a:cubicBezTo>
                <a:cubicBezTo>
                  <a:pt x="4598789" y="3633888"/>
                  <a:pt x="4597549" y="3631407"/>
                  <a:pt x="4595068" y="3631407"/>
                </a:cubicBezTo>
                <a:cubicBezTo>
                  <a:pt x="4592588" y="3631407"/>
                  <a:pt x="4591348" y="3631407"/>
                  <a:pt x="4591348" y="3631407"/>
                </a:cubicBezTo>
                <a:close/>
                <a:moveTo>
                  <a:pt x="4509492" y="3631407"/>
                </a:moveTo>
                <a:lnTo>
                  <a:pt x="4494610" y="3638848"/>
                </a:lnTo>
                <a:lnTo>
                  <a:pt x="4502051" y="3638848"/>
                </a:lnTo>
                <a:close/>
                <a:moveTo>
                  <a:pt x="5328047" y="3623965"/>
                </a:moveTo>
                <a:cubicBezTo>
                  <a:pt x="5328047" y="3623965"/>
                  <a:pt x="5323085" y="3628926"/>
                  <a:pt x="5313164" y="3638848"/>
                </a:cubicBezTo>
                <a:lnTo>
                  <a:pt x="5305722" y="3646290"/>
                </a:lnTo>
                <a:cubicBezTo>
                  <a:pt x="5305722" y="3641329"/>
                  <a:pt x="5308203" y="3636368"/>
                  <a:pt x="5313164" y="3631407"/>
                </a:cubicBezTo>
                <a:close/>
                <a:moveTo>
                  <a:pt x="5171777" y="3623965"/>
                </a:moveTo>
                <a:cubicBezTo>
                  <a:pt x="5171777" y="3628926"/>
                  <a:pt x="5171777" y="3632647"/>
                  <a:pt x="5171777" y="3635128"/>
                </a:cubicBezTo>
                <a:cubicBezTo>
                  <a:pt x="5171777" y="3637608"/>
                  <a:pt x="5169297" y="3638848"/>
                  <a:pt x="5164336" y="3638848"/>
                </a:cubicBezTo>
                <a:lnTo>
                  <a:pt x="5164336" y="3631407"/>
                </a:lnTo>
                <a:lnTo>
                  <a:pt x="5149453" y="3638848"/>
                </a:lnTo>
                <a:cubicBezTo>
                  <a:pt x="5129609" y="3648770"/>
                  <a:pt x="5119688" y="3648770"/>
                  <a:pt x="5119688" y="3638848"/>
                </a:cubicBezTo>
                <a:cubicBezTo>
                  <a:pt x="5119688" y="3638848"/>
                  <a:pt x="5127129" y="3636368"/>
                  <a:pt x="5142012" y="3631407"/>
                </a:cubicBezTo>
                <a:close/>
                <a:moveTo>
                  <a:pt x="5506640" y="3616524"/>
                </a:moveTo>
                <a:cubicBezTo>
                  <a:pt x="5481836" y="3641329"/>
                  <a:pt x="5469433" y="3651250"/>
                  <a:pt x="5469433" y="3646290"/>
                </a:cubicBezTo>
                <a:cubicBezTo>
                  <a:pt x="5474395" y="3641329"/>
                  <a:pt x="5478115" y="3637608"/>
                  <a:pt x="5480595" y="3635128"/>
                </a:cubicBezTo>
                <a:cubicBezTo>
                  <a:pt x="5483076" y="3632647"/>
                  <a:pt x="5486796" y="3628926"/>
                  <a:pt x="5491758" y="3623965"/>
                </a:cubicBezTo>
                <a:close/>
                <a:moveTo>
                  <a:pt x="4621113" y="3616524"/>
                </a:moveTo>
                <a:cubicBezTo>
                  <a:pt x="4616152" y="3616524"/>
                  <a:pt x="4611192" y="3619005"/>
                  <a:pt x="4606231" y="3623965"/>
                </a:cubicBezTo>
                <a:lnTo>
                  <a:pt x="4613672" y="3638848"/>
                </a:lnTo>
                <a:lnTo>
                  <a:pt x="4606231" y="3646290"/>
                </a:lnTo>
                <a:lnTo>
                  <a:pt x="4598789" y="3653731"/>
                </a:lnTo>
                <a:lnTo>
                  <a:pt x="4613672" y="3653731"/>
                </a:lnTo>
                <a:cubicBezTo>
                  <a:pt x="4613672" y="3648770"/>
                  <a:pt x="4613672" y="3646290"/>
                  <a:pt x="4613672" y="3646290"/>
                </a:cubicBezTo>
                <a:cubicBezTo>
                  <a:pt x="4613672" y="3646290"/>
                  <a:pt x="4616152" y="3645050"/>
                  <a:pt x="4621113" y="3642569"/>
                </a:cubicBezTo>
                <a:cubicBezTo>
                  <a:pt x="4626074" y="3640088"/>
                  <a:pt x="4628554" y="3638848"/>
                  <a:pt x="4628554" y="3638848"/>
                </a:cubicBezTo>
                <a:cubicBezTo>
                  <a:pt x="4628554" y="3638848"/>
                  <a:pt x="4628554" y="3636368"/>
                  <a:pt x="4628554" y="3631407"/>
                </a:cubicBezTo>
                <a:cubicBezTo>
                  <a:pt x="4628554" y="3626446"/>
                  <a:pt x="4628554" y="3623965"/>
                  <a:pt x="4628554" y="3623965"/>
                </a:cubicBezTo>
                <a:cubicBezTo>
                  <a:pt x="4628554" y="3623965"/>
                  <a:pt x="4627314" y="3622725"/>
                  <a:pt x="4624834" y="3620245"/>
                </a:cubicBezTo>
                <a:cubicBezTo>
                  <a:pt x="4622354" y="3617764"/>
                  <a:pt x="4621113" y="3616524"/>
                  <a:pt x="4621113" y="3616524"/>
                </a:cubicBezTo>
                <a:close/>
                <a:moveTo>
                  <a:pt x="4582976" y="3614199"/>
                </a:moveTo>
                <a:cubicBezTo>
                  <a:pt x="4581116" y="3614508"/>
                  <a:pt x="4578945" y="3615284"/>
                  <a:pt x="4576465" y="3616524"/>
                </a:cubicBezTo>
                <a:cubicBezTo>
                  <a:pt x="4576465" y="3616524"/>
                  <a:pt x="4576465" y="3619005"/>
                  <a:pt x="4576465" y="3623965"/>
                </a:cubicBezTo>
                <a:lnTo>
                  <a:pt x="4591348" y="3623965"/>
                </a:lnTo>
                <a:cubicBezTo>
                  <a:pt x="4591348" y="3616524"/>
                  <a:pt x="4588557" y="3613268"/>
                  <a:pt x="4582976" y="3614199"/>
                </a:cubicBezTo>
                <a:close/>
                <a:moveTo>
                  <a:pt x="5257836" y="3612321"/>
                </a:moveTo>
                <a:lnTo>
                  <a:pt x="5257353" y="3612803"/>
                </a:lnTo>
                <a:cubicBezTo>
                  <a:pt x="5254873" y="3615284"/>
                  <a:pt x="5253633" y="3616524"/>
                  <a:pt x="5253633" y="3616524"/>
                </a:cubicBezTo>
                <a:close/>
                <a:moveTo>
                  <a:pt x="5342929" y="3609083"/>
                </a:moveTo>
                <a:lnTo>
                  <a:pt x="5342929" y="3616524"/>
                </a:lnTo>
                <a:cubicBezTo>
                  <a:pt x="5337968" y="3621485"/>
                  <a:pt x="5333008" y="3623965"/>
                  <a:pt x="5328047" y="3623965"/>
                </a:cubicBezTo>
                <a:lnTo>
                  <a:pt x="5335488" y="3616524"/>
                </a:lnTo>
                <a:close/>
                <a:moveTo>
                  <a:pt x="5261074" y="3609083"/>
                </a:moveTo>
                <a:cubicBezTo>
                  <a:pt x="5261074" y="3609083"/>
                  <a:pt x="5260764" y="3609392"/>
                  <a:pt x="5260144" y="3610013"/>
                </a:cubicBezTo>
                <a:lnTo>
                  <a:pt x="5257836" y="3612321"/>
                </a:lnTo>
                <a:close/>
                <a:moveTo>
                  <a:pt x="4635996" y="3609083"/>
                </a:moveTo>
                <a:lnTo>
                  <a:pt x="4643437" y="3616524"/>
                </a:lnTo>
                <a:cubicBezTo>
                  <a:pt x="4638477" y="3616524"/>
                  <a:pt x="4635996" y="3617764"/>
                  <a:pt x="4635996" y="3620245"/>
                </a:cubicBezTo>
                <a:cubicBezTo>
                  <a:pt x="4635996" y="3622725"/>
                  <a:pt x="4635996" y="3623965"/>
                  <a:pt x="4635996" y="3623965"/>
                </a:cubicBezTo>
                <a:cubicBezTo>
                  <a:pt x="4635996" y="3623965"/>
                  <a:pt x="4638477" y="3623965"/>
                  <a:pt x="4643437" y="3623965"/>
                </a:cubicBezTo>
                <a:cubicBezTo>
                  <a:pt x="4643437" y="3619005"/>
                  <a:pt x="4643437" y="3616524"/>
                  <a:pt x="4643437" y="3616524"/>
                </a:cubicBezTo>
                <a:cubicBezTo>
                  <a:pt x="4643437" y="3616524"/>
                  <a:pt x="4643437" y="3614043"/>
                  <a:pt x="4643437" y="3609083"/>
                </a:cubicBezTo>
                <a:cubicBezTo>
                  <a:pt x="4643437" y="3609083"/>
                  <a:pt x="4640957" y="3609083"/>
                  <a:pt x="4635996" y="3609083"/>
                </a:cubicBezTo>
                <a:close/>
                <a:moveTo>
                  <a:pt x="4595068" y="3609083"/>
                </a:moveTo>
                <a:cubicBezTo>
                  <a:pt x="4592588" y="3609083"/>
                  <a:pt x="4591348" y="3611563"/>
                  <a:pt x="4591348" y="3616524"/>
                </a:cubicBezTo>
                <a:cubicBezTo>
                  <a:pt x="4596309" y="3616524"/>
                  <a:pt x="4598789" y="3615284"/>
                  <a:pt x="4598789" y="3612803"/>
                </a:cubicBezTo>
                <a:cubicBezTo>
                  <a:pt x="4598789" y="3610323"/>
                  <a:pt x="4597549" y="3609083"/>
                  <a:pt x="4595068" y="3609083"/>
                </a:cubicBezTo>
                <a:close/>
                <a:moveTo>
                  <a:pt x="4554141" y="3609083"/>
                </a:moveTo>
                <a:lnTo>
                  <a:pt x="4539258" y="3616524"/>
                </a:lnTo>
                <a:lnTo>
                  <a:pt x="4546699" y="3623965"/>
                </a:lnTo>
                <a:cubicBezTo>
                  <a:pt x="4551660" y="3619005"/>
                  <a:pt x="4554141" y="3614043"/>
                  <a:pt x="4554141" y="3609083"/>
                </a:cubicBezTo>
                <a:close/>
                <a:moveTo>
                  <a:pt x="4784824" y="3601641"/>
                </a:moveTo>
                <a:lnTo>
                  <a:pt x="4799707" y="3601641"/>
                </a:lnTo>
                <a:lnTo>
                  <a:pt x="4784824" y="3609083"/>
                </a:lnTo>
                <a:close/>
                <a:moveTo>
                  <a:pt x="5223867" y="3586758"/>
                </a:moveTo>
                <a:cubicBezTo>
                  <a:pt x="5223867" y="3586758"/>
                  <a:pt x="5226347" y="3586758"/>
                  <a:pt x="5231308" y="3586758"/>
                </a:cubicBezTo>
                <a:cubicBezTo>
                  <a:pt x="5236270" y="3586758"/>
                  <a:pt x="5238750" y="3586758"/>
                  <a:pt x="5238750" y="3586758"/>
                </a:cubicBezTo>
                <a:lnTo>
                  <a:pt x="5223867" y="3594200"/>
                </a:lnTo>
                <a:cubicBezTo>
                  <a:pt x="5223867" y="3589239"/>
                  <a:pt x="5223867" y="3586758"/>
                  <a:pt x="5223867" y="3586758"/>
                </a:cubicBezTo>
                <a:close/>
                <a:moveTo>
                  <a:pt x="4822031" y="3586758"/>
                </a:moveTo>
                <a:cubicBezTo>
                  <a:pt x="4822031" y="3591719"/>
                  <a:pt x="4823272" y="3594200"/>
                  <a:pt x="4825752" y="3594200"/>
                </a:cubicBezTo>
                <a:cubicBezTo>
                  <a:pt x="4828232" y="3594200"/>
                  <a:pt x="4829472" y="3596680"/>
                  <a:pt x="4829472" y="3601641"/>
                </a:cubicBezTo>
                <a:cubicBezTo>
                  <a:pt x="4829472" y="3606602"/>
                  <a:pt x="4831953" y="3609083"/>
                  <a:pt x="4836914" y="3609083"/>
                </a:cubicBezTo>
                <a:cubicBezTo>
                  <a:pt x="4841875" y="3609083"/>
                  <a:pt x="4844355" y="3611563"/>
                  <a:pt x="4844355" y="3616524"/>
                </a:cubicBezTo>
                <a:cubicBezTo>
                  <a:pt x="4834434" y="3616524"/>
                  <a:pt x="4826992" y="3616524"/>
                  <a:pt x="4822031" y="3616524"/>
                </a:cubicBezTo>
                <a:cubicBezTo>
                  <a:pt x="4817070" y="3611563"/>
                  <a:pt x="4814590" y="3609083"/>
                  <a:pt x="4814590" y="3609083"/>
                </a:cubicBezTo>
                <a:lnTo>
                  <a:pt x="4814590" y="3594200"/>
                </a:lnTo>
                <a:close/>
                <a:moveTo>
                  <a:pt x="5179219" y="3579317"/>
                </a:moveTo>
                <a:cubicBezTo>
                  <a:pt x="5184180" y="3579317"/>
                  <a:pt x="5184180" y="3580557"/>
                  <a:pt x="5179219" y="3583038"/>
                </a:cubicBezTo>
                <a:cubicBezTo>
                  <a:pt x="5174257" y="3585518"/>
                  <a:pt x="5171777" y="3586758"/>
                  <a:pt x="5171777" y="3586758"/>
                </a:cubicBezTo>
                <a:lnTo>
                  <a:pt x="5134571" y="3609083"/>
                </a:lnTo>
                <a:lnTo>
                  <a:pt x="5127129" y="3609083"/>
                </a:lnTo>
                <a:cubicBezTo>
                  <a:pt x="5127129" y="3604122"/>
                  <a:pt x="5134571" y="3597921"/>
                  <a:pt x="5149453" y="3590479"/>
                </a:cubicBezTo>
                <a:cubicBezTo>
                  <a:pt x="5164336" y="3583038"/>
                  <a:pt x="5174257" y="3579317"/>
                  <a:pt x="5179219" y="3579317"/>
                </a:cubicBezTo>
                <a:close/>
                <a:moveTo>
                  <a:pt x="5097364" y="3579317"/>
                </a:moveTo>
                <a:lnTo>
                  <a:pt x="5104805" y="3579317"/>
                </a:lnTo>
                <a:lnTo>
                  <a:pt x="5089922" y="3586758"/>
                </a:lnTo>
                <a:close/>
                <a:moveTo>
                  <a:pt x="4941094" y="3579317"/>
                </a:moveTo>
                <a:lnTo>
                  <a:pt x="4948535" y="3579317"/>
                </a:lnTo>
                <a:cubicBezTo>
                  <a:pt x="4948535" y="3584278"/>
                  <a:pt x="4948535" y="3586758"/>
                  <a:pt x="4948535" y="3586758"/>
                </a:cubicBezTo>
                <a:close/>
                <a:moveTo>
                  <a:pt x="4713200" y="3574666"/>
                </a:moveTo>
                <a:cubicBezTo>
                  <a:pt x="4710100" y="3575286"/>
                  <a:pt x="4705450" y="3576837"/>
                  <a:pt x="4699248" y="3579317"/>
                </a:cubicBezTo>
                <a:cubicBezTo>
                  <a:pt x="4686846" y="3584278"/>
                  <a:pt x="4680645" y="3587998"/>
                  <a:pt x="4680645" y="3590479"/>
                </a:cubicBezTo>
                <a:cubicBezTo>
                  <a:pt x="4680645" y="3592960"/>
                  <a:pt x="4678165" y="3594200"/>
                  <a:pt x="4673203" y="3594200"/>
                </a:cubicBezTo>
                <a:cubicBezTo>
                  <a:pt x="4673203" y="3599161"/>
                  <a:pt x="4670723" y="3601641"/>
                  <a:pt x="4665761" y="3601641"/>
                </a:cubicBezTo>
                <a:cubicBezTo>
                  <a:pt x="4660801" y="3601641"/>
                  <a:pt x="4658320" y="3602881"/>
                  <a:pt x="4658320" y="3605362"/>
                </a:cubicBezTo>
                <a:cubicBezTo>
                  <a:pt x="4658320" y="3607843"/>
                  <a:pt x="4660801" y="3609083"/>
                  <a:pt x="4665761" y="3609083"/>
                </a:cubicBezTo>
                <a:lnTo>
                  <a:pt x="4673203" y="3609083"/>
                </a:lnTo>
                <a:lnTo>
                  <a:pt x="4680645" y="3609083"/>
                </a:lnTo>
                <a:lnTo>
                  <a:pt x="4688086" y="3609083"/>
                </a:lnTo>
                <a:cubicBezTo>
                  <a:pt x="4698008" y="3604122"/>
                  <a:pt x="4702969" y="3599161"/>
                  <a:pt x="4702969" y="3594200"/>
                </a:cubicBezTo>
                <a:lnTo>
                  <a:pt x="4702969" y="3586758"/>
                </a:lnTo>
                <a:cubicBezTo>
                  <a:pt x="4702969" y="3586758"/>
                  <a:pt x="4705449" y="3585518"/>
                  <a:pt x="4710410" y="3583038"/>
                </a:cubicBezTo>
                <a:cubicBezTo>
                  <a:pt x="4715372" y="3580557"/>
                  <a:pt x="4717852" y="3578077"/>
                  <a:pt x="4717852" y="3575596"/>
                </a:cubicBezTo>
                <a:cubicBezTo>
                  <a:pt x="4717852" y="3574356"/>
                  <a:pt x="4716301" y="3574046"/>
                  <a:pt x="4713200" y="3574666"/>
                </a:cubicBezTo>
                <a:close/>
                <a:moveTo>
                  <a:pt x="4955976" y="3571876"/>
                </a:moveTo>
                <a:cubicBezTo>
                  <a:pt x="4955976" y="3571876"/>
                  <a:pt x="4957217" y="3571876"/>
                  <a:pt x="4959697" y="3571876"/>
                </a:cubicBezTo>
                <a:cubicBezTo>
                  <a:pt x="4962177" y="3571876"/>
                  <a:pt x="4960938" y="3574356"/>
                  <a:pt x="4955976" y="3579317"/>
                </a:cubicBezTo>
                <a:lnTo>
                  <a:pt x="4948535" y="3579317"/>
                </a:lnTo>
                <a:cubicBezTo>
                  <a:pt x="4953496" y="3574356"/>
                  <a:pt x="4955976" y="3571876"/>
                  <a:pt x="4955976" y="3571876"/>
                </a:cubicBezTo>
                <a:close/>
                <a:moveTo>
                  <a:pt x="4970859" y="3564434"/>
                </a:moveTo>
                <a:cubicBezTo>
                  <a:pt x="4975820" y="3564434"/>
                  <a:pt x="4978301" y="3566915"/>
                  <a:pt x="4978301" y="3571876"/>
                </a:cubicBezTo>
                <a:lnTo>
                  <a:pt x="4978301" y="3579317"/>
                </a:lnTo>
                <a:cubicBezTo>
                  <a:pt x="4973339" y="3579317"/>
                  <a:pt x="4970859" y="3578077"/>
                  <a:pt x="4970859" y="3575596"/>
                </a:cubicBezTo>
                <a:cubicBezTo>
                  <a:pt x="4970859" y="3573116"/>
                  <a:pt x="4970859" y="3569395"/>
                  <a:pt x="4970859" y="3564434"/>
                </a:cubicBezTo>
                <a:close/>
                <a:moveTo>
                  <a:pt x="5290840" y="3556993"/>
                </a:moveTo>
                <a:cubicBezTo>
                  <a:pt x="5290840" y="3566915"/>
                  <a:pt x="5283398" y="3571876"/>
                  <a:pt x="5268515" y="3571876"/>
                </a:cubicBezTo>
                <a:lnTo>
                  <a:pt x="5268515" y="3564434"/>
                </a:lnTo>
                <a:close/>
                <a:moveTo>
                  <a:pt x="5045273" y="3556993"/>
                </a:moveTo>
                <a:cubicBezTo>
                  <a:pt x="5050235" y="3556993"/>
                  <a:pt x="5052715" y="3558233"/>
                  <a:pt x="5052715" y="3560713"/>
                </a:cubicBezTo>
                <a:cubicBezTo>
                  <a:pt x="5052715" y="3563194"/>
                  <a:pt x="5051474" y="3564434"/>
                  <a:pt x="5048994" y="3564434"/>
                </a:cubicBezTo>
                <a:cubicBezTo>
                  <a:pt x="5046514" y="3564434"/>
                  <a:pt x="5045273" y="3561954"/>
                  <a:pt x="5045273" y="3556993"/>
                </a:cubicBezTo>
                <a:close/>
                <a:moveTo>
                  <a:pt x="4896446" y="3549551"/>
                </a:moveTo>
                <a:lnTo>
                  <a:pt x="4889004" y="3556993"/>
                </a:lnTo>
                <a:lnTo>
                  <a:pt x="4874121" y="3571876"/>
                </a:lnTo>
                <a:lnTo>
                  <a:pt x="4874121" y="3579317"/>
                </a:lnTo>
                <a:cubicBezTo>
                  <a:pt x="4869160" y="3584278"/>
                  <a:pt x="4866679" y="3586758"/>
                  <a:pt x="4866679" y="3586758"/>
                </a:cubicBezTo>
                <a:cubicBezTo>
                  <a:pt x="4866679" y="3586758"/>
                  <a:pt x="4870400" y="3585518"/>
                  <a:pt x="4877842" y="3583038"/>
                </a:cubicBezTo>
                <a:cubicBezTo>
                  <a:pt x="4885283" y="3580557"/>
                  <a:pt x="4889004" y="3576836"/>
                  <a:pt x="4889004" y="3571876"/>
                </a:cubicBezTo>
                <a:lnTo>
                  <a:pt x="4896446" y="3571876"/>
                </a:lnTo>
                <a:cubicBezTo>
                  <a:pt x="4901407" y="3576836"/>
                  <a:pt x="4903887" y="3579317"/>
                  <a:pt x="4903887" y="3579317"/>
                </a:cubicBezTo>
                <a:cubicBezTo>
                  <a:pt x="4903887" y="3584278"/>
                  <a:pt x="4905128" y="3586758"/>
                  <a:pt x="4907608" y="3586758"/>
                </a:cubicBezTo>
                <a:cubicBezTo>
                  <a:pt x="4910088" y="3586758"/>
                  <a:pt x="4911328" y="3586758"/>
                  <a:pt x="4911328" y="3586758"/>
                </a:cubicBezTo>
                <a:lnTo>
                  <a:pt x="4918770" y="3586758"/>
                </a:lnTo>
                <a:lnTo>
                  <a:pt x="4918770" y="3601641"/>
                </a:lnTo>
                <a:cubicBezTo>
                  <a:pt x="4913808" y="3601641"/>
                  <a:pt x="4911328" y="3601641"/>
                  <a:pt x="4911328" y="3601641"/>
                </a:cubicBezTo>
                <a:cubicBezTo>
                  <a:pt x="4911328" y="3611563"/>
                  <a:pt x="4903887" y="3616524"/>
                  <a:pt x="4889004" y="3616524"/>
                </a:cubicBezTo>
                <a:cubicBezTo>
                  <a:pt x="4884043" y="3616524"/>
                  <a:pt x="4881563" y="3617764"/>
                  <a:pt x="4881563" y="3620245"/>
                </a:cubicBezTo>
                <a:cubicBezTo>
                  <a:pt x="4881563" y="3622725"/>
                  <a:pt x="4884043" y="3623965"/>
                  <a:pt x="4889004" y="3623965"/>
                </a:cubicBezTo>
                <a:cubicBezTo>
                  <a:pt x="4889004" y="3628926"/>
                  <a:pt x="4886524" y="3631407"/>
                  <a:pt x="4881563" y="3631407"/>
                </a:cubicBezTo>
                <a:cubicBezTo>
                  <a:pt x="4876601" y="3631407"/>
                  <a:pt x="4874121" y="3631407"/>
                  <a:pt x="4874121" y="3631407"/>
                </a:cubicBezTo>
                <a:cubicBezTo>
                  <a:pt x="4869160" y="3626446"/>
                  <a:pt x="4866679" y="3621485"/>
                  <a:pt x="4866679" y="3616524"/>
                </a:cubicBezTo>
                <a:cubicBezTo>
                  <a:pt x="4866679" y="3611563"/>
                  <a:pt x="4869160" y="3611563"/>
                  <a:pt x="4874121" y="3616524"/>
                </a:cubicBezTo>
                <a:lnTo>
                  <a:pt x="4881563" y="3601641"/>
                </a:lnTo>
                <a:cubicBezTo>
                  <a:pt x="4881563" y="3601641"/>
                  <a:pt x="4879083" y="3601641"/>
                  <a:pt x="4874121" y="3601641"/>
                </a:cubicBezTo>
                <a:cubicBezTo>
                  <a:pt x="4869160" y="3601641"/>
                  <a:pt x="4864199" y="3599161"/>
                  <a:pt x="4859238" y="3594200"/>
                </a:cubicBezTo>
                <a:lnTo>
                  <a:pt x="4851797" y="3594200"/>
                </a:lnTo>
                <a:lnTo>
                  <a:pt x="4844355" y="3594200"/>
                </a:lnTo>
                <a:cubicBezTo>
                  <a:pt x="4834434" y="3594200"/>
                  <a:pt x="4831953" y="3591719"/>
                  <a:pt x="4836914" y="3586758"/>
                </a:cubicBezTo>
                <a:lnTo>
                  <a:pt x="4851797" y="3579317"/>
                </a:lnTo>
                <a:lnTo>
                  <a:pt x="4866679" y="3564434"/>
                </a:lnTo>
                <a:close/>
                <a:moveTo>
                  <a:pt x="5320605" y="3542110"/>
                </a:moveTo>
                <a:lnTo>
                  <a:pt x="5328047" y="3542110"/>
                </a:lnTo>
                <a:lnTo>
                  <a:pt x="5305722" y="3549551"/>
                </a:lnTo>
                <a:cubicBezTo>
                  <a:pt x="5305722" y="3544591"/>
                  <a:pt x="5310684" y="3542110"/>
                  <a:pt x="5320605" y="3542110"/>
                </a:cubicBezTo>
                <a:close/>
                <a:moveTo>
                  <a:pt x="4732734" y="3542110"/>
                </a:moveTo>
                <a:cubicBezTo>
                  <a:pt x="4722813" y="3542110"/>
                  <a:pt x="4715372" y="3544591"/>
                  <a:pt x="4710410" y="3549551"/>
                </a:cubicBezTo>
                <a:cubicBezTo>
                  <a:pt x="4705449" y="3554512"/>
                  <a:pt x="4702969" y="3554512"/>
                  <a:pt x="4702969" y="3549551"/>
                </a:cubicBezTo>
                <a:cubicBezTo>
                  <a:pt x="4698008" y="3549551"/>
                  <a:pt x="4694288" y="3550791"/>
                  <a:pt x="4691807" y="3553272"/>
                </a:cubicBezTo>
                <a:cubicBezTo>
                  <a:pt x="4689327" y="3555753"/>
                  <a:pt x="4688086" y="3556993"/>
                  <a:pt x="4688086" y="3556993"/>
                </a:cubicBezTo>
                <a:lnTo>
                  <a:pt x="4688086" y="3564434"/>
                </a:lnTo>
                <a:cubicBezTo>
                  <a:pt x="4693048" y="3564434"/>
                  <a:pt x="4700489" y="3561954"/>
                  <a:pt x="4710410" y="3556993"/>
                </a:cubicBezTo>
                <a:cubicBezTo>
                  <a:pt x="4715372" y="3552032"/>
                  <a:pt x="4720332" y="3549551"/>
                  <a:pt x="4725293" y="3549551"/>
                </a:cubicBezTo>
                <a:cubicBezTo>
                  <a:pt x="4730254" y="3549551"/>
                  <a:pt x="4732734" y="3549551"/>
                  <a:pt x="4732734" y="3549551"/>
                </a:cubicBezTo>
                <a:close/>
                <a:moveTo>
                  <a:pt x="5082480" y="3534669"/>
                </a:moveTo>
                <a:cubicBezTo>
                  <a:pt x="5087442" y="3539629"/>
                  <a:pt x="5089922" y="3542110"/>
                  <a:pt x="5089922" y="3542110"/>
                </a:cubicBezTo>
                <a:lnTo>
                  <a:pt x="5082480" y="3542110"/>
                </a:lnTo>
                <a:close/>
                <a:moveTo>
                  <a:pt x="5045273" y="3534669"/>
                </a:moveTo>
                <a:lnTo>
                  <a:pt x="5052715" y="3534669"/>
                </a:lnTo>
                <a:cubicBezTo>
                  <a:pt x="5052715" y="3539629"/>
                  <a:pt x="5051474" y="3542110"/>
                  <a:pt x="5048994" y="3542110"/>
                </a:cubicBezTo>
                <a:cubicBezTo>
                  <a:pt x="5046514" y="3542110"/>
                  <a:pt x="5045273" y="3539629"/>
                  <a:pt x="5045273" y="3534669"/>
                </a:cubicBezTo>
                <a:close/>
                <a:moveTo>
                  <a:pt x="4955976" y="3534669"/>
                </a:moveTo>
                <a:lnTo>
                  <a:pt x="4963418" y="3542110"/>
                </a:lnTo>
                <a:cubicBezTo>
                  <a:pt x="4958456" y="3542110"/>
                  <a:pt x="4955976" y="3542110"/>
                  <a:pt x="4955976" y="3542110"/>
                </a:cubicBezTo>
                <a:cubicBezTo>
                  <a:pt x="4955976" y="3537149"/>
                  <a:pt x="4955976" y="3534669"/>
                  <a:pt x="4955976" y="3534669"/>
                </a:cubicBezTo>
                <a:close/>
                <a:moveTo>
                  <a:pt x="4918770" y="3534669"/>
                </a:moveTo>
                <a:cubicBezTo>
                  <a:pt x="4928691" y="3534669"/>
                  <a:pt x="4928691" y="3537149"/>
                  <a:pt x="4918770" y="3542110"/>
                </a:cubicBezTo>
                <a:cubicBezTo>
                  <a:pt x="4913808" y="3547071"/>
                  <a:pt x="4913808" y="3549551"/>
                  <a:pt x="4918770" y="3549551"/>
                </a:cubicBezTo>
                <a:lnTo>
                  <a:pt x="4926211" y="3571876"/>
                </a:lnTo>
                <a:lnTo>
                  <a:pt x="4918770" y="3571876"/>
                </a:lnTo>
                <a:cubicBezTo>
                  <a:pt x="4913808" y="3571876"/>
                  <a:pt x="4911328" y="3571876"/>
                  <a:pt x="4911328" y="3571876"/>
                </a:cubicBezTo>
                <a:lnTo>
                  <a:pt x="4911328" y="3564434"/>
                </a:lnTo>
                <a:lnTo>
                  <a:pt x="4911328" y="3549551"/>
                </a:lnTo>
                <a:cubicBezTo>
                  <a:pt x="4911328" y="3539629"/>
                  <a:pt x="4913808" y="3534669"/>
                  <a:pt x="4918770" y="3534669"/>
                </a:cubicBezTo>
                <a:close/>
                <a:moveTo>
                  <a:pt x="4874121" y="3534669"/>
                </a:moveTo>
                <a:cubicBezTo>
                  <a:pt x="4874121" y="3534669"/>
                  <a:pt x="4876601" y="3534669"/>
                  <a:pt x="4881563" y="3534669"/>
                </a:cubicBezTo>
                <a:cubicBezTo>
                  <a:pt x="4886524" y="3534669"/>
                  <a:pt x="4889004" y="3534669"/>
                  <a:pt x="4889004" y="3534669"/>
                </a:cubicBezTo>
                <a:lnTo>
                  <a:pt x="4881563" y="3542110"/>
                </a:lnTo>
                <a:close/>
                <a:moveTo>
                  <a:pt x="5357812" y="3519786"/>
                </a:moveTo>
                <a:lnTo>
                  <a:pt x="5357812" y="3527227"/>
                </a:lnTo>
                <a:cubicBezTo>
                  <a:pt x="5357812" y="3527227"/>
                  <a:pt x="5356572" y="3528467"/>
                  <a:pt x="5354092" y="3530948"/>
                </a:cubicBezTo>
                <a:cubicBezTo>
                  <a:pt x="5351611" y="3533429"/>
                  <a:pt x="5350371" y="3534669"/>
                  <a:pt x="5350371" y="3534669"/>
                </a:cubicBezTo>
                <a:lnTo>
                  <a:pt x="5350371" y="3527227"/>
                </a:lnTo>
                <a:cubicBezTo>
                  <a:pt x="5355332" y="3522266"/>
                  <a:pt x="5357812" y="3519786"/>
                  <a:pt x="5357812" y="3519786"/>
                </a:cubicBezTo>
                <a:close/>
                <a:moveTo>
                  <a:pt x="4985742" y="3519786"/>
                </a:moveTo>
                <a:cubicBezTo>
                  <a:pt x="4980781" y="3524747"/>
                  <a:pt x="4978301" y="3527227"/>
                  <a:pt x="4978301" y="3527227"/>
                </a:cubicBezTo>
                <a:cubicBezTo>
                  <a:pt x="4978301" y="3532188"/>
                  <a:pt x="4980781" y="3532188"/>
                  <a:pt x="4985742" y="3527227"/>
                </a:cubicBezTo>
                <a:cubicBezTo>
                  <a:pt x="4985742" y="3522266"/>
                  <a:pt x="4985742" y="3519786"/>
                  <a:pt x="4985742" y="3519786"/>
                </a:cubicBezTo>
                <a:close/>
                <a:moveTo>
                  <a:pt x="4874121" y="3519786"/>
                </a:moveTo>
                <a:cubicBezTo>
                  <a:pt x="4879083" y="3524747"/>
                  <a:pt x="4881563" y="3527227"/>
                  <a:pt x="4881563" y="3527227"/>
                </a:cubicBezTo>
                <a:lnTo>
                  <a:pt x="4874121" y="3527227"/>
                </a:lnTo>
                <a:close/>
                <a:moveTo>
                  <a:pt x="4829472" y="3519786"/>
                </a:moveTo>
                <a:cubicBezTo>
                  <a:pt x="4834434" y="3519786"/>
                  <a:pt x="4838154" y="3519786"/>
                  <a:pt x="4840635" y="3519786"/>
                </a:cubicBezTo>
                <a:cubicBezTo>
                  <a:pt x="4843115" y="3519786"/>
                  <a:pt x="4844355" y="3519786"/>
                  <a:pt x="4844355" y="3519786"/>
                </a:cubicBezTo>
                <a:cubicBezTo>
                  <a:pt x="4849317" y="3524747"/>
                  <a:pt x="4854277" y="3525987"/>
                  <a:pt x="4859238" y="3523506"/>
                </a:cubicBezTo>
                <a:cubicBezTo>
                  <a:pt x="4864199" y="3521026"/>
                  <a:pt x="4866679" y="3522266"/>
                  <a:pt x="4866679" y="3527227"/>
                </a:cubicBezTo>
                <a:cubicBezTo>
                  <a:pt x="4866679" y="3532188"/>
                  <a:pt x="4865439" y="3534669"/>
                  <a:pt x="4862959" y="3534669"/>
                </a:cubicBezTo>
                <a:cubicBezTo>
                  <a:pt x="4860479" y="3534669"/>
                  <a:pt x="4859238" y="3537149"/>
                  <a:pt x="4859238" y="3542110"/>
                </a:cubicBezTo>
                <a:cubicBezTo>
                  <a:pt x="4849317" y="3561954"/>
                  <a:pt x="4836914" y="3566915"/>
                  <a:pt x="4822031" y="3556993"/>
                </a:cubicBezTo>
                <a:lnTo>
                  <a:pt x="4807148" y="3564434"/>
                </a:lnTo>
                <a:cubicBezTo>
                  <a:pt x="4812110" y="3569395"/>
                  <a:pt x="4812110" y="3574356"/>
                  <a:pt x="4807148" y="3579317"/>
                </a:cubicBezTo>
                <a:lnTo>
                  <a:pt x="4799707" y="3579317"/>
                </a:lnTo>
                <a:cubicBezTo>
                  <a:pt x="4799707" y="3579317"/>
                  <a:pt x="4799707" y="3578077"/>
                  <a:pt x="4799707" y="3575596"/>
                </a:cubicBezTo>
                <a:cubicBezTo>
                  <a:pt x="4799707" y="3573116"/>
                  <a:pt x="4799707" y="3569395"/>
                  <a:pt x="4799707" y="3564434"/>
                </a:cubicBezTo>
                <a:cubicBezTo>
                  <a:pt x="4799707" y="3559473"/>
                  <a:pt x="4799707" y="3556993"/>
                  <a:pt x="4799707" y="3556993"/>
                </a:cubicBezTo>
                <a:lnTo>
                  <a:pt x="4799707" y="3549551"/>
                </a:lnTo>
                <a:lnTo>
                  <a:pt x="4807148" y="3542110"/>
                </a:lnTo>
                <a:lnTo>
                  <a:pt x="4814590" y="3542110"/>
                </a:lnTo>
                <a:lnTo>
                  <a:pt x="4814590" y="3549551"/>
                </a:lnTo>
                <a:cubicBezTo>
                  <a:pt x="4819551" y="3549551"/>
                  <a:pt x="4822031" y="3547071"/>
                  <a:pt x="4822031" y="3542110"/>
                </a:cubicBezTo>
                <a:cubicBezTo>
                  <a:pt x="4822031" y="3537149"/>
                  <a:pt x="4824511" y="3537149"/>
                  <a:pt x="4829472" y="3542110"/>
                </a:cubicBezTo>
                <a:cubicBezTo>
                  <a:pt x="4834434" y="3547071"/>
                  <a:pt x="4836914" y="3547071"/>
                  <a:pt x="4836914" y="3542110"/>
                </a:cubicBezTo>
                <a:cubicBezTo>
                  <a:pt x="4836914" y="3537149"/>
                  <a:pt x="4834434" y="3533429"/>
                  <a:pt x="4829472" y="3530948"/>
                </a:cubicBezTo>
                <a:cubicBezTo>
                  <a:pt x="4824511" y="3528467"/>
                  <a:pt x="4824511" y="3524747"/>
                  <a:pt x="4829472" y="3519786"/>
                </a:cubicBezTo>
                <a:close/>
                <a:moveTo>
                  <a:pt x="5270376" y="3516065"/>
                </a:moveTo>
                <a:cubicBezTo>
                  <a:pt x="5271616" y="3516065"/>
                  <a:pt x="5273476" y="3517306"/>
                  <a:pt x="5275957" y="3519786"/>
                </a:cubicBezTo>
                <a:cubicBezTo>
                  <a:pt x="5280918" y="3524747"/>
                  <a:pt x="5283398" y="3527227"/>
                  <a:pt x="5283398" y="3527227"/>
                </a:cubicBezTo>
                <a:cubicBezTo>
                  <a:pt x="5263554" y="3537149"/>
                  <a:pt x="5251152" y="3542110"/>
                  <a:pt x="5246191" y="3542110"/>
                </a:cubicBezTo>
                <a:lnTo>
                  <a:pt x="5238750" y="3527227"/>
                </a:lnTo>
                <a:cubicBezTo>
                  <a:pt x="5238750" y="3522266"/>
                  <a:pt x="5241230" y="3519786"/>
                  <a:pt x="5246191" y="3519786"/>
                </a:cubicBezTo>
                <a:lnTo>
                  <a:pt x="5268515" y="3519786"/>
                </a:lnTo>
                <a:cubicBezTo>
                  <a:pt x="5268515" y="3517306"/>
                  <a:pt x="5269135" y="3516065"/>
                  <a:pt x="5270376" y="3516065"/>
                </a:cubicBezTo>
                <a:close/>
                <a:moveTo>
                  <a:pt x="5194101" y="3512344"/>
                </a:moveTo>
                <a:cubicBezTo>
                  <a:pt x="5194101" y="3512344"/>
                  <a:pt x="5189140" y="3517305"/>
                  <a:pt x="5179219" y="3527227"/>
                </a:cubicBezTo>
                <a:lnTo>
                  <a:pt x="5171777" y="3534669"/>
                </a:lnTo>
                <a:cubicBezTo>
                  <a:pt x="5171777" y="3529708"/>
                  <a:pt x="5174257" y="3524747"/>
                  <a:pt x="5179219" y="3519786"/>
                </a:cubicBezTo>
                <a:close/>
                <a:moveTo>
                  <a:pt x="4978301" y="3512344"/>
                </a:moveTo>
                <a:lnTo>
                  <a:pt x="4985742" y="3512344"/>
                </a:lnTo>
                <a:lnTo>
                  <a:pt x="5000625" y="3512344"/>
                </a:lnTo>
                <a:cubicBezTo>
                  <a:pt x="5000625" y="3512344"/>
                  <a:pt x="5000625" y="3513584"/>
                  <a:pt x="5000625" y="3516065"/>
                </a:cubicBezTo>
                <a:cubicBezTo>
                  <a:pt x="5000625" y="3518546"/>
                  <a:pt x="5003105" y="3518546"/>
                  <a:pt x="5008066" y="3516065"/>
                </a:cubicBezTo>
                <a:cubicBezTo>
                  <a:pt x="5013027" y="3513584"/>
                  <a:pt x="5014267" y="3514825"/>
                  <a:pt x="5011787" y="3519786"/>
                </a:cubicBezTo>
                <a:cubicBezTo>
                  <a:pt x="5009307" y="3524747"/>
                  <a:pt x="5010546" y="3528467"/>
                  <a:pt x="5015508" y="3530948"/>
                </a:cubicBezTo>
                <a:cubicBezTo>
                  <a:pt x="5020469" y="3533429"/>
                  <a:pt x="5022949" y="3537149"/>
                  <a:pt x="5022949" y="3542110"/>
                </a:cubicBezTo>
                <a:cubicBezTo>
                  <a:pt x="5022949" y="3547071"/>
                  <a:pt x="5020469" y="3549551"/>
                  <a:pt x="5015508" y="3549551"/>
                </a:cubicBezTo>
                <a:lnTo>
                  <a:pt x="5008066" y="3549551"/>
                </a:lnTo>
                <a:cubicBezTo>
                  <a:pt x="5008066" y="3549551"/>
                  <a:pt x="5008066" y="3548311"/>
                  <a:pt x="5008066" y="3545831"/>
                </a:cubicBezTo>
                <a:cubicBezTo>
                  <a:pt x="5008066" y="3543350"/>
                  <a:pt x="5008066" y="3540870"/>
                  <a:pt x="5008066" y="3538389"/>
                </a:cubicBezTo>
                <a:cubicBezTo>
                  <a:pt x="5008066" y="3535909"/>
                  <a:pt x="5008066" y="3533429"/>
                  <a:pt x="5008066" y="3530948"/>
                </a:cubicBezTo>
                <a:cubicBezTo>
                  <a:pt x="5008066" y="3528467"/>
                  <a:pt x="5005586" y="3527227"/>
                  <a:pt x="5000625" y="3527227"/>
                </a:cubicBezTo>
                <a:cubicBezTo>
                  <a:pt x="5000625" y="3532188"/>
                  <a:pt x="4998145" y="3535909"/>
                  <a:pt x="4993183" y="3538389"/>
                </a:cubicBezTo>
                <a:cubicBezTo>
                  <a:pt x="4988222" y="3540870"/>
                  <a:pt x="4985742" y="3542110"/>
                  <a:pt x="4985742" y="3542110"/>
                </a:cubicBezTo>
                <a:lnTo>
                  <a:pt x="4978301" y="3542110"/>
                </a:lnTo>
                <a:cubicBezTo>
                  <a:pt x="4978301" y="3547071"/>
                  <a:pt x="4980781" y="3549551"/>
                  <a:pt x="4985742" y="3549551"/>
                </a:cubicBezTo>
                <a:cubicBezTo>
                  <a:pt x="4990703" y="3549551"/>
                  <a:pt x="4994424" y="3550791"/>
                  <a:pt x="4996904" y="3553272"/>
                </a:cubicBezTo>
                <a:cubicBezTo>
                  <a:pt x="4999384" y="3555753"/>
                  <a:pt x="4999384" y="3558233"/>
                  <a:pt x="4996904" y="3560713"/>
                </a:cubicBezTo>
                <a:cubicBezTo>
                  <a:pt x="4994424" y="3563194"/>
                  <a:pt x="4990703" y="3561954"/>
                  <a:pt x="4985742" y="3556993"/>
                </a:cubicBezTo>
                <a:cubicBezTo>
                  <a:pt x="4980781" y="3547071"/>
                  <a:pt x="4970859" y="3547071"/>
                  <a:pt x="4955976" y="3556993"/>
                </a:cubicBezTo>
                <a:lnTo>
                  <a:pt x="4933652" y="3564434"/>
                </a:lnTo>
                <a:cubicBezTo>
                  <a:pt x="4933652" y="3554512"/>
                  <a:pt x="4941094" y="3549551"/>
                  <a:pt x="4955976" y="3549551"/>
                </a:cubicBezTo>
                <a:cubicBezTo>
                  <a:pt x="4960938" y="3549551"/>
                  <a:pt x="4963418" y="3547071"/>
                  <a:pt x="4963418" y="3542110"/>
                </a:cubicBezTo>
                <a:cubicBezTo>
                  <a:pt x="4963418" y="3537149"/>
                  <a:pt x="4965898" y="3534669"/>
                  <a:pt x="4970859" y="3534669"/>
                </a:cubicBezTo>
                <a:lnTo>
                  <a:pt x="4970859" y="3527227"/>
                </a:lnTo>
                <a:cubicBezTo>
                  <a:pt x="4970859" y="3517305"/>
                  <a:pt x="4973339" y="3512344"/>
                  <a:pt x="4978301" y="3512344"/>
                </a:cubicBezTo>
                <a:close/>
                <a:moveTo>
                  <a:pt x="4740176" y="3512344"/>
                </a:moveTo>
                <a:lnTo>
                  <a:pt x="4732734" y="3519786"/>
                </a:lnTo>
                <a:cubicBezTo>
                  <a:pt x="4727773" y="3519786"/>
                  <a:pt x="4725293" y="3521026"/>
                  <a:pt x="4725293" y="3523506"/>
                </a:cubicBezTo>
                <a:cubicBezTo>
                  <a:pt x="4725293" y="3525987"/>
                  <a:pt x="4725293" y="3527227"/>
                  <a:pt x="4725293" y="3527227"/>
                </a:cubicBezTo>
                <a:cubicBezTo>
                  <a:pt x="4725293" y="3532188"/>
                  <a:pt x="4727773" y="3532188"/>
                  <a:pt x="4732734" y="3527227"/>
                </a:cubicBezTo>
                <a:lnTo>
                  <a:pt x="4740176" y="3527227"/>
                </a:lnTo>
                <a:lnTo>
                  <a:pt x="4762500" y="3527227"/>
                </a:lnTo>
                <a:cubicBezTo>
                  <a:pt x="4762500" y="3522266"/>
                  <a:pt x="4762500" y="3519786"/>
                  <a:pt x="4762500" y="3519786"/>
                </a:cubicBezTo>
                <a:cubicBezTo>
                  <a:pt x="4762500" y="3519786"/>
                  <a:pt x="4760020" y="3519786"/>
                  <a:pt x="4755058" y="3519786"/>
                </a:cubicBezTo>
                <a:cubicBezTo>
                  <a:pt x="4750097" y="3519786"/>
                  <a:pt x="4746376" y="3519786"/>
                  <a:pt x="4743896" y="3519786"/>
                </a:cubicBezTo>
                <a:cubicBezTo>
                  <a:pt x="4741416" y="3519786"/>
                  <a:pt x="4740176" y="3517305"/>
                  <a:pt x="4740176" y="3512344"/>
                </a:cubicBezTo>
                <a:close/>
                <a:moveTo>
                  <a:pt x="5037832" y="3504903"/>
                </a:moveTo>
                <a:cubicBezTo>
                  <a:pt x="5042793" y="3504903"/>
                  <a:pt x="5045273" y="3504903"/>
                  <a:pt x="5045273" y="3504903"/>
                </a:cubicBezTo>
                <a:lnTo>
                  <a:pt x="5022949" y="3512344"/>
                </a:lnTo>
                <a:close/>
                <a:moveTo>
                  <a:pt x="4732734" y="3504903"/>
                </a:moveTo>
                <a:cubicBezTo>
                  <a:pt x="4732734" y="3504903"/>
                  <a:pt x="4726533" y="3507384"/>
                  <a:pt x="4714131" y="3512344"/>
                </a:cubicBezTo>
                <a:cubicBezTo>
                  <a:pt x="4701728" y="3517305"/>
                  <a:pt x="4695528" y="3519786"/>
                  <a:pt x="4695528" y="3519786"/>
                </a:cubicBezTo>
                <a:lnTo>
                  <a:pt x="4652909" y="3550228"/>
                </a:lnTo>
                <a:lnTo>
                  <a:pt x="4656460" y="3551412"/>
                </a:lnTo>
                <a:cubicBezTo>
                  <a:pt x="4657700" y="3552652"/>
                  <a:pt x="4658320" y="3554513"/>
                  <a:pt x="4658320" y="3556993"/>
                </a:cubicBezTo>
                <a:lnTo>
                  <a:pt x="4658320" y="3549551"/>
                </a:lnTo>
                <a:lnTo>
                  <a:pt x="4710410" y="3519786"/>
                </a:lnTo>
                <a:close/>
                <a:moveTo>
                  <a:pt x="5208984" y="3497462"/>
                </a:moveTo>
                <a:lnTo>
                  <a:pt x="5208984" y="3504903"/>
                </a:lnTo>
                <a:cubicBezTo>
                  <a:pt x="5204023" y="3509864"/>
                  <a:pt x="5199063" y="3512344"/>
                  <a:pt x="5194101" y="3512344"/>
                </a:cubicBezTo>
                <a:lnTo>
                  <a:pt x="5201543" y="3504903"/>
                </a:lnTo>
                <a:close/>
                <a:moveTo>
                  <a:pt x="5086201" y="3497462"/>
                </a:moveTo>
                <a:cubicBezTo>
                  <a:pt x="5088681" y="3497462"/>
                  <a:pt x="5089922" y="3499942"/>
                  <a:pt x="5089922" y="3504903"/>
                </a:cubicBezTo>
                <a:cubicBezTo>
                  <a:pt x="5089922" y="3509864"/>
                  <a:pt x="5087442" y="3512344"/>
                  <a:pt x="5082480" y="3512344"/>
                </a:cubicBezTo>
                <a:cubicBezTo>
                  <a:pt x="5082480" y="3512344"/>
                  <a:pt x="5082480" y="3509864"/>
                  <a:pt x="5082480" y="3504903"/>
                </a:cubicBezTo>
                <a:cubicBezTo>
                  <a:pt x="5082480" y="3499942"/>
                  <a:pt x="5083721" y="3497462"/>
                  <a:pt x="5086201" y="3497462"/>
                </a:cubicBezTo>
                <a:close/>
                <a:moveTo>
                  <a:pt x="4822031" y="3497462"/>
                </a:moveTo>
                <a:cubicBezTo>
                  <a:pt x="4822031" y="3497462"/>
                  <a:pt x="4824511" y="3497462"/>
                  <a:pt x="4829472" y="3497462"/>
                </a:cubicBezTo>
                <a:cubicBezTo>
                  <a:pt x="4829472" y="3502422"/>
                  <a:pt x="4826992" y="3504903"/>
                  <a:pt x="4822031" y="3504903"/>
                </a:cubicBezTo>
                <a:cubicBezTo>
                  <a:pt x="4822031" y="3499942"/>
                  <a:pt x="4822031" y="3497462"/>
                  <a:pt x="4822031" y="3497462"/>
                </a:cubicBezTo>
                <a:close/>
                <a:moveTo>
                  <a:pt x="5434087" y="3493741"/>
                </a:moveTo>
                <a:cubicBezTo>
                  <a:pt x="5435327" y="3493741"/>
                  <a:pt x="5437187" y="3494981"/>
                  <a:pt x="5439668" y="3497462"/>
                </a:cubicBezTo>
                <a:cubicBezTo>
                  <a:pt x="5444629" y="3502422"/>
                  <a:pt x="5449589" y="3504903"/>
                  <a:pt x="5454551" y="3504903"/>
                </a:cubicBezTo>
                <a:lnTo>
                  <a:pt x="5447109" y="3512344"/>
                </a:lnTo>
                <a:cubicBezTo>
                  <a:pt x="5442148" y="3512344"/>
                  <a:pt x="5439668" y="3512344"/>
                  <a:pt x="5439668" y="3512344"/>
                </a:cubicBezTo>
                <a:cubicBezTo>
                  <a:pt x="5434706" y="3507384"/>
                  <a:pt x="5432226" y="3502422"/>
                  <a:pt x="5432226" y="3497462"/>
                </a:cubicBezTo>
                <a:cubicBezTo>
                  <a:pt x="5432226" y="3494981"/>
                  <a:pt x="5432846" y="3493741"/>
                  <a:pt x="5434087" y="3493741"/>
                </a:cubicBezTo>
                <a:close/>
                <a:moveTo>
                  <a:pt x="5015508" y="3490020"/>
                </a:moveTo>
                <a:cubicBezTo>
                  <a:pt x="5020469" y="3494981"/>
                  <a:pt x="5022949" y="3497462"/>
                  <a:pt x="5022949" y="3497462"/>
                </a:cubicBezTo>
                <a:cubicBezTo>
                  <a:pt x="5017988" y="3502422"/>
                  <a:pt x="5015508" y="3502422"/>
                  <a:pt x="5015508" y="3497462"/>
                </a:cubicBezTo>
                <a:cubicBezTo>
                  <a:pt x="5015508" y="3492501"/>
                  <a:pt x="5015508" y="3490020"/>
                  <a:pt x="5015508" y="3490020"/>
                </a:cubicBezTo>
                <a:close/>
                <a:moveTo>
                  <a:pt x="4859238" y="3490020"/>
                </a:moveTo>
                <a:lnTo>
                  <a:pt x="4859238" y="3497462"/>
                </a:lnTo>
                <a:lnTo>
                  <a:pt x="4851797" y="3497462"/>
                </a:lnTo>
                <a:cubicBezTo>
                  <a:pt x="4851797" y="3492501"/>
                  <a:pt x="4854277" y="3490020"/>
                  <a:pt x="4859238" y="3490020"/>
                </a:cubicBezTo>
                <a:close/>
                <a:moveTo>
                  <a:pt x="119062" y="3490020"/>
                </a:moveTo>
                <a:cubicBezTo>
                  <a:pt x="124023" y="3490020"/>
                  <a:pt x="126504" y="3504903"/>
                  <a:pt x="126504" y="3534669"/>
                </a:cubicBezTo>
                <a:cubicBezTo>
                  <a:pt x="126504" y="3544591"/>
                  <a:pt x="126504" y="3554512"/>
                  <a:pt x="126504" y="3564434"/>
                </a:cubicBezTo>
                <a:cubicBezTo>
                  <a:pt x="126504" y="3584278"/>
                  <a:pt x="124023" y="3594200"/>
                  <a:pt x="119062" y="3594200"/>
                </a:cubicBezTo>
                <a:lnTo>
                  <a:pt x="111621" y="3586758"/>
                </a:lnTo>
                <a:cubicBezTo>
                  <a:pt x="111621" y="3586758"/>
                  <a:pt x="111621" y="3584278"/>
                  <a:pt x="111621" y="3579317"/>
                </a:cubicBezTo>
                <a:cubicBezTo>
                  <a:pt x="111621" y="3574356"/>
                  <a:pt x="111621" y="3569395"/>
                  <a:pt x="111621" y="3564434"/>
                </a:cubicBezTo>
                <a:cubicBezTo>
                  <a:pt x="111621" y="3554512"/>
                  <a:pt x="111621" y="3544591"/>
                  <a:pt x="111621" y="3534669"/>
                </a:cubicBezTo>
                <a:cubicBezTo>
                  <a:pt x="106660" y="3504903"/>
                  <a:pt x="109141" y="3490020"/>
                  <a:pt x="119062" y="3490020"/>
                </a:cubicBezTo>
                <a:close/>
                <a:moveTo>
                  <a:pt x="5476875" y="3482579"/>
                </a:moveTo>
                <a:cubicBezTo>
                  <a:pt x="5481836" y="3482579"/>
                  <a:pt x="5484316" y="3485059"/>
                  <a:pt x="5484316" y="3490020"/>
                </a:cubicBezTo>
                <a:cubicBezTo>
                  <a:pt x="5484316" y="3499942"/>
                  <a:pt x="5481836" y="3499942"/>
                  <a:pt x="5476875" y="3490020"/>
                </a:cubicBezTo>
                <a:close/>
                <a:moveTo>
                  <a:pt x="5357812" y="3482579"/>
                </a:moveTo>
                <a:lnTo>
                  <a:pt x="5365254" y="3490020"/>
                </a:lnTo>
                <a:lnTo>
                  <a:pt x="5357812" y="3490020"/>
                </a:lnTo>
                <a:cubicBezTo>
                  <a:pt x="5357812" y="3485059"/>
                  <a:pt x="5357812" y="3482579"/>
                  <a:pt x="5357812" y="3482579"/>
                </a:cubicBezTo>
                <a:close/>
                <a:moveTo>
                  <a:pt x="5045273" y="3482579"/>
                </a:moveTo>
                <a:cubicBezTo>
                  <a:pt x="5050235" y="3482579"/>
                  <a:pt x="5055195" y="3482579"/>
                  <a:pt x="5060156" y="3482579"/>
                </a:cubicBezTo>
                <a:cubicBezTo>
                  <a:pt x="5055195" y="3482579"/>
                  <a:pt x="5051474" y="3483819"/>
                  <a:pt x="5048994" y="3486299"/>
                </a:cubicBezTo>
                <a:cubicBezTo>
                  <a:pt x="5046514" y="3488780"/>
                  <a:pt x="5045273" y="3490020"/>
                  <a:pt x="5045273" y="3490020"/>
                </a:cubicBezTo>
                <a:cubicBezTo>
                  <a:pt x="5040312" y="3490020"/>
                  <a:pt x="5037832" y="3488780"/>
                  <a:pt x="5037832" y="3486299"/>
                </a:cubicBezTo>
                <a:cubicBezTo>
                  <a:pt x="5037832" y="3483819"/>
                  <a:pt x="5040312" y="3482579"/>
                  <a:pt x="5045273" y="3482579"/>
                </a:cubicBezTo>
                <a:close/>
                <a:moveTo>
                  <a:pt x="5112246" y="3475137"/>
                </a:moveTo>
                <a:cubicBezTo>
                  <a:pt x="5117208" y="3475137"/>
                  <a:pt x="5119688" y="3476377"/>
                  <a:pt x="5119688" y="3478858"/>
                </a:cubicBezTo>
                <a:cubicBezTo>
                  <a:pt x="5119688" y="3481339"/>
                  <a:pt x="5119688" y="3482579"/>
                  <a:pt x="5119688" y="3482579"/>
                </a:cubicBezTo>
                <a:cubicBezTo>
                  <a:pt x="5119688" y="3482579"/>
                  <a:pt x="5117208" y="3482579"/>
                  <a:pt x="5112246" y="3482579"/>
                </a:cubicBezTo>
                <a:close/>
                <a:moveTo>
                  <a:pt x="5089922" y="3475137"/>
                </a:moveTo>
                <a:lnTo>
                  <a:pt x="5097364" y="3482579"/>
                </a:lnTo>
                <a:cubicBezTo>
                  <a:pt x="5107285" y="3487539"/>
                  <a:pt x="5109766" y="3490020"/>
                  <a:pt x="5104805" y="3490020"/>
                </a:cubicBezTo>
                <a:lnTo>
                  <a:pt x="5082480" y="3497462"/>
                </a:lnTo>
                <a:cubicBezTo>
                  <a:pt x="5062636" y="3502422"/>
                  <a:pt x="5052715" y="3504903"/>
                  <a:pt x="5052715" y="3504903"/>
                </a:cubicBezTo>
                <a:cubicBezTo>
                  <a:pt x="5052715" y="3499942"/>
                  <a:pt x="5053955" y="3496221"/>
                  <a:pt x="5056435" y="3493741"/>
                </a:cubicBezTo>
                <a:cubicBezTo>
                  <a:pt x="5058915" y="3491260"/>
                  <a:pt x="5062636" y="3490020"/>
                  <a:pt x="5067597" y="3490020"/>
                </a:cubicBezTo>
                <a:cubicBezTo>
                  <a:pt x="5082480" y="3480098"/>
                  <a:pt x="5089922" y="3475137"/>
                  <a:pt x="5089922" y="3475137"/>
                </a:cubicBezTo>
                <a:close/>
                <a:moveTo>
                  <a:pt x="5460132" y="3470486"/>
                </a:moveTo>
                <a:cubicBezTo>
                  <a:pt x="5461372" y="3471107"/>
                  <a:pt x="5461992" y="3472657"/>
                  <a:pt x="5461992" y="3475137"/>
                </a:cubicBezTo>
                <a:lnTo>
                  <a:pt x="5447109" y="3475137"/>
                </a:lnTo>
                <a:cubicBezTo>
                  <a:pt x="5447109" y="3475137"/>
                  <a:pt x="5449589" y="3473897"/>
                  <a:pt x="5454551" y="3471417"/>
                </a:cubicBezTo>
                <a:cubicBezTo>
                  <a:pt x="5457031" y="3470177"/>
                  <a:pt x="5458892" y="3469866"/>
                  <a:pt x="5460132" y="3470486"/>
                </a:cubicBezTo>
                <a:close/>
                <a:moveTo>
                  <a:pt x="4836914" y="3467696"/>
                </a:moveTo>
                <a:lnTo>
                  <a:pt x="4851797" y="3467696"/>
                </a:lnTo>
                <a:cubicBezTo>
                  <a:pt x="4851797" y="3472657"/>
                  <a:pt x="4854277" y="3476377"/>
                  <a:pt x="4859238" y="3478858"/>
                </a:cubicBezTo>
                <a:cubicBezTo>
                  <a:pt x="4864199" y="3481339"/>
                  <a:pt x="4866679" y="3480098"/>
                  <a:pt x="4866679" y="3475137"/>
                </a:cubicBezTo>
                <a:cubicBezTo>
                  <a:pt x="4866679" y="3470177"/>
                  <a:pt x="4866679" y="3467696"/>
                  <a:pt x="4866679" y="3467696"/>
                </a:cubicBezTo>
                <a:cubicBezTo>
                  <a:pt x="4871641" y="3467696"/>
                  <a:pt x="4874121" y="3467696"/>
                  <a:pt x="4874121" y="3467696"/>
                </a:cubicBezTo>
                <a:lnTo>
                  <a:pt x="4881563" y="3467696"/>
                </a:lnTo>
                <a:cubicBezTo>
                  <a:pt x="4881563" y="3472657"/>
                  <a:pt x="4879083" y="3477618"/>
                  <a:pt x="4874121" y="3482579"/>
                </a:cubicBezTo>
                <a:lnTo>
                  <a:pt x="4851797" y="3482579"/>
                </a:lnTo>
                <a:cubicBezTo>
                  <a:pt x="4851797" y="3477618"/>
                  <a:pt x="4851797" y="3475137"/>
                  <a:pt x="4851797" y="3475137"/>
                </a:cubicBezTo>
                <a:cubicBezTo>
                  <a:pt x="4846835" y="3480098"/>
                  <a:pt x="4844355" y="3483819"/>
                  <a:pt x="4844355" y="3486299"/>
                </a:cubicBezTo>
                <a:cubicBezTo>
                  <a:pt x="4844355" y="3488780"/>
                  <a:pt x="4844355" y="3490020"/>
                  <a:pt x="4844355" y="3490020"/>
                </a:cubicBezTo>
                <a:lnTo>
                  <a:pt x="4836914" y="3504903"/>
                </a:lnTo>
                <a:cubicBezTo>
                  <a:pt x="4831953" y="3499942"/>
                  <a:pt x="4831953" y="3494981"/>
                  <a:pt x="4836914" y="3490020"/>
                </a:cubicBezTo>
                <a:lnTo>
                  <a:pt x="4822031" y="3490020"/>
                </a:lnTo>
                <a:cubicBezTo>
                  <a:pt x="4812110" y="3490020"/>
                  <a:pt x="4807148" y="3490020"/>
                  <a:pt x="4807148" y="3490020"/>
                </a:cubicBezTo>
                <a:lnTo>
                  <a:pt x="4807148" y="3482579"/>
                </a:lnTo>
                <a:cubicBezTo>
                  <a:pt x="4812110" y="3487539"/>
                  <a:pt x="4817070" y="3487539"/>
                  <a:pt x="4822031" y="3482579"/>
                </a:cubicBezTo>
                <a:lnTo>
                  <a:pt x="4829472" y="3475137"/>
                </a:lnTo>
                <a:close/>
                <a:moveTo>
                  <a:pt x="4883423" y="3463975"/>
                </a:moveTo>
                <a:cubicBezTo>
                  <a:pt x="4884663" y="3463975"/>
                  <a:pt x="4886524" y="3465215"/>
                  <a:pt x="4889004" y="3467696"/>
                </a:cubicBezTo>
                <a:cubicBezTo>
                  <a:pt x="4889004" y="3467696"/>
                  <a:pt x="4886524" y="3467696"/>
                  <a:pt x="4881563" y="3467696"/>
                </a:cubicBezTo>
                <a:cubicBezTo>
                  <a:pt x="4881563" y="3465215"/>
                  <a:pt x="4882183" y="3463975"/>
                  <a:pt x="4883423" y="3463975"/>
                </a:cubicBezTo>
                <a:close/>
                <a:moveTo>
                  <a:pt x="5536406" y="3460255"/>
                </a:moveTo>
                <a:cubicBezTo>
                  <a:pt x="5541367" y="3460255"/>
                  <a:pt x="5543847" y="3460255"/>
                  <a:pt x="5543847" y="3460255"/>
                </a:cubicBezTo>
                <a:cubicBezTo>
                  <a:pt x="5538886" y="3465215"/>
                  <a:pt x="5536406" y="3467696"/>
                  <a:pt x="5536406" y="3467696"/>
                </a:cubicBezTo>
                <a:lnTo>
                  <a:pt x="5528965" y="3467696"/>
                </a:lnTo>
                <a:cubicBezTo>
                  <a:pt x="5528965" y="3462735"/>
                  <a:pt x="5531445" y="3460255"/>
                  <a:pt x="5536406" y="3460255"/>
                </a:cubicBezTo>
                <a:close/>
                <a:moveTo>
                  <a:pt x="5313164" y="3460255"/>
                </a:moveTo>
                <a:cubicBezTo>
                  <a:pt x="5313164" y="3460255"/>
                  <a:pt x="5315644" y="3460255"/>
                  <a:pt x="5320605" y="3460255"/>
                </a:cubicBezTo>
                <a:cubicBezTo>
                  <a:pt x="5320605" y="3465215"/>
                  <a:pt x="5318125" y="3467696"/>
                  <a:pt x="5313164" y="3467696"/>
                </a:cubicBezTo>
                <a:close/>
                <a:moveTo>
                  <a:pt x="5208984" y="3460255"/>
                </a:moveTo>
                <a:cubicBezTo>
                  <a:pt x="5213945" y="3460255"/>
                  <a:pt x="5216426" y="3460255"/>
                  <a:pt x="5216426" y="3460255"/>
                </a:cubicBezTo>
                <a:lnTo>
                  <a:pt x="5201543" y="3467696"/>
                </a:lnTo>
                <a:cubicBezTo>
                  <a:pt x="5201543" y="3462735"/>
                  <a:pt x="5204023" y="3460255"/>
                  <a:pt x="5208984" y="3460255"/>
                </a:cubicBezTo>
                <a:close/>
                <a:moveTo>
                  <a:pt x="5097364" y="3460255"/>
                </a:moveTo>
                <a:cubicBezTo>
                  <a:pt x="5097364" y="3460255"/>
                  <a:pt x="5097364" y="3462735"/>
                  <a:pt x="5097364" y="3467696"/>
                </a:cubicBezTo>
                <a:lnTo>
                  <a:pt x="5089922" y="3467696"/>
                </a:lnTo>
                <a:close/>
                <a:moveTo>
                  <a:pt x="5521523" y="3452813"/>
                </a:moveTo>
                <a:cubicBezTo>
                  <a:pt x="5526485" y="3452813"/>
                  <a:pt x="5528965" y="3452813"/>
                  <a:pt x="5528965" y="3452813"/>
                </a:cubicBezTo>
                <a:lnTo>
                  <a:pt x="5528965" y="3460255"/>
                </a:lnTo>
                <a:close/>
                <a:moveTo>
                  <a:pt x="5156894" y="3445372"/>
                </a:moveTo>
                <a:cubicBezTo>
                  <a:pt x="5156894" y="3445372"/>
                  <a:pt x="5159374" y="3445372"/>
                  <a:pt x="5164336" y="3445372"/>
                </a:cubicBezTo>
                <a:lnTo>
                  <a:pt x="5171777" y="3445372"/>
                </a:lnTo>
                <a:lnTo>
                  <a:pt x="5156894" y="3452813"/>
                </a:lnTo>
                <a:cubicBezTo>
                  <a:pt x="5156894" y="3447852"/>
                  <a:pt x="5156894" y="3445372"/>
                  <a:pt x="5156894" y="3445372"/>
                </a:cubicBezTo>
                <a:close/>
                <a:moveTo>
                  <a:pt x="5022949" y="3445372"/>
                </a:moveTo>
                <a:lnTo>
                  <a:pt x="5030390" y="3445372"/>
                </a:lnTo>
                <a:lnTo>
                  <a:pt x="5030390" y="3452813"/>
                </a:lnTo>
                <a:cubicBezTo>
                  <a:pt x="5025429" y="3452813"/>
                  <a:pt x="5022949" y="3450332"/>
                  <a:pt x="5022949" y="3445372"/>
                </a:cubicBezTo>
                <a:close/>
                <a:moveTo>
                  <a:pt x="4874121" y="3445372"/>
                </a:moveTo>
                <a:cubicBezTo>
                  <a:pt x="4879083" y="3445372"/>
                  <a:pt x="4882803" y="3446612"/>
                  <a:pt x="4885283" y="3449092"/>
                </a:cubicBezTo>
                <a:cubicBezTo>
                  <a:pt x="4887764" y="3451573"/>
                  <a:pt x="4887764" y="3454053"/>
                  <a:pt x="4885283" y="3456534"/>
                </a:cubicBezTo>
                <a:cubicBezTo>
                  <a:pt x="4882803" y="3459014"/>
                  <a:pt x="4881563" y="3460255"/>
                  <a:pt x="4881563" y="3460255"/>
                </a:cubicBezTo>
                <a:cubicBezTo>
                  <a:pt x="4881563" y="3455294"/>
                  <a:pt x="4879083" y="3452813"/>
                  <a:pt x="4874121" y="3452813"/>
                </a:cubicBezTo>
                <a:close/>
                <a:moveTo>
                  <a:pt x="5290840" y="3437930"/>
                </a:moveTo>
                <a:lnTo>
                  <a:pt x="5290840" y="3445372"/>
                </a:lnTo>
                <a:cubicBezTo>
                  <a:pt x="5285878" y="3445372"/>
                  <a:pt x="5282158" y="3446612"/>
                  <a:pt x="5279678" y="3449092"/>
                </a:cubicBezTo>
                <a:cubicBezTo>
                  <a:pt x="5277197" y="3451573"/>
                  <a:pt x="5275957" y="3452813"/>
                  <a:pt x="5275957" y="3452813"/>
                </a:cubicBezTo>
                <a:cubicBezTo>
                  <a:pt x="5275957" y="3447852"/>
                  <a:pt x="5278437" y="3444132"/>
                  <a:pt x="5283398" y="3441651"/>
                </a:cubicBezTo>
                <a:cubicBezTo>
                  <a:pt x="5288360" y="3439170"/>
                  <a:pt x="5290840" y="3437930"/>
                  <a:pt x="5290840" y="3437930"/>
                </a:cubicBezTo>
                <a:close/>
                <a:moveTo>
                  <a:pt x="5134571" y="3437930"/>
                </a:moveTo>
                <a:lnTo>
                  <a:pt x="5142012" y="3445372"/>
                </a:lnTo>
                <a:cubicBezTo>
                  <a:pt x="5142012" y="3445372"/>
                  <a:pt x="5139532" y="3445372"/>
                  <a:pt x="5134571" y="3445372"/>
                </a:cubicBezTo>
                <a:cubicBezTo>
                  <a:pt x="5134571" y="3440411"/>
                  <a:pt x="5134571" y="3437930"/>
                  <a:pt x="5134571" y="3437930"/>
                </a:cubicBezTo>
                <a:close/>
                <a:moveTo>
                  <a:pt x="5112246" y="3437930"/>
                </a:moveTo>
                <a:lnTo>
                  <a:pt x="5119688" y="3445372"/>
                </a:lnTo>
                <a:lnTo>
                  <a:pt x="5134571" y="3467696"/>
                </a:lnTo>
                <a:lnTo>
                  <a:pt x="5119688" y="3460255"/>
                </a:lnTo>
                <a:cubicBezTo>
                  <a:pt x="5124649" y="3455294"/>
                  <a:pt x="5123408" y="3451573"/>
                  <a:pt x="5115967" y="3449092"/>
                </a:cubicBezTo>
                <a:cubicBezTo>
                  <a:pt x="5108526" y="3446612"/>
                  <a:pt x="5099844" y="3447852"/>
                  <a:pt x="5089922" y="3452813"/>
                </a:cubicBezTo>
                <a:lnTo>
                  <a:pt x="5067597" y="3467696"/>
                </a:lnTo>
                <a:cubicBezTo>
                  <a:pt x="5062636" y="3467696"/>
                  <a:pt x="5057676" y="3470177"/>
                  <a:pt x="5052715" y="3475137"/>
                </a:cubicBezTo>
                <a:lnTo>
                  <a:pt x="5037832" y="3482579"/>
                </a:lnTo>
                <a:lnTo>
                  <a:pt x="5037832" y="3475137"/>
                </a:lnTo>
                <a:lnTo>
                  <a:pt x="5052715" y="3467696"/>
                </a:lnTo>
                <a:lnTo>
                  <a:pt x="5052715" y="3460255"/>
                </a:lnTo>
                <a:cubicBezTo>
                  <a:pt x="5052715" y="3460255"/>
                  <a:pt x="5051474" y="3459014"/>
                  <a:pt x="5048994" y="3456534"/>
                </a:cubicBezTo>
                <a:cubicBezTo>
                  <a:pt x="5046514" y="3454053"/>
                  <a:pt x="5047753" y="3450332"/>
                  <a:pt x="5052715" y="3445372"/>
                </a:cubicBezTo>
                <a:lnTo>
                  <a:pt x="5060156" y="3445372"/>
                </a:lnTo>
                <a:cubicBezTo>
                  <a:pt x="5065117" y="3460255"/>
                  <a:pt x="5072559" y="3462735"/>
                  <a:pt x="5082480" y="3452813"/>
                </a:cubicBezTo>
                <a:lnTo>
                  <a:pt x="5089922" y="3445372"/>
                </a:lnTo>
                <a:cubicBezTo>
                  <a:pt x="5094883" y="3445372"/>
                  <a:pt x="5098604" y="3444132"/>
                  <a:pt x="5101084" y="3441651"/>
                </a:cubicBezTo>
                <a:cubicBezTo>
                  <a:pt x="5103564" y="3439170"/>
                  <a:pt x="5107285" y="3437930"/>
                  <a:pt x="5112246" y="3437930"/>
                </a:cubicBezTo>
                <a:close/>
                <a:moveTo>
                  <a:pt x="5030390" y="3437930"/>
                </a:moveTo>
                <a:lnTo>
                  <a:pt x="5037832" y="3437930"/>
                </a:lnTo>
                <a:lnTo>
                  <a:pt x="5037832" y="3445372"/>
                </a:lnTo>
                <a:close/>
                <a:moveTo>
                  <a:pt x="5060156" y="3430489"/>
                </a:moveTo>
                <a:lnTo>
                  <a:pt x="5060156" y="3437930"/>
                </a:lnTo>
                <a:cubicBezTo>
                  <a:pt x="5060156" y="3437930"/>
                  <a:pt x="5057676" y="3437930"/>
                  <a:pt x="5052715" y="3437930"/>
                </a:cubicBezTo>
                <a:cubicBezTo>
                  <a:pt x="5057676" y="3432970"/>
                  <a:pt x="5060156" y="3430489"/>
                  <a:pt x="5060156" y="3430489"/>
                </a:cubicBezTo>
                <a:close/>
                <a:moveTo>
                  <a:pt x="4918770" y="3430489"/>
                </a:moveTo>
                <a:lnTo>
                  <a:pt x="4926211" y="3437930"/>
                </a:lnTo>
                <a:lnTo>
                  <a:pt x="4911328" y="3437930"/>
                </a:lnTo>
                <a:cubicBezTo>
                  <a:pt x="4911328" y="3437930"/>
                  <a:pt x="4913808" y="3435450"/>
                  <a:pt x="4918770" y="3430489"/>
                </a:cubicBezTo>
                <a:close/>
                <a:moveTo>
                  <a:pt x="5594542" y="3428163"/>
                </a:moveTo>
                <a:cubicBezTo>
                  <a:pt x="5599193" y="3427233"/>
                  <a:pt x="5599659" y="3430489"/>
                  <a:pt x="5595937" y="3437930"/>
                </a:cubicBezTo>
                <a:lnTo>
                  <a:pt x="5581054" y="3437930"/>
                </a:lnTo>
                <a:cubicBezTo>
                  <a:pt x="5581054" y="3437930"/>
                  <a:pt x="5582295" y="3436690"/>
                  <a:pt x="5584775" y="3434210"/>
                </a:cubicBezTo>
                <a:cubicBezTo>
                  <a:pt x="5587255" y="3431729"/>
                  <a:pt x="5588496" y="3430489"/>
                  <a:pt x="5588496" y="3430489"/>
                </a:cubicBezTo>
                <a:cubicBezTo>
                  <a:pt x="5590976" y="3429249"/>
                  <a:pt x="5592992" y="3428474"/>
                  <a:pt x="5594542" y="3428163"/>
                </a:cubicBezTo>
                <a:close/>
                <a:moveTo>
                  <a:pt x="4955976" y="3423047"/>
                </a:moveTo>
                <a:lnTo>
                  <a:pt x="4963418" y="3423047"/>
                </a:lnTo>
                <a:lnTo>
                  <a:pt x="4963418" y="3430489"/>
                </a:lnTo>
                <a:cubicBezTo>
                  <a:pt x="4963418" y="3435450"/>
                  <a:pt x="4960938" y="3437930"/>
                  <a:pt x="4955976" y="3437930"/>
                </a:cubicBezTo>
                <a:lnTo>
                  <a:pt x="4941094" y="3445372"/>
                </a:lnTo>
                <a:cubicBezTo>
                  <a:pt x="4941094" y="3450332"/>
                  <a:pt x="4938613" y="3454053"/>
                  <a:pt x="4933652" y="3456534"/>
                </a:cubicBezTo>
                <a:cubicBezTo>
                  <a:pt x="4928691" y="3459014"/>
                  <a:pt x="4926211" y="3460255"/>
                  <a:pt x="4926211" y="3460255"/>
                </a:cubicBezTo>
                <a:lnTo>
                  <a:pt x="4911328" y="3460255"/>
                </a:lnTo>
                <a:lnTo>
                  <a:pt x="4903887" y="3467696"/>
                </a:lnTo>
                <a:lnTo>
                  <a:pt x="4896446" y="3460255"/>
                </a:lnTo>
                <a:cubicBezTo>
                  <a:pt x="4896446" y="3460255"/>
                  <a:pt x="4902646" y="3456534"/>
                  <a:pt x="4915049" y="3449092"/>
                </a:cubicBezTo>
                <a:cubicBezTo>
                  <a:pt x="4927452" y="3441651"/>
                  <a:pt x="4938613" y="3437930"/>
                  <a:pt x="4948535" y="3437930"/>
                </a:cubicBezTo>
                <a:cubicBezTo>
                  <a:pt x="4953496" y="3437930"/>
                  <a:pt x="4955976" y="3432970"/>
                  <a:pt x="4955976" y="3423047"/>
                </a:cubicBezTo>
                <a:close/>
                <a:moveTo>
                  <a:pt x="5878711" y="3415606"/>
                </a:moveTo>
                <a:lnTo>
                  <a:pt x="5893594" y="3415606"/>
                </a:lnTo>
                <a:cubicBezTo>
                  <a:pt x="5898555" y="3420567"/>
                  <a:pt x="5898555" y="3423047"/>
                  <a:pt x="5893594" y="3423047"/>
                </a:cubicBezTo>
                <a:lnTo>
                  <a:pt x="5856386" y="3437930"/>
                </a:lnTo>
                <a:cubicBezTo>
                  <a:pt x="5856386" y="3437930"/>
                  <a:pt x="5856386" y="3435450"/>
                  <a:pt x="5856386" y="3430489"/>
                </a:cubicBezTo>
                <a:cubicBezTo>
                  <a:pt x="5856386" y="3425528"/>
                  <a:pt x="5858867" y="3423047"/>
                  <a:pt x="5863828" y="3423047"/>
                </a:cubicBezTo>
                <a:cubicBezTo>
                  <a:pt x="5868789" y="3423047"/>
                  <a:pt x="5873749" y="3420567"/>
                  <a:pt x="5878711" y="3415606"/>
                </a:cubicBezTo>
                <a:close/>
                <a:moveTo>
                  <a:pt x="5052715" y="3415606"/>
                </a:moveTo>
                <a:cubicBezTo>
                  <a:pt x="5052715" y="3420567"/>
                  <a:pt x="5051474" y="3424288"/>
                  <a:pt x="5048994" y="3426768"/>
                </a:cubicBezTo>
                <a:cubicBezTo>
                  <a:pt x="5046514" y="3429249"/>
                  <a:pt x="5042793" y="3430489"/>
                  <a:pt x="5037832" y="3430489"/>
                </a:cubicBezTo>
                <a:cubicBezTo>
                  <a:pt x="5027910" y="3425528"/>
                  <a:pt x="5025429" y="3423047"/>
                  <a:pt x="5030390" y="3423047"/>
                </a:cubicBezTo>
                <a:close/>
                <a:moveTo>
                  <a:pt x="5610820" y="3411886"/>
                </a:moveTo>
                <a:cubicBezTo>
                  <a:pt x="5612061" y="3411886"/>
                  <a:pt x="5613301" y="3413126"/>
                  <a:pt x="5614541" y="3415606"/>
                </a:cubicBezTo>
                <a:cubicBezTo>
                  <a:pt x="5617021" y="3420567"/>
                  <a:pt x="5615781" y="3425528"/>
                  <a:pt x="5610820" y="3430489"/>
                </a:cubicBezTo>
                <a:lnTo>
                  <a:pt x="5603379" y="3430489"/>
                </a:lnTo>
                <a:cubicBezTo>
                  <a:pt x="5603379" y="3425528"/>
                  <a:pt x="5604619" y="3420567"/>
                  <a:pt x="5607099" y="3415606"/>
                </a:cubicBezTo>
                <a:cubicBezTo>
                  <a:pt x="5608339" y="3413126"/>
                  <a:pt x="5609580" y="3411886"/>
                  <a:pt x="5610820" y="3411886"/>
                </a:cubicBezTo>
                <a:close/>
                <a:moveTo>
                  <a:pt x="5908476" y="3408165"/>
                </a:moveTo>
                <a:cubicBezTo>
                  <a:pt x="5913438" y="3408165"/>
                  <a:pt x="5915918" y="3408165"/>
                  <a:pt x="5915918" y="3408165"/>
                </a:cubicBezTo>
                <a:cubicBezTo>
                  <a:pt x="5915918" y="3413125"/>
                  <a:pt x="5913438" y="3415606"/>
                  <a:pt x="5908476" y="3415606"/>
                </a:cubicBezTo>
                <a:close/>
                <a:moveTo>
                  <a:pt x="5000625" y="3408165"/>
                </a:moveTo>
                <a:cubicBezTo>
                  <a:pt x="5005586" y="3413125"/>
                  <a:pt x="5008066" y="3416846"/>
                  <a:pt x="5008066" y="3419327"/>
                </a:cubicBezTo>
                <a:cubicBezTo>
                  <a:pt x="5008066" y="3421807"/>
                  <a:pt x="5008066" y="3423047"/>
                  <a:pt x="5008066" y="3423047"/>
                </a:cubicBezTo>
                <a:cubicBezTo>
                  <a:pt x="5013027" y="3423047"/>
                  <a:pt x="5015508" y="3424288"/>
                  <a:pt x="5015508" y="3426768"/>
                </a:cubicBezTo>
                <a:cubicBezTo>
                  <a:pt x="5015508" y="3429249"/>
                  <a:pt x="5013027" y="3430489"/>
                  <a:pt x="5008066" y="3430489"/>
                </a:cubicBezTo>
                <a:lnTo>
                  <a:pt x="5008066" y="3452813"/>
                </a:lnTo>
                <a:lnTo>
                  <a:pt x="5015508" y="3467696"/>
                </a:lnTo>
                <a:lnTo>
                  <a:pt x="5022949" y="3467696"/>
                </a:lnTo>
                <a:cubicBezTo>
                  <a:pt x="5027910" y="3472657"/>
                  <a:pt x="5030390" y="3476377"/>
                  <a:pt x="5030390" y="3478858"/>
                </a:cubicBezTo>
                <a:cubicBezTo>
                  <a:pt x="5030390" y="3481339"/>
                  <a:pt x="5027910" y="3480098"/>
                  <a:pt x="5022949" y="3475137"/>
                </a:cubicBezTo>
                <a:cubicBezTo>
                  <a:pt x="5017988" y="3475137"/>
                  <a:pt x="5014267" y="3475137"/>
                  <a:pt x="5011787" y="3475137"/>
                </a:cubicBezTo>
                <a:cubicBezTo>
                  <a:pt x="5009307" y="3475137"/>
                  <a:pt x="5008066" y="3472657"/>
                  <a:pt x="5008066" y="3467696"/>
                </a:cubicBezTo>
                <a:lnTo>
                  <a:pt x="4985742" y="3467696"/>
                </a:lnTo>
                <a:cubicBezTo>
                  <a:pt x="4985742" y="3462735"/>
                  <a:pt x="4984501" y="3460255"/>
                  <a:pt x="4982021" y="3460255"/>
                </a:cubicBezTo>
                <a:cubicBezTo>
                  <a:pt x="4979541" y="3460255"/>
                  <a:pt x="4979541" y="3462735"/>
                  <a:pt x="4982021" y="3467696"/>
                </a:cubicBezTo>
                <a:cubicBezTo>
                  <a:pt x="4984501" y="3472657"/>
                  <a:pt x="4978301" y="3478858"/>
                  <a:pt x="4963418" y="3486299"/>
                </a:cubicBezTo>
                <a:cubicBezTo>
                  <a:pt x="4948535" y="3493741"/>
                  <a:pt x="4938613" y="3497462"/>
                  <a:pt x="4933652" y="3497462"/>
                </a:cubicBezTo>
                <a:cubicBezTo>
                  <a:pt x="4928691" y="3497462"/>
                  <a:pt x="4926211" y="3498702"/>
                  <a:pt x="4926211" y="3501182"/>
                </a:cubicBezTo>
                <a:cubicBezTo>
                  <a:pt x="4926211" y="3503663"/>
                  <a:pt x="4926211" y="3504903"/>
                  <a:pt x="4926211" y="3504903"/>
                </a:cubicBezTo>
                <a:cubicBezTo>
                  <a:pt x="4926211" y="3509864"/>
                  <a:pt x="4923731" y="3511104"/>
                  <a:pt x="4918770" y="3508624"/>
                </a:cubicBezTo>
                <a:cubicBezTo>
                  <a:pt x="4913808" y="3506143"/>
                  <a:pt x="4911328" y="3502422"/>
                  <a:pt x="4911328" y="3497462"/>
                </a:cubicBezTo>
                <a:cubicBezTo>
                  <a:pt x="4911328" y="3502422"/>
                  <a:pt x="4910088" y="3506143"/>
                  <a:pt x="4907608" y="3508624"/>
                </a:cubicBezTo>
                <a:cubicBezTo>
                  <a:pt x="4905128" y="3511104"/>
                  <a:pt x="4903887" y="3512344"/>
                  <a:pt x="4903887" y="3512344"/>
                </a:cubicBezTo>
                <a:cubicBezTo>
                  <a:pt x="4898926" y="3507384"/>
                  <a:pt x="4896446" y="3507384"/>
                  <a:pt x="4896446" y="3512344"/>
                </a:cubicBezTo>
                <a:lnTo>
                  <a:pt x="4881563" y="3512344"/>
                </a:lnTo>
                <a:cubicBezTo>
                  <a:pt x="4886524" y="3507384"/>
                  <a:pt x="4889004" y="3504903"/>
                  <a:pt x="4889004" y="3504903"/>
                </a:cubicBezTo>
                <a:lnTo>
                  <a:pt x="4889004" y="3497462"/>
                </a:lnTo>
                <a:cubicBezTo>
                  <a:pt x="4893965" y="3497462"/>
                  <a:pt x="4897686" y="3496221"/>
                  <a:pt x="4900166" y="3493741"/>
                </a:cubicBezTo>
                <a:cubicBezTo>
                  <a:pt x="4902646" y="3491260"/>
                  <a:pt x="4903887" y="3490020"/>
                  <a:pt x="4903887" y="3490020"/>
                </a:cubicBezTo>
                <a:cubicBezTo>
                  <a:pt x="4903887" y="3485059"/>
                  <a:pt x="4906367" y="3482579"/>
                  <a:pt x="4911328" y="3482579"/>
                </a:cubicBezTo>
                <a:cubicBezTo>
                  <a:pt x="4916290" y="3482579"/>
                  <a:pt x="4918770" y="3482579"/>
                  <a:pt x="4918770" y="3482579"/>
                </a:cubicBezTo>
                <a:lnTo>
                  <a:pt x="4948535" y="3482579"/>
                </a:lnTo>
                <a:cubicBezTo>
                  <a:pt x="4953496" y="3482579"/>
                  <a:pt x="4958456" y="3481339"/>
                  <a:pt x="4963418" y="3478858"/>
                </a:cubicBezTo>
                <a:cubicBezTo>
                  <a:pt x="4968379" y="3476377"/>
                  <a:pt x="4970859" y="3473897"/>
                  <a:pt x="4970859" y="3471417"/>
                </a:cubicBezTo>
                <a:cubicBezTo>
                  <a:pt x="4970859" y="3468936"/>
                  <a:pt x="4968379" y="3467696"/>
                  <a:pt x="4963418" y="3467696"/>
                </a:cubicBezTo>
                <a:cubicBezTo>
                  <a:pt x="4963418" y="3472657"/>
                  <a:pt x="4960938" y="3472657"/>
                  <a:pt x="4955976" y="3467696"/>
                </a:cubicBezTo>
                <a:cubicBezTo>
                  <a:pt x="4946055" y="3462735"/>
                  <a:pt x="4948535" y="3457774"/>
                  <a:pt x="4963418" y="3452813"/>
                </a:cubicBezTo>
                <a:cubicBezTo>
                  <a:pt x="4968379" y="3452813"/>
                  <a:pt x="4973339" y="3449092"/>
                  <a:pt x="4978301" y="3441651"/>
                </a:cubicBezTo>
                <a:cubicBezTo>
                  <a:pt x="4983262" y="3434210"/>
                  <a:pt x="4983262" y="3428008"/>
                  <a:pt x="4978301" y="3423047"/>
                </a:cubicBezTo>
                <a:lnTo>
                  <a:pt x="4985742" y="3415606"/>
                </a:lnTo>
                <a:cubicBezTo>
                  <a:pt x="4985742" y="3420567"/>
                  <a:pt x="4988222" y="3423047"/>
                  <a:pt x="4993183" y="3423047"/>
                </a:cubicBezTo>
                <a:cubicBezTo>
                  <a:pt x="4993183" y="3418087"/>
                  <a:pt x="4994424" y="3415606"/>
                  <a:pt x="4996904" y="3415606"/>
                </a:cubicBezTo>
                <a:cubicBezTo>
                  <a:pt x="4999384" y="3415606"/>
                  <a:pt x="5000625" y="3415606"/>
                  <a:pt x="5000625" y="3415606"/>
                </a:cubicBezTo>
                <a:close/>
                <a:moveTo>
                  <a:pt x="20464" y="3408165"/>
                </a:moveTo>
                <a:cubicBezTo>
                  <a:pt x="24185" y="3408165"/>
                  <a:pt x="29766" y="3410645"/>
                  <a:pt x="37207" y="3415606"/>
                </a:cubicBezTo>
                <a:lnTo>
                  <a:pt x="44649" y="3430489"/>
                </a:lnTo>
                <a:lnTo>
                  <a:pt x="52090" y="3445372"/>
                </a:lnTo>
                <a:cubicBezTo>
                  <a:pt x="47129" y="3445372"/>
                  <a:pt x="43408" y="3442891"/>
                  <a:pt x="40928" y="3437930"/>
                </a:cubicBezTo>
                <a:cubicBezTo>
                  <a:pt x="38447" y="3432970"/>
                  <a:pt x="32246" y="3430489"/>
                  <a:pt x="22324" y="3430489"/>
                </a:cubicBezTo>
                <a:lnTo>
                  <a:pt x="14883" y="3415606"/>
                </a:lnTo>
                <a:cubicBezTo>
                  <a:pt x="14883" y="3410645"/>
                  <a:pt x="16743" y="3408165"/>
                  <a:pt x="20464" y="3408165"/>
                </a:cubicBezTo>
                <a:close/>
                <a:moveTo>
                  <a:pt x="5653608" y="3396072"/>
                </a:moveTo>
                <a:cubicBezTo>
                  <a:pt x="5654849" y="3396693"/>
                  <a:pt x="5655469" y="3398243"/>
                  <a:pt x="5655469" y="3400723"/>
                </a:cubicBezTo>
                <a:lnTo>
                  <a:pt x="5648027" y="3408165"/>
                </a:lnTo>
                <a:lnTo>
                  <a:pt x="5640586" y="3408165"/>
                </a:lnTo>
                <a:cubicBezTo>
                  <a:pt x="5640586" y="3403204"/>
                  <a:pt x="5643066" y="3399483"/>
                  <a:pt x="5648027" y="3397003"/>
                </a:cubicBezTo>
                <a:cubicBezTo>
                  <a:pt x="5650508" y="3395763"/>
                  <a:pt x="5652368" y="3395453"/>
                  <a:pt x="5653608" y="3396072"/>
                </a:cubicBezTo>
                <a:close/>
                <a:moveTo>
                  <a:pt x="5125268" y="3395142"/>
                </a:moveTo>
                <a:cubicBezTo>
                  <a:pt x="5124028" y="3395142"/>
                  <a:pt x="5122168" y="3395763"/>
                  <a:pt x="5119688" y="3397003"/>
                </a:cubicBezTo>
                <a:cubicBezTo>
                  <a:pt x="5114726" y="3399483"/>
                  <a:pt x="5113487" y="3401963"/>
                  <a:pt x="5115967" y="3404444"/>
                </a:cubicBezTo>
                <a:cubicBezTo>
                  <a:pt x="5118447" y="3406925"/>
                  <a:pt x="5120928" y="3406925"/>
                  <a:pt x="5123408" y="3404444"/>
                </a:cubicBezTo>
                <a:cubicBezTo>
                  <a:pt x="5125889" y="3401963"/>
                  <a:pt x="5127129" y="3399483"/>
                  <a:pt x="5127129" y="3397003"/>
                </a:cubicBezTo>
                <a:cubicBezTo>
                  <a:pt x="5127129" y="3395763"/>
                  <a:pt x="5126509" y="3395142"/>
                  <a:pt x="5125268" y="3395142"/>
                </a:cubicBezTo>
                <a:close/>
                <a:moveTo>
                  <a:pt x="5670351" y="3393282"/>
                </a:moveTo>
                <a:cubicBezTo>
                  <a:pt x="5670351" y="3398243"/>
                  <a:pt x="5669111" y="3400723"/>
                  <a:pt x="5666631" y="3400723"/>
                </a:cubicBezTo>
                <a:cubicBezTo>
                  <a:pt x="5664151" y="3400723"/>
                  <a:pt x="5662910" y="3399483"/>
                  <a:pt x="5662910" y="3397003"/>
                </a:cubicBezTo>
                <a:cubicBezTo>
                  <a:pt x="5662910" y="3394522"/>
                  <a:pt x="5665390" y="3393282"/>
                  <a:pt x="5670351" y="3393282"/>
                </a:cubicBezTo>
                <a:close/>
                <a:moveTo>
                  <a:pt x="5372695" y="3393282"/>
                </a:moveTo>
                <a:cubicBezTo>
                  <a:pt x="5367734" y="3398243"/>
                  <a:pt x="5364013" y="3400723"/>
                  <a:pt x="5361533" y="3400723"/>
                </a:cubicBezTo>
                <a:cubicBezTo>
                  <a:pt x="5359053" y="3400723"/>
                  <a:pt x="5357812" y="3403204"/>
                  <a:pt x="5357812" y="3408165"/>
                </a:cubicBezTo>
                <a:cubicBezTo>
                  <a:pt x="5357812" y="3408165"/>
                  <a:pt x="5355332" y="3409405"/>
                  <a:pt x="5350371" y="3411885"/>
                </a:cubicBezTo>
                <a:cubicBezTo>
                  <a:pt x="5345410" y="3414366"/>
                  <a:pt x="5340449" y="3415606"/>
                  <a:pt x="5335488" y="3415606"/>
                </a:cubicBezTo>
                <a:cubicBezTo>
                  <a:pt x="5340449" y="3405684"/>
                  <a:pt x="5346650" y="3399483"/>
                  <a:pt x="5354092" y="3397003"/>
                </a:cubicBezTo>
                <a:cubicBezTo>
                  <a:pt x="5361533" y="3394522"/>
                  <a:pt x="5367734" y="3393282"/>
                  <a:pt x="5372695" y="3393282"/>
                </a:cubicBezTo>
                <a:close/>
                <a:moveTo>
                  <a:pt x="5089922" y="3393282"/>
                </a:moveTo>
                <a:lnTo>
                  <a:pt x="5089922" y="3400723"/>
                </a:lnTo>
                <a:cubicBezTo>
                  <a:pt x="5080000" y="3410645"/>
                  <a:pt x="5075039" y="3413125"/>
                  <a:pt x="5075039" y="3408165"/>
                </a:cubicBezTo>
                <a:cubicBezTo>
                  <a:pt x="5075039" y="3403204"/>
                  <a:pt x="5080000" y="3398243"/>
                  <a:pt x="5089922" y="3393282"/>
                </a:cubicBezTo>
                <a:close/>
                <a:moveTo>
                  <a:pt x="5171777" y="3385840"/>
                </a:moveTo>
                <a:cubicBezTo>
                  <a:pt x="5176738" y="3385840"/>
                  <a:pt x="5176738" y="3390801"/>
                  <a:pt x="5171777" y="3400723"/>
                </a:cubicBezTo>
                <a:lnTo>
                  <a:pt x="5164336" y="3408165"/>
                </a:lnTo>
                <a:lnTo>
                  <a:pt x="5156894" y="3415606"/>
                </a:lnTo>
                <a:cubicBezTo>
                  <a:pt x="5156894" y="3415606"/>
                  <a:pt x="5156894" y="3414366"/>
                  <a:pt x="5156894" y="3411885"/>
                </a:cubicBezTo>
                <a:cubicBezTo>
                  <a:pt x="5156894" y="3409405"/>
                  <a:pt x="5156894" y="3405684"/>
                  <a:pt x="5156894" y="3400723"/>
                </a:cubicBezTo>
                <a:lnTo>
                  <a:pt x="5156894" y="3393282"/>
                </a:lnTo>
                <a:cubicBezTo>
                  <a:pt x="5161856" y="3398243"/>
                  <a:pt x="5165576" y="3399483"/>
                  <a:pt x="5168056" y="3397003"/>
                </a:cubicBezTo>
                <a:cubicBezTo>
                  <a:pt x="5170536" y="3394522"/>
                  <a:pt x="5171777" y="3390801"/>
                  <a:pt x="5171777" y="3385840"/>
                </a:cubicBezTo>
                <a:close/>
                <a:moveTo>
                  <a:pt x="7442" y="3385840"/>
                </a:moveTo>
                <a:lnTo>
                  <a:pt x="14883" y="3393282"/>
                </a:lnTo>
                <a:lnTo>
                  <a:pt x="0" y="3408165"/>
                </a:lnTo>
                <a:cubicBezTo>
                  <a:pt x="0" y="3403204"/>
                  <a:pt x="0" y="3400723"/>
                  <a:pt x="0" y="3400723"/>
                </a:cubicBezTo>
                <a:cubicBezTo>
                  <a:pt x="4961" y="3395763"/>
                  <a:pt x="7442" y="3393282"/>
                  <a:pt x="7442" y="3393282"/>
                </a:cubicBezTo>
                <a:cubicBezTo>
                  <a:pt x="7442" y="3388321"/>
                  <a:pt x="7442" y="3385840"/>
                  <a:pt x="7442" y="3385840"/>
                </a:cubicBezTo>
                <a:close/>
                <a:moveTo>
                  <a:pt x="5057180" y="3384352"/>
                </a:moveTo>
                <a:lnTo>
                  <a:pt x="5052715" y="3393282"/>
                </a:lnTo>
                <a:lnTo>
                  <a:pt x="5052715" y="3385840"/>
                </a:lnTo>
                <a:close/>
                <a:moveTo>
                  <a:pt x="5670351" y="3378399"/>
                </a:moveTo>
                <a:cubicBezTo>
                  <a:pt x="5675313" y="3378399"/>
                  <a:pt x="5677793" y="3378399"/>
                  <a:pt x="5677793" y="3378399"/>
                </a:cubicBezTo>
                <a:lnTo>
                  <a:pt x="5670351" y="3385840"/>
                </a:lnTo>
                <a:close/>
                <a:moveTo>
                  <a:pt x="5402461" y="3378399"/>
                </a:moveTo>
                <a:lnTo>
                  <a:pt x="5402461" y="3385840"/>
                </a:lnTo>
                <a:lnTo>
                  <a:pt x="5395019" y="3385840"/>
                </a:lnTo>
                <a:cubicBezTo>
                  <a:pt x="5399981" y="3380880"/>
                  <a:pt x="5402461" y="3378399"/>
                  <a:pt x="5402461" y="3378399"/>
                </a:cubicBezTo>
                <a:close/>
                <a:moveTo>
                  <a:pt x="5127129" y="3378399"/>
                </a:moveTo>
                <a:lnTo>
                  <a:pt x="5134571" y="3378399"/>
                </a:lnTo>
                <a:cubicBezTo>
                  <a:pt x="5129609" y="3383360"/>
                  <a:pt x="5129609" y="3388321"/>
                  <a:pt x="5134571" y="3393282"/>
                </a:cubicBezTo>
                <a:lnTo>
                  <a:pt x="5119688" y="3415606"/>
                </a:lnTo>
                <a:lnTo>
                  <a:pt x="5112246" y="3423047"/>
                </a:lnTo>
                <a:cubicBezTo>
                  <a:pt x="5117208" y="3428008"/>
                  <a:pt x="5119688" y="3430489"/>
                  <a:pt x="5119688" y="3430489"/>
                </a:cubicBezTo>
                <a:cubicBezTo>
                  <a:pt x="5119688" y="3430489"/>
                  <a:pt x="5117208" y="3430489"/>
                  <a:pt x="5112246" y="3430489"/>
                </a:cubicBezTo>
                <a:cubicBezTo>
                  <a:pt x="5107285" y="3430489"/>
                  <a:pt x="5104805" y="3429249"/>
                  <a:pt x="5104805" y="3426768"/>
                </a:cubicBezTo>
                <a:cubicBezTo>
                  <a:pt x="5104805" y="3424288"/>
                  <a:pt x="5103564" y="3424288"/>
                  <a:pt x="5101084" y="3426768"/>
                </a:cubicBezTo>
                <a:cubicBezTo>
                  <a:pt x="5098604" y="3429249"/>
                  <a:pt x="5099844" y="3430489"/>
                  <a:pt x="5104805" y="3430489"/>
                </a:cubicBezTo>
                <a:lnTo>
                  <a:pt x="5097364" y="3430489"/>
                </a:lnTo>
                <a:cubicBezTo>
                  <a:pt x="5087442" y="3430489"/>
                  <a:pt x="5082480" y="3432970"/>
                  <a:pt x="5082480" y="3437930"/>
                </a:cubicBezTo>
                <a:cubicBezTo>
                  <a:pt x="5077519" y="3442891"/>
                  <a:pt x="5075039" y="3442891"/>
                  <a:pt x="5075039" y="3437930"/>
                </a:cubicBezTo>
                <a:lnTo>
                  <a:pt x="5075039" y="3430489"/>
                </a:lnTo>
                <a:cubicBezTo>
                  <a:pt x="5075039" y="3430489"/>
                  <a:pt x="5075039" y="3428008"/>
                  <a:pt x="5075039" y="3423047"/>
                </a:cubicBezTo>
                <a:lnTo>
                  <a:pt x="5082480" y="3423047"/>
                </a:lnTo>
                <a:cubicBezTo>
                  <a:pt x="5087442" y="3423047"/>
                  <a:pt x="5091163" y="3423047"/>
                  <a:pt x="5093643" y="3423047"/>
                </a:cubicBezTo>
                <a:cubicBezTo>
                  <a:pt x="5096123" y="3423047"/>
                  <a:pt x="5097364" y="3423047"/>
                  <a:pt x="5097364" y="3423047"/>
                </a:cubicBezTo>
                <a:cubicBezTo>
                  <a:pt x="5097364" y="3418087"/>
                  <a:pt x="5099844" y="3415606"/>
                  <a:pt x="5104805" y="3415606"/>
                </a:cubicBezTo>
                <a:cubicBezTo>
                  <a:pt x="5114726" y="3415606"/>
                  <a:pt x="5117208" y="3410645"/>
                  <a:pt x="5112246" y="3400723"/>
                </a:cubicBezTo>
                <a:cubicBezTo>
                  <a:pt x="5112246" y="3390801"/>
                  <a:pt x="5117208" y="3383360"/>
                  <a:pt x="5127129" y="3378399"/>
                </a:cubicBezTo>
                <a:close/>
                <a:moveTo>
                  <a:pt x="5060156" y="3378399"/>
                </a:moveTo>
                <a:cubicBezTo>
                  <a:pt x="5060156" y="3380880"/>
                  <a:pt x="5059536" y="3382740"/>
                  <a:pt x="5058296" y="3383980"/>
                </a:cubicBezTo>
                <a:lnTo>
                  <a:pt x="5057180" y="3384352"/>
                </a:lnTo>
                <a:close/>
                <a:moveTo>
                  <a:pt x="4978301" y="3378399"/>
                </a:moveTo>
                <a:lnTo>
                  <a:pt x="4985742" y="3378399"/>
                </a:lnTo>
                <a:lnTo>
                  <a:pt x="4978301" y="3385840"/>
                </a:lnTo>
                <a:cubicBezTo>
                  <a:pt x="4978301" y="3380880"/>
                  <a:pt x="4978301" y="3378399"/>
                  <a:pt x="4978301" y="3378399"/>
                </a:cubicBezTo>
                <a:close/>
                <a:moveTo>
                  <a:pt x="5465713" y="3376074"/>
                </a:moveTo>
                <a:cubicBezTo>
                  <a:pt x="5466953" y="3376384"/>
                  <a:pt x="5468193" y="3377159"/>
                  <a:pt x="5469433" y="3378399"/>
                </a:cubicBezTo>
                <a:cubicBezTo>
                  <a:pt x="5474395" y="3383360"/>
                  <a:pt x="5474395" y="3385840"/>
                  <a:pt x="5469433" y="3385840"/>
                </a:cubicBezTo>
                <a:cubicBezTo>
                  <a:pt x="5469433" y="3385840"/>
                  <a:pt x="5463233" y="3389561"/>
                  <a:pt x="5450830" y="3397003"/>
                </a:cubicBezTo>
                <a:cubicBezTo>
                  <a:pt x="5438427" y="3404444"/>
                  <a:pt x="5432226" y="3408165"/>
                  <a:pt x="5432226" y="3408165"/>
                </a:cubicBezTo>
                <a:cubicBezTo>
                  <a:pt x="5432226" y="3408165"/>
                  <a:pt x="5432226" y="3405684"/>
                  <a:pt x="5432226" y="3400723"/>
                </a:cubicBezTo>
                <a:cubicBezTo>
                  <a:pt x="5432226" y="3395763"/>
                  <a:pt x="5433467" y="3393282"/>
                  <a:pt x="5435947" y="3393282"/>
                </a:cubicBezTo>
                <a:cubicBezTo>
                  <a:pt x="5438427" y="3393282"/>
                  <a:pt x="5440908" y="3393282"/>
                  <a:pt x="5443388" y="3393282"/>
                </a:cubicBezTo>
                <a:cubicBezTo>
                  <a:pt x="5445869" y="3393282"/>
                  <a:pt x="5448350" y="3392042"/>
                  <a:pt x="5450830" y="3389561"/>
                </a:cubicBezTo>
                <a:cubicBezTo>
                  <a:pt x="5453310" y="3387080"/>
                  <a:pt x="5454551" y="3385840"/>
                  <a:pt x="5454551" y="3385840"/>
                </a:cubicBezTo>
                <a:cubicBezTo>
                  <a:pt x="5458271" y="3378399"/>
                  <a:pt x="5461992" y="3375143"/>
                  <a:pt x="5465713" y="3376074"/>
                </a:cubicBezTo>
                <a:close/>
                <a:moveTo>
                  <a:pt x="5191311" y="3372818"/>
                </a:moveTo>
                <a:cubicBezTo>
                  <a:pt x="5191931" y="3372818"/>
                  <a:pt x="5191621" y="3373438"/>
                  <a:pt x="5190381" y="3374678"/>
                </a:cubicBezTo>
                <a:cubicBezTo>
                  <a:pt x="5187901" y="3377159"/>
                  <a:pt x="5187901" y="3379639"/>
                  <a:pt x="5190381" y="3382120"/>
                </a:cubicBezTo>
                <a:cubicBezTo>
                  <a:pt x="5192861" y="3384600"/>
                  <a:pt x="5191621" y="3388321"/>
                  <a:pt x="5186660" y="3393282"/>
                </a:cubicBezTo>
                <a:lnTo>
                  <a:pt x="5179219" y="3400723"/>
                </a:lnTo>
                <a:lnTo>
                  <a:pt x="5179219" y="3385840"/>
                </a:lnTo>
                <a:cubicBezTo>
                  <a:pt x="5179219" y="3380880"/>
                  <a:pt x="5181699" y="3377159"/>
                  <a:pt x="5186660" y="3374678"/>
                </a:cubicBezTo>
                <a:cubicBezTo>
                  <a:pt x="5189141" y="3373438"/>
                  <a:pt x="5190690" y="3372818"/>
                  <a:pt x="5191311" y="3372818"/>
                </a:cubicBezTo>
                <a:close/>
                <a:moveTo>
                  <a:pt x="5581054" y="3370958"/>
                </a:moveTo>
                <a:cubicBezTo>
                  <a:pt x="5586016" y="3370958"/>
                  <a:pt x="5588496" y="3370958"/>
                  <a:pt x="5588496" y="3370958"/>
                </a:cubicBezTo>
                <a:lnTo>
                  <a:pt x="5581054" y="3378399"/>
                </a:lnTo>
                <a:close/>
                <a:moveTo>
                  <a:pt x="5246191" y="3370958"/>
                </a:moveTo>
                <a:lnTo>
                  <a:pt x="5253633" y="3370958"/>
                </a:lnTo>
                <a:cubicBezTo>
                  <a:pt x="5253633" y="3370958"/>
                  <a:pt x="5256113" y="3370958"/>
                  <a:pt x="5261074" y="3370958"/>
                </a:cubicBezTo>
                <a:lnTo>
                  <a:pt x="5261074" y="3378399"/>
                </a:lnTo>
                <a:cubicBezTo>
                  <a:pt x="5256113" y="3383360"/>
                  <a:pt x="5256113" y="3385840"/>
                  <a:pt x="5261074" y="3385840"/>
                </a:cubicBezTo>
                <a:cubicBezTo>
                  <a:pt x="5266035" y="3385840"/>
                  <a:pt x="5268515" y="3385840"/>
                  <a:pt x="5268515" y="3385840"/>
                </a:cubicBezTo>
                <a:lnTo>
                  <a:pt x="5246191" y="3408165"/>
                </a:lnTo>
                <a:cubicBezTo>
                  <a:pt x="5241230" y="3408165"/>
                  <a:pt x="5237509" y="3408165"/>
                  <a:pt x="5235029" y="3408165"/>
                </a:cubicBezTo>
                <a:cubicBezTo>
                  <a:pt x="5232549" y="3408165"/>
                  <a:pt x="5228828" y="3410645"/>
                  <a:pt x="5223867" y="3415606"/>
                </a:cubicBezTo>
                <a:cubicBezTo>
                  <a:pt x="5218906" y="3420567"/>
                  <a:pt x="5216426" y="3425528"/>
                  <a:pt x="5216426" y="3430489"/>
                </a:cubicBezTo>
                <a:lnTo>
                  <a:pt x="5208984" y="3430489"/>
                </a:lnTo>
                <a:cubicBezTo>
                  <a:pt x="5204023" y="3430489"/>
                  <a:pt x="5204023" y="3432970"/>
                  <a:pt x="5208984" y="3437930"/>
                </a:cubicBezTo>
                <a:cubicBezTo>
                  <a:pt x="5208984" y="3442891"/>
                  <a:pt x="5206504" y="3445372"/>
                  <a:pt x="5201543" y="3445372"/>
                </a:cubicBezTo>
                <a:lnTo>
                  <a:pt x="5179219" y="3452813"/>
                </a:lnTo>
                <a:lnTo>
                  <a:pt x="5171777" y="3452813"/>
                </a:lnTo>
                <a:cubicBezTo>
                  <a:pt x="5171777" y="3452813"/>
                  <a:pt x="5173018" y="3451573"/>
                  <a:pt x="5175498" y="3449092"/>
                </a:cubicBezTo>
                <a:cubicBezTo>
                  <a:pt x="5177978" y="3446612"/>
                  <a:pt x="5181699" y="3442891"/>
                  <a:pt x="5186660" y="3437930"/>
                </a:cubicBezTo>
                <a:cubicBezTo>
                  <a:pt x="5191621" y="3432970"/>
                  <a:pt x="5194101" y="3430489"/>
                  <a:pt x="5194101" y="3430489"/>
                </a:cubicBezTo>
                <a:lnTo>
                  <a:pt x="5208984" y="3415606"/>
                </a:lnTo>
                <a:lnTo>
                  <a:pt x="5223867" y="3408165"/>
                </a:lnTo>
                <a:lnTo>
                  <a:pt x="5223867" y="3393282"/>
                </a:lnTo>
                <a:lnTo>
                  <a:pt x="5231308" y="3400723"/>
                </a:lnTo>
                <a:lnTo>
                  <a:pt x="5231308" y="3408165"/>
                </a:lnTo>
                <a:cubicBezTo>
                  <a:pt x="5241230" y="3408165"/>
                  <a:pt x="5243711" y="3403204"/>
                  <a:pt x="5238750" y="3393282"/>
                </a:cubicBezTo>
                <a:cubicBezTo>
                  <a:pt x="5238750" y="3393282"/>
                  <a:pt x="5238750" y="3392042"/>
                  <a:pt x="5238750" y="3389561"/>
                </a:cubicBezTo>
                <a:cubicBezTo>
                  <a:pt x="5238750" y="3387080"/>
                  <a:pt x="5241230" y="3385840"/>
                  <a:pt x="5246191" y="3385840"/>
                </a:cubicBezTo>
                <a:cubicBezTo>
                  <a:pt x="5246191" y="3380880"/>
                  <a:pt x="5246191" y="3375918"/>
                  <a:pt x="5246191" y="3370958"/>
                </a:cubicBezTo>
                <a:close/>
                <a:moveTo>
                  <a:pt x="5304792" y="3365377"/>
                </a:moveTo>
                <a:cubicBezTo>
                  <a:pt x="5306653" y="3365377"/>
                  <a:pt x="5308203" y="3365997"/>
                  <a:pt x="5309443" y="3367237"/>
                </a:cubicBezTo>
                <a:cubicBezTo>
                  <a:pt x="5311923" y="3369718"/>
                  <a:pt x="5310684" y="3372198"/>
                  <a:pt x="5305722" y="3374678"/>
                </a:cubicBezTo>
                <a:cubicBezTo>
                  <a:pt x="5300761" y="3377159"/>
                  <a:pt x="5298281" y="3378399"/>
                  <a:pt x="5298281" y="3378399"/>
                </a:cubicBezTo>
                <a:lnTo>
                  <a:pt x="5290840" y="3378399"/>
                </a:lnTo>
                <a:cubicBezTo>
                  <a:pt x="5290840" y="3383360"/>
                  <a:pt x="5289599" y="3385840"/>
                  <a:pt x="5287119" y="3385840"/>
                </a:cubicBezTo>
                <a:cubicBezTo>
                  <a:pt x="5284639" y="3385840"/>
                  <a:pt x="5283398" y="3385840"/>
                  <a:pt x="5283398" y="3385840"/>
                </a:cubicBezTo>
                <a:lnTo>
                  <a:pt x="5275957" y="3378399"/>
                </a:lnTo>
                <a:cubicBezTo>
                  <a:pt x="5275957" y="3378399"/>
                  <a:pt x="5278437" y="3378399"/>
                  <a:pt x="5283398" y="3378399"/>
                </a:cubicBezTo>
                <a:cubicBezTo>
                  <a:pt x="5283398" y="3378399"/>
                  <a:pt x="5285878" y="3375918"/>
                  <a:pt x="5290840" y="3370958"/>
                </a:cubicBezTo>
                <a:cubicBezTo>
                  <a:pt x="5290840" y="3370958"/>
                  <a:pt x="5293320" y="3369718"/>
                  <a:pt x="5298281" y="3367237"/>
                </a:cubicBezTo>
                <a:cubicBezTo>
                  <a:pt x="5300762" y="3365997"/>
                  <a:pt x="5302932" y="3365377"/>
                  <a:pt x="5304792" y="3365377"/>
                </a:cubicBezTo>
                <a:close/>
                <a:moveTo>
                  <a:pt x="5272236" y="3363516"/>
                </a:moveTo>
                <a:cubicBezTo>
                  <a:pt x="5274716" y="3363516"/>
                  <a:pt x="5275957" y="3365997"/>
                  <a:pt x="5275957" y="3370958"/>
                </a:cubicBezTo>
                <a:cubicBezTo>
                  <a:pt x="5270995" y="3370958"/>
                  <a:pt x="5268515" y="3369718"/>
                  <a:pt x="5268515" y="3367237"/>
                </a:cubicBezTo>
                <a:cubicBezTo>
                  <a:pt x="5268515" y="3364756"/>
                  <a:pt x="5269756" y="3363516"/>
                  <a:pt x="5272236" y="3363516"/>
                </a:cubicBezTo>
                <a:close/>
                <a:moveTo>
                  <a:pt x="5052715" y="3356075"/>
                </a:moveTo>
                <a:cubicBezTo>
                  <a:pt x="5047753" y="3361036"/>
                  <a:pt x="5045273" y="3365997"/>
                  <a:pt x="5045273" y="3370958"/>
                </a:cubicBezTo>
                <a:cubicBezTo>
                  <a:pt x="5040312" y="3370958"/>
                  <a:pt x="5037832" y="3373438"/>
                  <a:pt x="5037832" y="3378399"/>
                </a:cubicBezTo>
                <a:cubicBezTo>
                  <a:pt x="5032870" y="3378399"/>
                  <a:pt x="5025429" y="3382120"/>
                  <a:pt x="5015508" y="3389561"/>
                </a:cubicBezTo>
                <a:cubicBezTo>
                  <a:pt x="5005586" y="3397003"/>
                  <a:pt x="5000625" y="3400723"/>
                  <a:pt x="5000625" y="3400723"/>
                </a:cubicBezTo>
                <a:lnTo>
                  <a:pt x="5000625" y="3393282"/>
                </a:lnTo>
                <a:cubicBezTo>
                  <a:pt x="5005586" y="3388321"/>
                  <a:pt x="5009307" y="3385840"/>
                  <a:pt x="5011787" y="3385840"/>
                </a:cubicBezTo>
                <a:cubicBezTo>
                  <a:pt x="5014267" y="3385840"/>
                  <a:pt x="5022949" y="3380880"/>
                  <a:pt x="5037832" y="3370958"/>
                </a:cubicBezTo>
                <a:close/>
                <a:moveTo>
                  <a:pt x="119062" y="3356075"/>
                </a:moveTo>
                <a:cubicBezTo>
                  <a:pt x="124023" y="3356075"/>
                  <a:pt x="126504" y="3357315"/>
                  <a:pt x="126504" y="3359796"/>
                </a:cubicBezTo>
                <a:cubicBezTo>
                  <a:pt x="126504" y="3362276"/>
                  <a:pt x="126504" y="3370958"/>
                  <a:pt x="126504" y="3385840"/>
                </a:cubicBezTo>
                <a:cubicBezTo>
                  <a:pt x="131465" y="3400723"/>
                  <a:pt x="133945" y="3411885"/>
                  <a:pt x="133945" y="3419327"/>
                </a:cubicBezTo>
                <a:cubicBezTo>
                  <a:pt x="133945" y="3426768"/>
                  <a:pt x="132705" y="3430489"/>
                  <a:pt x="130225" y="3430489"/>
                </a:cubicBezTo>
                <a:cubicBezTo>
                  <a:pt x="127744" y="3430489"/>
                  <a:pt x="124023" y="3428008"/>
                  <a:pt x="119062" y="3423047"/>
                </a:cubicBezTo>
                <a:cubicBezTo>
                  <a:pt x="119062" y="3418087"/>
                  <a:pt x="119062" y="3413125"/>
                  <a:pt x="119062" y="3408165"/>
                </a:cubicBezTo>
                <a:cubicBezTo>
                  <a:pt x="119062" y="3403204"/>
                  <a:pt x="119062" y="3398243"/>
                  <a:pt x="119062" y="3393282"/>
                </a:cubicBezTo>
                <a:lnTo>
                  <a:pt x="111621" y="3385840"/>
                </a:lnTo>
                <a:close/>
                <a:moveTo>
                  <a:pt x="5367114" y="3352354"/>
                </a:moveTo>
                <a:cubicBezTo>
                  <a:pt x="5368354" y="3352354"/>
                  <a:pt x="5370214" y="3353595"/>
                  <a:pt x="5372695" y="3356075"/>
                </a:cubicBezTo>
                <a:lnTo>
                  <a:pt x="5387578" y="3363516"/>
                </a:lnTo>
                <a:lnTo>
                  <a:pt x="5380136" y="3370958"/>
                </a:lnTo>
                <a:cubicBezTo>
                  <a:pt x="5375175" y="3370958"/>
                  <a:pt x="5372695" y="3370958"/>
                  <a:pt x="5372695" y="3370958"/>
                </a:cubicBezTo>
                <a:cubicBezTo>
                  <a:pt x="5372695" y="3370958"/>
                  <a:pt x="5371454" y="3369718"/>
                  <a:pt x="5368974" y="3367237"/>
                </a:cubicBezTo>
                <a:cubicBezTo>
                  <a:pt x="5366494" y="3364756"/>
                  <a:pt x="5365254" y="3361036"/>
                  <a:pt x="5365254" y="3356075"/>
                </a:cubicBezTo>
                <a:cubicBezTo>
                  <a:pt x="5365254" y="3353595"/>
                  <a:pt x="5365874" y="3352354"/>
                  <a:pt x="5367114" y="3352354"/>
                </a:cubicBezTo>
                <a:close/>
                <a:moveTo>
                  <a:pt x="5625703" y="3348633"/>
                </a:moveTo>
                <a:lnTo>
                  <a:pt x="5618261" y="3356075"/>
                </a:lnTo>
                <a:lnTo>
                  <a:pt x="5603379" y="3363516"/>
                </a:lnTo>
                <a:cubicBezTo>
                  <a:pt x="5603379" y="3363516"/>
                  <a:pt x="5607099" y="3361036"/>
                  <a:pt x="5614541" y="3356075"/>
                </a:cubicBezTo>
                <a:cubicBezTo>
                  <a:pt x="5621982" y="3351114"/>
                  <a:pt x="5625703" y="3348633"/>
                  <a:pt x="5625703" y="3348633"/>
                </a:cubicBezTo>
                <a:close/>
                <a:moveTo>
                  <a:pt x="5342929" y="3348633"/>
                </a:moveTo>
                <a:lnTo>
                  <a:pt x="5357812" y="3348633"/>
                </a:lnTo>
                <a:cubicBezTo>
                  <a:pt x="5347891" y="3353594"/>
                  <a:pt x="5340449" y="3356075"/>
                  <a:pt x="5335488" y="3356075"/>
                </a:cubicBezTo>
                <a:close/>
                <a:moveTo>
                  <a:pt x="5201543" y="3348633"/>
                </a:moveTo>
                <a:cubicBezTo>
                  <a:pt x="5206504" y="3348633"/>
                  <a:pt x="5208984" y="3351114"/>
                  <a:pt x="5208984" y="3356075"/>
                </a:cubicBezTo>
                <a:cubicBezTo>
                  <a:pt x="5204023" y="3361036"/>
                  <a:pt x="5208984" y="3361036"/>
                  <a:pt x="5223867" y="3356075"/>
                </a:cubicBezTo>
                <a:lnTo>
                  <a:pt x="5223867" y="3363516"/>
                </a:lnTo>
                <a:lnTo>
                  <a:pt x="5223867" y="3370958"/>
                </a:lnTo>
                <a:cubicBezTo>
                  <a:pt x="5218906" y="3370958"/>
                  <a:pt x="5213945" y="3370958"/>
                  <a:pt x="5208984" y="3370958"/>
                </a:cubicBezTo>
                <a:cubicBezTo>
                  <a:pt x="5204023" y="3370958"/>
                  <a:pt x="5201543" y="3365997"/>
                  <a:pt x="5201543" y="3356075"/>
                </a:cubicBezTo>
                <a:close/>
                <a:moveTo>
                  <a:pt x="5182939" y="3348633"/>
                </a:moveTo>
                <a:cubicBezTo>
                  <a:pt x="5185419" y="3348633"/>
                  <a:pt x="5186660" y="3348633"/>
                  <a:pt x="5186660" y="3348633"/>
                </a:cubicBezTo>
                <a:cubicBezTo>
                  <a:pt x="5186660" y="3348633"/>
                  <a:pt x="5186660" y="3351114"/>
                  <a:pt x="5186660" y="3356075"/>
                </a:cubicBezTo>
                <a:lnTo>
                  <a:pt x="5179219" y="3356075"/>
                </a:lnTo>
                <a:cubicBezTo>
                  <a:pt x="5179219" y="3351114"/>
                  <a:pt x="5180459" y="3348633"/>
                  <a:pt x="5182939" y="3348633"/>
                </a:cubicBezTo>
                <a:close/>
                <a:moveTo>
                  <a:pt x="5097364" y="3348633"/>
                </a:moveTo>
                <a:lnTo>
                  <a:pt x="5104805" y="3348633"/>
                </a:lnTo>
                <a:cubicBezTo>
                  <a:pt x="5104805" y="3353594"/>
                  <a:pt x="5104805" y="3356075"/>
                  <a:pt x="5104805" y="3356075"/>
                </a:cubicBezTo>
                <a:close/>
                <a:moveTo>
                  <a:pt x="5454551" y="3344913"/>
                </a:moveTo>
                <a:lnTo>
                  <a:pt x="5450830" y="3352354"/>
                </a:lnTo>
                <a:lnTo>
                  <a:pt x="5448763" y="3353595"/>
                </a:lnTo>
                <a:close/>
                <a:moveTo>
                  <a:pt x="5285258" y="3343052"/>
                </a:moveTo>
                <a:lnTo>
                  <a:pt x="5285258" y="3343052"/>
                </a:lnTo>
                <a:lnTo>
                  <a:pt x="5285258" y="3343052"/>
                </a:lnTo>
                <a:close/>
                <a:moveTo>
                  <a:pt x="5409902" y="3341192"/>
                </a:moveTo>
                <a:lnTo>
                  <a:pt x="5424785" y="3356075"/>
                </a:lnTo>
                <a:lnTo>
                  <a:pt x="5432226" y="3356075"/>
                </a:lnTo>
                <a:lnTo>
                  <a:pt x="5439668" y="3348633"/>
                </a:lnTo>
                <a:lnTo>
                  <a:pt x="5439668" y="3356075"/>
                </a:lnTo>
                <a:cubicBezTo>
                  <a:pt x="5442148" y="3356075"/>
                  <a:pt x="5444319" y="3355765"/>
                  <a:pt x="5446180" y="3355145"/>
                </a:cubicBezTo>
                <a:lnTo>
                  <a:pt x="5448763" y="3353595"/>
                </a:lnTo>
                <a:lnTo>
                  <a:pt x="5447109" y="3356075"/>
                </a:lnTo>
                <a:cubicBezTo>
                  <a:pt x="5437188" y="3361036"/>
                  <a:pt x="5430986" y="3363516"/>
                  <a:pt x="5428506" y="3363516"/>
                </a:cubicBezTo>
                <a:cubicBezTo>
                  <a:pt x="5426026" y="3363516"/>
                  <a:pt x="5422305" y="3361036"/>
                  <a:pt x="5417344" y="3356075"/>
                </a:cubicBezTo>
                <a:cubicBezTo>
                  <a:pt x="5402461" y="3346153"/>
                  <a:pt x="5399981" y="3341192"/>
                  <a:pt x="5409902" y="3341192"/>
                </a:cubicBezTo>
                <a:close/>
                <a:moveTo>
                  <a:pt x="5313164" y="3341192"/>
                </a:moveTo>
                <a:cubicBezTo>
                  <a:pt x="5318125" y="3341192"/>
                  <a:pt x="5320605" y="3341192"/>
                  <a:pt x="5320605" y="3341192"/>
                </a:cubicBezTo>
                <a:cubicBezTo>
                  <a:pt x="5320605" y="3341192"/>
                  <a:pt x="5320605" y="3343673"/>
                  <a:pt x="5320605" y="3348633"/>
                </a:cubicBezTo>
                <a:cubicBezTo>
                  <a:pt x="5320605" y="3348633"/>
                  <a:pt x="5318125" y="3348633"/>
                  <a:pt x="5313164" y="3348633"/>
                </a:cubicBezTo>
                <a:cubicBezTo>
                  <a:pt x="5313164" y="3343673"/>
                  <a:pt x="5313164" y="3341192"/>
                  <a:pt x="5313164" y="3341192"/>
                </a:cubicBezTo>
                <a:close/>
                <a:moveTo>
                  <a:pt x="5290840" y="3341192"/>
                </a:moveTo>
                <a:lnTo>
                  <a:pt x="5298281" y="3341192"/>
                </a:lnTo>
                <a:cubicBezTo>
                  <a:pt x="5298281" y="3346153"/>
                  <a:pt x="5295801" y="3348633"/>
                  <a:pt x="5290840" y="3348633"/>
                </a:cubicBezTo>
                <a:lnTo>
                  <a:pt x="5285258" y="3343052"/>
                </a:lnTo>
                <a:close/>
                <a:moveTo>
                  <a:pt x="5253633" y="3341192"/>
                </a:moveTo>
                <a:cubicBezTo>
                  <a:pt x="5253633" y="3341192"/>
                  <a:pt x="5256113" y="3341192"/>
                  <a:pt x="5261074" y="3341192"/>
                </a:cubicBezTo>
                <a:cubicBezTo>
                  <a:pt x="5261074" y="3346153"/>
                  <a:pt x="5261074" y="3348633"/>
                  <a:pt x="5261074" y="3348633"/>
                </a:cubicBezTo>
                <a:close/>
                <a:moveTo>
                  <a:pt x="5238750" y="3341192"/>
                </a:moveTo>
                <a:cubicBezTo>
                  <a:pt x="5243711" y="3341192"/>
                  <a:pt x="5247432" y="3342432"/>
                  <a:pt x="5249912" y="3344913"/>
                </a:cubicBezTo>
                <a:cubicBezTo>
                  <a:pt x="5252392" y="3347393"/>
                  <a:pt x="5253633" y="3348633"/>
                  <a:pt x="5253633" y="3348633"/>
                </a:cubicBezTo>
                <a:lnTo>
                  <a:pt x="5238750" y="3363516"/>
                </a:lnTo>
                <a:cubicBezTo>
                  <a:pt x="5238750" y="3363516"/>
                  <a:pt x="5238750" y="3361036"/>
                  <a:pt x="5238750" y="3356075"/>
                </a:cubicBezTo>
                <a:close/>
                <a:moveTo>
                  <a:pt x="5156894" y="3333751"/>
                </a:moveTo>
                <a:lnTo>
                  <a:pt x="5171777" y="3333751"/>
                </a:lnTo>
                <a:lnTo>
                  <a:pt x="5171777" y="3341192"/>
                </a:lnTo>
                <a:cubicBezTo>
                  <a:pt x="5166816" y="3341192"/>
                  <a:pt x="5163095" y="3341192"/>
                  <a:pt x="5160615" y="3341192"/>
                </a:cubicBezTo>
                <a:cubicBezTo>
                  <a:pt x="5158135" y="3341192"/>
                  <a:pt x="5156894" y="3343673"/>
                  <a:pt x="5156894" y="3348633"/>
                </a:cubicBezTo>
                <a:cubicBezTo>
                  <a:pt x="5156894" y="3348633"/>
                  <a:pt x="5154414" y="3349873"/>
                  <a:pt x="5149453" y="3352354"/>
                </a:cubicBezTo>
                <a:cubicBezTo>
                  <a:pt x="5144492" y="3354835"/>
                  <a:pt x="5144492" y="3357315"/>
                  <a:pt x="5149453" y="3359796"/>
                </a:cubicBezTo>
                <a:cubicBezTo>
                  <a:pt x="5154414" y="3362276"/>
                  <a:pt x="5159374" y="3361036"/>
                  <a:pt x="5164336" y="3356075"/>
                </a:cubicBezTo>
                <a:lnTo>
                  <a:pt x="5164336" y="3363516"/>
                </a:lnTo>
                <a:lnTo>
                  <a:pt x="5149453" y="3363516"/>
                </a:lnTo>
                <a:cubicBezTo>
                  <a:pt x="5149453" y="3363516"/>
                  <a:pt x="5146973" y="3363516"/>
                  <a:pt x="5142012" y="3363516"/>
                </a:cubicBezTo>
                <a:cubicBezTo>
                  <a:pt x="5137051" y="3363516"/>
                  <a:pt x="5132090" y="3362276"/>
                  <a:pt x="5127129" y="3359796"/>
                </a:cubicBezTo>
                <a:cubicBezTo>
                  <a:pt x="5122168" y="3357315"/>
                  <a:pt x="5119688" y="3356075"/>
                  <a:pt x="5119688" y="3356075"/>
                </a:cubicBezTo>
                <a:lnTo>
                  <a:pt x="5127129" y="3341192"/>
                </a:lnTo>
                <a:cubicBezTo>
                  <a:pt x="5127129" y="3346153"/>
                  <a:pt x="5129609" y="3348633"/>
                  <a:pt x="5134571" y="3348633"/>
                </a:cubicBezTo>
                <a:cubicBezTo>
                  <a:pt x="5139532" y="3348633"/>
                  <a:pt x="5139532" y="3346153"/>
                  <a:pt x="5134571" y="3341192"/>
                </a:cubicBezTo>
                <a:cubicBezTo>
                  <a:pt x="5134571" y="3341192"/>
                  <a:pt x="5137051" y="3341192"/>
                  <a:pt x="5142012" y="3341192"/>
                </a:cubicBezTo>
                <a:close/>
                <a:moveTo>
                  <a:pt x="5796855" y="3326309"/>
                </a:moveTo>
                <a:cubicBezTo>
                  <a:pt x="5796855" y="3326309"/>
                  <a:pt x="5799335" y="3326309"/>
                  <a:pt x="5804297" y="3326309"/>
                </a:cubicBezTo>
                <a:cubicBezTo>
                  <a:pt x="5799335" y="3331270"/>
                  <a:pt x="5796855" y="3333751"/>
                  <a:pt x="5796855" y="3333751"/>
                </a:cubicBezTo>
                <a:close/>
                <a:moveTo>
                  <a:pt x="5670351" y="3326309"/>
                </a:moveTo>
                <a:lnTo>
                  <a:pt x="5677793" y="3326309"/>
                </a:lnTo>
                <a:lnTo>
                  <a:pt x="5677793" y="3333751"/>
                </a:lnTo>
                <a:cubicBezTo>
                  <a:pt x="5672831" y="3333751"/>
                  <a:pt x="5670351" y="3333751"/>
                  <a:pt x="5670351" y="3333751"/>
                </a:cubicBezTo>
                <a:cubicBezTo>
                  <a:pt x="5670351" y="3328790"/>
                  <a:pt x="5670351" y="3326309"/>
                  <a:pt x="5670351" y="3326309"/>
                </a:cubicBezTo>
                <a:close/>
                <a:moveTo>
                  <a:pt x="5085736" y="3324449"/>
                </a:moveTo>
                <a:cubicBezTo>
                  <a:pt x="5087286" y="3324449"/>
                  <a:pt x="5088682" y="3325069"/>
                  <a:pt x="5089922" y="3326309"/>
                </a:cubicBezTo>
                <a:lnTo>
                  <a:pt x="5075039" y="3341192"/>
                </a:lnTo>
                <a:lnTo>
                  <a:pt x="5060156" y="3348633"/>
                </a:lnTo>
                <a:lnTo>
                  <a:pt x="5067597" y="3341192"/>
                </a:lnTo>
                <a:cubicBezTo>
                  <a:pt x="5075038" y="3330030"/>
                  <a:pt x="5081084" y="3324449"/>
                  <a:pt x="5085736" y="3324449"/>
                </a:cubicBezTo>
                <a:close/>
                <a:moveTo>
                  <a:pt x="5469433" y="3318868"/>
                </a:moveTo>
                <a:cubicBezTo>
                  <a:pt x="5474395" y="3318868"/>
                  <a:pt x="5476875" y="3318868"/>
                  <a:pt x="5476875" y="3318868"/>
                </a:cubicBezTo>
                <a:cubicBezTo>
                  <a:pt x="5476875" y="3318868"/>
                  <a:pt x="5476875" y="3321348"/>
                  <a:pt x="5476875" y="3326309"/>
                </a:cubicBezTo>
                <a:cubicBezTo>
                  <a:pt x="5476875" y="3326309"/>
                  <a:pt x="5474395" y="3326309"/>
                  <a:pt x="5469433" y="3326309"/>
                </a:cubicBezTo>
                <a:cubicBezTo>
                  <a:pt x="5464472" y="3326309"/>
                  <a:pt x="5461992" y="3325069"/>
                  <a:pt x="5461992" y="3322588"/>
                </a:cubicBezTo>
                <a:cubicBezTo>
                  <a:pt x="5461992" y="3320108"/>
                  <a:pt x="5464472" y="3318868"/>
                  <a:pt x="5469433" y="3318868"/>
                </a:cubicBezTo>
                <a:close/>
                <a:moveTo>
                  <a:pt x="5097364" y="3318868"/>
                </a:moveTo>
                <a:lnTo>
                  <a:pt x="5104805" y="3318868"/>
                </a:lnTo>
                <a:cubicBezTo>
                  <a:pt x="5099844" y="3323829"/>
                  <a:pt x="5097364" y="3326309"/>
                  <a:pt x="5097364" y="3326309"/>
                </a:cubicBezTo>
                <a:close/>
                <a:moveTo>
                  <a:pt x="5819179" y="3311426"/>
                </a:moveTo>
                <a:cubicBezTo>
                  <a:pt x="5819179" y="3311426"/>
                  <a:pt x="5819179" y="3313907"/>
                  <a:pt x="5819179" y="3318868"/>
                </a:cubicBezTo>
                <a:cubicBezTo>
                  <a:pt x="5814218" y="3318868"/>
                  <a:pt x="5811738" y="3318868"/>
                  <a:pt x="5811738" y="3318868"/>
                </a:cubicBezTo>
                <a:close/>
                <a:moveTo>
                  <a:pt x="5313164" y="3303985"/>
                </a:moveTo>
                <a:lnTo>
                  <a:pt x="5320605" y="3303985"/>
                </a:lnTo>
                <a:cubicBezTo>
                  <a:pt x="5315644" y="3313907"/>
                  <a:pt x="5315644" y="3316387"/>
                  <a:pt x="5320605" y="3311426"/>
                </a:cubicBezTo>
                <a:lnTo>
                  <a:pt x="5328047" y="3318868"/>
                </a:lnTo>
                <a:cubicBezTo>
                  <a:pt x="5323085" y="3323829"/>
                  <a:pt x="5319365" y="3325069"/>
                  <a:pt x="5316885" y="3322588"/>
                </a:cubicBezTo>
                <a:cubicBezTo>
                  <a:pt x="5314404" y="3320108"/>
                  <a:pt x="5310684" y="3318868"/>
                  <a:pt x="5305722" y="3318868"/>
                </a:cubicBezTo>
                <a:cubicBezTo>
                  <a:pt x="5305722" y="3318868"/>
                  <a:pt x="5305722" y="3320108"/>
                  <a:pt x="5305722" y="3322588"/>
                </a:cubicBezTo>
                <a:cubicBezTo>
                  <a:pt x="5305722" y="3325069"/>
                  <a:pt x="5305722" y="3326309"/>
                  <a:pt x="5305722" y="3326309"/>
                </a:cubicBezTo>
                <a:cubicBezTo>
                  <a:pt x="5300761" y="3326309"/>
                  <a:pt x="5295801" y="3326309"/>
                  <a:pt x="5290840" y="3326309"/>
                </a:cubicBezTo>
                <a:lnTo>
                  <a:pt x="5283398" y="3333751"/>
                </a:lnTo>
                <a:lnTo>
                  <a:pt x="5285258" y="3343052"/>
                </a:lnTo>
                <a:lnTo>
                  <a:pt x="5283398" y="3341192"/>
                </a:lnTo>
                <a:lnTo>
                  <a:pt x="5275957" y="3326309"/>
                </a:lnTo>
                <a:cubicBezTo>
                  <a:pt x="5275957" y="3326309"/>
                  <a:pt x="5278437" y="3325069"/>
                  <a:pt x="5283398" y="3322588"/>
                </a:cubicBezTo>
                <a:cubicBezTo>
                  <a:pt x="5288360" y="3320108"/>
                  <a:pt x="5290840" y="3318868"/>
                  <a:pt x="5290840" y="3318868"/>
                </a:cubicBezTo>
                <a:lnTo>
                  <a:pt x="5298281" y="3311426"/>
                </a:lnTo>
                <a:cubicBezTo>
                  <a:pt x="5303242" y="3311426"/>
                  <a:pt x="5306963" y="3310186"/>
                  <a:pt x="5309443" y="3307706"/>
                </a:cubicBezTo>
                <a:cubicBezTo>
                  <a:pt x="5311923" y="3305225"/>
                  <a:pt x="5313164" y="3303985"/>
                  <a:pt x="5313164" y="3303985"/>
                </a:cubicBezTo>
                <a:close/>
                <a:moveTo>
                  <a:pt x="221754" y="3296544"/>
                </a:moveTo>
                <a:lnTo>
                  <a:pt x="222312" y="3297474"/>
                </a:lnTo>
                <a:cubicBezTo>
                  <a:pt x="222932" y="3299335"/>
                  <a:pt x="223242" y="3301505"/>
                  <a:pt x="223242" y="3303985"/>
                </a:cubicBezTo>
                <a:close/>
                <a:moveTo>
                  <a:pt x="5216426" y="3296544"/>
                </a:moveTo>
                <a:cubicBezTo>
                  <a:pt x="5221387" y="3296544"/>
                  <a:pt x="5225108" y="3296544"/>
                  <a:pt x="5227588" y="3296544"/>
                </a:cubicBezTo>
                <a:cubicBezTo>
                  <a:pt x="5230068" y="3296544"/>
                  <a:pt x="5230068" y="3299024"/>
                  <a:pt x="5227588" y="3303985"/>
                </a:cubicBezTo>
                <a:cubicBezTo>
                  <a:pt x="5225108" y="3308946"/>
                  <a:pt x="5226347" y="3311426"/>
                  <a:pt x="5231308" y="3311426"/>
                </a:cubicBezTo>
                <a:lnTo>
                  <a:pt x="5216426" y="3318868"/>
                </a:lnTo>
                <a:lnTo>
                  <a:pt x="5201543" y="3318868"/>
                </a:lnTo>
                <a:cubicBezTo>
                  <a:pt x="5201543" y="3318868"/>
                  <a:pt x="5201543" y="3321348"/>
                  <a:pt x="5201543" y="3326309"/>
                </a:cubicBezTo>
                <a:cubicBezTo>
                  <a:pt x="5196581" y="3326309"/>
                  <a:pt x="5191621" y="3326309"/>
                  <a:pt x="5186660" y="3326309"/>
                </a:cubicBezTo>
                <a:lnTo>
                  <a:pt x="5179219" y="3333751"/>
                </a:lnTo>
                <a:cubicBezTo>
                  <a:pt x="5179219" y="3328790"/>
                  <a:pt x="5181699" y="3325069"/>
                  <a:pt x="5186660" y="3322588"/>
                </a:cubicBezTo>
                <a:cubicBezTo>
                  <a:pt x="5191621" y="3320108"/>
                  <a:pt x="5196581" y="3316387"/>
                  <a:pt x="5201543" y="3311426"/>
                </a:cubicBezTo>
                <a:cubicBezTo>
                  <a:pt x="5206504" y="3311426"/>
                  <a:pt x="5208984" y="3311426"/>
                  <a:pt x="5208984" y="3311426"/>
                </a:cubicBezTo>
                <a:cubicBezTo>
                  <a:pt x="5208984" y="3311426"/>
                  <a:pt x="5208984" y="3308946"/>
                  <a:pt x="5208984" y="3303985"/>
                </a:cubicBezTo>
                <a:cubicBezTo>
                  <a:pt x="5208984" y="3299024"/>
                  <a:pt x="5211464" y="3296544"/>
                  <a:pt x="5216426" y="3296544"/>
                </a:cubicBezTo>
                <a:close/>
                <a:moveTo>
                  <a:pt x="5008066" y="3296544"/>
                </a:moveTo>
                <a:lnTo>
                  <a:pt x="5000625" y="3303985"/>
                </a:lnTo>
                <a:cubicBezTo>
                  <a:pt x="5000625" y="3308946"/>
                  <a:pt x="4998145" y="3308946"/>
                  <a:pt x="4993183" y="3303985"/>
                </a:cubicBezTo>
                <a:cubicBezTo>
                  <a:pt x="4993183" y="3308946"/>
                  <a:pt x="4995663" y="3311426"/>
                  <a:pt x="5000625" y="3311426"/>
                </a:cubicBezTo>
                <a:lnTo>
                  <a:pt x="5008066" y="3311426"/>
                </a:lnTo>
                <a:cubicBezTo>
                  <a:pt x="5008066" y="3311426"/>
                  <a:pt x="5010546" y="3308946"/>
                  <a:pt x="5015508" y="3303985"/>
                </a:cubicBezTo>
                <a:cubicBezTo>
                  <a:pt x="5015508" y="3303985"/>
                  <a:pt x="5014267" y="3302745"/>
                  <a:pt x="5011787" y="3300264"/>
                </a:cubicBezTo>
                <a:cubicBezTo>
                  <a:pt x="5009307" y="3297784"/>
                  <a:pt x="5008066" y="3296544"/>
                  <a:pt x="5008066" y="3296544"/>
                </a:cubicBezTo>
                <a:close/>
                <a:moveTo>
                  <a:pt x="5521523" y="3289102"/>
                </a:moveTo>
                <a:lnTo>
                  <a:pt x="5521523" y="3296544"/>
                </a:lnTo>
                <a:lnTo>
                  <a:pt x="5514082" y="3296544"/>
                </a:lnTo>
                <a:cubicBezTo>
                  <a:pt x="5514082" y="3291583"/>
                  <a:pt x="5516562" y="3289102"/>
                  <a:pt x="5521523" y="3289102"/>
                </a:cubicBezTo>
                <a:close/>
                <a:moveTo>
                  <a:pt x="5134571" y="3289102"/>
                </a:moveTo>
                <a:cubicBezTo>
                  <a:pt x="5134571" y="3289102"/>
                  <a:pt x="5134571" y="3291583"/>
                  <a:pt x="5134571" y="3296544"/>
                </a:cubicBezTo>
                <a:lnTo>
                  <a:pt x="5142012" y="3296544"/>
                </a:lnTo>
                <a:close/>
                <a:moveTo>
                  <a:pt x="5451574" y="3287614"/>
                </a:moveTo>
                <a:lnTo>
                  <a:pt x="5447109" y="3296544"/>
                </a:lnTo>
                <a:cubicBezTo>
                  <a:pt x="5442148" y="3291583"/>
                  <a:pt x="5442148" y="3289102"/>
                  <a:pt x="5447109" y="3289102"/>
                </a:cubicBezTo>
                <a:close/>
                <a:moveTo>
                  <a:pt x="5405716" y="3287242"/>
                </a:moveTo>
                <a:cubicBezTo>
                  <a:pt x="5407266" y="3287242"/>
                  <a:pt x="5408662" y="3287862"/>
                  <a:pt x="5409902" y="3289102"/>
                </a:cubicBezTo>
                <a:lnTo>
                  <a:pt x="5402461" y="3303985"/>
                </a:lnTo>
                <a:cubicBezTo>
                  <a:pt x="5397499" y="3303985"/>
                  <a:pt x="5393779" y="3303985"/>
                  <a:pt x="5391299" y="3303985"/>
                </a:cubicBezTo>
                <a:cubicBezTo>
                  <a:pt x="5388819" y="3303985"/>
                  <a:pt x="5387578" y="3306466"/>
                  <a:pt x="5387578" y="3311426"/>
                </a:cubicBezTo>
                <a:cubicBezTo>
                  <a:pt x="5387578" y="3311426"/>
                  <a:pt x="5385098" y="3311426"/>
                  <a:pt x="5380136" y="3311426"/>
                </a:cubicBezTo>
                <a:lnTo>
                  <a:pt x="5387578" y="3303985"/>
                </a:lnTo>
                <a:cubicBezTo>
                  <a:pt x="5395019" y="3292823"/>
                  <a:pt x="5401065" y="3287242"/>
                  <a:pt x="5405716" y="3287242"/>
                </a:cubicBezTo>
                <a:close/>
                <a:moveTo>
                  <a:pt x="5454551" y="3281661"/>
                </a:moveTo>
                <a:cubicBezTo>
                  <a:pt x="5454551" y="3284141"/>
                  <a:pt x="5453931" y="3286002"/>
                  <a:pt x="5452690" y="3287242"/>
                </a:cubicBezTo>
                <a:lnTo>
                  <a:pt x="5451574" y="3287614"/>
                </a:lnTo>
                <a:close/>
                <a:moveTo>
                  <a:pt x="5447109" y="3274219"/>
                </a:moveTo>
                <a:cubicBezTo>
                  <a:pt x="5447109" y="3274219"/>
                  <a:pt x="5447109" y="3276700"/>
                  <a:pt x="5447109" y="3281661"/>
                </a:cubicBezTo>
                <a:lnTo>
                  <a:pt x="5439668" y="3281661"/>
                </a:lnTo>
                <a:close/>
                <a:moveTo>
                  <a:pt x="5305722" y="3274219"/>
                </a:moveTo>
                <a:lnTo>
                  <a:pt x="5313164" y="3289102"/>
                </a:lnTo>
                <a:cubicBezTo>
                  <a:pt x="5308203" y="3289102"/>
                  <a:pt x="5305722" y="3286622"/>
                  <a:pt x="5305722" y="3281661"/>
                </a:cubicBezTo>
                <a:cubicBezTo>
                  <a:pt x="5305722" y="3281661"/>
                  <a:pt x="5305722" y="3279180"/>
                  <a:pt x="5305722" y="3274219"/>
                </a:cubicBezTo>
                <a:close/>
                <a:moveTo>
                  <a:pt x="5861968" y="3272824"/>
                </a:moveTo>
                <a:cubicBezTo>
                  <a:pt x="5864448" y="3272514"/>
                  <a:pt x="5867549" y="3272979"/>
                  <a:pt x="5871269" y="3274219"/>
                </a:cubicBezTo>
                <a:lnTo>
                  <a:pt x="5871269" y="3281661"/>
                </a:lnTo>
                <a:lnTo>
                  <a:pt x="5871269" y="3296544"/>
                </a:lnTo>
                <a:lnTo>
                  <a:pt x="5856386" y="3296544"/>
                </a:lnTo>
                <a:cubicBezTo>
                  <a:pt x="5852666" y="3281661"/>
                  <a:pt x="5854526" y="3273755"/>
                  <a:pt x="5861968" y="3272824"/>
                </a:cubicBezTo>
                <a:close/>
                <a:moveTo>
                  <a:pt x="5819179" y="3270499"/>
                </a:moveTo>
                <a:cubicBezTo>
                  <a:pt x="5821660" y="3270499"/>
                  <a:pt x="5824140" y="3271739"/>
                  <a:pt x="5826621" y="3274219"/>
                </a:cubicBezTo>
                <a:cubicBezTo>
                  <a:pt x="5831582" y="3279180"/>
                  <a:pt x="5831582" y="3281661"/>
                  <a:pt x="5826621" y="3281661"/>
                </a:cubicBezTo>
                <a:lnTo>
                  <a:pt x="5789414" y="3296544"/>
                </a:lnTo>
                <a:cubicBezTo>
                  <a:pt x="5789414" y="3296544"/>
                  <a:pt x="5789414" y="3294063"/>
                  <a:pt x="5789414" y="3289102"/>
                </a:cubicBezTo>
                <a:cubicBezTo>
                  <a:pt x="5789414" y="3289102"/>
                  <a:pt x="5790654" y="3287862"/>
                  <a:pt x="5793135" y="3285381"/>
                </a:cubicBezTo>
                <a:cubicBezTo>
                  <a:pt x="5795615" y="3282901"/>
                  <a:pt x="5798096" y="3281661"/>
                  <a:pt x="5800576" y="3281661"/>
                </a:cubicBezTo>
                <a:cubicBezTo>
                  <a:pt x="5803056" y="3281661"/>
                  <a:pt x="5805537" y="3281661"/>
                  <a:pt x="5808017" y="3281661"/>
                </a:cubicBezTo>
                <a:cubicBezTo>
                  <a:pt x="5810497" y="3281661"/>
                  <a:pt x="5811738" y="3279180"/>
                  <a:pt x="5811738" y="3274219"/>
                </a:cubicBezTo>
                <a:cubicBezTo>
                  <a:pt x="5814219" y="3271739"/>
                  <a:pt x="5816699" y="3270499"/>
                  <a:pt x="5819179" y="3270499"/>
                </a:cubicBezTo>
                <a:close/>
                <a:moveTo>
                  <a:pt x="5841504" y="3266778"/>
                </a:moveTo>
                <a:cubicBezTo>
                  <a:pt x="5846465" y="3266778"/>
                  <a:pt x="5848945" y="3266778"/>
                  <a:pt x="5848945" y="3266778"/>
                </a:cubicBezTo>
                <a:cubicBezTo>
                  <a:pt x="5848945" y="3271739"/>
                  <a:pt x="5846465" y="3274219"/>
                  <a:pt x="5841504" y="3274219"/>
                </a:cubicBezTo>
                <a:close/>
                <a:moveTo>
                  <a:pt x="5651748" y="3266778"/>
                </a:moveTo>
                <a:cubicBezTo>
                  <a:pt x="5654228" y="3266778"/>
                  <a:pt x="5655469" y="3269259"/>
                  <a:pt x="5655469" y="3274219"/>
                </a:cubicBezTo>
                <a:cubicBezTo>
                  <a:pt x="5660430" y="3279180"/>
                  <a:pt x="5662910" y="3281661"/>
                  <a:pt x="5662910" y="3281661"/>
                </a:cubicBezTo>
                <a:cubicBezTo>
                  <a:pt x="5643066" y="3291583"/>
                  <a:pt x="5630664" y="3296544"/>
                  <a:pt x="5625703" y="3296544"/>
                </a:cubicBezTo>
                <a:cubicBezTo>
                  <a:pt x="5620742" y="3296544"/>
                  <a:pt x="5620742" y="3294063"/>
                  <a:pt x="5625703" y="3289102"/>
                </a:cubicBezTo>
                <a:lnTo>
                  <a:pt x="5633144" y="3281661"/>
                </a:lnTo>
                <a:lnTo>
                  <a:pt x="5648027" y="3274219"/>
                </a:lnTo>
                <a:cubicBezTo>
                  <a:pt x="5648027" y="3269259"/>
                  <a:pt x="5649268" y="3266778"/>
                  <a:pt x="5651748" y="3266778"/>
                </a:cubicBezTo>
                <a:close/>
                <a:moveTo>
                  <a:pt x="5372695" y="3266778"/>
                </a:moveTo>
                <a:cubicBezTo>
                  <a:pt x="5372695" y="3271739"/>
                  <a:pt x="5375175" y="3275459"/>
                  <a:pt x="5380136" y="3277940"/>
                </a:cubicBezTo>
                <a:cubicBezTo>
                  <a:pt x="5385098" y="3280421"/>
                  <a:pt x="5390058" y="3281661"/>
                  <a:pt x="5395019" y="3281661"/>
                </a:cubicBezTo>
                <a:cubicBezTo>
                  <a:pt x="5395019" y="3281661"/>
                  <a:pt x="5390058" y="3284141"/>
                  <a:pt x="5380136" y="3289102"/>
                </a:cubicBezTo>
                <a:cubicBezTo>
                  <a:pt x="5370215" y="3294063"/>
                  <a:pt x="5365254" y="3296544"/>
                  <a:pt x="5365254" y="3296544"/>
                </a:cubicBezTo>
                <a:lnTo>
                  <a:pt x="5357812" y="3296544"/>
                </a:lnTo>
                <a:lnTo>
                  <a:pt x="5350371" y="3303985"/>
                </a:lnTo>
                <a:cubicBezTo>
                  <a:pt x="5345410" y="3303985"/>
                  <a:pt x="5342929" y="3303985"/>
                  <a:pt x="5342929" y="3303985"/>
                </a:cubicBezTo>
                <a:lnTo>
                  <a:pt x="5335488" y="3303985"/>
                </a:lnTo>
                <a:lnTo>
                  <a:pt x="5328047" y="3303985"/>
                </a:lnTo>
                <a:lnTo>
                  <a:pt x="5335488" y="3296544"/>
                </a:lnTo>
                <a:cubicBezTo>
                  <a:pt x="5335488" y="3291583"/>
                  <a:pt x="5337968" y="3289102"/>
                  <a:pt x="5342929" y="3289102"/>
                </a:cubicBezTo>
                <a:lnTo>
                  <a:pt x="5357812" y="3281661"/>
                </a:lnTo>
                <a:cubicBezTo>
                  <a:pt x="5362774" y="3281661"/>
                  <a:pt x="5367734" y="3279180"/>
                  <a:pt x="5372695" y="3274219"/>
                </a:cubicBezTo>
                <a:close/>
                <a:moveTo>
                  <a:pt x="5290840" y="3266778"/>
                </a:moveTo>
                <a:cubicBezTo>
                  <a:pt x="5285878" y="3266778"/>
                  <a:pt x="5283398" y="3269259"/>
                  <a:pt x="5283398" y="3274219"/>
                </a:cubicBezTo>
                <a:lnTo>
                  <a:pt x="5290840" y="3274219"/>
                </a:lnTo>
                <a:close/>
                <a:moveTo>
                  <a:pt x="5179219" y="3266778"/>
                </a:moveTo>
                <a:cubicBezTo>
                  <a:pt x="5184180" y="3266778"/>
                  <a:pt x="5186660" y="3269259"/>
                  <a:pt x="5186660" y="3274219"/>
                </a:cubicBezTo>
                <a:cubicBezTo>
                  <a:pt x="5186660" y="3274219"/>
                  <a:pt x="5184180" y="3274219"/>
                  <a:pt x="5179219" y="3274219"/>
                </a:cubicBezTo>
                <a:cubicBezTo>
                  <a:pt x="5174257" y="3274219"/>
                  <a:pt x="5171777" y="3272979"/>
                  <a:pt x="5171777" y="3270499"/>
                </a:cubicBezTo>
                <a:cubicBezTo>
                  <a:pt x="5171777" y="3268018"/>
                  <a:pt x="5174257" y="3266778"/>
                  <a:pt x="5179219" y="3266778"/>
                </a:cubicBezTo>
                <a:close/>
                <a:moveTo>
                  <a:pt x="5915918" y="3259337"/>
                </a:moveTo>
                <a:lnTo>
                  <a:pt x="5908476" y="3274219"/>
                </a:lnTo>
                <a:lnTo>
                  <a:pt x="5901035" y="3274219"/>
                </a:lnTo>
                <a:lnTo>
                  <a:pt x="5908476" y="3266778"/>
                </a:lnTo>
                <a:cubicBezTo>
                  <a:pt x="5908476" y="3266778"/>
                  <a:pt x="5910956" y="3264297"/>
                  <a:pt x="5915918" y="3259337"/>
                </a:cubicBezTo>
                <a:close/>
                <a:moveTo>
                  <a:pt x="5581054" y="3259337"/>
                </a:moveTo>
                <a:cubicBezTo>
                  <a:pt x="5600899" y="3259337"/>
                  <a:pt x="5595937" y="3264297"/>
                  <a:pt x="5566172" y="3274219"/>
                </a:cubicBezTo>
                <a:cubicBezTo>
                  <a:pt x="5561210" y="3279180"/>
                  <a:pt x="5556250" y="3284141"/>
                  <a:pt x="5551289" y="3289102"/>
                </a:cubicBezTo>
                <a:cubicBezTo>
                  <a:pt x="5546328" y="3294063"/>
                  <a:pt x="5542607" y="3294063"/>
                  <a:pt x="5540127" y="3289102"/>
                </a:cubicBezTo>
                <a:cubicBezTo>
                  <a:pt x="5537647" y="3284141"/>
                  <a:pt x="5536406" y="3279180"/>
                  <a:pt x="5536406" y="3274219"/>
                </a:cubicBezTo>
                <a:cubicBezTo>
                  <a:pt x="5536406" y="3274219"/>
                  <a:pt x="5537647" y="3272979"/>
                  <a:pt x="5540127" y="3270499"/>
                </a:cubicBezTo>
                <a:cubicBezTo>
                  <a:pt x="5542607" y="3268018"/>
                  <a:pt x="5546328" y="3268018"/>
                  <a:pt x="5551289" y="3270499"/>
                </a:cubicBezTo>
                <a:cubicBezTo>
                  <a:pt x="5556250" y="3272979"/>
                  <a:pt x="5559971" y="3272979"/>
                  <a:pt x="5562451" y="3270499"/>
                </a:cubicBezTo>
                <a:cubicBezTo>
                  <a:pt x="5564931" y="3268018"/>
                  <a:pt x="5566172" y="3266778"/>
                  <a:pt x="5566172" y="3266778"/>
                </a:cubicBezTo>
                <a:cubicBezTo>
                  <a:pt x="5571133" y="3261817"/>
                  <a:pt x="5576093" y="3259337"/>
                  <a:pt x="5581054" y="3259337"/>
                </a:cubicBezTo>
                <a:close/>
                <a:moveTo>
                  <a:pt x="5298281" y="3259337"/>
                </a:moveTo>
                <a:lnTo>
                  <a:pt x="5305722" y="3274219"/>
                </a:lnTo>
                <a:cubicBezTo>
                  <a:pt x="5300761" y="3274219"/>
                  <a:pt x="5298281" y="3275459"/>
                  <a:pt x="5298281" y="3277940"/>
                </a:cubicBezTo>
                <a:cubicBezTo>
                  <a:pt x="5298281" y="3280421"/>
                  <a:pt x="5295801" y="3280421"/>
                  <a:pt x="5290840" y="3277940"/>
                </a:cubicBezTo>
                <a:cubicBezTo>
                  <a:pt x="5285878" y="3275459"/>
                  <a:pt x="5283398" y="3276700"/>
                  <a:pt x="5283398" y="3281661"/>
                </a:cubicBezTo>
                <a:cubicBezTo>
                  <a:pt x="5273477" y="3291583"/>
                  <a:pt x="5268515" y="3294063"/>
                  <a:pt x="5268515" y="3289102"/>
                </a:cubicBezTo>
                <a:cubicBezTo>
                  <a:pt x="5263554" y="3289102"/>
                  <a:pt x="5258594" y="3289102"/>
                  <a:pt x="5253633" y="3289102"/>
                </a:cubicBezTo>
                <a:lnTo>
                  <a:pt x="5253633" y="3296544"/>
                </a:lnTo>
                <a:cubicBezTo>
                  <a:pt x="5248671" y="3296544"/>
                  <a:pt x="5246191" y="3297784"/>
                  <a:pt x="5246191" y="3300264"/>
                </a:cubicBezTo>
                <a:cubicBezTo>
                  <a:pt x="5246191" y="3302745"/>
                  <a:pt x="5246191" y="3306466"/>
                  <a:pt x="5246191" y="3311426"/>
                </a:cubicBezTo>
                <a:cubicBezTo>
                  <a:pt x="5241230" y="3311426"/>
                  <a:pt x="5238750" y="3310186"/>
                  <a:pt x="5238750" y="3307706"/>
                </a:cubicBezTo>
                <a:cubicBezTo>
                  <a:pt x="5238750" y="3305225"/>
                  <a:pt x="5238750" y="3301504"/>
                  <a:pt x="5238750" y="3296544"/>
                </a:cubicBezTo>
                <a:cubicBezTo>
                  <a:pt x="5238750" y="3285381"/>
                  <a:pt x="5241540" y="3281196"/>
                  <a:pt x="5247121" y="3283986"/>
                </a:cubicBezTo>
                <a:lnTo>
                  <a:pt x="5250377" y="3286544"/>
                </a:lnTo>
                <a:lnTo>
                  <a:pt x="5253633" y="3281661"/>
                </a:lnTo>
                <a:cubicBezTo>
                  <a:pt x="5253633" y="3276700"/>
                  <a:pt x="5256113" y="3274219"/>
                  <a:pt x="5261074" y="3274219"/>
                </a:cubicBezTo>
                <a:cubicBezTo>
                  <a:pt x="5266035" y="3274219"/>
                  <a:pt x="5268515" y="3274219"/>
                  <a:pt x="5268515" y="3274219"/>
                </a:cubicBezTo>
                <a:close/>
                <a:moveTo>
                  <a:pt x="5409902" y="3253755"/>
                </a:moveTo>
                <a:cubicBezTo>
                  <a:pt x="5411143" y="3253755"/>
                  <a:pt x="5412383" y="3254376"/>
                  <a:pt x="5413623" y="3255616"/>
                </a:cubicBezTo>
                <a:cubicBezTo>
                  <a:pt x="5416103" y="3258096"/>
                  <a:pt x="5417344" y="3259337"/>
                  <a:pt x="5417344" y="3259337"/>
                </a:cubicBezTo>
                <a:cubicBezTo>
                  <a:pt x="5417344" y="3259337"/>
                  <a:pt x="5416103" y="3260577"/>
                  <a:pt x="5413623" y="3263057"/>
                </a:cubicBezTo>
                <a:cubicBezTo>
                  <a:pt x="5411143" y="3265538"/>
                  <a:pt x="5409902" y="3266778"/>
                  <a:pt x="5409902" y="3266778"/>
                </a:cubicBezTo>
                <a:cubicBezTo>
                  <a:pt x="5404941" y="3261817"/>
                  <a:pt x="5403701" y="3258096"/>
                  <a:pt x="5406181" y="3255616"/>
                </a:cubicBezTo>
                <a:cubicBezTo>
                  <a:pt x="5407421" y="3254376"/>
                  <a:pt x="5408662" y="3253755"/>
                  <a:pt x="5409902" y="3253755"/>
                </a:cubicBezTo>
                <a:close/>
                <a:moveTo>
                  <a:pt x="5311039" y="3252958"/>
                </a:moveTo>
                <a:lnTo>
                  <a:pt x="5307583" y="3255616"/>
                </a:lnTo>
                <a:cubicBezTo>
                  <a:pt x="5303862" y="3258096"/>
                  <a:pt x="5300762" y="3259337"/>
                  <a:pt x="5298281" y="3259337"/>
                </a:cubicBezTo>
                <a:close/>
                <a:moveTo>
                  <a:pt x="275332" y="3251895"/>
                </a:moveTo>
                <a:cubicBezTo>
                  <a:pt x="275332" y="3251895"/>
                  <a:pt x="275332" y="3254376"/>
                  <a:pt x="275332" y="3259337"/>
                </a:cubicBezTo>
                <a:lnTo>
                  <a:pt x="275332" y="3266778"/>
                </a:lnTo>
                <a:lnTo>
                  <a:pt x="275332" y="3274219"/>
                </a:lnTo>
                <a:lnTo>
                  <a:pt x="267891" y="3281661"/>
                </a:lnTo>
                <a:cubicBezTo>
                  <a:pt x="267891" y="3276700"/>
                  <a:pt x="267891" y="3274219"/>
                  <a:pt x="267891" y="3274219"/>
                </a:cubicBezTo>
                <a:cubicBezTo>
                  <a:pt x="267891" y="3274219"/>
                  <a:pt x="267891" y="3271739"/>
                  <a:pt x="267891" y="3266778"/>
                </a:cubicBezTo>
                <a:cubicBezTo>
                  <a:pt x="267891" y="3261817"/>
                  <a:pt x="267891" y="3259337"/>
                  <a:pt x="267891" y="3259337"/>
                </a:cubicBezTo>
                <a:close/>
                <a:moveTo>
                  <a:pt x="5378741" y="3249570"/>
                </a:moveTo>
                <a:cubicBezTo>
                  <a:pt x="5379671" y="3249880"/>
                  <a:pt x="5380136" y="3250655"/>
                  <a:pt x="5380136" y="3251895"/>
                </a:cubicBezTo>
                <a:lnTo>
                  <a:pt x="5380136" y="3259337"/>
                </a:lnTo>
                <a:cubicBezTo>
                  <a:pt x="5380136" y="3259337"/>
                  <a:pt x="5377656" y="3260577"/>
                  <a:pt x="5372695" y="3263057"/>
                </a:cubicBezTo>
                <a:cubicBezTo>
                  <a:pt x="5367734" y="3265538"/>
                  <a:pt x="5360292" y="3269259"/>
                  <a:pt x="5350371" y="3274219"/>
                </a:cubicBezTo>
                <a:cubicBezTo>
                  <a:pt x="5330527" y="3289102"/>
                  <a:pt x="5320605" y="3291583"/>
                  <a:pt x="5320605" y="3281661"/>
                </a:cubicBezTo>
                <a:cubicBezTo>
                  <a:pt x="5320605" y="3281661"/>
                  <a:pt x="5321846" y="3280421"/>
                  <a:pt x="5324326" y="3277940"/>
                </a:cubicBezTo>
                <a:cubicBezTo>
                  <a:pt x="5326806" y="3275459"/>
                  <a:pt x="5330527" y="3271739"/>
                  <a:pt x="5335488" y="3266778"/>
                </a:cubicBezTo>
                <a:cubicBezTo>
                  <a:pt x="5340449" y="3266778"/>
                  <a:pt x="5344170" y="3265538"/>
                  <a:pt x="5346650" y="3263057"/>
                </a:cubicBezTo>
                <a:cubicBezTo>
                  <a:pt x="5349130" y="3260577"/>
                  <a:pt x="5352851" y="3259337"/>
                  <a:pt x="5357812" y="3259337"/>
                </a:cubicBezTo>
                <a:cubicBezTo>
                  <a:pt x="5368974" y="3251895"/>
                  <a:pt x="5375951" y="3248640"/>
                  <a:pt x="5378741" y="3249570"/>
                </a:cubicBezTo>
                <a:close/>
                <a:moveTo>
                  <a:pt x="5953125" y="3244454"/>
                </a:moveTo>
                <a:cubicBezTo>
                  <a:pt x="5953125" y="3244454"/>
                  <a:pt x="5954365" y="3244454"/>
                  <a:pt x="5956845" y="3244454"/>
                </a:cubicBezTo>
                <a:cubicBezTo>
                  <a:pt x="5959326" y="3244454"/>
                  <a:pt x="5960566" y="3246934"/>
                  <a:pt x="5960566" y="3251895"/>
                </a:cubicBezTo>
                <a:close/>
                <a:moveTo>
                  <a:pt x="208360" y="3244454"/>
                </a:moveTo>
                <a:lnTo>
                  <a:pt x="215801" y="3251895"/>
                </a:lnTo>
                <a:cubicBezTo>
                  <a:pt x="215801" y="3256856"/>
                  <a:pt x="215801" y="3261817"/>
                  <a:pt x="215801" y="3266778"/>
                </a:cubicBezTo>
                <a:lnTo>
                  <a:pt x="221754" y="3296544"/>
                </a:lnTo>
                <a:lnTo>
                  <a:pt x="219522" y="3292823"/>
                </a:lnTo>
                <a:cubicBezTo>
                  <a:pt x="217041" y="3290342"/>
                  <a:pt x="215801" y="3287862"/>
                  <a:pt x="215801" y="3285381"/>
                </a:cubicBezTo>
                <a:cubicBezTo>
                  <a:pt x="215801" y="3282901"/>
                  <a:pt x="215801" y="3281661"/>
                  <a:pt x="215801" y="3281661"/>
                </a:cubicBezTo>
                <a:cubicBezTo>
                  <a:pt x="215801" y="3276700"/>
                  <a:pt x="213320" y="3271739"/>
                  <a:pt x="208360" y="3266778"/>
                </a:cubicBezTo>
                <a:close/>
                <a:moveTo>
                  <a:pt x="5543847" y="3237012"/>
                </a:moveTo>
                <a:lnTo>
                  <a:pt x="5543847" y="3244454"/>
                </a:lnTo>
                <a:lnTo>
                  <a:pt x="5536406" y="3244454"/>
                </a:lnTo>
                <a:cubicBezTo>
                  <a:pt x="5536406" y="3239493"/>
                  <a:pt x="5538886" y="3237012"/>
                  <a:pt x="5543847" y="3237012"/>
                </a:cubicBezTo>
                <a:close/>
                <a:moveTo>
                  <a:pt x="5432226" y="3237012"/>
                </a:moveTo>
                <a:lnTo>
                  <a:pt x="5439668" y="3237012"/>
                </a:lnTo>
                <a:cubicBezTo>
                  <a:pt x="5444629" y="3237012"/>
                  <a:pt x="5449589" y="3239493"/>
                  <a:pt x="5454551" y="3244454"/>
                </a:cubicBezTo>
                <a:cubicBezTo>
                  <a:pt x="5454551" y="3244454"/>
                  <a:pt x="5455791" y="3244454"/>
                  <a:pt x="5458271" y="3244454"/>
                </a:cubicBezTo>
                <a:cubicBezTo>
                  <a:pt x="5460751" y="3244454"/>
                  <a:pt x="5461992" y="3244454"/>
                  <a:pt x="5461992" y="3244454"/>
                </a:cubicBezTo>
                <a:cubicBezTo>
                  <a:pt x="5461992" y="3249414"/>
                  <a:pt x="5458271" y="3254376"/>
                  <a:pt x="5450830" y="3259337"/>
                </a:cubicBezTo>
                <a:cubicBezTo>
                  <a:pt x="5443388" y="3264297"/>
                  <a:pt x="5437188" y="3265538"/>
                  <a:pt x="5432226" y="3263057"/>
                </a:cubicBezTo>
                <a:cubicBezTo>
                  <a:pt x="5427265" y="3260577"/>
                  <a:pt x="5427265" y="3256856"/>
                  <a:pt x="5432226" y="3251895"/>
                </a:cubicBezTo>
                <a:close/>
                <a:moveTo>
                  <a:pt x="5252569" y="3230634"/>
                </a:moveTo>
                <a:lnTo>
                  <a:pt x="5246191" y="3237012"/>
                </a:lnTo>
                <a:cubicBezTo>
                  <a:pt x="5246191" y="3234532"/>
                  <a:pt x="5247121" y="3232672"/>
                  <a:pt x="5248982" y="3231431"/>
                </a:cubicBezTo>
                <a:close/>
                <a:moveTo>
                  <a:pt x="5528965" y="3229571"/>
                </a:moveTo>
                <a:lnTo>
                  <a:pt x="5499199" y="3244454"/>
                </a:lnTo>
                <a:lnTo>
                  <a:pt x="5491758" y="3244454"/>
                </a:lnTo>
                <a:cubicBezTo>
                  <a:pt x="5496719" y="3234532"/>
                  <a:pt x="5509120" y="3229571"/>
                  <a:pt x="5528965" y="3229571"/>
                </a:cubicBezTo>
                <a:close/>
                <a:moveTo>
                  <a:pt x="5469433" y="3229571"/>
                </a:moveTo>
                <a:lnTo>
                  <a:pt x="5484316" y="3229571"/>
                </a:lnTo>
                <a:lnTo>
                  <a:pt x="5499199" y="3229571"/>
                </a:lnTo>
                <a:cubicBezTo>
                  <a:pt x="5499199" y="3229571"/>
                  <a:pt x="5494238" y="3232052"/>
                  <a:pt x="5484316" y="3237012"/>
                </a:cubicBezTo>
                <a:cubicBezTo>
                  <a:pt x="5474395" y="3241973"/>
                  <a:pt x="5469433" y="3244454"/>
                  <a:pt x="5469433" y="3244454"/>
                </a:cubicBezTo>
                <a:cubicBezTo>
                  <a:pt x="5469433" y="3239493"/>
                  <a:pt x="5469433" y="3235772"/>
                  <a:pt x="5469433" y="3233292"/>
                </a:cubicBezTo>
                <a:cubicBezTo>
                  <a:pt x="5469433" y="3230811"/>
                  <a:pt x="5469433" y="3229571"/>
                  <a:pt x="5469433" y="3229571"/>
                </a:cubicBezTo>
                <a:close/>
                <a:moveTo>
                  <a:pt x="5409902" y="3229571"/>
                </a:moveTo>
                <a:cubicBezTo>
                  <a:pt x="5414863" y="3229571"/>
                  <a:pt x="5417344" y="3229571"/>
                  <a:pt x="5417344" y="3229571"/>
                </a:cubicBezTo>
                <a:lnTo>
                  <a:pt x="5409902" y="3237012"/>
                </a:lnTo>
                <a:cubicBezTo>
                  <a:pt x="5409902" y="3237012"/>
                  <a:pt x="5407422" y="3237012"/>
                  <a:pt x="5402461" y="3237012"/>
                </a:cubicBezTo>
                <a:cubicBezTo>
                  <a:pt x="5402461" y="3237012"/>
                  <a:pt x="5404941" y="3234532"/>
                  <a:pt x="5409902" y="3229571"/>
                </a:cubicBezTo>
                <a:close/>
                <a:moveTo>
                  <a:pt x="5432226" y="3222130"/>
                </a:moveTo>
                <a:cubicBezTo>
                  <a:pt x="5437188" y="3222130"/>
                  <a:pt x="5439668" y="3222130"/>
                  <a:pt x="5439668" y="3222130"/>
                </a:cubicBezTo>
                <a:cubicBezTo>
                  <a:pt x="5439668" y="3227090"/>
                  <a:pt x="5437188" y="3229571"/>
                  <a:pt x="5432226" y="3229571"/>
                </a:cubicBezTo>
                <a:close/>
                <a:moveTo>
                  <a:pt x="5372695" y="3222130"/>
                </a:moveTo>
                <a:cubicBezTo>
                  <a:pt x="5367734" y="3222130"/>
                  <a:pt x="5365254" y="3224610"/>
                  <a:pt x="5365254" y="3229571"/>
                </a:cubicBezTo>
                <a:lnTo>
                  <a:pt x="5380136" y="3222130"/>
                </a:lnTo>
                <a:close/>
                <a:moveTo>
                  <a:pt x="5179219" y="3222130"/>
                </a:moveTo>
                <a:lnTo>
                  <a:pt x="5186660" y="3229571"/>
                </a:lnTo>
                <a:cubicBezTo>
                  <a:pt x="5186660" y="3229571"/>
                  <a:pt x="5186660" y="3227090"/>
                  <a:pt x="5186660" y="3222130"/>
                </a:cubicBezTo>
                <a:close/>
                <a:moveTo>
                  <a:pt x="5216426" y="3214688"/>
                </a:moveTo>
                <a:cubicBezTo>
                  <a:pt x="5216426" y="3214688"/>
                  <a:pt x="5218906" y="3217169"/>
                  <a:pt x="5223867" y="3222130"/>
                </a:cubicBezTo>
                <a:cubicBezTo>
                  <a:pt x="5223867" y="3222130"/>
                  <a:pt x="5223867" y="3220889"/>
                  <a:pt x="5223867" y="3218409"/>
                </a:cubicBezTo>
                <a:cubicBezTo>
                  <a:pt x="5223867" y="3215928"/>
                  <a:pt x="5221387" y="3214688"/>
                  <a:pt x="5216426" y="3214688"/>
                </a:cubicBezTo>
                <a:close/>
                <a:moveTo>
                  <a:pt x="5506640" y="3207247"/>
                </a:moveTo>
                <a:lnTo>
                  <a:pt x="5506640" y="3214688"/>
                </a:lnTo>
                <a:lnTo>
                  <a:pt x="5499199" y="3214688"/>
                </a:lnTo>
                <a:cubicBezTo>
                  <a:pt x="5499199" y="3214688"/>
                  <a:pt x="5501679" y="3212207"/>
                  <a:pt x="5506640" y="3207247"/>
                </a:cubicBezTo>
                <a:close/>
                <a:moveTo>
                  <a:pt x="5409902" y="3207247"/>
                </a:moveTo>
                <a:lnTo>
                  <a:pt x="5417344" y="3214688"/>
                </a:lnTo>
                <a:cubicBezTo>
                  <a:pt x="5422305" y="3219649"/>
                  <a:pt x="5422305" y="3222130"/>
                  <a:pt x="5417344" y="3222130"/>
                </a:cubicBezTo>
                <a:cubicBezTo>
                  <a:pt x="5412382" y="3222130"/>
                  <a:pt x="5408661" y="3219649"/>
                  <a:pt x="5406181" y="3214688"/>
                </a:cubicBezTo>
                <a:cubicBezTo>
                  <a:pt x="5403701" y="3209727"/>
                  <a:pt x="5404941" y="3207247"/>
                  <a:pt x="5409902" y="3207247"/>
                </a:cubicBezTo>
                <a:close/>
                <a:moveTo>
                  <a:pt x="5558730" y="3199805"/>
                </a:moveTo>
                <a:lnTo>
                  <a:pt x="5558730" y="3214688"/>
                </a:lnTo>
                <a:lnTo>
                  <a:pt x="5536406" y="3222130"/>
                </a:lnTo>
                <a:cubicBezTo>
                  <a:pt x="5536406" y="3217169"/>
                  <a:pt x="5533926" y="3214688"/>
                  <a:pt x="5528965" y="3214688"/>
                </a:cubicBezTo>
                <a:cubicBezTo>
                  <a:pt x="5528965" y="3214688"/>
                  <a:pt x="5527724" y="3213448"/>
                  <a:pt x="5525244" y="3210967"/>
                </a:cubicBezTo>
                <a:cubicBezTo>
                  <a:pt x="5522764" y="3208487"/>
                  <a:pt x="5524003" y="3207247"/>
                  <a:pt x="5528965" y="3207247"/>
                </a:cubicBezTo>
                <a:lnTo>
                  <a:pt x="5536406" y="3207247"/>
                </a:lnTo>
                <a:cubicBezTo>
                  <a:pt x="5536406" y="3202286"/>
                  <a:pt x="5538886" y="3202286"/>
                  <a:pt x="5543847" y="3207247"/>
                </a:cubicBezTo>
                <a:lnTo>
                  <a:pt x="5551289" y="3207247"/>
                </a:lnTo>
                <a:cubicBezTo>
                  <a:pt x="5556250" y="3202286"/>
                  <a:pt x="5558730" y="3199805"/>
                  <a:pt x="5558730" y="3199805"/>
                </a:cubicBezTo>
                <a:close/>
                <a:moveTo>
                  <a:pt x="349746" y="3192364"/>
                </a:moveTo>
                <a:lnTo>
                  <a:pt x="342305" y="3199805"/>
                </a:lnTo>
                <a:lnTo>
                  <a:pt x="343132" y="3212208"/>
                </a:lnTo>
                <a:lnTo>
                  <a:pt x="344165" y="3209107"/>
                </a:lnTo>
                <a:cubicBezTo>
                  <a:pt x="345405" y="3207867"/>
                  <a:pt x="347266" y="3207247"/>
                  <a:pt x="349746" y="3207247"/>
                </a:cubicBezTo>
                <a:cubicBezTo>
                  <a:pt x="349746" y="3207247"/>
                  <a:pt x="349746" y="3209727"/>
                  <a:pt x="349746" y="3214688"/>
                </a:cubicBezTo>
                <a:lnTo>
                  <a:pt x="343450" y="3214688"/>
                </a:lnTo>
                <a:lnTo>
                  <a:pt x="346025" y="3225850"/>
                </a:lnTo>
                <a:cubicBezTo>
                  <a:pt x="348506" y="3233292"/>
                  <a:pt x="349746" y="3241973"/>
                  <a:pt x="349746" y="3251895"/>
                </a:cubicBezTo>
                <a:lnTo>
                  <a:pt x="349746" y="3274219"/>
                </a:lnTo>
                <a:cubicBezTo>
                  <a:pt x="354707" y="3274219"/>
                  <a:pt x="357187" y="3274219"/>
                  <a:pt x="357187" y="3274219"/>
                </a:cubicBezTo>
                <a:cubicBezTo>
                  <a:pt x="357187" y="3274219"/>
                  <a:pt x="354707" y="3276700"/>
                  <a:pt x="349746" y="3281661"/>
                </a:cubicBezTo>
                <a:cubicBezTo>
                  <a:pt x="349746" y="3281661"/>
                  <a:pt x="349746" y="3284141"/>
                  <a:pt x="349746" y="3289102"/>
                </a:cubicBezTo>
                <a:cubicBezTo>
                  <a:pt x="354707" y="3289102"/>
                  <a:pt x="357187" y="3289102"/>
                  <a:pt x="357187" y="3289102"/>
                </a:cubicBezTo>
                <a:lnTo>
                  <a:pt x="364629" y="3281661"/>
                </a:lnTo>
                <a:lnTo>
                  <a:pt x="364629" y="3274219"/>
                </a:lnTo>
                <a:cubicBezTo>
                  <a:pt x="364629" y="3269259"/>
                  <a:pt x="364629" y="3264297"/>
                  <a:pt x="364629" y="3259337"/>
                </a:cubicBezTo>
                <a:cubicBezTo>
                  <a:pt x="369590" y="3259337"/>
                  <a:pt x="372071" y="3256856"/>
                  <a:pt x="372071" y="3251895"/>
                </a:cubicBezTo>
                <a:lnTo>
                  <a:pt x="364629" y="3222130"/>
                </a:lnTo>
                <a:lnTo>
                  <a:pt x="364629" y="3199805"/>
                </a:lnTo>
                <a:close/>
                <a:moveTo>
                  <a:pt x="5401531" y="3189573"/>
                </a:moveTo>
                <a:cubicBezTo>
                  <a:pt x="5403391" y="3188954"/>
                  <a:pt x="5404941" y="3189884"/>
                  <a:pt x="5406181" y="3192364"/>
                </a:cubicBezTo>
                <a:cubicBezTo>
                  <a:pt x="5408661" y="3197325"/>
                  <a:pt x="5411143" y="3198565"/>
                  <a:pt x="5413623" y="3196085"/>
                </a:cubicBezTo>
                <a:cubicBezTo>
                  <a:pt x="5401220" y="3203526"/>
                  <a:pt x="5395019" y="3212207"/>
                  <a:pt x="5395019" y="3222130"/>
                </a:cubicBezTo>
                <a:cubicBezTo>
                  <a:pt x="5395019" y="3227090"/>
                  <a:pt x="5395019" y="3229571"/>
                  <a:pt x="5395019" y="3229571"/>
                </a:cubicBezTo>
                <a:cubicBezTo>
                  <a:pt x="5395019" y="3229571"/>
                  <a:pt x="5390058" y="3232052"/>
                  <a:pt x="5380136" y="3237012"/>
                </a:cubicBezTo>
                <a:cubicBezTo>
                  <a:pt x="5360292" y="3246934"/>
                  <a:pt x="5350371" y="3249414"/>
                  <a:pt x="5350371" y="3244454"/>
                </a:cubicBezTo>
                <a:cubicBezTo>
                  <a:pt x="5350371" y="3239493"/>
                  <a:pt x="5347891" y="3237012"/>
                  <a:pt x="5342929" y="3237012"/>
                </a:cubicBezTo>
                <a:cubicBezTo>
                  <a:pt x="5342929" y="3241973"/>
                  <a:pt x="5342929" y="3244454"/>
                  <a:pt x="5342929" y="3244454"/>
                </a:cubicBezTo>
                <a:lnTo>
                  <a:pt x="5335488" y="3251895"/>
                </a:lnTo>
                <a:lnTo>
                  <a:pt x="5328047" y="3251895"/>
                </a:lnTo>
                <a:cubicBezTo>
                  <a:pt x="5328047" y="3246934"/>
                  <a:pt x="5323085" y="3246934"/>
                  <a:pt x="5313164" y="3251895"/>
                </a:cubicBezTo>
                <a:lnTo>
                  <a:pt x="5311039" y="3252958"/>
                </a:lnTo>
                <a:lnTo>
                  <a:pt x="5313629" y="3250965"/>
                </a:lnTo>
                <a:cubicBezTo>
                  <a:pt x="5315800" y="3249105"/>
                  <a:pt x="5318125" y="3246934"/>
                  <a:pt x="5320605" y="3244454"/>
                </a:cubicBezTo>
                <a:cubicBezTo>
                  <a:pt x="5325567" y="3239493"/>
                  <a:pt x="5329287" y="3235772"/>
                  <a:pt x="5331767" y="3233292"/>
                </a:cubicBezTo>
                <a:cubicBezTo>
                  <a:pt x="5334247" y="3230811"/>
                  <a:pt x="5337968" y="3229571"/>
                  <a:pt x="5342929" y="3229571"/>
                </a:cubicBezTo>
                <a:cubicBezTo>
                  <a:pt x="5347891" y="3229571"/>
                  <a:pt x="5350371" y="3229571"/>
                  <a:pt x="5350371" y="3229571"/>
                </a:cubicBezTo>
                <a:cubicBezTo>
                  <a:pt x="5350371" y="3229571"/>
                  <a:pt x="5350371" y="3227090"/>
                  <a:pt x="5350371" y="3222130"/>
                </a:cubicBezTo>
                <a:cubicBezTo>
                  <a:pt x="5350371" y="3222130"/>
                  <a:pt x="5354092" y="3219649"/>
                  <a:pt x="5361533" y="3214688"/>
                </a:cubicBezTo>
                <a:cubicBezTo>
                  <a:pt x="5368974" y="3209727"/>
                  <a:pt x="5375175" y="3207247"/>
                  <a:pt x="5380136" y="3207247"/>
                </a:cubicBezTo>
                <a:cubicBezTo>
                  <a:pt x="5385098" y="3207247"/>
                  <a:pt x="5390058" y="3203526"/>
                  <a:pt x="5395019" y="3196085"/>
                </a:cubicBezTo>
                <a:cubicBezTo>
                  <a:pt x="5397500" y="3192364"/>
                  <a:pt x="5399671" y="3190194"/>
                  <a:pt x="5401531" y="3189573"/>
                </a:cubicBezTo>
                <a:close/>
                <a:moveTo>
                  <a:pt x="5982890" y="3184922"/>
                </a:moveTo>
                <a:cubicBezTo>
                  <a:pt x="5987852" y="3184922"/>
                  <a:pt x="5990332" y="3184922"/>
                  <a:pt x="5990332" y="3184922"/>
                </a:cubicBezTo>
                <a:cubicBezTo>
                  <a:pt x="5990332" y="3184922"/>
                  <a:pt x="5987852" y="3187403"/>
                  <a:pt x="5982890" y="3192364"/>
                </a:cubicBezTo>
                <a:close/>
                <a:moveTo>
                  <a:pt x="5227588" y="3184922"/>
                </a:moveTo>
                <a:cubicBezTo>
                  <a:pt x="5225108" y="3184922"/>
                  <a:pt x="5221387" y="3187403"/>
                  <a:pt x="5216426" y="3192364"/>
                </a:cubicBezTo>
                <a:lnTo>
                  <a:pt x="5223867" y="3192364"/>
                </a:lnTo>
                <a:cubicBezTo>
                  <a:pt x="5228828" y="3192364"/>
                  <a:pt x="5231308" y="3191124"/>
                  <a:pt x="5231308" y="3188643"/>
                </a:cubicBezTo>
                <a:cubicBezTo>
                  <a:pt x="5231308" y="3186163"/>
                  <a:pt x="5231308" y="3184922"/>
                  <a:pt x="5231308" y="3184922"/>
                </a:cubicBezTo>
                <a:cubicBezTo>
                  <a:pt x="5231308" y="3184922"/>
                  <a:pt x="5230068" y="3184922"/>
                  <a:pt x="5227588" y="3184922"/>
                </a:cubicBezTo>
                <a:close/>
                <a:moveTo>
                  <a:pt x="5127129" y="3184922"/>
                </a:moveTo>
                <a:lnTo>
                  <a:pt x="5134571" y="3192364"/>
                </a:lnTo>
                <a:cubicBezTo>
                  <a:pt x="5134571" y="3192364"/>
                  <a:pt x="5135811" y="3191124"/>
                  <a:pt x="5138291" y="3188643"/>
                </a:cubicBezTo>
                <a:cubicBezTo>
                  <a:pt x="5140771" y="3186163"/>
                  <a:pt x="5142012" y="3184922"/>
                  <a:pt x="5142012" y="3184922"/>
                </a:cubicBezTo>
                <a:close/>
                <a:moveTo>
                  <a:pt x="5112246" y="3184922"/>
                </a:moveTo>
                <a:cubicBezTo>
                  <a:pt x="5107285" y="3184922"/>
                  <a:pt x="5106046" y="3187403"/>
                  <a:pt x="5108526" y="3192364"/>
                </a:cubicBezTo>
                <a:cubicBezTo>
                  <a:pt x="5111006" y="3197325"/>
                  <a:pt x="5112246" y="3199805"/>
                  <a:pt x="5112246" y="3199805"/>
                </a:cubicBezTo>
                <a:cubicBezTo>
                  <a:pt x="5112246" y="3199805"/>
                  <a:pt x="5112246" y="3197325"/>
                  <a:pt x="5112246" y="3192364"/>
                </a:cubicBezTo>
                <a:close/>
                <a:moveTo>
                  <a:pt x="5729883" y="3177481"/>
                </a:moveTo>
                <a:lnTo>
                  <a:pt x="5737324" y="3177481"/>
                </a:lnTo>
                <a:cubicBezTo>
                  <a:pt x="5737324" y="3182442"/>
                  <a:pt x="5734844" y="3184922"/>
                  <a:pt x="5729883" y="3184922"/>
                </a:cubicBezTo>
                <a:cubicBezTo>
                  <a:pt x="5729883" y="3184922"/>
                  <a:pt x="5729883" y="3182442"/>
                  <a:pt x="5729883" y="3177481"/>
                </a:cubicBezTo>
                <a:close/>
                <a:moveTo>
                  <a:pt x="5655469" y="3177481"/>
                </a:moveTo>
                <a:cubicBezTo>
                  <a:pt x="5655469" y="3182442"/>
                  <a:pt x="5655469" y="3184922"/>
                  <a:pt x="5655469" y="3184922"/>
                </a:cubicBezTo>
                <a:lnTo>
                  <a:pt x="5648027" y="3184922"/>
                </a:lnTo>
                <a:cubicBezTo>
                  <a:pt x="5648027" y="3184922"/>
                  <a:pt x="5649268" y="3183682"/>
                  <a:pt x="5651748" y="3181202"/>
                </a:cubicBezTo>
                <a:cubicBezTo>
                  <a:pt x="5654228" y="3178721"/>
                  <a:pt x="5655469" y="3177481"/>
                  <a:pt x="5655469" y="3177481"/>
                </a:cubicBezTo>
                <a:close/>
                <a:moveTo>
                  <a:pt x="5603379" y="3177481"/>
                </a:moveTo>
                <a:cubicBezTo>
                  <a:pt x="5608340" y="3177481"/>
                  <a:pt x="5610820" y="3178721"/>
                  <a:pt x="5610820" y="3181202"/>
                </a:cubicBezTo>
                <a:cubicBezTo>
                  <a:pt x="5610820" y="3183682"/>
                  <a:pt x="5610820" y="3187403"/>
                  <a:pt x="5610820" y="3192364"/>
                </a:cubicBezTo>
                <a:cubicBezTo>
                  <a:pt x="5600899" y="3197325"/>
                  <a:pt x="5595937" y="3194845"/>
                  <a:pt x="5595937" y="3184922"/>
                </a:cubicBezTo>
                <a:close/>
                <a:moveTo>
                  <a:pt x="5447109" y="3177481"/>
                </a:moveTo>
                <a:lnTo>
                  <a:pt x="5447109" y="3184922"/>
                </a:lnTo>
                <a:cubicBezTo>
                  <a:pt x="5442148" y="3189883"/>
                  <a:pt x="5439668" y="3193604"/>
                  <a:pt x="5439668" y="3196085"/>
                </a:cubicBezTo>
                <a:cubicBezTo>
                  <a:pt x="5439668" y="3198565"/>
                  <a:pt x="5438427" y="3197325"/>
                  <a:pt x="5435947" y="3192364"/>
                </a:cubicBezTo>
                <a:cubicBezTo>
                  <a:pt x="5433467" y="3187403"/>
                  <a:pt x="5426026" y="3188643"/>
                  <a:pt x="5413623" y="3196085"/>
                </a:cubicBezTo>
                <a:cubicBezTo>
                  <a:pt x="5416103" y="3193604"/>
                  <a:pt x="5422305" y="3189883"/>
                  <a:pt x="5432226" y="3184922"/>
                </a:cubicBezTo>
                <a:close/>
                <a:moveTo>
                  <a:pt x="5246191" y="3177481"/>
                </a:moveTo>
                <a:cubicBezTo>
                  <a:pt x="5241230" y="3177481"/>
                  <a:pt x="5239990" y="3181202"/>
                  <a:pt x="5242470" y="3188643"/>
                </a:cubicBezTo>
                <a:cubicBezTo>
                  <a:pt x="5244951" y="3196085"/>
                  <a:pt x="5247432" y="3199805"/>
                  <a:pt x="5249912" y="3199805"/>
                </a:cubicBezTo>
                <a:cubicBezTo>
                  <a:pt x="5252392" y="3199805"/>
                  <a:pt x="5253633" y="3197325"/>
                  <a:pt x="5253633" y="3192364"/>
                </a:cubicBezTo>
                <a:close/>
                <a:moveTo>
                  <a:pt x="5156894" y="3177481"/>
                </a:moveTo>
                <a:lnTo>
                  <a:pt x="5164336" y="3184922"/>
                </a:lnTo>
                <a:cubicBezTo>
                  <a:pt x="5164336" y="3184922"/>
                  <a:pt x="5164336" y="3182442"/>
                  <a:pt x="5164336" y="3177481"/>
                </a:cubicBezTo>
                <a:close/>
                <a:moveTo>
                  <a:pt x="5752207" y="3170040"/>
                </a:moveTo>
                <a:cubicBezTo>
                  <a:pt x="5752207" y="3170040"/>
                  <a:pt x="5752207" y="3172520"/>
                  <a:pt x="5752207" y="3177481"/>
                </a:cubicBezTo>
                <a:cubicBezTo>
                  <a:pt x="5747245" y="3177481"/>
                  <a:pt x="5744765" y="3177481"/>
                  <a:pt x="5744765" y="3177481"/>
                </a:cubicBezTo>
                <a:close/>
                <a:moveTo>
                  <a:pt x="5625703" y="3170040"/>
                </a:moveTo>
                <a:lnTo>
                  <a:pt x="5633144" y="3170040"/>
                </a:lnTo>
                <a:cubicBezTo>
                  <a:pt x="5633144" y="3175000"/>
                  <a:pt x="5630664" y="3177481"/>
                  <a:pt x="5625703" y="3177481"/>
                </a:cubicBezTo>
                <a:cubicBezTo>
                  <a:pt x="5625703" y="3172520"/>
                  <a:pt x="5625703" y="3170040"/>
                  <a:pt x="5625703" y="3170040"/>
                </a:cubicBezTo>
                <a:close/>
                <a:moveTo>
                  <a:pt x="5581054" y="3170040"/>
                </a:moveTo>
                <a:cubicBezTo>
                  <a:pt x="5586016" y="3170040"/>
                  <a:pt x="5588496" y="3172520"/>
                  <a:pt x="5588496" y="3177481"/>
                </a:cubicBezTo>
                <a:lnTo>
                  <a:pt x="5581054" y="3177481"/>
                </a:lnTo>
                <a:cubicBezTo>
                  <a:pt x="5581054" y="3177481"/>
                  <a:pt x="5578574" y="3179962"/>
                  <a:pt x="5573613" y="3184922"/>
                </a:cubicBezTo>
                <a:lnTo>
                  <a:pt x="5566172" y="3184922"/>
                </a:lnTo>
                <a:cubicBezTo>
                  <a:pt x="5566172" y="3184922"/>
                  <a:pt x="5568652" y="3182442"/>
                  <a:pt x="5573613" y="3177481"/>
                </a:cubicBezTo>
                <a:cubicBezTo>
                  <a:pt x="5573613" y="3172520"/>
                  <a:pt x="5576093" y="3170040"/>
                  <a:pt x="5581054" y="3170040"/>
                </a:cubicBezTo>
                <a:close/>
                <a:moveTo>
                  <a:pt x="238125" y="3170040"/>
                </a:moveTo>
                <a:cubicBezTo>
                  <a:pt x="243086" y="3170040"/>
                  <a:pt x="245567" y="3172520"/>
                  <a:pt x="245567" y="3177481"/>
                </a:cubicBezTo>
                <a:cubicBezTo>
                  <a:pt x="245567" y="3192364"/>
                  <a:pt x="240606" y="3194845"/>
                  <a:pt x="230684" y="3184922"/>
                </a:cubicBezTo>
                <a:cubicBezTo>
                  <a:pt x="230684" y="3184922"/>
                  <a:pt x="230684" y="3182442"/>
                  <a:pt x="230684" y="3177481"/>
                </a:cubicBezTo>
                <a:cubicBezTo>
                  <a:pt x="230684" y="3172520"/>
                  <a:pt x="233164" y="3170040"/>
                  <a:pt x="238125" y="3170040"/>
                </a:cubicBezTo>
                <a:close/>
                <a:moveTo>
                  <a:pt x="5462922" y="3166320"/>
                </a:moveTo>
                <a:cubicBezTo>
                  <a:pt x="5464782" y="3166320"/>
                  <a:pt x="5466953" y="3167560"/>
                  <a:pt x="5469433" y="3170040"/>
                </a:cubicBezTo>
                <a:cubicBezTo>
                  <a:pt x="5464472" y="3175000"/>
                  <a:pt x="5461992" y="3177481"/>
                  <a:pt x="5461992" y="3177481"/>
                </a:cubicBezTo>
                <a:cubicBezTo>
                  <a:pt x="5461992" y="3177481"/>
                  <a:pt x="5461992" y="3179962"/>
                  <a:pt x="5461992" y="3184922"/>
                </a:cubicBezTo>
                <a:cubicBezTo>
                  <a:pt x="5457031" y="3184922"/>
                  <a:pt x="5454551" y="3182442"/>
                  <a:pt x="5454551" y="3177481"/>
                </a:cubicBezTo>
                <a:cubicBezTo>
                  <a:pt x="5454551" y="3177481"/>
                  <a:pt x="5455791" y="3175000"/>
                  <a:pt x="5458271" y="3170040"/>
                </a:cubicBezTo>
                <a:cubicBezTo>
                  <a:pt x="5459511" y="3167560"/>
                  <a:pt x="5461062" y="3166320"/>
                  <a:pt x="5462922" y="3166320"/>
                </a:cubicBezTo>
                <a:close/>
                <a:moveTo>
                  <a:pt x="5082480" y="3162598"/>
                </a:moveTo>
                <a:lnTo>
                  <a:pt x="5082480" y="3170040"/>
                </a:lnTo>
                <a:cubicBezTo>
                  <a:pt x="5082480" y="3170040"/>
                  <a:pt x="5084960" y="3167559"/>
                  <a:pt x="5089922" y="3162598"/>
                </a:cubicBezTo>
                <a:close/>
                <a:moveTo>
                  <a:pt x="5222007" y="3159808"/>
                </a:moveTo>
                <a:cubicBezTo>
                  <a:pt x="5218286" y="3160428"/>
                  <a:pt x="5213945" y="3162598"/>
                  <a:pt x="5208984" y="3166319"/>
                </a:cubicBezTo>
                <a:cubicBezTo>
                  <a:pt x="5199063" y="3173760"/>
                  <a:pt x="5194101" y="3179962"/>
                  <a:pt x="5194101" y="3184922"/>
                </a:cubicBezTo>
                <a:cubicBezTo>
                  <a:pt x="5194101" y="3189883"/>
                  <a:pt x="5195342" y="3189883"/>
                  <a:pt x="5197822" y="3184922"/>
                </a:cubicBezTo>
                <a:cubicBezTo>
                  <a:pt x="5200302" y="3179962"/>
                  <a:pt x="5206504" y="3177481"/>
                  <a:pt x="5216426" y="3177481"/>
                </a:cubicBezTo>
                <a:lnTo>
                  <a:pt x="5231308" y="3162598"/>
                </a:lnTo>
                <a:cubicBezTo>
                  <a:pt x="5228828" y="3160118"/>
                  <a:pt x="5225727" y="3159188"/>
                  <a:pt x="5222007" y="3159808"/>
                </a:cubicBezTo>
                <a:close/>
                <a:moveTo>
                  <a:pt x="5270376" y="3158878"/>
                </a:moveTo>
                <a:cubicBezTo>
                  <a:pt x="5269135" y="3158878"/>
                  <a:pt x="5268515" y="3160118"/>
                  <a:pt x="5268515" y="3162598"/>
                </a:cubicBezTo>
                <a:cubicBezTo>
                  <a:pt x="5268515" y="3167559"/>
                  <a:pt x="5268515" y="3170040"/>
                  <a:pt x="5268515" y="3170040"/>
                </a:cubicBezTo>
                <a:lnTo>
                  <a:pt x="5268515" y="3184922"/>
                </a:lnTo>
                <a:cubicBezTo>
                  <a:pt x="5283398" y="3184922"/>
                  <a:pt x="5290840" y="3179962"/>
                  <a:pt x="5290840" y="3170040"/>
                </a:cubicBezTo>
                <a:cubicBezTo>
                  <a:pt x="5290840" y="3165079"/>
                  <a:pt x="5288360" y="3165079"/>
                  <a:pt x="5283398" y="3170040"/>
                </a:cubicBezTo>
                <a:cubicBezTo>
                  <a:pt x="5278437" y="3165079"/>
                  <a:pt x="5275957" y="3162598"/>
                  <a:pt x="5275957" y="3162598"/>
                </a:cubicBezTo>
                <a:cubicBezTo>
                  <a:pt x="5273476" y="3160118"/>
                  <a:pt x="5271616" y="3158878"/>
                  <a:pt x="5270376" y="3158878"/>
                </a:cubicBezTo>
                <a:close/>
                <a:moveTo>
                  <a:pt x="5320605" y="3155157"/>
                </a:moveTo>
                <a:lnTo>
                  <a:pt x="5305722" y="3162598"/>
                </a:lnTo>
                <a:lnTo>
                  <a:pt x="5320605" y="3162598"/>
                </a:lnTo>
                <a:cubicBezTo>
                  <a:pt x="5320605" y="3157638"/>
                  <a:pt x="5320605" y="3155157"/>
                  <a:pt x="5320605" y="3155157"/>
                </a:cubicBezTo>
                <a:close/>
                <a:moveTo>
                  <a:pt x="5138291" y="3151437"/>
                </a:moveTo>
                <a:cubicBezTo>
                  <a:pt x="5135811" y="3151437"/>
                  <a:pt x="5134571" y="3152677"/>
                  <a:pt x="5134571" y="3155157"/>
                </a:cubicBezTo>
                <a:lnTo>
                  <a:pt x="5149453" y="3155157"/>
                </a:lnTo>
                <a:cubicBezTo>
                  <a:pt x="5144492" y="3152677"/>
                  <a:pt x="5140772" y="3151437"/>
                  <a:pt x="5138291" y="3151437"/>
                </a:cubicBezTo>
                <a:close/>
                <a:moveTo>
                  <a:pt x="5521523" y="3147715"/>
                </a:moveTo>
                <a:cubicBezTo>
                  <a:pt x="5521523" y="3147715"/>
                  <a:pt x="5524003" y="3147715"/>
                  <a:pt x="5528965" y="3147715"/>
                </a:cubicBezTo>
                <a:cubicBezTo>
                  <a:pt x="5528965" y="3147715"/>
                  <a:pt x="5527724" y="3148955"/>
                  <a:pt x="5525244" y="3151436"/>
                </a:cubicBezTo>
                <a:cubicBezTo>
                  <a:pt x="5522764" y="3153917"/>
                  <a:pt x="5521523" y="3155157"/>
                  <a:pt x="5521523" y="3155157"/>
                </a:cubicBezTo>
                <a:cubicBezTo>
                  <a:pt x="5521523" y="3150196"/>
                  <a:pt x="5521523" y="3147715"/>
                  <a:pt x="5521523" y="3147715"/>
                </a:cubicBezTo>
                <a:close/>
                <a:moveTo>
                  <a:pt x="5409902" y="3147715"/>
                </a:moveTo>
                <a:cubicBezTo>
                  <a:pt x="5414863" y="3147715"/>
                  <a:pt x="5419824" y="3147715"/>
                  <a:pt x="5424785" y="3147715"/>
                </a:cubicBezTo>
                <a:lnTo>
                  <a:pt x="5417344" y="3155157"/>
                </a:lnTo>
                <a:cubicBezTo>
                  <a:pt x="5412382" y="3155157"/>
                  <a:pt x="5408661" y="3155157"/>
                  <a:pt x="5406181" y="3155157"/>
                </a:cubicBezTo>
                <a:cubicBezTo>
                  <a:pt x="5403701" y="3155157"/>
                  <a:pt x="5402461" y="3155157"/>
                  <a:pt x="5402461" y="3155157"/>
                </a:cubicBezTo>
                <a:cubicBezTo>
                  <a:pt x="5402461" y="3150196"/>
                  <a:pt x="5404941" y="3147715"/>
                  <a:pt x="5409902" y="3147715"/>
                </a:cubicBezTo>
                <a:close/>
                <a:moveTo>
                  <a:pt x="5305722" y="3147715"/>
                </a:moveTo>
                <a:lnTo>
                  <a:pt x="5305722" y="3155157"/>
                </a:lnTo>
                <a:cubicBezTo>
                  <a:pt x="5305722" y="3155157"/>
                  <a:pt x="5308203" y="3152676"/>
                  <a:pt x="5313164" y="3147715"/>
                </a:cubicBezTo>
                <a:close/>
                <a:moveTo>
                  <a:pt x="5223867" y="3147715"/>
                </a:moveTo>
                <a:lnTo>
                  <a:pt x="5179219" y="3170040"/>
                </a:lnTo>
                <a:cubicBezTo>
                  <a:pt x="5169297" y="3179962"/>
                  <a:pt x="5171777" y="3179962"/>
                  <a:pt x="5186660" y="3170040"/>
                </a:cubicBezTo>
                <a:close/>
                <a:moveTo>
                  <a:pt x="334863" y="3147715"/>
                </a:moveTo>
                <a:lnTo>
                  <a:pt x="342305" y="3170040"/>
                </a:lnTo>
                <a:cubicBezTo>
                  <a:pt x="342305" y="3170040"/>
                  <a:pt x="342305" y="3165079"/>
                  <a:pt x="342305" y="3155157"/>
                </a:cubicBezTo>
                <a:close/>
                <a:moveTo>
                  <a:pt x="245567" y="3143995"/>
                </a:moveTo>
                <a:lnTo>
                  <a:pt x="245567" y="3155157"/>
                </a:lnTo>
                <a:cubicBezTo>
                  <a:pt x="245567" y="3155157"/>
                  <a:pt x="243086" y="3155157"/>
                  <a:pt x="238125" y="3155157"/>
                </a:cubicBezTo>
                <a:close/>
                <a:moveTo>
                  <a:pt x="6146601" y="3140274"/>
                </a:moveTo>
                <a:cubicBezTo>
                  <a:pt x="6146601" y="3150196"/>
                  <a:pt x="6144121" y="3152676"/>
                  <a:pt x="6139160" y="3147715"/>
                </a:cubicBezTo>
                <a:cubicBezTo>
                  <a:pt x="6139160" y="3142755"/>
                  <a:pt x="6141640" y="3140274"/>
                  <a:pt x="6146601" y="3140274"/>
                </a:cubicBezTo>
                <a:close/>
                <a:moveTo>
                  <a:pt x="5801320" y="3140274"/>
                </a:moveTo>
                <a:lnTo>
                  <a:pt x="5804297" y="3140274"/>
                </a:lnTo>
                <a:lnTo>
                  <a:pt x="5804297" y="3155157"/>
                </a:lnTo>
                <a:cubicBezTo>
                  <a:pt x="5794375" y="3160118"/>
                  <a:pt x="5789414" y="3160118"/>
                  <a:pt x="5789414" y="3155157"/>
                </a:cubicBezTo>
                <a:cubicBezTo>
                  <a:pt x="5791894" y="3150196"/>
                  <a:pt x="5794995" y="3145855"/>
                  <a:pt x="5798716" y="3142134"/>
                </a:cubicBezTo>
                <a:close/>
                <a:moveTo>
                  <a:pt x="5584775" y="3140274"/>
                </a:moveTo>
                <a:cubicBezTo>
                  <a:pt x="5587255" y="3140274"/>
                  <a:pt x="5588496" y="3141514"/>
                  <a:pt x="5588496" y="3143995"/>
                </a:cubicBezTo>
                <a:cubicBezTo>
                  <a:pt x="5588496" y="3146475"/>
                  <a:pt x="5586016" y="3147715"/>
                  <a:pt x="5581054" y="3147715"/>
                </a:cubicBezTo>
                <a:cubicBezTo>
                  <a:pt x="5581054" y="3142755"/>
                  <a:pt x="5582295" y="3140274"/>
                  <a:pt x="5584775" y="3140274"/>
                </a:cubicBezTo>
                <a:close/>
                <a:moveTo>
                  <a:pt x="248756" y="3139211"/>
                </a:moveTo>
                <a:lnTo>
                  <a:pt x="245567" y="3143995"/>
                </a:lnTo>
                <a:lnTo>
                  <a:pt x="245567" y="3140274"/>
                </a:lnTo>
                <a:close/>
                <a:moveTo>
                  <a:pt x="6154043" y="3132833"/>
                </a:moveTo>
                <a:cubicBezTo>
                  <a:pt x="6154043" y="3132833"/>
                  <a:pt x="6156523" y="3132833"/>
                  <a:pt x="6161484" y="3132833"/>
                </a:cubicBezTo>
                <a:lnTo>
                  <a:pt x="6161484" y="3140274"/>
                </a:lnTo>
                <a:close/>
                <a:moveTo>
                  <a:pt x="5811738" y="3132833"/>
                </a:moveTo>
                <a:lnTo>
                  <a:pt x="5801320" y="3140274"/>
                </a:lnTo>
                <a:lnTo>
                  <a:pt x="5796855" y="3140274"/>
                </a:lnTo>
                <a:cubicBezTo>
                  <a:pt x="5801817" y="3135313"/>
                  <a:pt x="5806777" y="3132833"/>
                  <a:pt x="5811738" y="3132833"/>
                </a:cubicBezTo>
                <a:close/>
                <a:moveTo>
                  <a:pt x="253008" y="3132833"/>
                </a:moveTo>
                <a:cubicBezTo>
                  <a:pt x="253008" y="3135313"/>
                  <a:pt x="252388" y="3137174"/>
                  <a:pt x="251147" y="3138414"/>
                </a:cubicBezTo>
                <a:lnTo>
                  <a:pt x="248756" y="3139211"/>
                </a:lnTo>
                <a:close/>
                <a:moveTo>
                  <a:pt x="5447109" y="3125391"/>
                </a:moveTo>
                <a:lnTo>
                  <a:pt x="5447109" y="3140274"/>
                </a:lnTo>
                <a:cubicBezTo>
                  <a:pt x="5442148" y="3140274"/>
                  <a:pt x="5439668" y="3140274"/>
                  <a:pt x="5439668" y="3140274"/>
                </a:cubicBezTo>
                <a:cubicBezTo>
                  <a:pt x="5439668" y="3140274"/>
                  <a:pt x="5439668" y="3139034"/>
                  <a:pt x="5439668" y="3136553"/>
                </a:cubicBezTo>
                <a:cubicBezTo>
                  <a:pt x="5439668" y="3134073"/>
                  <a:pt x="5440908" y="3131593"/>
                  <a:pt x="5443388" y="3129112"/>
                </a:cubicBezTo>
                <a:cubicBezTo>
                  <a:pt x="5445869" y="3126631"/>
                  <a:pt x="5447109" y="3125391"/>
                  <a:pt x="5447109" y="3125391"/>
                </a:cubicBezTo>
                <a:close/>
                <a:moveTo>
                  <a:pt x="5358742" y="3120740"/>
                </a:moveTo>
                <a:cubicBezTo>
                  <a:pt x="5356882" y="3120120"/>
                  <a:pt x="5355332" y="3120430"/>
                  <a:pt x="5354092" y="3121671"/>
                </a:cubicBezTo>
                <a:cubicBezTo>
                  <a:pt x="5351611" y="3124151"/>
                  <a:pt x="5350371" y="3127872"/>
                  <a:pt x="5350371" y="3132833"/>
                </a:cubicBezTo>
                <a:lnTo>
                  <a:pt x="5342929" y="3140274"/>
                </a:lnTo>
                <a:lnTo>
                  <a:pt x="5342929" y="3147715"/>
                </a:lnTo>
                <a:cubicBezTo>
                  <a:pt x="5342929" y="3147715"/>
                  <a:pt x="5346650" y="3146475"/>
                  <a:pt x="5354092" y="3143995"/>
                </a:cubicBezTo>
                <a:cubicBezTo>
                  <a:pt x="5361533" y="3141514"/>
                  <a:pt x="5366494" y="3139034"/>
                  <a:pt x="5368974" y="3136553"/>
                </a:cubicBezTo>
                <a:cubicBezTo>
                  <a:pt x="5371454" y="3134073"/>
                  <a:pt x="5370215" y="3130352"/>
                  <a:pt x="5365254" y="3125391"/>
                </a:cubicBezTo>
                <a:cubicBezTo>
                  <a:pt x="5362773" y="3122911"/>
                  <a:pt x="5360602" y="3121361"/>
                  <a:pt x="5358742" y="3120740"/>
                </a:cubicBezTo>
                <a:close/>
                <a:moveTo>
                  <a:pt x="5848945" y="3117950"/>
                </a:moveTo>
                <a:lnTo>
                  <a:pt x="5841504" y="3132833"/>
                </a:lnTo>
                <a:lnTo>
                  <a:pt x="5826621" y="3132833"/>
                </a:lnTo>
                <a:lnTo>
                  <a:pt x="5834062" y="3125391"/>
                </a:lnTo>
                <a:cubicBezTo>
                  <a:pt x="5834062" y="3125391"/>
                  <a:pt x="5835303" y="3125391"/>
                  <a:pt x="5837783" y="3125391"/>
                </a:cubicBezTo>
                <a:cubicBezTo>
                  <a:pt x="5840263" y="3125391"/>
                  <a:pt x="5843984" y="3122911"/>
                  <a:pt x="5848945" y="3117950"/>
                </a:cubicBezTo>
                <a:close/>
                <a:moveTo>
                  <a:pt x="5469433" y="3117950"/>
                </a:moveTo>
                <a:lnTo>
                  <a:pt x="5476875" y="3117950"/>
                </a:lnTo>
                <a:lnTo>
                  <a:pt x="5461992" y="3125391"/>
                </a:lnTo>
                <a:close/>
                <a:moveTo>
                  <a:pt x="5305722" y="3117950"/>
                </a:moveTo>
                <a:cubicBezTo>
                  <a:pt x="5305722" y="3122911"/>
                  <a:pt x="5308203" y="3125391"/>
                  <a:pt x="5313164" y="3125391"/>
                </a:cubicBezTo>
                <a:lnTo>
                  <a:pt x="5313164" y="3117950"/>
                </a:lnTo>
                <a:cubicBezTo>
                  <a:pt x="5313164" y="3117950"/>
                  <a:pt x="5310684" y="3117950"/>
                  <a:pt x="5305722" y="3117950"/>
                </a:cubicBezTo>
                <a:close/>
                <a:moveTo>
                  <a:pt x="5231308" y="3117950"/>
                </a:moveTo>
                <a:cubicBezTo>
                  <a:pt x="5221387" y="3122911"/>
                  <a:pt x="5221387" y="3127872"/>
                  <a:pt x="5231308" y="3132833"/>
                </a:cubicBezTo>
                <a:cubicBezTo>
                  <a:pt x="5241230" y="3137793"/>
                  <a:pt x="5247432" y="3137793"/>
                  <a:pt x="5249912" y="3132833"/>
                </a:cubicBezTo>
                <a:cubicBezTo>
                  <a:pt x="5252392" y="3127872"/>
                  <a:pt x="5251152" y="3122911"/>
                  <a:pt x="5246191" y="3117950"/>
                </a:cubicBezTo>
                <a:cubicBezTo>
                  <a:pt x="5241230" y="3117950"/>
                  <a:pt x="5236270" y="3117950"/>
                  <a:pt x="5231308" y="3117950"/>
                </a:cubicBezTo>
                <a:close/>
                <a:moveTo>
                  <a:pt x="119062" y="3117950"/>
                </a:moveTo>
                <a:lnTo>
                  <a:pt x="126504" y="3132833"/>
                </a:lnTo>
                <a:cubicBezTo>
                  <a:pt x="136426" y="3157638"/>
                  <a:pt x="138906" y="3172520"/>
                  <a:pt x="133945" y="3177481"/>
                </a:cubicBezTo>
                <a:cubicBezTo>
                  <a:pt x="133945" y="3177481"/>
                  <a:pt x="132705" y="3177481"/>
                  <a:pt x="130225" y="3177481"/>
                </a:cubicBezTo>
                <a:cubicBezTo>
                  <a:pt x="127744" y="3177481"/>
                  <a:pt x="126504" y="3175000"/>
                  <a:pt x="126504" y="3170040"/>
                </a:cubicBezTo>
                <a:cubicBezTo>
                  <a:pt x="116582" y="3155157"/>
                  <a:pt x="114102" y="3142755"/>
                  <a:pt x="119062" y="3132833"/>
                </a:cubicBezTo>
                <a:close/>
                <a:moveTo>
                  <a:pt x="5763369" y="3110508"/>
                </a:moveTo>
                <a:cubicBezTo>
                  <a:pt x="5765849" y="3110508"/>
                  <a:pt x="5767090" y="3112989"/>
                  <a:pt x="5767090" y="3117950"/>
                </a:cubicBezTo>
                <a:cubicBezTo>
                  <a:pt x="5762128" y="3117950"/>
                  <a:pt x="5759648" y="3116710"/>
                  <a:pt x="5759648" y="3114229"/>
                </a:cubicBezTo>
                <a:cubicBezTo>
                  <a:pt x="5759648" y="3111748"/>
                  <a:pt x="5760889" y="3110508"/>
                  <a:pt x="5763369" y="3110508"/>
                </a:cubicBezTo>
                <a:close/>
                <a:moveTo>
                  <a:pt x="5528965" y="3110508"/>
                </a:moveTo>
                <a:lnTo>
                  <a:pt x="5528965" y="3117950"/>
                </a:lnTo>
                <a:cubicBezTo>
                  <a:pt x="5528965" y="3117950"/>
                  <a:pt x="5526485" y="3117950"/>
                  <a:pt x="5521523" y="3117950"/>
                </a:cubicBezTo>
                <a:cubicBezTo>
                  <a:pt x="5521523" y="3112989"/>
                  <a:pt x="5524003" y="3110508"/>
                  <a:pt x="5528965" y="3110508"/>
                </a:cubicBezTo>
                <a:close/>
                <a:moveTo>
                  <a:pt x="5372695" y="3110508"/>
                </a:moveTo>
                <a:cubicBezTo>
                  <a:pt x="5372695" y="3115469"/>
                  <a:pt x="5372695" y="3117950"/>
                  <a:pt x="5372695" y="3117950"/>
                </a:cubicBezTo>
                <a:cubicBezTo>
                  <a:pt x="5372695" y="3117950"/>
                  <a:pt x="5370215" y="3117950"/>
                  <a:pt x="5365254" y="3117950"/>
                </a:cubicBezTo>
                <a:cubicBezTo>
                  <a:pt x="5370215" y="3122911"/>
                  <a:pt x="5373936" y="3124151"/>
                  <a:pt x="5376416" y="3121671"/>
                </a:cubicBezTo>
                <a:cubicBezTo>
                  <a:pt x="5378896" y="3119190"/>
                  <a:pt x="5378896" y="3116710"/>
                  <a:pt x="5376416" y="3114229"/>
                </a:cubicBezTo>
                <a:cubicBezTo>
                  <a:pt x="5373936" y="3111748"/>
                  <a:pt x="5372695" y="3110508"/>
                  <a:pt x="5372695" y="3110508"/>
                </a:cubicBezTo>
                <a:close/>
                <a:moveTo>
                  <a:pt x="5201543" y="3110508"/>
                </a:moveTo>
                <a:lnTo>
                  <a:pt x="5186660" y="3117950"/>
                </a:lnTo>
                <a:lnTo>
                  <a:pt x="5194101" y="3117950"/>
                </a:lnTo>
                <a:cubicBezTo>
                  <a:pt x="5199063" y="3112989"/>
                  <a:pt x="5201543" y="3110508"/>
                  <a:pt x="5201543" y="3110508"/>
                </a:cubicBezTo>
                <a:close/>
                <a:moveTo>
                  <a:pt x="5886152" y="3103067"/>
                </a:moveTo>
                <a:cubicBezTo>
                  <a:pt x="5891113" y="3103067"/>
                  <a:pt x="5893594" y="3105548"/>
                  <a:pt x="5893594" y="3110508"/>
                </a:cubicBezTo>
                <a:cubicBezTo>
                  <a:pt x="5888632" y="3110508"/>
                  <a:pt x="5886152" y="3110508"/>
                  <a:pt x="5886152" y="3110508"/>
                </a:cubicBezTo>
                <a:cubicBezTo>
                  <a:pt x="5886152" y="3110508"/>
                  <a:pt x="5886152" y="3108028"/>
                  <a:pt x="5886152" y="3103067"/>
                </a:cubicBezTo>
                <a:close/>
                <a:moveTo>
                  <a:pt x="5395019" y="3103067"/>
                </a:moveTo>
                <a:lnTo>
                  <a:pt x="5387578" y="3110508"/>
                </a:lnTo>
                <a:cubicBezTo>
                  <a:pt x="5387578" y="3115469"/>
                  <a:pt x="5388819" y="3117950"/>
                  <a:pt x="5391299" y="3117950"/>
                </a:cubicBezTo>
                <a:cubicBezTo>
                  <a:pt x="5393779" y="3117950"/>
                  <a:pt x="5395019" y="3115469"/>
                  <a:pt x="5395019" y="3110508"/>
                </a:cubicBezTo>
                <a:cubicBezTo>
                  <a:pt x="5399981" y="3110508"/>
                  <a:pt x="5402461" y="3110508"/>
                  <a:pt x="5402461" y="3110508"/>
                </a:cubicBezTo>
                <a:cubicBezTo>
                  <a:pt x="5402461" y="3105548"/>
                  <a:pt x="5401220" y="3103067"/>
                  <a:pt x="5398740" y="3103067"/>
                </a:cubicBezTo>
                <a:cubicBezTo>
                  <a:pt x="5396260" y="3103067"/>
                  <a:pt x="5395019" y="3103067"/>
                  <a:pt x="5395019" y="3103067"/>
                </a:cubicBezTo>
                <a:close/>
                <a:moveTo>
                  <a:pt x="5335488" y="3103067"/>
                </a:moveTo>
                <a:cubicBezTo>
                  <a:pt x="5330527" y="3103067"/>
                  <a:pt x="5328047" y="3105548"/>
                  <a:pt x="5328047" y="3110508"/>
                </a:cubicBezTo>
                <a:lnTo>
                  <a:pt x="5335488" y="3110508"/>
                </a:lnTo>
                <a:cubicBezTo>
                  <a:pt x="5335488" y="3105548"/>
                  <a:pt x="5335488" y="3103067"/>
                  <a:pt x="5335488" y="3103067"/>
                </a:cubicBezTo>
                <a:close/>
                <a:moveTo>
                  <a:pt x="245567" y="3103067"/>
                </a:moveTo>
                <a:lnTo>
                  <a:pt x="253008" y="3103067"/>
                </a:lnTo>
                <a:cubicBezTo>
                  <a:pt x="253008" y="3108028"/>
                  <a:pt x="253008" y="3110508"/>
                  <a:pt x="253008" y="3110508"/>
                </a:cubicBezTo>
                <a:close/>
                <a:moveTo>
                  <a:pt x="186035" y="3103067"/>
                </a:moveTo>
                <a:cubicBezTo>
                  <a:pt x="186035" y="3103067"/>
                  <a:pt x="189756" y="3110508"/>
                  <a:pt x="197197" y="3125391"/>
                </a:cubicBezTo>
                <a:cubicBezTo>
                  <a:pt x="204639" y="3140274"/>
                  <a:pt x="208360" y="3147715"/>
                  <a:pt x="208360" y="3147715"/>
                </a:cubicBezTo>
                <a:lnTo>
                  <a:pt x="223242" y="3184922"/>
                </a:lnTo>
                <a:lnTo>
                  <a:pt x="208360" y="3170040"/>
                </a:lnTo>
                <a:lnTo>
                  <a:pt x="200918" y="3162598"/>
                </a:lnTo>
                <a:cubicBezTo>
                  <a:pt x="200918" y="3182442"/>
                  <a:pt x="198438" y="3194845"/>
                  <a:pt x="193477" y="3199805"/>
                </a:cubicBezTo>
                <a:cubicBezTo>
                  <a:pt x="183555" y="3199805"/>
                  <a:pt x="176113" y="3199805"/>
                  <a:pt x="171153" y="3199805"/>
                </a:cubicBezTo>
                <a:lnTo>
                  <a:pt x="171153" y="3162598"/>
                </a:lnTo>
                <a:cubicBezTo>
                  <a:pt x="171153" y="3157638"/>
                  <a:pt x="173633" y="3157638"/>
                  <a:pt x="178594" y="3162598"/>
                </a:cubicBezTo>
                <a:cubicBezTo>
                  <a:pt x="178594" y="3157638"/>
                  <a:pt x="178594" y="3155157"/>
                  <a:pt x="178594" y="3155157"/>
                </a:cubicBezTo>
                <a:cubicBezTo>
                  <a:pt x="178594" y="3150196"/>
                  <a:pt x="179834" y="3140274"/>
                  <a:pt x="182315" y="3125391"/>
                </a:cubicBezTo>
                <a:cubicBezTo>
                  <a:pt x="184795" y="3110508"/>
                  <a:pt x="186035" y="3103067"/>
                  <a:pt x="186035" y="3103067"/>
                </a:cubicBezTo>
                <a:close/>
                <a:moveTo>
                  <a:pt x="5729883" y="3095626"/>
                </a:moveTo>
                <a:cubicBezTo>
                  <a:pt x="5729883" y="3095626"/>
                  <a:pt x="5732363" y="3095626"/>
                  <a:pt x="5737324" y="3095626"/>
                </a:cubicBezTo>
                <a:cubicBezTo>
                  <a:pt x="5737324" y="3100586"/>
                  <a:pt x="5737324" y="3104307"/>
                  <a:pt x="5737324" y="3106788"/>
                </a:cubicBezTo>
                <a:cubicBezTo>
                  <a:pt x="5737324" y="3109268"/>
                  <a:pt x="5736083" y="3110508"/>
                  <a:pt x="5733603" y="3110508"/>
                </a:cubicBezTo>
                <a:cubicBezTo>
                  <a:pt x="5731123" y="3110508"/>
                  <a:pt x="5724921" y="3112989"/>
                  <a:pt x="5715000" y="3117950"/>
                </a:cubicBezTo>
                <a:cubicBezTo>
                  <a:pt x="5710038" y="3122911"/>
                  <a:pt x="5706318" y="3126631"/>
                  <a:pt x="5703838" y="3129112"/>
                </a:cubicBezTo>
                <a:cubicBezTo>
                  <a:pt x="5701358" y="3131593"/>
                  <a:pt x="5697637" y="3132833"/>
                  <a:pt x="5692676" y="3132833"/>
                </a:cubicBezTo>
                <a:cubicBezTo>
                  <a:pt x="5687714" y="3132833"/>
                  <a:pt x="5685234" y="3132833"/>
                  <a:pt x="5685234" y="3132833"/>
                </a:cubicBezTo>
                <a:cubicBezTo>
                  <a:pt x="5685234" y="3132833"/>
                  <a:pt x="5682754" y="3132833"/>
                  <a:pt x="5677793" y="3132833"/>
                </a:cubicBezTo>
                <a:cubicBezTo>
                  <a:pt x="5677793" y="3137793"/>
                  <a:pt x="5672831" y="3142755"/>
                  <a:pt x="5662910" y="3147715"/>
                </a:cubicBezTo>
                <a:cubicBezTo>
                  <a:pt x="5652988" y="3152676"/>
                  <a:pt x="5644306" y="3155157"/>
                  <a:pt x="5636865" y="3155157"/>
                </a:cubicBezTo>
                <a:cubicBezTo>
                  <a:pt x="5629424" y="3155157"/>
                  <a:pt x="5625703" y="3155157"/>
                  <a:pt x="5625703" y="3155157"/>
                </a:cubicBezTo>
                <a:cubicBezTo>
                  <a:pt x="5620742" y="3150196"/>
                  <a:pt x="5619502" y="3143995"/>
                  <a:pt x="5621982" y="3136553"/>
                </a:cubicBezTo>
                <a:cubicBezTo>
                  <a:pt x="5624462" y="3129112"/>
                  <a:pt x="5628183" y="3127872"/>
                  <a:pt x="5633144" y="3132833"/>
                </a:cubicBezTo>
                <a:lnTo>
                  <a:pt x="5640586" y="3140274"/>
                </a:lnTo>
                <a:lnTo>
                  <a:pt x="5655469" y="3140274"/>
                </a:lnTo>
                <a:lnTo>
                  <a:pt x="5655469" y="3132833"/>
                </a:lnTo>
                <a:lnTo>
                  <a:pt x="5662910" y="3125391"/>
                </a:lnTo>
                <a:cubicBezTo>
                  <a:pt x="5662910" y="3130352"/>
                  <a:pt x="5665390" y="3130352"/>
                  <a:pt x="5670351" y="3125391"/>
                </a:cubicBezTo>
                <a:cubicBezTo>
                  <a:pt x="5675313" y="3120430"/>
                  <a:pt x="5677793" y="3117950"/>
                  <a:pt x="5677793" y="3117950"/>
                </a:cubicBezTo>
                <a:cubicBezTo>
                  <a:pt x="5687714" y="3117950"/>
                  <a:pt x="5690195" y="3120430"/>
                  <a:pt x="5685234" y="3125391"/>
                </a:cubicBezTo>
                <a:lnTo>
                  <a:pt x="5692676" y="3125391"/>
                </a:lnTo>
                <a:cubicBezTo>
                  <a:pt x="5697637" y="3120430"/>
                  <a:pt x="5700117" y="3117950"/>
                  <a:pt x="5700117" y="3117950"/>
                </a:cubicBezTo>
                <a:lnTo>
                  <a:pt x="5715000" y="3110508"/>
                </a:lnTo>
                <a:lnTo>
                  <a:pt x="5722441" y="3103067"/>
                </a:lnTo>
                <a:cubicBezTo>
                  <a:pt x="5727402" y="3103067"/>
                  <a:pt x="5729883" y="3103067"/>
                  <a:pt x="5729883" y="3103067"/>
                </a:cubicBezTo>
                <a:cubicBezTo>
                  <a:pt x="5729883" y="3098106"/>
                  <a:pt x="5729883" y="3095626"/>
                  <a:pt x="5729883" y="3095626"/>
                </a:cubicBezTo>
                <a:close/>
                <a:moveTo>
                  <a:pt x="5365254" y="3095626"/>
                </a:moveTo>
                <a:cubicBezTo>
                  <a:pt x="5365254" y="3095626"/>
                  <a:pt x="5362774" y="3096866"/>
                  <a:pt x="5357812" y="3099346"/>
                </a:cubicBezTo>
                <a:cubicBezTo>
                  <a:pt x="5352851" y="3101827"/>
                  <a:pt x="5350371" y="3103067"/>
                  <a:pt x="5350371" y="3103067"/>
                </a:cubicBezTo>
                <a:lnTo>
                  <a:pt x="5357812" y="3103067"/>
                </a:lnTo>
                <a:close/>
                <a:moveTo>
                  <a:pt x="5429436" y="3091905"/>
                </a:moveTo>
                <a:cubicBezTo>
                  <a:pt x="5427575" y="3091905"/>
                  <a:pt x="5424785" y="3093146"/>
                  <a:pt x="5421064" y="3095626"/>
                </a:cubicBezTo>
                <a:cubicBezTo>
                  <a:pt x="5413623" y="3100586"/>
                  <a:pt x="5409902" y="3103067"/>
                  <a:pt x="5409902" y="3103067"/>
                </a:cubicBezTo>
                <a:cubicBezTo>
                  <a:pt x="5409902" y="3108028"/>
                  <a:pt x="5411143" y="3110508"/>
                  <a:pt x="5413623" y="3110508"/>
                </a:cubicBezTo>
                <a:cubicBezTo>
                  <a:pt x="5416103" y="3110508"/>
                  <a:pt x="5419824" y="3108028"/>
                  <a:pt x="5424785" y="3103067"/>
                </a:cubicBezTo>
                <a:lnTo>
                  <a:pt x="5432226" y="3103067"/>
                </a:lnTo>
                <a:cubicBezTo>
                  <a:pt x="5427265" y="3098106"/>
                  <a:pt x="5427265" y="3095626"/>
                  <a:pt x="5432226" y="3095626"/>
                </a:cubicBezTo>
                <a:cubicBezTo>
                  <a:pt x="5432226" y="3093146"/>
                  <a:pt x="5431296" y="3091905"/>
                  <a:pt x="5429436" y="3091905"/>
                </a:cubicBezTo>
                <a:close/>
                <a:moveTo>
                  <a:pt x="5666166" y="3085859"/>
                </a:moveTo>
                <a:cubicBezTo>
                  <a:pt x="5667715" y="3086169"/>
                  <a:pt x="5669111" y="3086944"/>
                  <a:pt x="5670351" y="3088184"/>
                </a:cubicBezTo>
                <a:lnTo>
                  <a:pt x="5665772" y="3085895"/>
                </a:lnTo>
                <a:close/>
                <a:moveTo>
                  <a:pt x="5506640" y="3082603"/>
                </a:moveTo>
                <a:cubicBezTo>
                  <a:pt x="5505400" y="3082603"/>
                  <a:pt x="5504160" y="3083223"/>
                  <a:pt x="5502920" y="3084463"/>
                </a:cubicBezTo>
                <a:cubicBezTo>
                  <a:pt x="5500440" y="3086944"/>
                  <a:pt x="5499199" y="3090665"/>
                  <a:pt x="5499199" y="3095626"/>
                </a:cubicBezTo>
                <a:lnTo>
                  <a:pt x="5506640" y="3095626"/>
                </a:lnTo>
                <a:cubicBezTo>
                  <a:pt x="5511602" y="3090665"/>
                  <a:pt x="5512841" y="3086944"/>
                  <a:pt x="5510361" y="3084463"/>
                </a:cubicBezTo>
                <a:cubicBezTo>
                  <a:pt x="5509121" y="3083223"/>
                  <a:pt x="5507880" y="3082603"/>
                  <a:pt x="5506640" y="3082603"/>
                </a:cubicBezTo>
                <a:close/>
                <a:moveTo>
                  <a:pt x="5774531" y="3080743"/>
                </a:moveTo>
                <a:cubicBezTo>
                  <a:pt x="5774531" y="3080743"/>
                  <a:pt x="5777011" y="3080743"/>
                  <a:pt x="5781972" y="3080743"/>
                </a:cubicBezTo>
                <a:cubicBezTo>
                  <a:pt x="5777011" y="3085704"/>
                  <a:pt x="5774531" y="3088184"/>
                  <a:pt x="5774531" y="3088184"/>
                </a:cubicBezTo>
                <a:close/>
                <a:moveTo>
                  <a:pt x="5692676" y="3080743"/>
                </a:moveTo>
                <a:lnTo>
                  <a:pt x="5685234" y="3088184"/>
                </a:lnTo>
                <a:lnTo>
                  <a:pt x="5677793" y="3088184"/>
                </a:lnTo>
                <a:close/>
                <a:moveTo>
                  <a:pt x="5655469" y="3080743"/>
                </a:moveTo>
                <a:lnTo>
                  <a:pt x="5665772" y="3085895"/>
                </a:lnTo>
                <a:lnTo>
                  <a:pt x="5661050" y="3086324"/>
                </a:lnTo>
                <a:cubicBezTo>
                  <a:pt x="5657329" y="3087564"/>
                  <a:pt x="5652988" y="3090665"/>
                  <a:pt x="5648027" y="3095626"/>
                </a:cubicBezTo>
                <a:lnTo>
                  <a:pt x="5648027" y="3103067"/>
                </a:lnTo>
                <a:cubicBezTo>
                  <a:pt x="5662910" y="3093145"/>
                  <a:pt x="5670351" y="3093145"/>
                  <a:pt x="5670351" y="3103067"/>
                </a:cubicBezTo>
                <a:cubicBezTo>
                  <a:pt x="5670351" y="3103067"/>
                  <a:pt x="5665390" y="3105548"/>
                  <a:pt x="5655469" y="3110508"/>
                </a:cubicBezTo>
                <a:cubicBezTo>
                  <a:pt x="5650507" y="3110508"/>
                  <a:pt x="5645547" y="3111748"/>
                  <a:pt x="5640586" y="3114229"/>
                </a:cubicBezTo>
                <a:cubicBezTo>
                  <a:pt x="5635624" y="3116710"/>
                  <a:pt x="5630664" y="3120430"/>
                  <a:pt x="5625703" y="3125391"/>
                </a:cubicBezTo>
                <a:cubicBezTo>
                  <a:pt x="5620742" y="3125391"/>
                  <a:pt x="5615781" y="3125391"/>
                  <a:pt x="5610820" y="3125391"/>
                </a:cubicBezTo>
                <a:lnTo>
                  <a:pt x="5625703" y="3110508"/>
                </a:lnTo>
                <a:cubicBezTo>
                  <a:pt x="5620742" y="3110508"/>
                  <a:pt x="5618261" y="3110508"/>
                  <a:pt x="5618261" y="3110508"/>
                </a:cubicBezTo>
                <a:cubicBezTo>
                  <a:pt x="5613300" y="3110508"/>
                  <a:pt x="5610820" y="3110508"/>
                  <a:pt x="5610820" y="3110508"/>
                </a:cubicBezTo>
                <a:cubicBezTo>
                  <a:pt x="5610820" y="3110508"/>
                  <a:pt x="5607099" y="3112989"/>
                  <a:pt x="5599658" y="3117950"/>
                </a:cubicBezTo>
                <a:cubicBezTo>
                  <a:pt x="5592217" y="3122911"/>
                  <a:pt x="5587255" y="3126631"/>
                  <a:pt x="5584775" y="3129112"/>
                </a:cubicBezTo>
                <a:cubicBezTo>
                  <a:pt x="5582295" y="3131593"/>
                  <a:pt x="5578574" y="3132833"/>
                  <a:pt x="5573613" y="3132833"/>
                </a:cubicBezTo>
                <a:cubicBezTo>
                  <a:pt x="5573613" y="3137793"/>
                  <a:pt x="5568652" y="3140274"/>
                  <a:pt x="5558730" y="3140274"/>
                </a:cubicBezTo>
                <a:lnTo>
                  <a:pt x="5558730" y="3155157"/>
                </a:lnTo>
                <a:cubicBezTo>
                  <a:pt x="5563692" y="3150196"/>
                  <a:pt x="5567412" y="3147715"/>
                  <a:pt x="5569892" y="3147715"/>
                </a:cubicBezTo>
                <a:cubicBezTo>
                  <a:pt x="5572372" y="3147715"/>
                  <a:pt x="5573613" y="3150196"/>
                  <a:pt x="5573613" y="3155157"/>
                </a:cubicBezTo>
                <a:lnTo>
                  <a:pt x="5566172" y="3155157"/>
                </a:lnTo>
                <a:cubicBezTo>
                  <a:pt x="5566172" y="3155157"/>
                  <a:pt x="5558730" y="3160118"/>
                  <a:pt x="5543847" y="3170040"/>
                </a:cubicBezTo>
                <a:cubicBezTo>
                  <a:pt x="5528965" y="3179962"/>
                  <a:pt x="5509120" y="3191124"/>
                  <a:pt x="5484316" y="3203526"/>
                </a:cubicBezTo>
                <a:cubicBezTo>
                  <a:pt x="5459512" y="3215928"/>
                  <a:pt x="5447109" y="3222130"/>
                  <a:pt x="5447109" y="3222130"/>
                </a:cubicBezTo>
                <a:lnTo>
                  <a:pt x="5439668" y="3222130"/>
                </a:lnTo>
                <a:lnTo>
                  <a:pt x="5461992" y="3199805"/>
                </a:lnTo>
                <a:lnTo>
                  <a:pt x="5454551" y="3199805"/>
                </a:lnTo>
                <a:lnTo>
                  <a:pt x="5447109" y="3192364"/>
                </a:lnTo>
                <a:lnTo>
                  <a:pt x="5454551" y="3184922"/>
                </a:lnTo>
                <a:lnTo>
                  <a:pt x="5461992" y="3184922"/>
                </a:lnTo>
                <a:lnTo>
                  <a:pt x="5465713" y="3184922"/>
                </a:lnTo>
                <a:cubicBezTo>
                  <a:pt x="5468193" y="3184922"/>
                  <a:pt x="5471913" y="3186163"/>
                  <a:pt x="5476875" y="3188643"/>
                </a:cubicBezTo>
                <a:cubicBezTo>
                  <a:pt x="5481836" y="3191124"/>
                  <a:pt x="5484316" y="3189883"/>
                  <a:pt x="5484316" y="3184922"/>
                </a:cubicBezTo>
                <a:cubicBezTo>
                  <a:pt x="5479355" y="3184922"/>
                  <a:pt x="5476875" y="3179962"/>
                  <a:pt x="5476875" y="3170040"/>
                </a:cubicBezTo>
                <a:cubicBezTo>
                  <a:pt x="5481836" y="3165079"/>
                  <a:pt x="5485557" y="3162598"/>
                  <a:pt x="5488037" y="3162598"/>
                </a:cubicBezTo>
                <a:cubicBezTo>
                  <a:pt x="5490517" y="3162598"/>
                  <a:pt x="5494238" y="3160118"/>
                  <a:pt x="5499199" y="3155157"/>
                </a:cubicBezTo>
                <a:lnTo>
                  <a:pt x="5521523" y="3155157"/>
                </a:lnTo>
                <a:cubicBezTo>
                  <a:pt x="5521523" y="3155157"/>
                  <a:pt x="5524003" y="3155157"/>
                  <a:pt x="5528965" y="3155157"/>
                </a:cubicBezTo>
                <a:lnTo>
                  <a:pt x="5536406" y="3155157"/>
                </a:lnTo>
                <a:lnTo>
                  <a:pt x="5528965" y="3147715"/>
                </a:lnTo>
                <a:cubicBezTo>
                  <a:pt x="5538886" y="3142755"/>
                  <a:pt x="5543847" y="3135313"/>
                  <a:pt x="5543847" y="3125391"/>
                </a:cubicBezTo>
                <a:cubicBezTo>
                  <a:pt x="5548809" y="3120430"/>
                  <a:pt x="5553769" y="3117950"/>
                  <a:pt x="5558730" y="3117950"/>
                </a:cubicBezTo>
                <a:lnTo>
                  <a:pt x="5558730" y="3125391"/>
                </a:lnTo>
                <a:cubicBezTo>
                  <a:pt x="5578574" y="3120430"/>
                  <a:pt x="5588496" y="3115469"/>
                  <a:pt x="5588496" y="3110508"/>
                </a:cubicBezTo>
                <a:cubicBezTo>
                  <a:pt x="5588496" y="3110508"/>
                  <a:pt x="5593457" y="3110508"/>
                  <a:pt x="5603379" y="3110508"/>
                </a:cubicBezTo>
                <a:cubicBezTo>
                  <a:pt x="5608340" y="3105548"/>
                  <a:pt x="5610820" y="3103067"/>
                  <a:pt x="5610820" y="3103067"/>
                </a:cubicBezTo>
                <a:cubicBezTo>
                  <a:pt x="5610820" y="3103067"/>
                  <a:pt x="5610820" y="3100586"/>
                  <a:pt x="5610820" y="3095626"/>
                </a:cubicBezTo>
                <a:cubicBezTo>
                  <a:pt x="5610820" y="3090665"/>
                  <a:pt x="5625703" y="3085704"/>
                  <a:pt x="5655469" y="3080743"/>
                </a:cubicBezTo>
                <a:close/>
                <a:moveTo>
                  <a:pt x="5380136" y="3080743"/>
                </a:moveTo>
                <a:cubicBezTo>
                  <a:pt x="5375175" y="3080743"/>
                  <a:pt x="5372695" y="3083223"/>
                  <a:pt x="5372695" y="3088184"/>
                </a:cubicBezTo>
                <a:lnTo>
                  <a:pt x="5380136" y="3095626"/>
                </a:lnTo>
                <a:lnTo>
                  <a:pt x="5380136" y="3088184"/>
                </a:lnTo>
                <a:cubicBezTo>
                  <a:pt x="5380136" y="3083223"/>
                  <a:pt x="5380136" y="3080743"/>
                  <a:pt x="5380136" y="3080743"/>
                </a:cubicBezTo>
                <a:close/>
                <a:moveTo>
                  <a:pt x="5246191" y="3080743"/>
                </a:moveTo>
                <a:lnTo>
                  <a:pt x="5253633" y="3088184"/>
                </a:lnTo>
                <a:cubicBezTo>
                  <a:pt x="5253633" y="3088184"/>
                  <a:pt x="5253633" y="3085704"/>
                  <a:pt x="5253633" y="3080743"/>
                </a:cubicBezTo>
                <a:cubicBezTo>
                  <a:pt x="5248671" y="3080743"/>
                  <a:pt x="5246191" y="3080743"/>
                  <a:pt x="5246191" y="3080743"/>
                </a:cubicBezTo>
                <a:close/>
                <a:moveTo>
                  <a:pt x="5223867" y="3080743"/>
                </a:moveTo>
                <a:lnTo>
                  <a:pt x="5231308" y="3088184"/>
                </a:lnTo>
                <a:cubicBezTo>
                  <a:pt x="5231308" y="3088184"/>
                  <a:pt x="5231308" y="3085704"/>
                  <a:pt x="5231308" y="3080743"/>
                </a:cubicBezTo>
                <a:cubicBezTo>
                  <a:pt x="5226347" y="3080743"/>
                  <a:pt x="5223867" y="3080743"/>
                  <a:pt x="5223867" y="3080743"/>
                </a:cubicBezTo>
                <a:close/>
                <a:moveTo>
                  <a:pt x="5216426" y="3080743"/>
                </a:moveTo>
                <a:cubicBezTo>
                  <a:pt x="5211464" y="3085704"/>
                  <a:pt x="5208984" y="3090665"/>
                  <a:pt x="5208984" y="3095626"/>
                </a:cubicBezTo>
                <a:lnTo>
                  <a:pt x="5223867" y="3088184"/>
                </a:lnTo>
                <a:cubicBezTo>
                  <a:pt x="5218906" y="3083223"/>
                  <a:pt x="5216426" y="3080743"/>
                  <a:pt x="5216426" y="3080743"/>
                </a:cubicBezTo>
                <a:close/>
                <a:moveTo>
                  <a:pt x="327422" y="3080743"/>
                </a:moveTo>
                <a:lnTo>
                  <a:pt x="334863" y="3080743"/>
                </a:lnTo>
                <a:lnTo>
                  <a:pt x="334863" y="3088184"/>
                </a:lnTo>
                <a:cubicBezTo>
                  <a:pt x="329903" y="3088184"/>
                  <a:pt x="327422" y="3085704"/>
                  <a:pt x="327422" y="3080743"/>
                </a:cubicBezTo>
                <a:close/>
                <a:moveTo>
                  <a:pt x="6269867" y="3076540"/>
                </a:moveTo>
                <a:lnTo>
                  <a:pt x="6269385" y="3077022"/>
                </a:lnTo>
                <a:cubicBezTo>
                  <a:pt x="6266904" y="3079503"/>
                  <a:pt x="6265664" y="3080743"/>
                  <a:pt x="6265664" y="3080743"/>
                </a:cubicBezTo>
                <a:close/>
                <a:moveTo>
                  <a:pt x="6273105" y="3073301"/>
                </a:moveTo>
                <a:cubicBezTo>
                  <a:pt x="6273105" y="3073301"/>
                  <a:pt x="6272795" y="3073611"/>
                  <a:pt x="6272175" y="3074232"/>
                </a:cubicBezTo>
                <a:lnTo>
                  <a:pt x="6269867" y="3076540"/>
                </a:lnTo>
                <a:close/>
                <a:moveTo>
                  <a:pt x="5380136" y="3065860"/>
                </a:moveTo>
                <a:lnTo>
                  <a:pt x="5357812" y="3073301"/>
                </a:lnTo>
                <a:cubicBezTo>
                  <a:pt x="5347891" y="3078262"/>
                  <a:pt x="5342929" y="3081983"/>
                  <a:pt x="5342929" y="3084463"/>
                </a:cubicBezTo>
                <a:cubicBezTo>
                  <a:pt x="5342929" y="3086944"/>
                  <a:pt x="5340449" y="3088184"/>
                  <a:pt x="5335488" y="3088184"/>
                </a:cubicBezTo>
                <a:cubicBezTo>
                  <a:pt x="5330527" y="3088184"/>
                  <a:pt x="5328047" y="3088184"/>
                  <a:pt x="5328047" y="3088184"/>
                </a:cubicBezTo>
                <a:cubicBezTo>
                  <a:pt x="5328047" y="3093145"/>
                  <a:pt x="5319365" y="3098106"/>
                  <a:pt x="5302002" y="3103067"/>
                </a:cubicBezTo>
                <a:cubicBezTo>
                  <a:pt x="5284639" y="3108028"/>
                  <a:pt x="5275957" y="3112989"/>
                  <a:pt x="5275957" y="3117950"/>
                </a:cubicBezTo>
                <a:cubicBezTo>
                  <a:pt x="5275957" y="3117950"/>
                  <a:pt x="5273477" y="3117950"/>
                  <a:pt x="5268515" y="3117950"/>
                </a:cubicBezTo>
                <a:lnTo>
                  <a:pt x="5268515" y="3125391"/>
                </a:lnTo>
                <a:cubicBezTo>
                  <a:pt x="5268515" y="3120430"/>
                  <a:pt x="5266035" y="3115469"/>
                  <a:pt x="5261074" y="3110508"/>
                </a:cubicBezTo>
                <a:cubicBezTo>
                  <a:pt x="5261074" y="3115469"/>
                  <a:pt x="5261074" y="3120430"/>
                  <a:pt x="5261074" y="3125391"/>
                </a:cubicBezTo>
                <a:lnTo>
                  <a:pt x="5268515" y="3125391"/>
                </a:lnTo>
                <a:cubicBezTo>
                  <a:pt x="5273477" y="3120430"/>
                  <a:pt x="5275957" y="3117950"/>
                  <a:pt x="5275957" y="3117950"/>
                </a:cubicBezTo>
                <a:lnTo>
                  <a:pt x="5290840" y="3110508"/>
                </a:lnTo>
                <a:cubicBezTo>
                  <a:pt x="5300761" y="3110508"/>
                  <a:pt x="5308203" y="3110508"/>
                  <a:pt x="5313164" y="3110508"/>
                </a:cubicBezTo>
                <a:cubicBezTo>
                  <a:pt x="5318125" y="3110508"/>
                  <a:pt x="5323085" y="3106788"/>
                  <a:pt x="5328047" y="3099346"/>
                </a:cubicBezTo>
                <a:cubicBezTo>
                  <a:pt x="5333008" y="3091905"/>
                  <a:pt x="5335488" y="3089424"/>
                  <a:pt x="5335488" y="3091905"/>
                </a:cubicBezTo>
                <a:cubicBezTo>
                  <a:pt x="5335488" y="3094386"/>
                  <a:pt x="5336729" y="3095626"/>
                  <a:pt x="5339209" y="3095626"/>
                </a:cubicBezTo>
                <a:cubicBezTo>
                  <a:pt x="5341689" y="3095626"/>
                  <a:pt x="5342929" y="3093145"/>
                  <a:pt x="5342929" y="3088184"/>
                </a:cubicBezTo>
                <a:lnTo>
                  <a:pt x="5350371" y="3088184"/>
                </a:lnTo>
                <a:lnTo>
                  <a:pt x="5357812" y="3080743"/>
                </a:lnTo>
                <a:cubicBezTo>
                  <a:pt x="5362774" y="3075782"/>
                  <a:pt x="5366494" y="3074541"/>
                  <a:pt x="5368974" y="3077022"/>
                </a:cubicBezTo>
                <a:cubicBezTo>
                  <a:pt x="5371454" y="3079503"/>
                  <a:pt x="5373936" y="3079503"/>
                  <a:pt x="5376416" y="3077022"/>
                </a:cubicBezTo>
                <a:cubicBezTo>
                  <a:pt x="5378896" y="3074541"/>
                  <a:pt x="5380136" y="3073301"/>
                  <a:pt x="5380136" y="3073301"/>
                </a:cubicBezTo>
                <a:close/>
                <a:moveTo>
                  <a:pt x="5316885" y="3054698"/>
                </a:moveTo>
                <a:cubicBezTo>
                  <a:pt x="5314404" y="3054698"/>
                  <a:pt x="5310683" y="3055938"/>
                  <a:pt x="5305722" y="3058419"/>
                </a:cubicBezTo>
                <a:lnTo>
                  <a:pt x="5313164" y="3058419"/>
                </a:lnTo>
                <a:cubicBezTo>
                  <a:pt x="5318125" y="3058419"/>
                  <a:pt x="5320605" y="3058419"/>
                  <a:pt x="5320605" y="3058419"/>
                </a:cubicBezTo>
                <a:cubicBezTo>
                  <a:pt x="5320605" y="3055938"/>
                  <a:pt x="5319365" y="3054698"/>
                  <a:pt x="5316885" y="3054698"/>
                </a:cubicBezTo>
                <a:close/>
                <a:moveTo>
                  <a:pt x="5819179" y="3050977"/>
                </a:moveTo>
                <a:lnTo>
                  <a:pt x="5819179" y="3058419"/>
                </a:lnTo>
                <a:cubicBezTo>
                  <a:pt x="5814218" y="3058419"/>
                  <a:pt x="5811738" y="3058419"/>
                  <a:pt x="5811738" y="3058419"/>
                </a:cubicBezTo>
                <a:cubicBezTo>
                  <a:pt x="5811738" y="3053458"/>
                  <a:pt x="5814218" y="3050977"/>
                  <a:pt x="5819179" y="3050977"/>
                </a:cubicBezTo>
                <a:close/>
                <a:moveTo>
                  <a:pt x="5744765" y="3050977"/>
                </a:moveTo>
                <a:lnTo>
                  <a:pt x="5752207" y="3050977"/>
                </a:lnTo>
                <a:cubicBezTo>
                  <a:pt x="5752207" y="3055938"/>
                  <a:pt x="5747245" y="3058419"/>
                  <a:pt x="5737324" y="3058419"/>
                </a:cubicBezTo>
                <a:close/>
                <a:moveTo>
                  <a:pt x="5484316" y="3050977"/>
                </a:moveTo>
                <a:lnTo>
                  <a:pt x="5484316" y="3058419"/>
                </a:lnTo>
                <a:lnTo>
                  <a:pt x="5491758" y="3073301"/>
                </a:lnTo>
                <a:lnTo>
                  <a:pt x="5491758" y="3065860"/>
                </a:lnTo>
                <a:lnTo>
                  <a:pt x="5491758" y="3058419"/>
                </a:lnTo>
                <a:close/>
                <a:moveTo>
                  <a:pt x="5469433" y="3050977"/>
                </a:moveTo>
                <a:lnTo>
                  <a:pt x="5447109" y="3065860"/>
                </a:lnTo>
                <a:lnTo>
                  <a:pt x="5461992" y="3065860"/>
                </a:lnTo>
                <a:cubicBezTo>
                  <a:pt x="5466953" y="3065860"/>
                  <a:pt x="5471913" y="3065860"/>
                  <a:pt x="5476875" y="3065860"/>
                </a:cubicBezTo>
                <a:lnTo>
                  <a:pt x="5476875" y="3058419"/>
                </a:lnTo>
                <a:close/>
                <a:moveTo>
                  <a:pt x="5435947" y="3050977"/>
                </a:moveTo>
                <a:cubicBezTo>
                  <a:pt x="5433467" y="3050977"/>
                  <a:pt x="5430986" y="3052217"/>
                  <a:pt x="5428506" y="3054698"/>
                </a:cubicBezTo>
                <a:cubicBezTo>
                  <a:pt x="5426026" y="3057179"/>
                  <a:pt x="5424785" y="3060899"/>
                  <a:pt x="5424785" y="3065860"/>
                </a:cubicBezTo>
                <a:lnTo>
                  <a:pt x="5432226" y="3058419"/>
                </a:lnTo>
                <a:cubicBezTo>
                  <a:pt x="5437188" y="3053458"/>
                  <a:pt x="5438427" y="3050977"/>
                  <a:pt x="5435947" y="3050977"/>
                </a:cubicBezTo>
                <a:close/>
                <a:moveTo>
                  <a:pt x="5915918" y="3043536"/>
                </a:moveTo>
                <a:cubicBezTo>
                  <a:pt x="5915918" y="3043536"/>
                  <a:pt x="5917158" y="3043536"/>
                  <a:pt x="5919638" y="3043536"/>
                </a:cubicBezTo>
                <a:cubicBezTo>
                  <a:pt x="5922119" y="3043536"/>
                  <a:pt x="5920879" y="3046016"/>
                  <a:pt x="5915918" y="3050977"/>
                </a:cubicBezTo>
                <a:close/>
                <a:moveTo>
                  <a:pt x="5511291" y="3038885"/>
                </a:moveTo>
                <a:cubicBezTo>
                  <a:pt x="5509431" y="3038265"/>
                  <a:pt x="5506640" y="3038575"/>
                  <a:pt x="5502920" y="3039815"/>
                </a:cubicBezTo>
                <a:cubicBezTo>
                  <a:pt x="5495478" y="3042296"/>
                  <a:pt x="5491758" y="3046016"/>
                  <a:pt x="5491758" y="3050977"/>
                </a:cubicBezTo>
                <a:cubicBezTo>
                  <a:pt x="5491758" y="3055938"/>
                  <a:pt x="5494238" y="3055938"/>
                  <a:pt x="5499199" y="3050977"/>
                </a:cubicBezTo>
                <a:lnTo>
                  <a:pt x="5499199" y="3058419"/>
                </a:lnTo>
                <a:lnTo>
                  <a:pt x="5499199" y="3065860"/>
                </a:lnTo>
                <a:cubicBezTo>
                  <a:pt x="5504160" y="3060899"/>
                  <a:pt x="5506640" y="3055938"/>
                  <a:pt x="5506640" y="3050977"/>
                </a:cubicBezTo>
                <a:cubicBezTo>
                  <a:pt x="5506640" y="3050977"/>
                  <a:pt x="5506640" y="3049737"/>
                  <a:pt x="5506640" y="3047256"/>
                </a:cubicBezTo>
                <a:cubicBezTo>
                  <a:pt x="5506640" y="3044776"/>
                  <a:pt x="5509120" y="3043536"/>
                  <a:pt x="5514082" y="3043536"/>
                </a:cubicBezTo>
                <a:cubicBezTo>
                  <a:pt x="5514082" y="3041056"/>
                  <a:pt x="5513152" y="3039505"/>
                  <a:pt x="5511291" y="3038885"/>
                </a:cubicBezTo>
                <a:close/>
                <a:moveTo>
                  <a:pt x="5380136" y="3036094"/>
                </a:moveTo>
                <a:lnTo>
                  <a:pt x="5380136" y="3043536"/>
                </a:lnTo>
                <a:cubicBezTo>
                  <a:pt x="5380136" y="3043536"/>
                  <a:pt x="5382617" y="3041055"/>
                  <a:pt x="5387578" y="3036094"/>
                </a:cubicBezTo>
                <a:close/>
                <a:moveTo>
                  <a:pt x="5342929" y="3036094"/>
                </a:moveTo>
                <a:lnTo>
                  <a:pt x="5350371" y="3043536"/>
                </a:lnTo>
                <a:cubicBezTo>
                  <a:pt x="5350371" y="3048497"/>
                  <a:pt x="5350371" y="3050977"/>
                  <a:pt x="5350371" y="3050977"/>
                </a:cubicBezTo>
                <a:lnTo>
                  <a:pt x="5365254" y="3050977"/>
                </a:lnTo>
                <a:cubicBezTo>
                  <a:pt x="5370215" y="3050977"/>
                  <a:pt x="5372695" y="3049737"/>
                  <a:pt x="5372695" y="3047256"/>
                </a:cubicBezTo>
                <a:cubicBezTo>
                  <a:pt x="5372695" y="3044776"/>
                  <a:pt x="5370215" y="3043536"/>
                  <a:pt x="5365254" y="3043536"/>
                </a:cubicBezTo>
                <a:cubicBezTo>
                  <a:pt x="5365254" y="3043536"/>
                  <a:pt x="5362774" y="3043536"/>
                  <a:pt x="5357812" y="3043536"/>
                </a:cubicBezTo>
                <a:cubicBezTo>
                  <a:pt x="5352851" y="3038575"/>
                  <a:pt x="5347891" y="3036094"/>
                  <a:pt x="5342929" y="3036094"/>
                </a:cubicBezTo>
                <a:close/>
                <a:moveTo>
                  <a:pt x="5847550" y="3033769"/>
                </a:moveTo>
                <a:cubicBezTo>
                  <a:pt x="5852201" y="3032839"/>
                  <a:pt x="5852666" y="3036094"/>
                  <a:pt x="5848945" y="3043536"/>
                </a:cubicBezTo>
                <a:cubicBezTo>
                  <a:pt x="5848945" y="3048497"/>
                  <a:pt x="5845224" y="3050977"/>
                  <a:pt x="5837783" y="3050977"/>
                </a:cubicBezTo>
                <a:cubicBezTo>
                  <a:pt x="5830342" y="3050977"/>
                  <a:pt x="5826621" y="3048497"/>
                  <a:pt x="5826621" y="3043536"/>
                </a:cubicBezTo>
                <a:cubicBezTo>
                  <a:pt x="5831582" y="3043536"/>
                  <a:pt x="5836542" y="3041055"/>
                  <a:pt x="5841504" y="3036094"/>
                </a:cubicBezTo>
                <a:cubicBezTo>
                  <a:pt x="5843984" y="3034854"/>
                  <a:pt x="5845999" y="3034079"/>
                  <a:pt x="5847550" y="3033769"/>
                </a:cubicBezTo>
                <a:close/>
                <a:moveTo>
                  <a:pt x="5469433" y="3032374"/>
                </a:moveTo>
                <a:cubicBezTo>
                  <a:pt x="5466953" y="3032374"/>
                  <a:pt x="5464473" y="3033614"/>
                  <a:pt x="5461992" y="3036094"/>
                </a:cubicBezTo>
                <a:lnTo>
                  <a:pt x="5469433" y="3043536"/>
                </a:lnTo>
                <a:cubicBezTo>
                  <a:pt x="5474395" y="3038575"/>
                  <a:pt x="5476875" y="3036094"/>
                  <a:pt x="5476875" y="3036094"/>
                </a:cubicBezTo>
                <a:cubicBezTo>
                  <a:pt x="5474394" y="3033614"/>
                  <a:pt x="5471913" y="3032374"/>
                  <a:pt x="5469433" y="3032374"/>
                </a:cubicBezTo>
                <a:close/>
                <a:moveTo>
                  <a:pt x="5759648" y="3028653"/>
                </a:moveTo>
                <a:lnTo>
                  <a:pt x="5752207" y="3036094"/>
                </a:lnTo>
                <a:lnTo>
                  <a:pt x="5744765" y="3036094"/>
                </a:lnTo>
                <a:cubicBezTo>
                  <a:pt x="5744765" y="3036094"/>
                  <a:pt x="5747245" y="3034854"/>
                  <a:pt x="5752207" y="3032374"/>
                </a:cubicBezTo>
                <a:cubicBezTo>
                  <a:pt x="5757168" y="3029893"/>
                  <a:pt x="5759648" y="3028653"/>
                  <a:pt x="5759648" y="3028653"/>
                </a:cubicBezTo>
                <a:close/>
                <a:moveTo>
                  <a:pt x="5670351" y="3028653"/>
                </a:moveTo>
                <a:lnTo>
                  <a:pt x="5670351" y="3036094"/>
                </a:lnTo>
                <a:cubicBezTo>
                  <a:pt x="5665390" y="3041055"/>
                  <a:pt x="5665390" y="3043536"/>
                  <a:pt x="5670351" y="3043536"/>
                </a:cubicBezTo>
                <a:lnTo>
                  <a:pt x="5662910" y="3043536"/>
                </a:lnTo>
                <a:close/>
                <a:moveTo>
                  <a:pt x="5581054" y="3021212"/>
                </a:moveTo>
                <a:cubicBezTo>
                  <a:pt x="5576093" y="3021212"/>
                  <a:pt x="5571133" y="3022452"/>
                  <a:pt x="5566172" y="3024932"/>
                </a:cubicBezTo>
                <a:cubicBezTo>
                  <a:pt x="5561210" y="3027413"/>
                  <a:pt x="5562451" y="3028653"/>
                  <a:pt x="5569892" y="3028653"/>
                </a:cubicBezTo>
                <a:cubicBezTo>
                  <a:pt x="5577334" y="3028653"/>
                  <a:pt x="5582295" y="3027413"/>
                  <a:pt x="5584775" y="3024932"/>
                </a:cubicBezTo>
                <a:cubicBezTo>
                  <a:pt x="5587255" y="3022452"/>
                  <a:pt x="5586016" y="3021212"/>
                  <a:pt x="5581054" y="3021212"/>
                </a:cubicBezTo>
                <a:close/>
                <a:moveTo>
                  <a:pt x="5328047" y="3021212"/>
                </a:moveTo>
                <a:lnTo>
                  <a:pt x="5328047" y="3028653"/>
                </a:lnTo>
                <a:lnTo>
                  <a:pt x="5335488" y="3021212"/>
                </a:lnTo>
                <a:cubicBezTo>
                  <a:pt x="5335488" y="3021212"/>
                  <a:pt x="5333008" y="3021212"/>
                  <a:pt x="5328047" y="3021212"/>
                </a:cubicBezTo>
                <a:close/>
                <a:moveTo>
                  <a:pt x="5320605" y="3021212"/>
                </a:moveTo>
                <a:cubicBezTo>
                  <a:pt x="5315644" y="3021212"/>
                  <a:pt x="5313164" y="3023692"/>
                  <a:pt x="5313164" y="3028653"/>
                </a:cubicBezTo>
                <a:cubicBezTo>
                  <a:pt x="5318125" y="3028653"/>
                  <a:pt x="5320605" y="3028653"/>
                  <a:pt x="5320605" y="3028653"/>
                </a:cubicBezTo>
                <a:close/>
                <a:moveTo>
                  <a:pt x="5953125" y="3013770"/>
                </a:moveTo>
                <a:lnTo>
                  <a:pt x="5953125" y="3021212"/>
                </a:lnTo>
                <a:cubicBezTo>
                  <a:pt x="5953125" y="3021212"/>
                  <a:pt x="5950645" y="3021212"/>
                  <a:pt x="5945683" y="3021212"/>
                </a:cubicBezTo>
                <a:cubicBezTo>
                  <a:pt x="5950645" y="3016251"/>
                  <a:pt x="5953125" y="3013770"/>
                  <a:pt x="5953125" y="3013770"/>
                </a:cubicBezTo>
                <a:close/>
                <a:moveTo>
                  <a:pt x="5811738" y="3013770"/>
                </a:moveTo>
                <a:cubicBezTo>
                  <a:pt x="5811738" y="3013770"/>
                  <a:pt x="5814218" y="3013770"/>
                  <a:pt x="5819179" y="3013770"/>
                </a:cubicBezTo>
                <a:lnTo>
                  <a:pt x="5819179" y="3021212"/>
                </a:lnTo>
                <a:cubicBezTo>
                  <a:pt x="5814218" y="3021212"/>
                  <a:pt x="5811738" y="3021212"/>
                  <a:pt x="5811738" y="3021212"/>
                </a:cubicBezTo>
                <a:cubicBezTo>
                  <a:pt x="5811738" y="3021212"/>
                  <a:pt x="5811738" y="3018731"/>
                  <a:pt x="5811738" y="3013770"/>
                </a:cubicBezTo>
                <a:close/>
                <a:moveTo>
                  <a:pt x="5692676" y="3006329"/>
                </a:moveTo>
                <a:lnTo>
                  <a:pt x="5685234" y="3013770"/>
                </a:lnTo>
                <a:cubicBezTo>
                  <a:pt x="5685234" y="3013770"/>
                  <a:pt x="5685234" y="3012530"/>
                  <a:pt x="5685234" y="3010049"/>
                </a:cubicBezTo>
                <a:cubicBezTo>
                  <a:pt x="5685234" y="3007569"/>
                  <a:pt x="5687714" y="3006329"/>
                  <a:pt x="5692676" y="3006329"/>
                </a:cubicBezTo>
                <a:close/>
                <a:moveTo>
                  <a:pt x="5417344" y="3006329"/>
                </a:moveTo>
                <a:lnTo>
                  <a:pt x="5409902" y="3013770"/>
                </a:lnTo>
                <a:cubicBezTo>
                  <a:pt x="5404941" y="3013770"/>
                  <a:pt x="5402461" y="3013770"/>
                  <a:pt x="5402461" y="3013770"/>
                </a:cubicBezTo>
                <a:close/>
                <a:moveTo>
                  <a:pt x="5395019" y="3006329"/>
                </a:moveTo>
                <a:cubicBezTo>
                  <a:pt x="5390058" y="3016251"/>
                  <a:pt x="5387578" y="3023692"/>
                  <a:pt x="5387578" y="3028653"/>
                </a:cubicBezTo>
                <a:lnTo>
                  <a:pt x="5395019" y="3028653"/>
                </a:lnTo>
                <a:cubicBezTo>
                  <a:pt x="5390058" y="3033614"/>
                  <a:pt x="5390058" y="3036094"/>
                  <a:pt x="5395019" y="3036094"/>
                </a:cubicBezTo>
                <a:cubicBezTo>
                  <a:pt x="5399981" y="3036094"/>
                  <a:pt x="5402461" y="3034854"/>
                  <a:pt x="5402461" y="3032374"/>
                </a:cubicBezTo>
                <a:cubicBezTo>
                  <a:pt x="5402461" y="3029893"/>
                  <a:pt x="5403701" y="3028653"/>
                  <a:pt x="5406181" y="3028653"/>
                </a:cubicBezTo>
                <a:cubicBezTo>
                  <a:pt x="5408661" y="3028653"/>
                  <a:pt x="5412382" y="3027413"/>
                  <a:pt x="5417344" y="3024932"/>
                </a:cubicBezTo>
                <a:cubicBezTo>
                  <a:pt x="5422305" y="3022452"/>
                  <a:pt x="5424785" y="3018731"/>
                  <a:pt x="5424785" y="3013770"/>
                </a:cubicBezTo>
                <a:cubicBezTo>
                  <a:pt x="5419824" y="3013770"/>
                  <a:pt x="5417344" y="3011289"/>
                  <a:pt x="5417344" y="3006329"/>
                </a:cubicBezTo>
                <a:close/>
                <a:moveTo>
                  <a:pt x="297656" y="3006329"/>
                </a:moveTo>
                <a:lnTo>
                  <a:pt x="305098" y="3050977"/>
                </a:lnTo>
                <a:cubicBezTo>
                  <a:pt x="300137" y="3050977"/>
                  <a:pt x="297656" y="3046016"/>
                  <a:pt x="297656" y="3036094"/>
                </a:cubicBezTo>
                <a:lnTo>
                  <a:pt x="297656" y="3013770"/>
                </a:lnTo>
                <a:close/>
                <a:moveTo>
                  <a:pt x="6072187" y="2998887"/>
                </a:moveTo>
                <a:lnTo>
                  <a:pt x="6079629" y="2998887"/>
                </a:lnTo>
                <a:cubicBezTo>
                  <a:pt x="6079629" y="3008809"/>
                  <a:pt x="6077149" y="3008809"/>
                  <a:pt x="6072187" y="2998887"/>
                </a:cubicBezTo>
                <a:close/>
                <a:moveTo>
                  <a:pt x="5908476" y="2998887"/>
                </a:moveTo>
                <a:cubicBezTo>
                  <a:pt x="5908476" y="2998887"/>
                  <a:pt x="5909717" y="2998887"/>
                  <a:pt x="5912197" y="2998887"/>
                </a:cubicBezTo>
                <a:cubicBezTo>
                  <a:pt x="5914677" y="2998887"/>
                  <a:pt x="5915918" y="2998887"/>
                  <a:pt x="5915918" y="2998887"/>
                </a:cubicBezTo>
                <a:cubicBezTo>
                  <a:pt x="5915918" y="3008809"/>
                  <a:pt x="5913438" y="3008809"/>
                  <a:pt x="5908476" y="2998887"/>
                </a:cubicBezTo>
                <a:close/>
                <a:moveTo>
                  <a:pt x="193477" y="2998887"/>
                </a:moveTo>
                <a:cubicBezTo>
                  <a:pt x="198438" y="2998887"/>
                  <a:pt x="200918" y="3000127"/>
                  <a:pt x="200918" y="3002608"/>
                </a:cubicBezTo>
                <a:cubicBezTo>
                  <a:pt x="200918" y="3005089"/>
                  <a:pt x="199678" y="3005089"/>
                  <a:pt x="197197" y="3002608"/>
                </a:cubicBezTo>
                <a:cubicBezTo>
                  <a:pt x="194717" y="3000127"/>
                  <a:pt x="193477" y="2998887"/>
                  <a:pt x="193477" y="2998887"/>
                </a:cubicBezTo>
                <a:close/>
                <a:moveTo>
                  <a:pt x="5505710" y="2994236"/>
                </a:moveTo>
                <a:cubicBezTo>
                  <a:pt x="5503850" y="2994857"/>
                  <a:pt x="5501680" y="2996407"/>
                  <a:pt x="5499199" y="2998887"/>
                </a:cubicBezTo>
                <a:lnTo>
                  <a:pt x="5506640" y="3006329"/>
                </a:lnTo>
                <a:cubicBezTo>
                  <a:pt x="5511602" y="3001368"/>
                  <a:pt x="5512841" y="2997647"/>
                  <a:pt x="5510361" y="2995167"/>
                </a:cubicBezTo>
                <a:cubicBezTo>
                  <a:pt x="5509121" y="2993927"/>
                  <a:pt x="5507571" y="2993617"/>
                  <a:pt x="5505710" y="2994236"/>
                </a:cubicBezTo>
                <a:close/>
                <a:moveTo>
                  <a:pt x="6087070" y="2991446"/>
                </a:moveTo>
                <a:cubicBezTo>
                  <a:pt x="6087070" y="2991446"/>
                  <a:pt x="6089550" y="2991446"/>
                  <a:pt x="6094511" y="2991446"/>
                </a:cubicBezTo>
                <a:lnTo>
                  <a:pt x="6094511" y="2998887"/>
                </a:lnTo>
                <a:close/>
                <a:moveTo>
                  <a:pt x="5915918" y="2991446"/>
                </a:moveTo>
                <a:cubicBezTo>
                  <a:pt x="5920879" y="2991446"/>
                  <a:pt x="5925839" y="2991446"/>
                  <a:pt x="5930801" y="2991446"/>
                </a:cubicBezTo>
                <a:lnTo>
                  <a:pt x="5923359" y="2998887"/>
                </a:lnTo>
                <a:close/>
                <a:moveTo>
                  <a:pt x="5387578" y="2991446"/>
                </a:moveTo>
                <a:cubicBezTo>
                  <a:pt x="5382617" y="2991446"/>
                  <a:pt x="5380136" y="2992686"/>
                  <a:pt x="5380136" y="2995167"/>
                </a:cubicBezTo>
                <a:cubicBezTo>
                  <a:pt x="5380136" y="2997647"/>
                  <a:pt x="5381377" y="2998887"/>
                  <a:pt x="5383857" y="2998887"/>
                </a:cubicBezTo>
                <a:cubicBezTo>
                  <a:pt x="5386337" y="2998887"/>
                  <a:pt x="5387578" y="2996407"/>
                  <a:pt x="5387578" y="2991446"/>
                </a:cubicBezTo>
                <a:close/>
                <a:moveTo>
                  <a:pt x="5861968" y="2989120"/>
                </a:moveTo>
                <a:cubicBezTo>
                  <a:pt x="5865688" y="2988190"/>
                  <a:pt x="5863827" y="2991446"/>
                  <a:pt x="5856386" y="2998887"/>
                </a:cubicBezTo>
                <a:lnTo>
                  <a:pt x="5848945" y="3006329"/>
                </a:lnTo>
                <a:lnTo>
                  <a:pt x="5841504" y="3006329"/>
                </a:lnTo>
                <a:lnTo>
                  <a:pt x="5826621" y="3013770"/>
                </a:lnTo>
                <a:lnTo>
                  <a:pt x="5856386" y="2991446"/>
                </a:lnTo>
                <a:cubicBezTo>
                  <a:pt x="5858867" y="2990206"/>
                  <a:pt x="5860727" y="2989431"/>
                  <a:pt x="5861968" y="2989120"/>
                </a:cubicBezTo>
                <a:close/>
                <a:moveTo>
                  <a:pt x="6373564" y="2984005"/>
                </a:moveTo>
                <a:cubicBezTo>
                  <a:pt x="6376044" y="2984005"/>
                  <a:pt x="6377285" y="2985245"/>
                  <a:pt x="6377285" y="2987725"/>
                </a:cubicBezTo>
                <a:cubicBezTo>
                  <a:pt x="6377285" y="2990206"/>
                  <a:pt x="6374805" y="2991446"/>
                  <a:pt x="6369844" y="2991446"/>
                </a:cubicBezTo>
                <a:cubicBezTo>
                  <a:pt x="6369844" y="2986485"/>
                  <a:pt x="6371084" y="2984005"/>
                  <a:pt x="6373564" y="2984005"/>
                </a:cubicBezTo>
                <a:close/>
                <a:moveTo>
                  <a:pt x="5826621" y="2984005"/>
                </a:moveTo>
                <a:lnTo>
                  <a:pt x="5834062" y="2991446"/>
                </a:lnTo>
                <a:cubicBezTo>
                  <a:pt x="5834062" y="2996407"/>
                  <a:pt x="5831582" y="2996407"/>
                  <a:pt x="5826621" y="2991446"/>
                </a:cubicBezTo>
                <a:cubicBezTo>
                  <a:pt x="5826621" y="2991446"/>
                  <a:pt x="5826621" y="2988965"/>
                  <a:pt x="5826621" y="2984005"/>
                </a:cubicBezTo>
                <a:close/>
                <a:moveTo>
                  <a:pt x="305098" y="2984005"/>
                </a:moveTo>
                <a:cubicBezTo>
                  <a:pt x="305098" y="2988965"/>
                  <a:pt x="305098" y="2991446"/>
                  <a:pt x="305098" y="2991446"/>
                </a:cubicBezTo>
                <a:lnTo>
                  <a:pt x="297656" y="2991446"/>
                </a:lnTo>
                <a:close/>
                <a:moveTo>
                  <a:pt x="5843364" y="2980284"/>
                </a:moveTo>
                <a:cubicBezTo>
                  <a:pt x="5844604" y="2980284"/>
                  <a:pt x="5846464" y="2981524"/>
                  <a:pt x="5848945" y="2984005"/>
                </a:cubicBezTo>
                <a:lnTo>
                  <a:pt x="5841504" y="2984005"/>
                </a:lnTo>
                <a:cubicBezTo>
                  <a:pt x="5841504" y="2981524"/>
                  <a:pt x="5842124" y="2980284"/>
                  <a:pt x="5843364" y="2980284"/>
                </a:cubicBezTo>
                <a:close/>
                <a:moveTo>
                  <a:pt x="5778252" y="2976563"/>
                </a:moveTo>
                <a:cubicBezTo>
                  <a:pt x="5780732" y="2976563"/>
                  <a:pt x="5784453" y="2976563"/>
                  <a:pt x="5789414" y="2976563"/>
                </a:cubicBezTo>
                <a:lnTo>
                  <a:pt x="5774531" y="2984005"/>
                </a:lnTo>
                <a:cubicBezTo>
                  <a:pt x="5774531" y="2979044"/>
                  <a:pt x="5775772" y="2976563"/>
                  <a:pt x="5778252" y="2976563"/>
                </a:cubicBezTo>
                <a:close/>
                <a:moveTo>
                  <a:pt x="5662910" y="2976563"/>
                </a:moveTo>
                <a:cubicBezTo>
                  <a:pt x="5638106" y="2976563"/>
                  <a:pt x="5623223" y="2986485"/>
                  <a:pt x="5618261" y="3006329"/>
                </a:cubicBezTo>
                <a:lnTo>
                  <a:pt x="5618261" y="3013770"/>
                </a:lnTo>
                <a:lnTo>
                  <a:pt x="5625703" y="3006329"/>
                </a:lnTo>
                <a:cubicBezTo>
                  <a:pt x="5625703" y="3006329"/>
                  <a:pt x="5625703" y="3003848"/>
                  <a:pt x="5625703" y="2998887"/>
                </a:cubicBezTo>
                <a:lnTo>
                  <a:pt x="5633144" y="2998887"/>
                </a:lnTo>
                <a:lnTo>
                  <a:pt x="5640586" y="2991446"/>
                </a:lnTo>
                <a:cubicBezTo>
                  <a:pt x="5645547" y="2986485"/>
                  <a:pt x="5650507" y="2984005"/>
                  <a:pt x="5655469" y="2984005"/>
                </a:cubicBezTo>
                <a:close/>
                <a:moveTo>
                  <a:pt x="5620122" y="2972843"/>
                </a:moveTo>
                <a:cubicBezTo>
                  <a:pt x="5618882" y="2972842"/>
                  <a:pt x="5618261" y="2974083"/>
                  <a:pt x="5618261" y="2976563"/>
                </a:cubicBezTo>
                <a:lnTo>
                  <a:pt x="5625703" y="2976563"/>
                </a:lnTo>
                <a:cubicBezTo>
                  <a:pt x="5623222" y="2974083"/>
                  <a:pt x="5621362" y="2972842"/>
                  <a:pt x="5620122" y="2972843"/>
                </a:cubicBezTo>
                <a:close/>
                <a:moveTo>
                  <a:pt x="5893594" y="2969122"/>
                </a:moveTo>
                <a:lnTo>
                  <a:pt x="5901035" y="2969122"/>
                </a:lnTo>
                <a:lnTo>
                  <a:pt x="5893594" y="2976563"/>
                </a:lnTo>
                <a:close/>
                <a:moveTo>
                  <a:pt x="5573613" y="2969122"/>
                </a:moveTo>
                <a:lnTo>
                  <a:pt x="5566172" y="2976563"/>
                </a:lnTo>
                <a:cubicBezTo>
                  <a:pt x="5566172" y="2976563"/>
                  <a:pt x="5568652" y="2976563"/>
                  <a:pt x="5573613" y="2976563"/>
                </a:cubicBezTo>
                <a:cubicBezTo>
                  <a:pt x="5573613" y="2971602"/>
                  <a:pt x="5573613" y="2969122"/>
                  <a:pt x="5573613" y="2969122"/>
                </a:cubicBezTo>
                <a:close/>
                <a:moveTo>
                  <a:pt x="5644306" y="2961680"/>
                </a:moveTo>
                <a:cubicBezTo>
                  <a:pt x="5641826" y="2961680"/>
                  <a:pt x="5638106" y="2964161"/>
                  <a:pt x="5633144" y="2969122"/>
                </a:cubicBezTo>
                <a:cubicBezTo>
                  <a:pt x="5628183" y="2974082"/>
                  <a:pt x="5630664" y="2976563"/>
                  <a:pt x="5640586" y="2976563"/>
                </a:cubicBezTo>
                <a:cubicBezTo>
                  <a:pt x="5640586" y="2976563"/>
                  <a:pt x="5641826" y="2974082"/>
                  <a:pt x="5644306" y="2969122"/>
                </a:cubicBezTo>
                <a:cubicBezTo>
                  <a:pt x="5646786" y="2964161"/>
                  <a:pt x="5646786" y="2961680"/>
                  <a:pt x="5644306" y="2961680"/>
                </a:cubicBezTo>
                <a:close/>
                <a:moveTo>
                  <a:pt x="5461992" y="2961680"/>
                </a:moveTo>
                <a:lnTo>
                  <a:pt x="5454551" y="2969122"/>
                </a:lnTo>
                <a:cubicBezTo>
                  <a:pt x="5454551" y="2969122"/>
                  <a:pt x="5457031" y="2969122"/>
                  <a:pt x="5461992" y="2969122"/>
                </a:cubicBezTo>
                <a:close/>
                <a:moveTo>
                  <a:pt x="5770810" y="2956099"/>
                </a:moveTo>
                <a:cubicBezTo>
                  <a:pt x="5773291" y="2954859"/>
                  <a:pt x="5777012" y="2956720"/>
                  <a:pt x="5781972" y="2961680"/>
                </a:cubicBezTo>
                <a:cubicBezTo>
                  <a:pt x="5781972" y="2961680"/>
                  <a:pt x="5779492" y="2964161"/>
                  <a:pt x="5774531" y="2969122"/>
                </a:cubicBezTo>
                <a:lnTo>
                  <a:pt x="5767090" y="2969122"/>
                </a:lnTo>
                <a:cubicBezTo>
                  <a:pt x="5767090" y="2961680"/>
                  <a:pt x="5768330" y="2957340"/>
                  <a:pt x="5770810" y="2956099"/>
                </a:cubicBezTo>
                <a:close/>
                <a:moveTo>
                  <a:pt x="5945683" y="2954239"/>
                </a:moveTo>
                <a:cubicBezTo>
                  <a:pt x="5950645" y="2954239"/>
                  <a:pt x="5953125" y="2955479"/>
                  <a:pt x="5953125" y="2957960"/>
                </a:cubicBezTo>
                <a:cubicBezTo>
                  <a:pt x="5953125" y="2960440"/>
                  <a:pt x="5951884" y="2961680"/>
                  <a:pt x="5949404" y="2961680"/>
                </a:cubicBezTo>
                <a:cubicBezTo>
                  <a:pt x="5946924" y="2961680"/>
                  <a:pt x="5945683" y="2959200"/>
                  <a:pt x="5945683" y="2954239"/>
                </a:cubicBezTo>
                <a:close/>
                <a:moveTo>
                  <a:pt x="66973" y="2954239"/>
                </a:moveTo>
                <a:cubicBezTo>
                  <a:pt x="66973" y="2954239"/>
                  <a:pt x="66973" y="2964161"/>
                  <a:pt x="66973" y="2984005"/>
                </a:cubicBezTo>
                <a:cubicBezTo>
                  <a:pt x="66973" y="3003848"/>
                  <a:pt x="66973" y="3016251"/>
                  <a:pt x="66973" y="3021212"/>
                </a:cubicBezTo>
                <a:lnTo>
                  <a:pt x="52090" y="3021212"/>
                </a:lnTo>
                <a:close/>
                <a:moveTo>
                  <a:pt x="5834062" y="2946797"/>
                </a:moveTo>
                <a:lnTo>
                  <a:pt x="5834062" y="2954239"/>
                </a:lnTo>
                <a:lnTo>
                  <a:pt x="5826621" y="2954239"/>
                </a:lnTo>
                <a:cubicBezTo>
                  <a:pt x="5826621" y="2949278"/>
                  <a:pt x="5829101" y="2946797"/>
                  <a:pt x="5834062" y="2946797"/>
                </a:cubicBezTo>
                <a:close/>
                <a:moveTo>
                  <a:pt x="5677793" y="2946797"/>
                </a:moveTo>
                <a:cubicBezTo>
                  <a:pt x="5677793" y="2946797"/>
                  <a:pt x="5675313" y="2949278"/>
                  <a:pt x="5670351" y="2954239"/>
                </a:cubicBezTo>
                <a:lnTo>
                  <a:pt x="5677793" y="2969122"/>
                </a:lnTo>
                <a:cubicBezTo>
                  <a:pt x="5682754" y="2964161"/>
                  <a:pt x="5683994" y="2960440"/>
                  <a:pt x="5681513" y="2957960"/>
                </a:cubicBezTo>
                <a:cubicBezTo>
                  <a:pt x="5679033" y="2955479"/>
                  <a:pt x="5680273" y="2954239"/>
                  <a:pt x="5685234" y="2954239"/>
                </a:cubicBezTo>
                <a:close/>
                <a:moveTo>
                  <a:pt x="334863" y="2946797"/>
                </a:moveTo>
                <a:cubicBezTo>
                  <a:pt x="334863" y="2951758"/>
                  <a:pt x="334863" y="2962920"/>
                  <a:pt x="334863" y="2980284"/>
                </a:cubicBezTo>
                <a:cubicBezTo>
                  <a:pt x="334863" y="2997647"/>
                  <a:pt x="334863" y="3006329"/>
                  <a:pt x="334863" y="3006329"/>
                </a:cubicBezTo>
                <a:lnTo>
                  <a:pt x="334863" y="3058419"/>
                </a:lnTo>
                <a:cubicBezTo>
                  <a:pt x="329903" y="3053458"/>
                  <a:pt x="328662" y="3047256"/>
                  <a:pt x="331143" y="3039815"/>
                </a:cubicBezTo>
                <a:cubicBezTo>
                  <a:pt x="333623" y="3032374"/>
                  <a:pt x="332383" y="3028653"/>
                  <a:pt x="327422" y="3028653"/>
                </a:cubicBezTo>
                <a:cubicBezTo>
                  <a:pt x="322461" y="3028653"/>
                  <a:pt x="321221" y="3023692"/>
                  <a:pt x="323701" y="3013770"/>
                </a:cubicBezTo>
                <a:cubicBezTo>
                  <a:pt x="326182" y="3003848"/>
                  <a:pt x="327422" y="2993927"/>
                  <a:pt x="327422" y="2984005"/>
                </a:cubicBezTo>
                <a:cubicBezTo>
                  <a:pt x="327422" y="2974082"/>
                  <a:pt x="327422" y="2964161"/>
                  <a:pt x="327422" y="2954239"/>
                </a:cubicBezTo>
                <a:close/>
                <a:moveTo>
                  <a:pt x="305098" y="2939356"/>
                </a:moveTo>
                <a:lnTo>
                  <a:pt x="312539" y="2976563"/>
                </a:lnTo>
                <a:cubicBezTo>
                  <a:pt x="307578" y="2976563"/>
                  <a:pt x="305098" y="2974082"/>
                  <a:pt x="305098" y="2969122"/>
                </a:cubicBezTo>
                <a:cubicBezTo>
                  <a:pt x="305098" y="2964161"/>
                  <a:pt x="305098" y="2959200"/>
                  <a:pt x="305098" y="2954239"/>
                </a:cubicBezTo>
                <a:cubicBezTo>
                  <a:pt x="305098" y="2949278"/>
                  <a:pt x="305098" y="2944317"/>
                  <a:pt x="305098" y="2939356"/>
                </a:cubicBezTo>
                <a:close/>
                <a:moveTo>
                  <a:pt x="6034980" y="2931915"/>
                </a:moveTo>
                <a:cubicBezTo>
                  <a:pt x="6034980" y="2936875"/>
                  <a:pt x="6034980" y="2939356"/>
                  <a:pt x="6034980" y="2939356"/>
                </a:cubicBezTo>
                <a:lnTo>
                  <a:pt x="6027539" y="2939356"/>
                </a:lnTo>
                <a:close/>
                <a:moveTo>
                  <a:pt x="212080" y="2924473"/>
                </a:moveTo>
                <a:cubicBezTo>
                  <a:pt x="214561" y="2924473"/>
                  <a:pt x="215801" y="2933155"/>
                  <a:pt x="215801" y="2950518"/>
                </a:cubicBezTo>
                <a:cubicBezTo>
                  <a:pt x="215801" y="2967882"/>
                  <a:pt x="215801" y="2976563"/>
                  <a:pt x="215801" y="2976563"/>
                </a:cubicBezTo>
                <a:lnTo>
                  <a:pt x="208360" y="2954239"/>
                </a:lnTo>
                <a:cubicBezTo>
                  <a:pt x="208360" y="2934395"/>
                  <a:pt x="209600" y="2924473"/>
                  <a:pt x="212080" y="2924473"/>
                </a:cubicBezTo>
                <a:close/>
                <a:moveTo>
                  <a:pt x="5954779" y="2924198"/>
                </a:moveTo>
                <a:lnTo>
                  <a:pt x="5954055" y="2925404"/>
                </a:lnTo>
                <a:cubicBezTo>
                  <a:pt x="5953435" y="2927264"/>
                  <a:pt x="5953125" y="2929435"/>
                  <a:pt x="5953125" y="2931915"/>
                </a:cubicBezTo>
                <a:lnTo>
                  <a:pt x="5953125" y="2924473"/>
                </a:lnTo>
                <a:close/>
                <a:moveTo>
                  <a:pt x="5959636" y="2918892"/>
                </a:moveTo>
                <a:cubicBezTo>
                  <a:pt x="5960256" y="2918892"/>
                  <a:pt x="5960566" y="2919513"/>
                  <a:pt x="5960566" y="2920753"/>
                </a:cubicBezTo>
                <a:cubicBezTo>
                  <a:pt x="5960566" y="2921993"/>
                  <a:pt x="5959946" y="2922923"/>
                  <a:pt x="5958706" y="2923543"/>
                </a:cubicBezTo>
                <a:lnTo>
                  <a:pt x="5954779" y="2924198"/>
                </a:lnTo>
                <a:lnTo>
                  <a:pt x="5956845" y="2920753"/>
                </a:lnTo>
                <a:cubicBezTo>
                  <a:pt x="5958086" y="2919513"/>
                  <a:pt x="5959016" y="2918892"/>
                  <a:pt x="5959636" y="2918892"/>
                </a:cubicBezTo>
                <a:close/>
                <a:moveTo>
                  <a:pt x="5744765" y="2917032"/>
                </a:moveTo>
                <a:cubicBezTo>
                  <a:pt x="5744765" y="2926954"/>
                  <a:pt x="5747245" y="2926954"/>
                  <a:pt x="5752207" y="2917032"/>
                </a:cubicBezTo>
                <a:cubicBezTo>
                  <a:pt x="5752207" y="2917032"/>
                  <a:pt x="5749727" y="2917032"/>
                  <a:pt x="5744765" y="2917032"/>
                </a:cubicBezTo>
                <a:close/>
                <a:moveTo>
                  <a:pt x="5558730" y="2917032"/>
                </a:moveTo>
                <a:lnTo>
                  <a:pt x="5551289" y="2924473"/>
                </a:lnTo>
                <a:cubicBezTo>
                  <a:pt x="5551289" y="2929434"/>
                  <a:pt x="5551289" y="2933155"/>
                  <a:pt x="5551289" y="2935635"/>
                </a:cubicBezTo>
                <a:cubicBezTo>
                  <a:pt x="5551289" y="2938116"/>
                  <a:pt x="5548809" y="2939356"/>
                  <a:pt x="5543847" y="2939356"/>
                </a:cubicBezTo>
                <a:lnTo>
                  <a:pt x="5521523" y="2954239"/>
                </a:lnTo>
                <a:cubicBezTo>
                  <a:pt x="5516562" y="2959200"/>
                  <a:pt x="5512841" y="2961680"/>
                  <a:pt x="5510361" y="2961680"/>
                </a:cubicBezTo>
                <a:cubicBezTo>
                  <a:pt x="5507881" y="2961680"/>
                  <a:pt x="5500440" y="2966641"/>
                  <a:pt x="5488037" y="2976563"/>
                </a:cubicBezTo>
                <a:cubicBezTo>
                  <a:pt x="5475634" y="2986485"/>
                  <a:pt x="5469433" y="2991446"/>
                  <a:pt x="5469433" y="2991446"/>
                </a:cubicBezTo>
                <a:lnTo>
                  <a:pt x="5484316" y="2991446"/>
                </a:lnTo>
                <a:lnTo>
                  <a:pt x="5491758" y="2991446"/>
                </a:lnTo>
                <a:lnTo>
                  <a:pt x="5499199" y="2976563"/>
                </a:lnTo>
                <a:cubicBezTo>
                  <a:pt x="5499199" y="2981524"/>
                  <a:pt x="5504160" y="2981524"/>
                  <a:pt x="5514082" y="2976563"/>
                </a:cubicBezTo>
                <a:cubicBezTo>
                  <a:pt x="5524003" y="2971602"/>
                  <a:pt x="5526485" y="2966641"/>
                  <a:pt x="5521523" y="2961680"/>
                </a:cubicBezTo>
                <a:cubicBezTo>
                  <a:pt x="5521523" y="2961680"/>
                  <a:pt x="5522764" y="2961680"/>
                  <a:pt x="5525244" y="2961680"/>
                </a:cubicBezTo>
                <a:cubicBezTo>
                  <a:pt x="5527724" y="2961680"/>
                  <a:pt x="5528965" y="2961680"/>
                  <a:pt x="5528965" y="2961680"/>
                </a:cubicBezTo>
                <a:lnTo>
                  <a:pt x="5558730" y="2946797"/>
                </a:lnTo>
                <a:cubicBezTo>
                  <a:pt x="5558730" y="2946797"/>
                  <a:pt x="5561210" y="2945557"/>
                  <a:pt x="5566172" y="2943077"/>
                </a:cubicBezTo>
                <a:cubicBezTo>
                  <a:pt x="5571133" y="2940596"/>
                  <a:pt x="5573613" y="2939356"/>
                  <a:pt x="5573613" y="2939356"/>
                </a:cubicBezTo>
                <a:cubicBezTo>
                  <a:pt x="5573613" y="2939356"/>
                  <a:pt x="5573613" y="2938116"/>
                  <a:pt x="5573613" y="2935635"/>
                </a:cubicBezTo>
                <a:cubicBezTo>
                  <a:pt x="5573613" y="2933155"/>
                  <a:pt x="5571133" y="2931915"/>
                  <a:pt x="5566172" y="2931915"/>
                </a:cubicBezTo>
                <a:cubicBezTo>
                  <a:pt x="5561210" y="2931915"/>
                  <a:pt x="5558730" y="2926954"/>
                  <a:pt x="5558730" y="2917032"/>
                </a:cubicBezTo>
                <a:close/>
                <a:moveTo>
                  <a:pt x="5514082" y="2917032"/>
                </a:moveTo>
                <a:lnTo>
                  <a:pt x="5491758" y="2924473"/>
                </a:lnTo>
                <a:lnTo>
                  <a:pt x="5499199" y="2924473"/>
                </a:lnTo>
                <a:cubicBezTo>
                  <a:pt x="5504160" y="2924473"/>
                  <a:pt x="5504160" y="2926954"/>
                  <a:pt x="5499199" y="2931915"/>
                </a:cubicBezTo>
                <a:lnTo>
                  <a:pt x="5506640" y="2931915"/>
                </a:lnTo>
                <a:lnTo>
                  <a:pt x="5521523" y="2931915"/>
                </a:lnTo>
                <a:lnTo>
                  <a:pt x="5528965" y="2931915"/>
                </a:lnTo>
                <a:lnTo>
                  <a:pt x="5536406" y="2917032"/>
                </a:lnTo>
                <a:lnTo>
                  <a:pt x="5528965" y="2917032"/>
                </a:lnTo>
                <a:cubicBezTo>
                  <a:pt x="5519043" y="2917032"/>
                  <a:pt x="5514082" y="2917032"/>
                  <a:pt x="5514082" y="2917032"/>
                </a:cubicBezTo>
                <a:close/>
                <a:moveTo>
                  <a:pt x="305098" y="2917032"/>
                </a:moveTo>
                <a:lnTo>
                  <a:pt x="312539" y="2917032"/>
                </a:lnTo>
                <a:cubicBezTo>
                  <a:pt x="312539" y="2921993"/>
                  <a:pt x="312539" y="2924473"/>
                  <a:pt x="312539" y="2924473"/>
                </a:cubicBezTo>
                <a:close/>
                <a:moveTo>
                  <a:pt x="5527104" y="2904940"/>
                </a:moveTo>
                <a:cubicBezTo>
                  <a:pt x="5525864" y="2904319"/>
                  <a:pt x="5524004" y="2904630"/>
                  <a:pt x="5521523" y="2905870"/>
                </a:cubicBezTo>
                <a:cubicBezTo>
                  <a:pt x="5516562" y="2908350"/>
                  <a:pt x="5514082" y="2909590"/>
                  <a:pt x="5514082" y="2909590"/>
                </a:cubicBezTo>
                <a:lnTo>
                  <a:pt x="5528965" y="2909590"/>
                </a:lnTo>
                <a:cubicBezTo>
                  <a:pt x="5528965" y="2907110"/>
                  <a:pt x="5528345" y="2905560"/>
                  <a:pt x="5527104" y="2904940"/>
                </a:cubicBezTo>
                <a:close/>
                <a:moveTo>
                  <a:pt x="5670351" y="2902149"/>
                </a:moveTo>
                <a:cubicBezTo>
                  <a:pt x="5670351" y="2907110"/>
                  <a:pt x="5665390" y="2912071"/>
                  <a:pt x="5655469" y="2917032"/>
                </a:cubicBezTo>
                <a:lnTo>
                  <a:pt x="5648027" y="2917032"/>
                </a:lnTo>
                <a:cubicBezTo>
                  <a:pt x="5648027" y="2917032"/>
                  <a:pt x="5648027" y="2914551"/>
                  <a:pt x="5648027" y="2909590"/>
                </a:cubicBezTo>
                <a:cubicBezTo>
                  <a:pt x="5648027" y="2904630"/>
                  <a:pt x="5650507" y="2903389"/>
                  <a:pt x="5655469" y="2905870"/>
                </a:cubicBezTo>
                <a:cubicBezTo>
                  <a:pt x="5660430" y="2908350"/>
                  <a:pt x="5665390" y="2907110"/>
                  <a:pt x="5670351" y="2902149"/>
                </a:cubicBezTo>
                <a:close/>
                <a:moveTo>
                  <a:pt x="5882431" y="2898429"/>
                </a:moveTo>
                <a:cubicBezTo>
                  <a:pt x="5884912" y="2898428"/>
                  <a:pt x="5886152" y="2899669"/>
                  <a:pt x="5886152" y="2902149"/>
                </a:cubicBezTo>
                <a:cubicBezTo>
                  <a:pt x="5886152" y="2907110"/>
                  <a:pt x="5883672" y="2909590"/>
                  <a:pt x="5878711" y="2909590"/>
                </a:cubicBezTo>
                <a:lnTo>
                  <a:pt x="5848945" y="2917032"/>
                </a:lnTo>
                <a:cubicBezTo>
                  <a:pt x="5848945" y="2917032"/>
                  <a:pt x="5851425" y="2914551"/>
                  <a:pt x="5856386" y="2909590"/>
                </a:cubicBezTo>
                <a:cubicBezTo>
                  <a:pt x="5861348" y="2904630"/>
                  <a:pt x="5866308" y="2902149"/>
                  <a:pt x="5871269" y="2902149"/>
                </a:cubicBezTo>
                <a:cubicBezTo>
                  <a:pt x="5876230" y="2899669"/>
                  <a:pt x="5879951" y="2898428"/>
                  <a:pt x="5882431" y="2898429"/>
                </a:cubicBezTo>
                <a:close/>
                <a:moveTo>
                  <a:pt x="5834062" y="2894708"/>
                </a:moveTo>
                <a:cubicBezTo>
                  <a:pt x="5834062" y="2894708"/>
                  <a:pt x="5832822" y="2895948"/>
                  <a:pt x="5830342" y="2898428"/>
                </a:cubicBezTo>
                <a:cubicBezTo>
                  <a:pt x="5827861" y="2900909"/>
                  <a:pt x="5826621" y="2902149"/>
                  <a:pt x="5826621" y="2902149"/>
                </a:cubicBezTo>
                <a:cubicBezTo>
                  <a:pt x="5826621" y="2902149"/>
                  <a:pt x="5829101" y="2902149"/>
                  <a:pt x="5834062" y="2902149"/>
                </a:cubicBezTo>
                <a:cubicBezTo>
                  <a:pt x="5834062" y="2897188"/>
                  <a:pt x="5834062" y="2894708"/>
                  <a:pt x="5834062" y="2894708"/>
                </a:cubicBezTo>
                <a:close/>
                <a:moveTo>
                  <a:pt x="5725068" y="2876761"/>
                </a:moveTo>
                <a:lnTo>
                  <a:pt x="5722441" y="2879825"/>
                </a:lnTo>
                <a:lnTo>
                  <a:pt x="5715000" y="2879825"/>
                </a:lnTo>
                <a:cubicBezTo>
                  <a:pt x="5717480" y="2879825"/>
                  <a:pt x="5719651" y="2879515"/>
                  <a:pt x="5721512" y="2878895"/>
                </a:cubicBezTo>
                <a:close/>
                <a:moveTo>
                  <a:pt x="5744765" y="2872383"/>
                </a:moveTo>
                <a:cubicBezTo>
                  <a:pt x="5744765" y="2872383"/>
                  <a:pt x="5747245" y="2872383"/>
                  <a:pt x="5752207" y="2872383"/>
                </a:cubicBezTo>
                <a:cubicBezTo>
                  <a:pt x="5752207" y="2872383"/>
                  <a:pt x="5750966" y="2873623"/>
                  <a:pt x="5748486" y="2876104"/>
                </a:cubicBezTo>
                <a:cubicBezTo>
                  <a:pt x="5746006" y="2878585"/>
                  <a:pt x="5744765" y="2877344"/>
                  <a:pt x="5744765" y="2872383"/>
                </a:cubicBezTo>
                <a:close/>
                <a:moveTo>
                  <a:pt x="5729883" y="2868663"/>
                </a:moveTo>
                <a:lnTo>
                  <a:pt x="5729883" y="2872383"/>
                </a:lnTo>
                <a:cubicBezTo>
                  <a:pt x="5729883" y="2872383"/>
                  <a:pt x="5728642" y="2873623"/>
                  <a:pt x="5726162" y="2876104"/>
                </a:cubicBezTo>
                <a:lnTo>
                  <a:pt x="5725068" y="2876761"/>
                </a:lnTo>
                <a:lnTo>
                  <a:pt x="5728022" y="2873314"/>
                </a:lnTo>
                <a:cubicBezTo>
                  <a:pt x="5729263" y="2871453"/>
                  <a:pt x="5729883" y="2869903"/>
                  <a:pt x="5729883" y="2868663"/>
                </a:cubicBezTo>
                <a:close/>
                <a:moveTo>
                  <a:pt x="5834062" y="2864942"/>
                </a:moveTo>
                <a:lnTo>
                  <a:pt x="5841504" y="2864942"/>
                </a:lnTo>
                <a:cubicBezTo>
                  <a:pt x="5836542" y="2869903"/>
                  <a:pt x="5834062" y="2872383"/>
                  <a:pt x="5834062" y="2872383"/>
                </a:cubicBezTo>
                <a:close/>
                <a:moveTo>
                  <a:pt x="6413562" y="2862617"/>
                </a:moveTo>
                <a:cubicBezTo>
                  <a:pt x="6414182" y="2862927"/>
                  <a:pt x="6414492" y="2863702"/>
                  <a:pt x="6414492" y="2864942"/>
                </a:cubicBezTo>
                <a:cubicBezTo>
                  <a:pt x="6414492" y="2869903"/>
                  <a:pt x="6409531" y="2872383"/>
                  <a:pt x="6399609" y="2872383"/>
                </a:cubicBezTo>
                <a:cubicBezTo>
                  <a:pt x="6407051" y="2864942"/>
                  <a:pt x="6411701" y="2861686"/>
                  <a:pt x="6413562" y="2862617"/>
                </a:cubicBezTo>
                <a:close/>
                <a:moveTo>
                  <a:pt x="334863" y="2857501"/>
                </a:moveTo>
                <a:lnTo>
                  <a:pt x="342305" y="2857501"/>
                </a:lnTo>
                <a:cubicBezTo>
                  <a:pt x="342305" y="2857501"/>
                  <a:pt x="342305" y="2859981"/>
                  <a:pt x="342305" y="2864942"/>
                </a:cubicBezTo>
                <a:cubicBezTo>
                  <a:pt x="342305" y="2869903"/>
                  <a:pt x="342305" y="2872383"/>
                  <a:pt x="342305" y="2872383"/>
                </a:cubicBezTo>
                <a:lnTo>
                  <a:pt x="334863" y="2864942"/>
                </a:lnTo>
                <a:cubicBezTo>
                  <a:pt x="334863" y="2859981"/>
                  <a:pt x="334863" y="2857501"/>
                  <a:pt x="334863" y="2857501"/>
                </a:cubicBezTo>
                <a:close/>
                <a:moveTo>
                  <a:pt x="231614" y="2855175"/>
                </a:moveTo>
                <a:cubicBezTo>
                  <a:pt x="233474" y="2854245"/>
                  <a:pt x="238125" y="2857501"/>
                  <a:pt x="245567" y="2864942"/>
                </a:cubicBezTo>
                <a:lnTo>
                  <a:pt x="245567" y="2872383"/>
                </a:lnTo>
                <a:cubicBezTo>
                  <a:pt x="240606" y="2867423"/>
                  <a:pt x="236885" y="2863702"/>
                  <a:pt x="234404" y="2861221"/>
                </a:cubicBezTo>
                <a:cubicBezTo>
                  <a:pt x="231924" y="2858741"/>
                  <a:pt x="230684" y="2857501"/>
                  <a:pt x="230684" y="2857501"/>
                </a:cubicBezTo>
                <a:cubicBezTo>
                  <a:pt x="230684" y="2856261"/>
                  <a:pt x="230994" y="2855486"/>
                  <a:pt x="231614" y="2855175"/>
                </a:cubicBezTo>
                <a:close/>
                <a:moveTo>
                  <a:pt x="5652678" y="2853780"/>
                </a:moveTo>
                <a:cubicBezTo>
                  <a:pt x="5654538" y="2853780"/>
                  <a:pt x="5655469" y="2855021"/>
                  <a:pt x="5655469" y="2857501"/>
                </a:cubicBezTo>
                <a:lnTo>
                  <a:pt x="5640586" y="2872383"/>
                </a:lnTo>
                <a:cubicBezTo>
                  <a:pt x="5635624" y="2872383"/>
                  <a:pt x="5633144" y="2873623"/>
                  <a:pt x="5633144" y="2876104"/>
                </a:cubicBezTo>
                <a:cubicBezTo>
                  <a:pt x="5633144" y="2878585"/>
                  <a:pt x="5630664" y="2877344"/>
                  <a:pt x="5625703" y="2872383"/>
                </a:cubicBezTo>
                <a:cubicBezTo>
                  <a:pt x="5620742" y="2867423"/>
                  <a:pt x="5618261" y="2864942"/>
                  <a:pt x="5618261" y="2864942"/>
                </a:cubicBezTo>
                <a:cubicBezTo>
                  <a:pt x="5623223" y="2859981"/>
                  <a:pt x="5625703" y="2857501"/>
                  <a:pt x="5625703" y="2857501"/>
                </a:cubicBezTo>
                <a:cubicBezTo>
                  <a:pt x="5625703" y="2857501"/>
                  <a:pt x="5625703" y="2859981"/>
                  <a:pt x="5625703" y="2864942"/>
                </a:cubicBezTo>
                <a:cubicBezTo>
                  <a:pt x="5630664" y="2864942"/>
                  <a:pt x="5636865" y="2862461"/>
                  <a:pt x="5644306" y="2857501"/>
                </a:cubicBezTo>
                <a:cubicBezTo>
                  <a:pt x="5648027" y="2855021"/>
                  <a:pt x="5650818" y="2853780"/>
                  <a:pt x="5652678" y="2853780"/>
                </a:cubicBezTo>
                <a:close/>
                <a:moveTo>
                  <a:pt x="5923359" y="2850059"/>
                </a:moveTo>
                <a:lnTo>
                  <a:pt x="5923359" y="2864942"/>
                </a:lnTo>
                <a:cubicBezTo>
                  <a:pt x="5913438" y="2869903"/>
                  <a:pt x="5908476" y="2869903"/>
                  <a:pt x="5908476" y="2864942"/>
                </a:cubicBezTo>
                <a:close/>
                <a:moveTo>
                  <a:pt x="5692676" y="2850059"/>
                </a:moveTo>
                <a:cubicBezTo>
                  <a:pt x="5692676" y="2850059"/>
                  <a:pt x="5695156" y="2850059"/>
                  <a:pt x="5700117" y="2850059"/>
                </a:cubicBezTo>
                <a:cubicBezTo>
                  <a:pt x="5705078" y="2850059"/>
                  <a:pt x="5707558" y="2852540"/>
                  <a:pt x="5707558" y="2857501"/>
                </a:cubicBezTo>
                <a:cubicBezTo>
                  <a:pt x="5697637" y="2857501"/>
                  <a:pt x="5690195" y="2857501"/>
                  <a:pt x="5685234" y="2857501"/>
                </a:cubicBezTo>
                <a:close/>
                <a:moveTo>
                  <a:pt x="6451699" y="2842618"/>
                </a:moveTo>
                <a:lnTo>
                  <a:pt x="6451699" y="2850059"/>
                </a:lnTo>
                <a:cubicBezTo>
                  <a:pt x="6451699" y="2850059"/>
                  <a:pt x="6449219" y="2850059"/>
                  <a:pt x="6444258" y="2850059"/>
                </a:cubicBezTo>
                <a:cubicBezTo>
                  <a:pt x="6444258" y="2845098"/>
                  <a:pt x="6446738" y="2842618"/>
                  <a:pt x="6451699" y="2842618"/>
                </a:cubicBezTo>
                <a:close/>
                <a:moveTo>
                  <a:pt x="6306592" y="2842618"/>
                </a:moveTo>
                <a:cubicBezTo>
                  <a:pt x="6309072" y="2842618"/>
                  <a:pt x="6310312" y="2843858"/>
                  <a:pt x="6310312" y="2846338"/>
                </a:cubicBezTo>
                <a:cubicBezTo>
                  <a:pt x="6310312" y="2848819"/>
                  <a:pt x="6307832" y="2850059"/>
                  <a:pt x="6302871" y="2850059"/>
                </a:cubicBezTo>
                <a:cubicBezTo>
                  <a:pt x="6302871" y="2845098"/>
                  <a:pt x="6304111" y="2842618"/>
                  <a:pt x="6306592" y="2842618"/>
                </a:cubicBezTo>
                <a:close/>
                <a:moveTo>
                  <a:pt x="6139160" y="2842618"/>
                </a:moveTo>
                <a:lnTo>
                  <a:pt x="6139160" y="2850059"/>
                </a:lnTo>
                <a:cubicBezTo>
                  <a:pt x="6139160" y="2850059"/>
                  <a:pt x="6137919" y="2851299"/>
                  <a:pt x="6135439" y="2853780"/>
                </a:cubicBezTo>
                <a:cubicBezTo>
                  <a:pt x="6132959" y="2856261"/>
                  <a:pt x="6131719" y="2855020"/>
                  <a:pt x="6131719" y="2850059"/>
                </a:cubicBezTo>
                <a:cubicBezTo>
                  <a:pt x="6131719" y="2845098"/>
                  <a:pt x="6134199" y="2842618"/>
                  <a:pt x="6139160" y="2842618"/>
                </a:cubicBezTo>
                <a:close/>
                <a:moveTo>
                  <a:pt x="5793135" y="2842618"/>
                </a:moveTo>
                <a:cubicBezTo>
                  <a:pt x="5800576" y="2842618"/>
                  <a:pt x="5801817" y="2845098"/>
                  <a:pt x="5796855" y="2850059"/>
                </a:cubicBezTo>
                <a:cubicBezTo>
                  <a:pt x="5777011" y="2869903"/>
                  <a:pt x="5764610" y="2874864"/>
                  <a:pt x="5759648" y="2864942"/>
                </a:cubicBezTo>
                <a:lnTo>
                  <a:pt x="5759648" y="2850059"/>
                </a:lnTo>
                <a:cubicBezTo>
                  <a:pt x="5764610" y="2850059"/>
                  <a:pt x="5767090" y="2851299"/>
                  <a:pt x="5767090" y="2853780"/>
                </a:cubicBezTo>
                <a:cubicBezTo>
                  <a:pt x="5767090" y="2856261"/>
                  <a:pt x="5769570" y="2856261"/>
                  <a:pt x="5774531" y="2853780"/>
                </a:cubicBezTo>
                <a:cubicBezTo>
                  <a:pt x="5779492" y="2851299"/>
                  <a:pt x="5781972" y="2848819"/>
                  <a:pt x="5781972" y="2846338"/>
                </a:cubicBezTo>
                <a:cubicBezTo>
                  <a:pt x="5781972" y="2843858"/>
                  <a:pt x="5785693" y="2842618"/>
                  <a:pt x="5793135" y="2842618"/>
                </a:cubicBezTo>
                <a:close/>
                <a:moveTo>
                  <a:pt x="5573613" y="2842618"/>
                </a:moveTo>
                <a:cubicBezTo>
                  <a:pt x="5568652" y="2842618"/>
                  <a:pt x="5566172" y="2845098"/>
                  <a:pt x="5566172" y="2850059"/>
                </a:cubicBezTo>
                <a:cubicBezTo>
                  <a:pt x="5571133" y="2850059"/>
                  <a:pt x="5573613" y="2850059"/>
                  <a:pt x="5573613" y="2850059"/>
                </a:cubicBezTo>
                <a:close/>
                <a:moveTo>
                  <a:pt x="221382" y="2838898"/>
                </a:moveTo>
                <a:cubicBezTo>
                  <a:pt x="222622" y="2838898"/>
                  <a:pt x="223242" y="2840138"/>
                  <a:pt x="223242" y="2842618"/>
                </a:cubicBezTo>
                <a:cubicBezTo>
                  <a:pt x="223242" y="2852540"/>
                  <a:pt x="220762" y="2852540"/>
                  <a:pt x="215801" y="2842618"/>
                </a:cubicBezTo>
                <a:cubicBezTo>
                  <a:pt x="218281" y="2840138"/>
                  <a:pt x="220142" y="2838898"/>
                  <a:pt x="221382" y="2838898"/>
                </a:cubicBezTo>
                <a:close/>
                <a:moveTo>
                  <a:pt x="6057304" y="2835176"/>
                </a:moveTo>
                <a:cubicBezTo>
                  <a:pt x="6062266" y="2835176"/>
                  <a:pt x="6064746" y="2836416"/>
                  <a:pt x="6064746" y="2838897"/>
                </a:cubicBezTo>
                <a:cubicBezTo>
                  <a:pt x="6064746" y="2841378"/>
                  <a:pt x="6063505" y="2842618"/>
                  <a:pt x="6061025" y="2842618"/>
                </a:cubicBezTo>
                <a:cubicBezTo>
                  <a:pt x="6058545" y="2842618"/>
                  <a:pt x="6057304" y="2840137"/>
                  <a:pt x="6057304" y="2835176"/>
                </a:cubicBezTo>
                <a:close/>
                <a:moveTo>
                  <a:pt x="5954985" y="2831456"/>
                </a:moveTo>
                <a:cubicBezTo>
                  <a:pt x="5956225" y="2831456"/>
                  <a:pt x="5958086" y="2832696"/>
                  <a:pt x="5960566" y="2835176"/>
                </a:cubicBezTo>
                <a:cubicBezTo>
                  <a:pt x="5960566" y="2840137"/>
                  <a:pt x="5960566" y="2842618"/>
                  <a:pt x="5960566" y="2842618"/>
                </a:cubicBezTo>
                <a:cubicBezTo>
                  <a:pt x="5955605" y="2842618"/>
                  <a:pt x="5953125" y="2840137"/>
                  <a:pt x="5953125" y="2835176"/>
                </a:cubicBezTo>
                <a:cubicBezTo>
                  <a:pt x="5953125" y="2832696"/>
                  <a:pt x="5953744" y="2831456"/>
                  <a:pt x="5954985" y="2831456"/>
                </a:cubicBezTo>
                <a:close/>
                <a:moveTo>
                  <a:pt x="5707558" y="2827735"/>
                </a:moveTo>
                <a:cubicBezTo>
                  <a:pt x="5707558" y="2827735"/>
                  <a:pt x="5706318" y="2828975"/>
                  <a:pt x="5703838" y="2831456"/>
                </a:cubicBezTo>
                <a:cubicBezTo>
                  <a:pt x="5701358" y="2833936"/>
                  <a:pt x="5700117" y="2835176"/>
                  <a:pt x="5700117" y="2835176"/>
                </a:cubicBezTo>
                <a:lnTo>
                  <a:pt x="5707558" y="2835176"/>
                </a:lnTo>
                <a:lnTo>
                  <a:pt x="5715000" y="2835176"/>
                </a:lnTo>
                <a:lnTo>
                  <a:pt x="5715000" y="2827735"/>
                </a:lnTo>
                <a:close/>
                <a:moveTo>
                  <a:pt x="5901035" y="2820294"/>
                </a:moveTo>
                <a:lnTo>
                  <a:pt x="5893594" y="2827735"/>
                </a:lnTo>
                <a:cubicBezTo>
                  <a:pt x="5888632" y="2832696"/>
                  <a:pt x="5886152" y="2835176"/>
                  <a:pt x="5886152" y="2835176"/>
                </a:cubicBezTo>
                <a:cubicBezTo>
                  <a:pt x="5886152" y="2835176"/>
                  <a:pt x="5883672" y="2837657"/>
                  <a:pt x="5878711" y="2842618"/>
                </a:cubicBezTo>
                <a:cubicBezTo>
                  <a:pt x="5873749" y="2842618"/>
                  <a:pt x="5870029" y="2842618"/>
                  <a:pt x="5867549" y="2842618"/>
                </a:cubicBezTo>
                <a:cubicBezTo>
                  <a:pt x="5865069" y="2842618"/>
                  <a:pt x="5863828" y="2842618"/>
                  <a:pt x="5863828" y="2842618"/>
                </a:cubicBezTo>
                <a:lnTo>
                  <a:pt x="5841504" y="2850059"/>
                </a:lnTo>
                <a:cubicBezTo>
                  <a:pt x="5846465" y="2845098"/>
                  <a:pt x="5857627" y="2838897"/>
                  <a:pt x="5874990" y="2831456"/>
                </a:cubicBezTo>
                <a:cubicBezTo>
                  <a:pt x="5892353" y="2824014"/>
                  <a:pt x="5901035" y="2820294"/>
                  <a:pt x="5901035" y="2820294"/>
                </a:cubicBezTo>
                <a:close/>
                <a:moveTo>
                  <a:pt x="5633144" y="2820294"/>
                </a:moveTo>
                <a:cubicBezTo>
                  <a:pt x="5633144" y="2820294"/>
                  <a:pt x="5633144" y="2821534"/>
                  <a:pt x="5633144" y="2824014"/>
                </a:cubicBezTo>
                <a:cubicBezTo>
                  <a:pt x="5633144" y="2826495"/>
                  <a:pt x="5633144" y="2827735"/>
                  <a:pt x="5633144" y="2827735"/>
                </a:cubicBezTo>
                <a:cubicBezTo>
                  <a:pt x="5633144" y="2827735"/>
                  <a:pt x="5635624" y="2827735"/>
                  <a:pt x="5640586" y="2827735"/>
                </a:cubicBezTo>
                <a:cubicBezTo>
                  <a:pt x="5640586" y="2822774"/>
                  <a:pt x="5640586" y="2820294"/>
                  <a:pt x="5640586" y="2820294"/>
                </a:cubicBezTo>
                <a:cubicBezTo>
                  <a:pt x="5640586" y="2820294"/>
                  <a:pt x="5638106" y="2820294"/>
                  <a:pt x="5633144" y="2820294"/>
                </a:cubicBezTo>
                <a:close/>
                <a:moveTo>
                  <a:pt x="6027539" y="2812852"/>
                </a:moveTo>
                <a:lnTo>
                  <a:pt x="6034980" y="2812852"/>
                </a:lnTo>
                <a:lnTo>
                  <a:pt x="6012656" y="2820294"/>
                </a:lnTo>
                <a:cubicBezTo>
                  <a:pt x="6012656" y="2820294"/>
                  <a:pt x="6017617" y="2817813"/>
                  <a:pt x="6027539" y="2812852"/>
                </a:cubicBezTo>
                <a:close/>
                <a:moveTo>
                  <a:pt x="5848945" y="2812852"/>
                </a:moveTo>
                <a:lnTo>
                  <a:pt x="5848945" y="2827735"/>
                </a:lnTo>
                <a:cubicBezTo>
                  <a:pt x="5843984" y="2827735"/>
                  <a:pt x="5841504" y="2827735"/>
                  <a:pt x="5841504" y="2827735"/>
                </a:cubicBezTo>
                <a:cubicBezTo>
                  <a:pt x="5841504" y="2827735"/>
                  <a:pt x="5839024" y="2827735"/>
                  <a:pt x="5834062" y="2827735"/>
                </a:cubicBezTo>
                <a:lnTo>
                  <a:pt x="5819179" y="2835176"/>
                </a:lnTo>
                <a:cubicBezTo>
                  <a:pt x="5819179" y="2830216"/>
                  <a:pt x="5824141" y="2825254"/>
                  <a:pt x="5834062" y="2820294"/>
                </a:cubicBezTo>
                <a:cubicBezTo>
                  <a:pt x="5843984" y="2815333"/>
                  <a:pt x="5848945" y="2812852"/>
                  <a:pt x="5848945" y="2812852"/>
                </a:cubicBezTo>
                <a:close/>
                <a:moveTo>
                  <a:pt x="6354961" y="2805411"/>
                </a:moveTo>
                <a:cubicBezTo>
                  <a:pt x="6349999" y="2810372"/>
                  <a:pt x="6345039" y="2814092"/>
                  <a:pt x="6340078" y="2816573"/>
                </a:cubicBezTo>
                <a:cubicBezTo>
                  <a:pt x="6335117" y="2819054"/>
                  <a:pt x="6332636" y="2820294"/>
                  <a:pt x="6332636" y="2820294"/>
                </a:cubicBezTo>
                <a:cubicBezTo>
                  <a:pt x="6327675" y="2825254"/>
                  <a:pt x="6323954" y="2827735"/>
                  <a:pt x="6321474" y="2827735"/>
                </a:cubicBezTo>
                <a:cubicBezTo>
                  <a:pt x="6318994" y="2827735"/>
                  <a:pt x="6317754" y="2825254"/>
                  <a:pt x="6317754" y="2820294"/>
                </a:cubicBezTo>
                <a:lnTo>
                  <a:pt x="6317754" y="2812852"/>
                </a:lnTo>
                <a:cubicBezTo>
                  <a:pt x="6322715" y="2812852"/>
                  <a:pt x="6335117" y="2810372"/>
                  <a:pt x="6354961" y="2805411"/>
                </a:cubicBezTo>
                <a:close/>
                <a:moveTo>
                  <a:pt x="5923359" y="2805411"/>
                </a:moveTo>
                <a:cubicBezTo>
                  <a:pt x="5928320" y="2805411"/>
                  <a:pt x="5928320" y="2807891"/>
                  <a:pt x="5923359" y="2812852"/>
                </a:cubicBezTo>
                <a:lnTo>
                  <a:pt x="5915918" y="2812852"/>
                </a:lnTo>
                <a:close/>
                <a:moveTo>
                  <a:pt x="5770810" y="2805411"/>
                </a:moveTo>
                <a:cubicBezTo>
                  <a:pt x="5773290" y="2805411"/>
                  <a:pt x="5775772" y="2805411"/>
                  <a:pt x="5778252" y="2805411"/>
                </a:cubicBezTo>
                <a:cubicBezTo>
                  <a:pt x="5780732" y="2805411"/>
                  <a:pt x="5784453" y="2805411"/>
                  <a:pt x="5789414" y="2805411"/>
                </a:cubicBezTo>
                <a:cubicBezTo>
                  <a:pt x="5789414" y="2805411"/>
                  <a:pt x="5786934" y="2806651"/>
                  <a:pt x="5781972" y="2809131"/>
                </a:cubicBezTo>
                <a:cubicBezTo>
                  <a:pt x="5777011" y="2811612"/>
                  <a:pt x="5773290" y="2811612"/>
                  <a:pt x="5770810" y="2809131"/>
                </a:cubicBezTo>
                <a:cubicBezTo>
                  <a:pt x="5768330" y="2806651"/>
                  <a:pt x="5768330" y="2805411"/>
                  <a:pt x="5770810" y="2805411"/>
                </a:cubicBezTo>
                <a:close/>
                <a:moveTo>
                  <a:pt x="5662910" y="2805411"/>
                </a:moveTo>
                <a:cubicBezTo>
                  <a:pt x="5657949" y="2805411"/>
                  <a:pt x="5655469" y="2807891"/>
                  <a:pt x="5655469" y="2812852"/>
                </a:cubicBezTo>
                <a:cubicBezTo>
                  <a:pt x="5655469" y="2817813"/>
                  <a:pt x="5652988" y="2817813"/>
                  <a:pt x="5648027" y="2812852"/>
                </a:cubicBezTo>
                <a:lnTo>
                  <a:pt x="5640586" y="2812852"/>
                </a:lnTo>
                <a:cubicBezTo>
                  <a:pt x="5640586" y="2817813"/>
                  <a:pt x="5645547" y="2820294"/>
                  <a:pt x="5655469" y="2820294"/>
                </a:cubicBezTo>
                <a:lnTo>
                  <a:pt x="5662910" y="2820294"/>
                </a:lnTo>
                <a:lnTo>
                  <a:pt x="5662910" y="2812852"/>
                </a:lnTo>
                <a:close/>
                <a:moveTo>
                  <a:pt x="327422" y="2805411"/>
                </a:moveTo>
                <a:lnTo>
                  <a:pt x="342305" y="2820294"/>
                </a:lnTo>
                <a:cubicBezTo>
                  <a:pt x="342305" y="2835176"/>
                  <a:pt x="339824" y="2845098"/>
                  <a:pt x="334863" y="2850059"/>
                </a:cubicBezTo>
                <a:cubicBezTo>
                  <a:pt x="334863" y="2850059"/>
                  <a:pt x="334863" y="2847579"/>
                  <a:pt x="334863" y="2842618"/>
                </a:cubicBezTo>
                <a:cubicBezTo>
                  <a:pt x="329903" y="2832696"/>
                  <a:pt x="327422" y="2825254"/>
                  <a:pt x="327422" y="2820294"/>
                </a:cubicBezTo>
                <a:cubicBezTo>
                  <a:pt x="327422" y="2815333"/>
                  <a:pt x="327422" y="2810372"/>
                  <a:pt x="327422" y="2805411"/>
                </a:cubicBezTo>
                <a:close/>
                <a:moveTo>
                  <a:pt x="5794995" y="2801690"/>
                </a:moveTo>
                <a:cubicBezTo>
                  <a:pt x="5796235" y="2801690"/>
                  <a:pt x="5796855" y="2802931"/>
                  <a:pt x="5796855" y="2805411"/>
                </a:cubicBezTo>
                <a:lnTo>
                  <a:pt x="5789414" y="2805411"/>
                </a:lnTo>
                <a:cubicBezTo>
                  <a:pt x="5791894" y="2802931"/>
                  <a:pt x="5793755" y="2801690"/>
                  <a:pt x="5794995" y="2801690"/>
                </a:cubicBezTo>
                <a:close/>
                <a:moveTo>
                  <a:pt x="6027539" y="2797969"/>
                </a:moveTo>
                <a:cubicBezTo>
                  <a:pt x="6032500" y="2802930"/>
                  <a:pt x="6030019" y="2805411"/>
                  <a:pt x="6020097" y="2805411"/>
                </a:cubicBezTo>
                <a:cubicBezTo>
                  <a:pt x="6015136" y="2805411"/>
                  <a:pt x="6013897" y="2804171"/>
                  <a:pt x="6016377" y="2801690"/>
                </a:cubicBezTo>
                <a:cubicBezTo>
                  <a:pt x="6018857" y="2799209"/>
                  <a:pt x="6022578" y="2797969"/>
                  <a:pt x="6027539" y="2797969"/>
                </a:cubicBezTo>
                <a:close/>
                <a:moveTo>
                  <a:pt x="5640586" y="2797969"/>
                </a:moveTo>
                <a:cubicBezTo>
                  <a:pt x="5640586" y="2797969"/>
                  <a:pt x="5638106" y="2800450"/>
                  <a:pt x="5633144" y="2805411"/>
                </a:cubicBezTo>
                <a:cubicBezTo>
                  <a:pt x="5638106" y="2805411"/>
                  <a:pt x="5640586" y="2805411"/>
                  <a:pt x="5640586" y="2805411"/>
                </a:cubicBezTo>
                <a:close/>
                <a:moveTo>
                  <a:pt x="6034980" y="2790528"/>
                </a:moveTo>
                <a:lnTo>
                  <a:pt x="6042422" y="2790528"/>
                </a:lnTo>
                <a:lnTo>
                  <a:pt x="6042422" y="2797969"/>
                </a:lnTo>
                <a:cubicBezTo>
                  <a:pt x="6042422" y="2797969"/>
                  <a:pt x="6039942" y="2795489"/>
                  <a:pt x="6034980" y="2790528"/>
                </a:cubicBezTo>
                <a:close/>
                <a:moveTo>
                  <a:pt x="6057304" y="2783087"/>
                </a:moveTo>
                <a:lnTo>
                  <a:pt x="6064746" y="2790528"/>
                </a:lnTo>
                <a:cubicBezTo>
                  <a:pt x="6059785" y="2790528"/>
                  <a:pt x="6057304" y="2793009"/>
                  <a:pt x="6057304" y="2797969"/>
                </a:cubicBezTo>
                <a:cubicBezTo>
                  <a:pt x="6057304" y="2797969"/>
                  <a:pt x="6057304" y="2796729"/>
                  <a:pt x="6057304" y="2794249"/>
                </a:cubicBezTo>
                <a:cubicBezTo>
                  <a:pt x="6057304" y="2791768"/>
                  <a:pt x="6057304" y="2790528"/>
                  <a:pt x="6057304" y="2790528"/>
                </a:cubicBezTo>
                <a:cubicBezTo>
                  <a:pt x="6052343" y="2785567"/>
                  <a:pt x="6052343" y="2783087"/>
                  <a:pt x="6057304" y="2783087"/>
                </a:cubicBezTo>
                <a:close/>
                <a:moveTo>
                  <a:pt x="5722441" y="2783087"/>
                </a:moveTo>
                <a:cubicBezTo>
                  <a:pt x="5722441" y="2797969"/>
                  <a:pt x="5715000" y="2805411"/>
                  <a:pt x="5700117" y="2805411"/>
                </a:cubicBezTo>
                <a:lnTo>
                  <a:pt x="5685234" y="2812852"/>
                </a:lnTo>
                <a:cubicBezTo>
                  <a:pt x="5690195" y="2812852"/>
                  <a:pt x="5691435" y="2815333"/>
                  <a:pt x="5688955" y="2820294"/>
                </a:cubicBezTo>
                <a:cubicBezTo>
                  <a:pt x="5686475" y="2825254"/>
                  <a:pt x="5687714" y="2827735"/>
                  <a:pt x="5692676" y="2827735"/>
                </a:cubicBezTo>
                <a:lnTo>
                  <a:pt x="5700117" y="2820294"/>
                </a:lnTo>
                <a:cubicBezTo>
                  <a:pt x="5700117" y="2820294"/>
                  <a:pt x="5701358" y="2819054"/>
                  <a:pt x="5703838" y="2816573"/>
                </a:cubicBezTo>
                <a:cubicBezTo>
                  <a:pt x="5706318" y="2814092"/>
                  <a:pt x="5710038" y="2812852"/>
                  <a:pt x="5715000" y="2812852"/>
                </a:cubicBezTo>
                <a:cubicBezTo>
                  <a:pt x="5715000" y="2812852"/>
                  <a:pt x="5717480" y="2810372"/>
                  <a:pt x="5722441" y="2805411"/>
                </a:cubicBezTo>
                <a:cubicBezTo>
                  <a:pt x="5727402" y="2800450"/>
                  <a:pt x="5729883" y="2797969"/>
                  <a:pt x="5729883" y="2797969"/>
                </a:cubicBezTo>
                <a:cubicBezTo>
                  <a:pt x="5724921" y="2793009"/>
                  <a:pt x="5722441" y="2790528"/>
                  <a:pt x="5722441" y="2790528"/>
                </a:cubicBezTo>
                <a:cubicBezTo>
                  <a:pt x="5722441" y="2790528"/>
                  <a:pt x="5722441" y="2788047"/>
                  <a:pt x="5722441" y="2783087"/>
                </a:cubicBezTo>
                <a:close/>
                <a:moveTo>
                  <a:pt x="6124277" y="2775645"/>
                </a:moveTo>
                <a:lnTo>
                  <a:pt x="6124277" y="2783087"/>
                </a:lnTo>
                <a:lnTo>
                  <a:pt x="6116836" y="2783087"/>
                </a:lnTo>
                <a:close/>
                <a:moveTo>
                  <a:pt x="6042422" y="2775645"/>
                </a:moveTo>
                <a:cubicBezTo>
                  <a:pt x="6047383" y="2775645"/>
                  <a:pt x="6049863" y="2778126"/>
                  <a:pt x="6049863" y="2783087"/>
                </a:cubicBezTo>
                <a:lnTo>
                  <a:pt x="6042422" y="2783087"/>
                </a:lnTo>
                <a:cubicBezTo>
                  <a:pt x="6042422" y="2783087"/>
                  <a:pt x="6042422" y="2780606"/>
                  <a:pt x="6042422" y="2775645"/>
                </a:cubicBezTo>
                <a:close/>
                <a:moveTo>
                  <a:pt x="5953125" y="2775645"/>
                </a:moveTo>
                <a:lnTo>
                  <a:pt x="5960566" y="2775645"/>
                </a:lnTo>
                <a:cubicBezTo>
                  <a:pt x="5960566" y="2775645"/>
                  <a:pt x="5958086" y="2778126"/>
                  <a:pt x="5953125" y="2783087"/>
                </a:cubicBezTo>
                <a:close/>
                <a:moveTo>
                  <a:pt x="5610820" y="2768204"/>
                </a:moveTo>
                <a:cubicBezTo>
                  <a:pt x="5610820" y="2768204"/>
                  <a:pt x="5610820" y="2770684"/>
                  <a:pt x="5610820" y="2775645"/>
                </a:cubicBezTo>
                <a:cubicBezTo>
                  <a:pt x="5610820" y="2775645"/>
                  <a:pt x="5613300" y="2775645"/>
                  <a:pt x="5618261" y="2775645"/>
                </a:cubicBezTo>
                <a:close/>
                <a:moveTo>
                  <a:pt x="6020097" y="2760762"/>
                </a:moveTo>
                <a:lnTo>
                  <a:pt x="6020097" y="2768204"/>
                </a:lnTo>
                <a:lnTo>
                  <a:pt x="6012656" y="2768204"/>
                </a:lnTo>
                <a:cubicBezTo>
                  <a:pt x="6017617" y="2763243"/>
                  <a:pt x="6020097" y="2760762"/>
                  <a:pt x="6020097" y="2760762"/>
                </a:cubicBezTo>
                <a:close/>
                <a:moveTo>
                  <a:pt x="5811738" y="2760762"/>
                </a:moveTo>
                <a:lnTo>
                  <a:pt x="5819179" y="2760762"/>
                </a:lnTo>
                <a:lnTo>
                  <a:pt x="5796855" y="2775645"/>
                </a:lnTo>
                <a:lnTo>
                  <a:pt x="5789414" y="2775645"/>
                </a:lnTo>
                <a:lnTo>
                  <a:pt x="5781972" y="2775645"/>
                </a:lnTo>
                <a:lnTo>
                  <a:pt x="5789414" y="2768204"/>
                </a:lnTo>
                <a:cubicBezTo>
                  <a:pt x="5794375" y="2763243"/>
                  <a:pt x="5801817" y="2760762"/>
                  <a:pt x="5811738" y="2760762"/>
                </a:cubicBezTo>
                <a:close/>
                <a:moveTo>
                  <a:pt x="5744765" y="2760762"/>
                </a:moveTo>
                <a:cubicBezTo>
                  <a:pt x="5744765" y="2760762"/>
                  <a:pt x="5744765" y="2763243"/>
                  <a:pt x="5744765" y="2768204"/>
                </a:cubicBezTo>
                <a:cubicBezTo>
                  <a:pt x="5749727" y="2768204"/>
                  <a:pt x="5752207" y="2765723"/>
                  <a:pt x="5752207" y="2760762"/>
                </a:cubicBezTo>
                <a:close/>
                <a:moveTo>
                  <a:pt x="5968008" y="2753321"/>
                </a:moveTo>
                <a:cubicBezTo>
                  <a:pt x="5968008" y="2753321"/>
                  <a:pt x="5965527" y="2754561"/>
                  <a:pt x="5960566" y="2757042"/>
                </a:cubicBezTo>
                <a:cubicBezTo>
                  <a:pt x="5955605" y="2759522"/>
                  <a:pt x="5948163" y="2763243"/>
                  <a:pt x="5938242" y="2768204"/>
                </a:cubicBezTo>
                <a:cubicBezTo>
                  <a:pt x="5933281" y="2773164"/>
                  <a:pt x="5929560" y="2776885"/>
                  <a:pt x="5927080" y="2779366"/>
                </a:cubicBezTo>
                <a:cubicBezTo>
                  <a:pt x="5924600" y="2781846"/>
                  <a:pt x="5923359" y="2783087"/>
                  <a:pt x="5923359" y="2783087"/>
                </a:cubicBezTo>
                <a:cubicBezTo>
                  <a:pt x="5923359" y="2783087"/>
                  <a:pt x="5922119" y="2783087"/>
                  <a:pt x="5919638" y="2783087"/>
                </a:cubicBezTo>
                <a:cubicBezTo>
                  <a:pt x="5917158" y="2783087"/>
                  <a:pt x="5913438" y="2785567"/>
                  <a:pt x="5908476" y="2790528"/>
                </a:cubicBezTo>
                <a:cubicBezTo>
                  <a:pt x="5903515" y="2790528"/>
                  <a:pt x="5898555" y="2790528"/>
                  <a:pt x="5893594" y="2790528"/>
                </a:cubicBezTo>
                <a:cubicBezTo>
                  <a:pt x="5893594" y="2785567"/>
                  <a:pt x="5897314" y="2781846"/>
                  <a:pt x="5904756" y="2779366"/>
                </a:cubicBezTo>
                <a:cubicBezTo>
                  <a:pt x="5912197" y="2776885"/>
                  <a:pt x="5924600" y="2771924"/>
                  <a:pt x="5941963" y="2764483"/>
                </a:cubicBezTo>
                <a:cubicBezTo>
                  <a:pt x="5959326" y="2757042"/>
                  <a:pt x="5968008" y="2753321"/>
                  <a:pt x="5968008" y="2753321"/>
                </a:cubicBezTo>
                <a:close/>
                <a:moveTo>
                  <a:pt x="5372695" y="2753321"/>
                </a:moveTo>
                <a:cubicBezTo>
                  <a:pt x="5372695" y="2753321"/>
                  <a:pt x="5372695" y="2755802"/>
                  <a:pt x="5372695" y="2760762"/>
                </a:cubicBezTo>
                <a:cubicBezTo>
                  <a:pt x="5372695" y="2760762"/>
                  <a:pt x="5375175" y="2760762"/>
                  <a:pt x="5380136" y="2760762"/>
                </a:cubicBezTo>
                <a:lnTo>
                  <a:pt x="5380136" y="2753321"/>
                </a:lnTo>
                <a:cubicBezTo>
                  <a:pt x="5375175" y="2753321"/>
                  <a:pt x="5372695" y="2753321"/>
                  <a:pt x="5372695" y="2753321"/>
                </a:cubicBezTo>
                <a:close/>
                <a:moveTo>
                  <a:pt x="386953" y="2753321"/>
                </a:moveTo>
                <a:cubicBezTo>
                  <a:pt x="391914" y="2758282"/>
                  <a:pt x="394395" y="2763243"/>
                  <a:pt x="394395" y="2768204"/>
                </a:cubicBezTo>
                <a:lnTo>
                  <a:pt x="386953" y="2768204"/>
                </a:lnTo>
                <a:cubicBezTo>
                  <a:pt x="386953" y="2768204"/>
                  <a:pt x="386953" y="2765723"/>
                  <a:pt x="386953" y="2760762"/>
                </a:cubicBezTo>
                <a:close/>
                <a:moveTo>
                  <a:pt x="6131719" y="2745880"/>
                </a:moveTo>
                <a:lnTo>
                  <a:pt x="6131719" y="2753321"/>
                </a:lnTo>
                <a:lnTo>
                  <a:pt x="6124277" y="2753321"/>
                </a:lnTo>
                <a:cubicBezTo>
                  <a:pt x="6129238" y="2748360"/>
                  <a:pt x="6131719" y="2745880"/>
                  <a:pt x="6131719" y="2745880"/>
                </a:cubicBezTo>
                <a:close/>
                <a:moveTo>
                  <a:pt x="5971728" y="2745880"/>
                </a:moveTo>
                <a:cubicBezTo>
                  <a:pt x="5974208" y="2745880"/>
                  <a:pt x="5975449" y="2745880"/>
                  <a:pt x="5975449" y="2745880"/>
                </a:cubicBezTo>
                <a:cubicBezTo>
                  <a:pt x="5980410" y="2745880"/>
                  <a:pt x="5982890" y="2747120"/>
                  <a:pt x="5982890" y="2749600"/>
                </a:cubicBezTo>
                <a:cubicBezTo>
                  <a:pt x="5982890" y="2752081"/>
                  <a:pt x="5982890" y="2753321"/>
                  <a:pt x="5982890" y="2753321"/>
                </a:cubicBezTo>
                <a:cubicBezTo>
                  <a:pt x="5977929" y="2758282"/>
                  <a:pt x="5972969" y="2758282"/>
                  <a:pt x="5968008" y="2753321"/>
                </a:cubicBezTo>
                <a:cubicBezTo>
                  <a:pt x="5968008" y="2748360"/>
                  <a:pt x="5969248" y="2745880"/>
                  <a:pt x="5971728" y="2745880"/>
                </a:cubicBezTo>
                <a:close/>
                <a:moveTo>
                  <a:pt x="5655469" y="2745880"/>
                </a:moveTo>
                <a:cubicBezTo>
                  <a:pt x="5655469" y="2745880"/>
                  <a:pt x="5654228" y="2747120"/>
                  <a:pt x="5651748" y="2749600"/>
                </a:cubicBezTo>
                <a:cubicBezTo>
                  <a:pt x="5649268" y="2752081"/>
                  <a:pt x="5648027" y="2753321"/>
                  <a:pt x="5648027" y="2753321"/>
                </a:cubicBezTo>
                <a:cubicBezTo>
                  <a:pt x="5648027" y="2753321"/>
                  <a:pt x="5643066" y="2755802"/>
                  <a:pt x="5633144" y="2760762"/>
                </a:cubicBezTo>
                <a:cubicBezTo>
                  <a:pt x="5643066" y="2760762"/>
                  <a:pt x="5650507" y="2760762"/>
                  <a:pt x="5655469" y="2760762"/>
                </a:cubicBezTo>
                <a:lnTo>
                  <a:pt x="5662910" y="2753321"/>
                </a:lnTo>
                <a:cubicBezTo>
                  <a:pt x="5657949" y="2753321"/>
                  <a:pt x="5657949" y="2750840"/>
                  <a:pt x="5662910" y="2745880"/>
                </a:cubicBezTo>
                <a:close/>
                <a:moveTo>
                  <a:pt x="5901035" y="2738438"/>
                </a:moveTo>
                <a:cubicBezTo>
                  <a:pt x="5905996" y="2738438"/>
                  <a:pt x="5905996" y="2740919"/>
                  <a:pt x="5901035" y="2745880"/>
                </a:cubicBezTo>
                <a:cubicBezTo>
                  <a:pt x="5896074" y="2750840"/>
                  <a:pt x="5893594" y="2753321"/>
                  <a:pt x="5893594" y="2753321"/>
                </a:cubicBezTo>
                <a:cubicBezTo>
                  <a:pt x="5893594" y="2748360"/>
                  <a:pt x="5893594" y="2745880"/>
                  <a:pt x="5893594" y="2745880"/>
                </a:cubicBezTo>
                <a:cubicBezTo>
                  <a:pt x="5893594" y="2740919"/>
                  <a:pt x="5896074" y="2738438"/>
                  <a:pt x="5901035" y="2738438"/>
                </a:cubicBezTo>
                <a:close/>
                <a:moveTo>
                  <a:pt x="6235898" y="2730997"/>
                </a:moveTo>
                <a:lnTo>
                  <a:pt x="6243340" y="2730997"/>
                </a:lnTo>
                <a:lnTo>
                  <a:pt x="6243340" y="2738438"/>
                </a:lnTo>
                <a:lnTo>
                  <a:pt x="6228457" y="2753321"/>
                </a:lnTo>
                <a:cubicBezTo>
                  <a:pt x="6223495" y="2753321"/>
                  <a:pt x="6219775" y="2753321"/>
                  <a:pt x="6217295" y="2753321"/>
                </a:cubicBezTo>
                <a:cubicBezTo>
                  <a:pt x="6214815" y="2753321"/>
                  <a:pt x="6211094" y="2755802"/>
                  <a:pt x="6206133" y="2760762"/>
                </a:cubicBezTo>
                <a:cubicBezTo>
                  <a:pt x="6206133" y="2765723"/>
                  <a:pt x="6203652" y="2769444"/>
                  <a:pt x="6198691" y="2771924"/>
                </a:cubicBezTo>
                <a:cubicBezTo>
                  <a:pt x="6193730" y="2774405"/>
                  <a:pt x="6188770" y="2775645"/>
                  <a:pt x="6183808" y="2775645"/>
                </a:cubicBezTo>
                <a:lnTo>
                  <a:pt x="6131719" y="2797969"/>
                </a:lnTo>
                <a:cubicBezTo>
                  <a:pt x="6111874" y="2807891"/>
                  <a:pt x="6101953" y="2810372"/>
                  <a:pt x="6101953" y="2805411"/>
                </a:cubicBezTo>
                <a:cubicBezTo>
                  <a:pt x="6106914" y="2805411"/>
                  <a:pt x="6110635" y="2804171"/>
                  <a:pt x="6113115" y="2801690"/>
                </a:cubicBezTo>
                <a:cubicBezTo>
                  <a:pt x="6115595" y="2799209"/>
                  <a:pt x="6116836" y="2797969"/>
                  <a:pt x="6116836" y="2797969"/>
                </a:cubicBezTo>
                <a:lnTo>
                  <a:pt x="6124277" y="2790528"/>
                </a:lnTo>
                <a:cubicBezTo>
                  <a:pt x="6129238" y="2785567"/>
                  <a:pt x="6134199" y="2783087"/>
                  <a:pt x="6139160" y="2783087"/>
                </a:cubicBezTo>
                <a:cubicBezTo>
                  <a:pt x="6139160" y="2783087"/>
                  <a:pt x="6140401" y="2781846"/>
                  <a:pt x="6142881" y="2779366"/>
                </a:cubicBezTo>
                <a:cubicBezTo>
                  <a:pt x="6145361" y="2776885"/>
                  <a:pt x="6147842" y="2775645"/>
                  <a:pt x="6150322" y="2775645"/>
                </a:cubicBezTo>
                <a:cubicBezTo>
                  <a:pt x="6152802" y="2775645"/>
                  <a:pt x="6155283" y="2774405"/>
                  <a:pt x="6157763" y="2771924"/>
                </a:cubicBezTo>
                <a:cubicBezTo>
                  <a:pt x="6160244" y="2769444"/>
                  <a:pt x="6161484" y="2768204"/>
                  <a:pt x="6161484" y="2768204"/>
                </a:cubicBezTo>
                <a:cubicBezTo>
                  <a:pt x="6171406" y="2768204"/>
                  <a:pt x="6176367" y="2768204"/>
                  <a:pt x="6176367" y="2768204"/>
                </a:cubicBezTo>
                <a:cubicBezTo>
                  <a:pt x="6176367" y="2768204"/>
                  <a:pt x="6181328" y="2765723"/>
                  <a:pt x="6191250" y="2760762"/>
                </a:cubicBezTo>
                <a:cubicBezTo>
                  <a:pt x="6201171" y="2755802"/>
                  <a:pt x="6208613" y="2750840"/>
                  <a:pt x="6213574" y="2745880"/>
                </a:cubicBezTo>
                <a:lnTo>
                  <a:pt x="6228457" y="2738438"/>
                </a:lnTo>
                <a:close/>
                <a:moveTo>
                  <a:pt x="6213574" y="2730997"/>
                </a:moveTo>
                <a:lnTo>
                  <a:pt x="6221015" y="2730997"/>
                </a:lnTo>
                <a:cubicBezTo>
                  <a:pt x="6216054" y="2730997"/>
                  <a:pt x="6213574" y="2733477"/>
                  <a:pt x="6213574" y="2738438"/>
                </a:cubicBezTo>
                <a:close/>
                <a:moveTo>
                  <a:pt x="6005215" y="2730997"/>
                </a:moveTo>
                <a:cubicBezTo>
                  <a:pt x="6005215" y="2730997"/>
                  <a:pt x="6005215" y="2732237"/>
                  <a:pt x="6005215" y="2734717"/>
                </a:cubicBezTo>
                <a:cubicBezTo>
                  <a:pt x="6005215" y="2737198"/>
                  <a:pt x="6002735" y="2738438"/>
                  <a:pt x="5997773" y="2738438"/>
                </a:cubicBezTo>
                <a:cubicBezTo>
                  <a:pt x="5997773" y="2733477"/>
                  <a:pt x="6000253" y="2730997"/>
                  <a:pt x="6005215" y="2730997"/>
                </a:cubicBezTo>
                <a:close/>
                <a:moveTo>
                  <a:pt x="5506640" y="2730997"/>
                </a:moveTo>
                <a:cubicBezTo>
                  <a:pt x="5501679" y="2730997"/>
                  <a:pt x="5499199" y="2733477"/>
                  <a:pt x="5499199" y="2738438"/>
                </a:cubicBezTo>
                <a:lnTo>
                  <a:pt x="5499199" y="2753321"/>
                </a:lnTo>
                <a:cubicBezTo>
                  <a:pt x="5499199" y="2748360"/>
                  <a:pt x="5501679" y="2745880"/>
                  <a:pt x="5506640" y="2745880"/>
                </a:cubicBezTo>
                <a:close/>
                <a:moveTo>
                  <a:pt x="5424785" y="2730997"/>
                </a:moveTo>
                <a:cubicBezTo>
                  <a:pt x="5419824" y="2730997"/>
                  <a:pt x="5416103" y="2732237"/>
                  <a:pt x="5413623" y="2734717"/>
                </a:cubicBezTo>
                <a:cubicBezTo>
                  <a:pt x="5411143" y="2737198"/>
                  <a:pt x="5408661" y="2738438"/>
                  <a:pt x="5406181" y="2738438"/>
                </a:cubicBezTo>
                <a:cubicBezTo>
                  <a:pt x="5403701" y="2738438"/>
                  <a:pt x="5402461" y="2740919"/>
                  <a:pt x="5402461" y="2745880"/>
                </a:cubicBezTo>
                <a:cubicBezTo>
                  <a:pt x="5402461" y="2745880"/>
                  <a:pt x="5403701" y="2745880"/>
                  <a:pt x="5406181" y="2745880"/>
                </a:cubicBezTo>
                <a:cubicBezTo>
                  <a:pt x="5408661" y="2745880"/>
                  <a:pt x="5409902" y="2745880"/>
                  <a:pt x="5409902" y="2745880"/>
                </a:cubicBezTo>
                <a:cubicBezTo>
                  <a:pt x="5409902" y="2745880"/>
                  <a:pt x="5411143" y="2744639"/>
                  <a:pt x="5413623" y="2742159"/>
                </a:cubicBezTo>
                <a:cubicBezTo>
                  <a:pt x="5416103" y="2739678"/>
                  <a:pt x="5419824" y="2740919"/>
                  <a:pt x="5424785" y="2745880"/>
                </a:cubicBezTo>
                <a:cubicBezTo>
                  <a:pt x="5424785" y="2745880"/>
                  <a:pt x="5424785" y="2742159"/>
                  <a:pt x="5424785" y="2734717"/>
                </a:cubicBezTo>
                <a:close/>
                <a:moveTo>
                  <a:pt x="5380136" y="2730997"/>
                </a:moveTo>
                <a:cubicBezTo>
                  <a:pt x="5380136" y="2730997"/>
                  <a:pt x="5378896" y="2732237"/>
                  <a:pt x="5376416" y="2734717"/>
                </a:cubicBezTo>
                <a:cubicBezTo>
                  <a:pt x="5373936" y="2737198"/>
                  <a:pt x="5372695" y="2739678"/>
                  <a:pt x="5372695" y="2742159"/>
                </a:cubicBezTo>
                <a:cubicBezTo>
                  <a:pt x="5372695" y="2744639"/>
                  <a:pt x="5375175" y="2743399"/>
                  <a:pt x="5380136" y="2738438"/>
                </a:cubicBezTo>
                <a:close/>
                <a:moveTo>
                  <a:pt x="6027539" y="2723555"/>
                </a:moveTo>
                <a:cubicBezTo>
                  <a:pt x="6027539" y="2728516"/>
                  <a:pt x="6026298" y="2730997"/>
                  <a:pt x="6023818" y="2730997"/>
                </a:cubicBezTo>
                <a:cubicBezTo>
                  <a:pt x="6021338" y="2730997"/>
                  <a:pt x="6020097" y="2729757"/>
                  <a:pt x="6020097" y="2727276"/>
                </a:cubicBezTo>
                <a:cubicBezTo>
                  <a:pt x="6020097" y="2724795"/>
                  <a:pt x="6022578" y="2723555"/>
                  <a:pt x="6027539" y="2723555"/>
                </a:cubicBezTo>
                <a:close/>
                <a:moveTo>
                  <a:pt x="5796855" y="2723555"/>
                </a:moveTo>
                <a:cubicBezTo>
                  <a:pt x="5791894" y="2723555"/>
                  <a:pt x="5786934" y="2726036"/>
                  <a:pt x="5781972" y="2730997"/>
                </a:cubicBezTo>
                <a:cubicBezTo>
                  <a:pt x="5777011" y="2735957"/>
                  <a:pt x="5775772" y="2739678"/>
                  <a:pt x="5778252" y="2742159"/>
                </a:cubicBezTo>
                <a:cubicBezTo>
                  <a:pt x="5780732" y="2744639"/>
                  <a:pt x="5783213" y="2744639"/>
                  <a:pt x="5785693" y="2742159"/>
                </a:cubicBezTo>
                <a:cubicBezTo>
                  <a:pt x="5788173" y="2739678"/>
                  <a:pt x="5789414" y="2738438"/>
                  <a:pt x="5789414" y="2738438"/>
                </a:cubicBezTo>
                <a:cubicBezTo>
                  <a:pt x="5789414" y="2738438"/>
                  <a:pt x="5791894" y="2735957"/>
                  <a:pt x="5796855" y="2730997"/>
                </a:cubicBezTo>
                <a:close/>
                <a:moveTo>
                  <a:pt x="5536406" y="2723555"/>
                </a:moveTo>
                <a:cubicBezTo>
                  <a:pt x="5528965" y="2726036"/>
                  <a:pt x="5523384" y="2727276"/>
                  <a:pt x="5519663" y="2727276"/>
                </a:cubicBezTo>
                <a:lnTo>
                  <a:pt x="5517271" y="2726745"/>
                </a:lnTo>
                <a:lnTo>
                  <a:pt x="5521523" y="2730997"/>
                </a:lnTo>
                <a:cubicBezTo>
                  <a:pt x="5526485" y="2730997"/>
                  <a:pt x="5531445" y="2728516"/>
                  <a:pt x="5536406" y="2723555"/>
                </a:cubicBezTo>
                <a:close/>
                <a:moveTo>
                  <a:pt x="5432226" y="2723555"/>
                </a:moveTo>
                <a:lnTo>
                  <a:pt x="5439668" y="2738438"/>
                </a:lnTo>
                <a:cubicBezTo>
                  <a:pt x="5444629" y="2738438"/>
                  <a:pt x="5447109" y="2738438"/>
                  <a:pt x="5447109" y="2738438"/>
                </a:cubicBezTo>
                <a:lnTo>
                  <a:pt x="5447109" y="2730997"/>
                </a:lnTo>
                <a:cubicBezTo>
                  <a:pt x="5447109" y="2726036"/>
                  <a:pt x="5447109" y="2723555"/>
                  <a:pt x="5447109" y="2723555"/>
                </a:cubicBezTo>
                <a:close/>
                <a:moveTo>
                  <a:pt x="5342929" y="2723555"/>
                </a:moveTo>
                <a:lnTo>
                  <a:pt x="5342929" y="2730997"/>
                </a:lnTo>
                <a:cubicBezTo>
                  <a:pt x="5337968" y="2730997"/>
                  <a:pt x="5333008" y="2733477"/>
                  <a:pt x="5328047" y="2738438"/>
                </a:cubicBezTo>
                <a:cubicBezTo>
                  <a:pt x="5323085" y="2743399"/>
                  <a:pt x="5323085" y="2745880"/>
                  <a:pt x="5328047" y="2745880"/>
                </a:cubicBezTo>
                <a:lnTo>
                  <a:pt x="5342929" y="2738438"/>
                </a:lnTo>
                <a:cubicBezTo>
                  <a:pt x="5342929" y="2733477"/>
                  <a:pt x="5347891" y="2730997"/>
                  <a:pt x="5357812" y="2730997"/>
                </a:cubicBezTo>
                <a:lnTo>
                  <a:pt x="5357812" y="2723555"/>
                </a:lnTo>
                <a:cubicBezTo>
                  <a:pt x="5347891" y="2723555"/>
                  <a:pt x="5342929" y="2723555"/>
                  <a:pt x="5342929" y="2723555"/>
                </a:cubicBezTo>
                <a:close/>
                <a:moveTo>
                  <a:pt x="431602" y="2723555"/>
                </a:moveTo>
                <a:cubicBezTo>
                  <a:pt x="436563" y="2723555"/>
                  <a:pt x="439043" y="2726036"/>
                  <a:pt x="439043" y="2730997"/>
                </a:cubicBezTo>
                <a:lnTo>
                  <a:pt x="431602" y="2738438"/>
                </a:lnTo>
                <a:close/>
                <a:moveTo>
                  <a:pt x="6174042" y="2721695"/>
                </a:moveTo>
                <a:cubicBezTo>
                  <a:pt x="6176832" y="2721695"/>
                  <a:pt x="6180088" y="2722315"/>
                  <a:pt x="6183808" y="2723555"/>
                </a:cubicBezTo>
                <a:lnTo>
                  <a:pt x="6183808" y="2738438"/>
                </a:lnTo>
                <a:lnTo>
                  <a:pt x="6161484" y="2738438"/>
                </a:lnTo>
                <a:cubicBezTo>
                  <a:pt x="6161484" y="2727276"/>
                  <a:pt x="6165670" y="2721695"/>
                  <a:pt x="6174042" y="2721695"/>
                </a:cubicBezTo>
                <a:close/>
                <a:moveTo>
                  <a:pt x="6109394" y="2716114"/>
                </a:moveTo>
                <a:lnTo>
                  <a:pt x="6116836" y="2716114"/>
                </a:lnTo>
                <a:cubicBezTo>
                  <a:pt x="6116836" y="2721075"/>
                  <a:pt x="6114356" y="2723555"/>
                  <a:pt x="6109394" y="2723555"/>
                </a:cubicBezTo>
                <a:close/>
                <a:moveTo>
                  <a:pt x="5480595" y="2716114"/>
                </a:moveTo>
                <a:cubicBezTo>
                  <a:pt x="5478115" y="2716114"/>
                  <a:pt x="5476875" y="2718595"/>
                  <a:pt x="5476875" y="2723555"/>
                </a:cubicBezTo>
                <a:cubicBezTo>
                  <a:pt x="5471913" y="2723555"/>
                  <a:pt x="5468193" y="2724795"/>
                  <a:pt x="5465713" y="2727276"/>
                </a:cubicBezTo>
                <a:cubicBezTo>
                  <a:pt x="5463233" y="2729757"/>
                  <a:pt x="5463233" y="2732237"/>
                  <a:pt x="5465713" y="2734717"/>
                </a:cubicBezTo>
                <a:cubicBezTo>
                  <a:pt x="5468193" y="2737198"/>
                  <a:pt x="5471913" y="2737198"/>
                  <a:pt x="5476875" y="2734717"/>
                </a:cubicBezTo>
                <a:cubicBezTo>
                  <a:pt x="5481836" y="2732237"/>
                  <a:pt x="5484316" y="2728516"/>
                  <a:pt x="5484316" y="2723555"/>
                </a:cubicBezTo>
                <a:cubicBezTo>
                  <a:pt x="5484316" y="2718595"/>
                  <a:pt x="5483076" y="2716114"/>
                  <a:pt x="5480595" y="2716114"/>
                </a:cubicBezTo>
                <a:close/>
                <a:moveTo>
                  <a:pt x="6101023" y="2711463"/>
                </a:moveTo>
                <a:cubicBezTo>
                  <a:pt x="6101642" y="2712083"/>
                  <a:pt x="6101953" y="2713634"/>
                  <a:pt x="6101953" y="2716114"/>
                </a:cubicBezTo>
                <a:lnTo>
                  <a:pt x="6094511" y="2723555"/>
                </a:lnTo>
                <a:cubicBezTo>
                  <a:pt x="6089550" y="2723555"/>
                  <a:pt x="6085829" y="2724795"/>
                  <a:pt x="6083349" y="2727276"/>
                </a:cubicBezTo>
                <a:cubicBezTo>
                  <a:pt x="6080869" y="2729757"/>
                  <a:pt x="6079629" y="2730997"/>
                  <a:pt x="6079629" y="2730997"/>
                </a:cubicBezTo>
                <a:cubicBezTo>
                  <a:pt x="6079629" y="2745880"/>
                  <a:pt x="6069707" y="2753321"/>
                  <a:pt x="6049863" y="2753321"/>
                </a:cubicBezTo>
                <a:lnTo>
                  <a:pt x="6042422" y="2745880"/>
                </a:lnTo>
                <a:cubicBezTo>
                  <a:pt x="6042422" y="2745880"/>
                  <a:pt x="6048622" y="2742159"/>
                  <a:pt x="6061025" y="2734717"/>
                </a:cubicBezTo>
                <a:cubicBezTo>
                  <a:pt x="6073428" y="2727276"/>
                  <a:pt x="6082109" y="2721075"/>
                  <a:pt x="6087070" y="2716114"/>
                </a:cubicBezTo>
                <a:cubicBezTo>
                  <a:pt x="6092031" y="2716114"/>
                  <a:pt x="6095752" y="2714874"/>
                  <a:pt x="6098232" y="2712393"/>
                </a:cubicBezTo>
                <a:cubicBezTo>
                  <a:pt x="6099472" y="2711153"/>
                  <a:pt x="6100402" y="2710843"/>
                  <a:pt x="6101023" y="2711463"/>
                </a:cubicBezTo>
                <a:close/>
                <a:moveTo>
                  <a:pt x="632520" y="2708672"/>
                </a:moveTo>
                <a:lnTo>
                  <a:pt x="632520" y="2723555"/>
                </a:lnTo>
                <a:cubicBezTo>
                  <a:pt x="632520" y="2728516"/>
                  <a:pt x="632520" y="2730997"/>
                  <a:pt x="632520" y="2730997"/>
                </a:cubicBezTo>
                <a:cubicBezTo>
                  <a:pt x="632520" y="2730997"/>
                  <a:pt x="633760" y="2730997"/>
                  <a:pt x="636240" y="2730997"/>
                </a:cubicBezTo>
                <a:cubicBezTo>
                  <a:pt x="638721" y="2730997"/>
                  <a:pt x="639961" y="2728516"/>
                  <a:pt x="639961" y="2723555"/>
                </a:cubicBezTo>
                <a:cubicBezTo>
                  <a:pt x="639961" y="2713633"/>
                  <a:pt x="637481" y="2708672"/>
                  <a:pt x="632520" y="2708672"/>
                </a:cubicBezTo>
                <a:close/>
                <a:moveTo>
                  <a:pt x="6384726" y="2701231"/>
                </a:moveTo>
                <a:lnTo>
                  <a:pt x="6384726" y="2708672"/>
                </a:lnTo>
                <a:lnTo>
                  <a:pt x="6377285" y="2708672"/>
                </a:lnTo>
                <a:close/>
                <a:moveTo>
                  <a:pt x="6354961" y="2701231"/>
                </a:moveTo>
                <a:lnTo>
                  <a:pt x="6362402" y="2701231"/>
                </a:lnTo>
                <a:lnTo>
                  <a:pt x="6354961" y="2708672"/>
                </a:lnTo>
                <a:cubicBezTo>
                  <a:pt x="6349999" y="2708672"/>
                  <a:pt x="6335117" y="2716114"/>
                  <a:pt x="6310312" y="2730997"/>
                </a:cubicBezTo>
                <a:lnTo>
                  <a:pt x="6295429" y="2738438"/>
                </a:lnTo>
                <a:cubicBezTo>
                  <a:pt x="6300391" y="2728516"/>
                  <a:pt x="6320234" y="2716114"/>
                  <a:pt x="6354961" y="2701231"/>
                </a:cubicBezTo>
                <a:close/>
                <a:moveTo>
                  <a:pt x="6258222" y="2701231"/>
                </a:moveTo>
                <a:lnTo>
                  <a:pt x="6250781" y="2716114"/>
                </a:lnTo>
                <a:cubicBezTo>
                  <a:pt x="6235898" y="2726036"/>
                  <a:pt x="6228457" y="2728516"/>
                  <a:pt x="6228457" y="2723555"/>
                </a:cubicBezTo>
                <a:cubicBezTo>
                  <a:pt x="6228457" y="2718595"/>
                  <a:pt x="6233418" y="2713633"/>
                  <a:pt x="6243340" y="2708672"/>
                </a:cubicBezTo>
                <a:close/>
                <a:moveTo>
                  <a:pt x="6213574" y="2701231"/>
                </a:moveTo>
                <a:lnTo>
                  <a:pt x="6213574" y="2716114"/>
                </a:lnTo>
                <a:cubicBezTo>
                  <a:pt x="6208613" y="2721075"/>
                  <a:pt x="6206133" y="2721075"/>
                  <a:pt x="6206133" y="2716114"/>
                </a:cubicBezTo>
                <a:cubicBezTo>
                  <a:pt x="6201171" y="2706192"/>
                  <a:pt x="6203652" y="2701231"/>
                  <a:pt x="6213574" y="2701231"/>
                </a:cubicBezTo>
                <a:close/>
                <a:moveTo>
                  <a:pt x="5781972" y="2701231"/>
                </a:moveTo>
                <a:lnTo>
                  <a:pt x="5767090" y="2708672"/>
                </a:lnTo>
                <a:cubicBezTo>
                  <a:pt x="5752207" y="2713633"/>
                  <a:pt x="5744765" y="2718595"/>
                  <a:pt x="5744765" y="2723555"/>
                </a:cubicBezTo>
                <a:cubicBezTo>
                  <a:pt x="5749727" y="2723555"/>
                  <a:pt x="5757168" y="2721075"/>
                  <a:pt x="5767090" y="2716114"/>
                </a:cubicBezTo>
                <a:cubicBezTo>
                  <a:pt x="5767090" y="2716114"/>
                  <a:pt x="5769570" y="2716114"/>
                  <a:pt x="5774531" y="2716114"/>
                </a:cubicBezTo>
                <a:lnTo>
                  <a:pt x="5781972" y="2708672"/>
                </a:lnTo>
                <a:cubicBezTo>
                  <a:pt x="5777011" y="2708672"/>
                  <a:pt x="5777011" y="2706192"/>
                  <a:pt x="5781972" y="2701231"/>
                </a:cubicBezTo>
                <a:close/>
                <a:moveTo>
                  <a:pt x="5729883" y="2701231"/>
                </a:moveTo>
                <a:cubicBezTo>
                  <a:pt x="5724921" y="2701231"/>
                  <a:pt x="5722441" y="2703712"/>
                  <a:pt x="5722441" y="2708672"/>
                </a:cubicBezTo>
                <a:cubicBezTo>
                  <a:pt x="5717480" y="2708672"/>
                  <a:pt x="5715000" y="2711153"/>
                  <a:pt x="5715000" y="2716114"/>
                </a:cubicBezTo>
                <a:lnTo>
                  <a:pt x="5729883" y="2716114"/>
                </a:lnTo>
                <a:cubicBezTo>
                  <a:pt x="5734844" y="2711153"/>
                  <a:pt x="5734844" y="2706192"/>
                  <a:pt x="5729883" y="2701231"/>
                </a:cubicBezTo>
                <a:close/>
                <a:moveTo>
                  <a:pt x="5408972" y="2695650"/>
                </a:moveTo>
                <a:cubicBezTo>
                  <a:pt x="5408352" y="2695650"/>
                  <a:pt x="5407421" y="2696270"/>
                  <a:pt x="5406181" y="2697510"/>
                </a:cubicBezTo>
                <a:cubicBezTo>
                  <a:pt x="5403701" y="2699991"/>
                  <a:pt x="5399981" y="2701231"/>
                  <a:pt x="5395019" y="2701231"/>
                </a:cubicBezTo>
                <a:cubicBezTo>
                  <a:pt x="5390058" y="2701231"/>
                  <a:pt x="5387578" y="2703712"/>
                  <a:pt x="5387578" y="2708672"/>
                </a:cubicBezTo>
                <a:lnTo>
                  <a:pt x="5387578" y="2716114"/>
                </a:lnTo>
                <a:lnTo>
                  <a:pt x="5395019" y="2708672"/>
                </a:lnTo>
                <a:cubicBezTo>
                  <a:pt x="5404941" y="2703712"/>
                  <a:pt x="5409902" y="2699991"/>
                  <a:pt x="5409902" y="2697510"/>
                </a:cubicBezTo>
                <a:cubicBezTo>
                  <a:pt x="5409902" y="2696270"/>
                  <a:pt x="5409592" y="2695650"/>
                  <a:pt x="5408972" y="2695650"/>
                </a:cubicBezTo>
                <a:close/>
                <a:moveTo>
                  <a:pt x="6064746" y="2693790"/>
                </a:moveTo>
                <a:lnTo>
                  <a:pt x="6064746" y="2701231"/>
                </a:lnTo>
                <a:cubicBezTo>
                  <a:pt x="6064746" y="2701231"/>
                  <a:pt x="6062266" y="2703712"/>
                  <a:pt x="6057304" y="2708672"/>
                </a:cubicBezTo>
                <a:lnTo>
                  <a:pt x="6057304" y="2701231"/>
                </a:lnTo>
                <a:cubicBezTo>
                  <a:pt x="6057304" y="2696270"/>
                  <a:pt x="6059785" y="2693790"/>
                  <a:pt x="6064746" y="2693790"/>
                </a:cubicBezTo>
                <a:close/>
                <a:moveTo>
                  <a:pt x="5536406" y="2693790"/>
                </a:moveTo>
                <a:cubicBezTo>
                  <a:pt x="5531445" y="2693790"/>
                  <a:pt x="5528965" y="2696270"/>
                  <a:pt x="5528965" y="2701231"/>
                </a:cubicBezTo>
                <a:cubicBezTo>
                  <a:pt x="5524003" y="2701231"/>
                  <a:pt x="5519043" y="2701231"/>
                  <a:pt x="5514082" y="2701231"/>
                </a:cubicBezTo>
                <a:cubicBezTo>
                  <a:pt x="5509120" y="2701231"/>
                  <a:pt x="5504160" y="2703712"/>
                  <a:pt x="5499199" y="2708672"/>
                </a:cubicBezTo>
                <a:lnTo>
                  <a:pt x="5506640" y="2716114"/>
                </a:lnTo>
                <a:lnTo>
                  <a:pt x="5514082" y="2723555"/>
                </a:lnTo>
                <a:lnTo>
                  <a:pt x="5512221" y="2717974"/>
                </a:lnTo>
                <a:cubicBezTo>
                  <a:pt x="5510981" y="2716734"/>
                  <a:pt x="5509121" y="2716114"/>
                  <a:pt x="5506640" y="2716114"/>
                </a:cubicBezTo>
                <a:cubicBezTo>
                  <a:pt x="5511602" y="2711153"/>
                  <a:pt x="5514082" y="2711153"/>
                  <a:pt x="5514082" y="2716114"/>
                </a:cubicBezTo>
                <a:cubicBezTo>
                  <a:pt x="5519043" y="2716114"/>
                  <a:pt x="5521523" y="2716114"/>
                  <a:pt x="5521523" y="2716114"/>
                </a:cubicBezTo>
                <a:cubicBezTo>
                  <a:pt x="5521523" y="2716114"/>
                  <a:pt x="5521523" y="2713633"/>
                  <a:pt x="5521523" y="2708672"/>
                </a:cubicBezTo>
                <a:cubicBezTo>
                  <a:pt x="5526485" y="2708672"/>
                  <a:pt x="5528965" y="2708672"/>
                  <a:pt x="5528965" y="2708672"/>
                </a:cubicBezTo>
                <a:cubicBezTo>
                  <a:pt x="5543847" y="2703712"/>
                  <a:pt x="5546328" y="2698750"/>
                  <a:pt x="5536406" y="2693790"/>
                </a:cubicBezTo>
                <a:close/>
                <a:moveTo>
                  <a:pt x="424160" y="2693790"/>
                </a:moveTo>
                <a:cubicBezTo>
                  <a:pt x="424160" y="2698750"/>
                  <a:pt x="424160" y="2702471"/>
                  <a:pt x="424160" y="2704952"/>
                </a:cubicBezTo>
                <a:cubicBezTo>
                  <a:pt x="424160" y="2707432"/>
                  <a:pt x="424160" y="2708672"/>
                  <a:pt x="424160" y="2708672"/>
                </a:cubicBezTo>
                <a:cubicBezTo>
                  <a:pt x="424160" y="2708672"/>
                  <a:pt x="421680" y="2706192"/>
                  <a:pt x="416719" y="2701231"/>
                </a:cubicBezTo>
                <a:cubicBezTo>
                  <a:pt x="416719" y="2696270"/>
                  <a:pt x="419199" y="2693790"/>
                  <a:pt x="424160" y="2693790"/>
                </a:cubicBezTo>
                <a:close/>
                <a:moveTo>
                  <a:pt x="5565242" y="2688209"/>
                </a:moveTo>
                <a:cubicBezTo>
                  <a:pt x="5563382" y="2688209"/>
                  <a:pt x="5561211" y="2688829"/>
                  <a:pt x="5558730" y="2690069"/>
                </a:cubicBezTo>
                <a:cubicBezTo>
                  <a:pt x="5553769" y="2692550"/>
                  <a:pt x="5553769" y="2695030"/>
                  <a:pt x="5558730" y="2697510"/>
                </a:cubicBezTo>
                <a:cubicBezTo>
                  <a:pt x="5558730" y="2695030"/>
                  <a:pt x="5561210" y="2693790"/>
                  <a:pt x="5566172" y="2693790"/>
                </a:cubicBezTo>
                <a:cubicBezTo>
                  <a:pt x="5566172" y="2698750"/>
                  <a:pt x="5564931" y="2701231"/>
                  <a:pt x="5562451" y="2701231"/>
                </a:cubicBezTo>
                <a:lnTo>
                  <a:pt x="5563381" y="2702162"/>
                </a:lnTo>
                <a:cubicBezTo>
                  <a:pt x="5564001" y="2704022"/>
                  <a:pt x="5563691" y="2706192"/>
                  <a:pt x="5562451" y="2708672"/>
                </a:cubicBezTo>
                <a:cubicBezTo>
                  <a:pt x="5559971" y="2713633"/>
                  <a:pt x="5563692" y="2716114"/>
                  <a:pt x="5573613" y="2716114"/>
                </a:cubicBezTo>
                <a:cubicBezTo>
                  <a:pt x="5583535" y="2716114"/>
                  <a:pt x="5588496" y="2713633"/>
                  <a:pt x="5588496" y="2708672"/>
                </a:cubicBezTo>
                <a:cubicBezTo>
                  <a:pt x="5588496" y="2703712"/>
                  <a:pt x="5586016" y="2702471"/>
                  <a:pt x="5581054" y="2704952"/>
                </a:cubicBezTo>
                <a:cubicBezTo>
                  <a:pt x="5576093" y="2707432"/>
                  <a:pt x="5573613" y="2706192"/>
                  <a:pt x="5573613" y="2701231"/>
                </a:cubicBezTo>
                <a:cubicBezTo>
                  <a:pt x="5573613" y="2696270"/>
                  <a:pt x="5572372" y="2692550"/>
                  <a:pt x="5569892" y="2690069"/>
                </a:cubicBezTo>
                <a:cubicBezTo>
                  <a:pt x="5568652" y="2688829"/>
                  <a:pt x="5567102" y="2688209"/>
                  <a:pt x="5565242" y="2688209"/>
                </a:cubicBezTo>
                <a:close/>
                <a:moveTo>
                  <a:pt x="6377285" y="2686348"/>
                </a:moveTo>
                <a:lnTo>
                  <a:pt x="6384726" y="2686348"/>
                </a:lnTo>
                <a:cubicBezTo>
                  <a:pt x="6384726" y="2686348"/>
                  <a:pt x="6382246" y="2688829"/>
                  <a:pt x="6377285" y="2693790"/>
                </a:cubicBezTo>
                <a:lnTo>
                  <a:pt x="6369844" y="2693790"/>
                </a:lnTo>
                <a:cubicBezTo>
                  <a:pt x="6369844" y="2693790"/>
                  <a:pt x="6372324" y="2691309"/>
                  <a:pt x="6377285" y="2686348"/>
                </a:cubicBezTo>
                <a:close/>
                <a:moveTo>
                  <a:pt x="6161484" y="2678907"/>
                </a:moveTo>
                <a:lnTo>
                  <a:pt x="6154043" y="2686348"/>
                </a:lnTo>
                <a:cubicBezTo>
                  <a:pt x="6149081" y="2691309"/>
                  <a:pt x="6141640" y="2696270"/>
                  <a:pt x="6131719" y="2701231"/>
                </a:cubicBezTo>
                <a:lnTo>
                  <a:pt x="6124277" y="2693790"/>
                </a:lnTo>
                <a:cubicBezTo>
                  <a:pt x="6139160" y="2683868"/>
                  <a:pt x="6151563" y="2678907"/>
                  <a:pt x="6161484" y="2678907"/>
                </a:cubicBezTo>
                <a:close/>
                <a:moveTo>
                  <a:pt x="5515942" y="2675187"/>
                </a:moveTo>
                <a:cubicBezTo>
                  <a:pt x="5514702" y="2675187"/>
                  <a:pt x="5514082" y="2676427"/>
                  <a:pt x="5514082" y="2678907"/>
                </a:cubicBezTo>
                <a:lnTo>
                  <a:pt x="5514082" y="2686348"/>
                </a:lnTo>
                <a:cubicBezTo>
                  <a:pt x="5519043" y="2691309"/>
                  <a:pt x="5522764" y="2692550"/>
                  <a:pt x="5525244" y="2690069"/>
                </a:cubicBezTo>
                <a:cubicBezTo>
                  <a:pt x="5527724" y="2687588"/>
                  <a:pt x="5528965" y="2683868"/>
                  <a:pt x="5528965" y="2678907"/>
                </a:cubicBezTo>
                <a:lnTo>
                  <a:pt x="5521523" y="2678907"/>
                </a:lnTo>
                <a:cubicBezTo>
                  <a:pt x="5519043" y="2676427"/>
                  <a:pt x="5517182" y="2675187"/>
                  <a:pt x="5515942" y="2675187"/>
                </a:cubicBezTo>
                <a:close/>
                <a:moveTo>
                  <a:pt x="5834062" y="2671465"/>
                </a:moveTo>
                <a:cubicBezTo>
                  <a:pt x="5829101" y="2676426"/>
                  <a:pt x="5826621" y="2680147"/>
                  <a:pt x="5826621" y="2682628"/>
                </a:cubicBezTo>
                <a:cubicBezTo>
                  <a:pt x="5826621" y="2685108"/>
                  <a:pt x="5830342" y="2686348"/>
                  <a:pt x="5837783" y="2686348"/>
                </a:cubicBezTo>
                <a:cubicBezTo>
                  <a:pt x="5845224" y="2686348"/>
                  <a:pt x="5851425" y="2683868"/>
                  <a:pt x="5856386" y="2678907"/>
                </a:cubicBezTo>
                <a:lnTo>
                  <a:pt x="5856386" y="2671465"/>
                </a:lnTo>
                <a:cubicBezTo>
                  <a:pt x="5851425" y="2671465"/>
                  <a:pt x="5848945" y="2671465"/>
                  <a:pt x="5848945" y="2671465"/>
                </a:cubicBezTo>
                <a:cubicBezTo>
                  <a:pt x="5848945" y="2671465"/>
                  <a:pt x="5847704" y="2671465"/>
                  <a:pt x="5845224" y="2671465"/>
                </a:cubicBezTo>
                <a:cubicBezTo>
                  <a:pt x="5842744" y="2671465"/>
                  <a:pt x="5839024" y="2671465"/>
                  <a:pt x="5834062" y="2671465"/>
                </a:cubicBezTo>
                <a:close/>
                <a:moveTo>
                  <a:pt x="6570761" y="2664024"/>
                </a:moveTo>
                <a:lnTo>
                  <a:pt x="6570761" y="2671465"/>
                </a:lnTo>
                <a:lnTo>
                  <a:pt x="6563320" y="2671465"/>
                </a:lnTo>
                <a:cubicBezTo>
                  <a:pt x="6568281" y="2666505"/>
                  <a:pt x="6570761" y="2664024"/>
                  <a:pt x="6570761" y="2664024"/>
                </a:cubicBezTo>
                <a:close/>
                <a:moveTo>
                  <a:pt x="5804297" y="2664024"/>
                </a:moveTo>
                <a:cubicBezTo>
                  <a:pt x="5804297" y="2664024"/>
                  <a:pt x="5801817" y="2666505"/>
                  <a:pt x="5796855" y="2671465"/>
                </a:cubicBezTo>
                <a:cubicBezTo>
                  <a:pt x="5801817" y="2671465"/>
                  <a:pt x="5804297" y="2671465"/>
                  <a:pt x="5804297" y="2671465"/>
                </a:cubicBezTo>
                <a:close/>
                <a:moveTo>
                  <a:pt x="6116836" y="2656583"/>
                </a:moveTo>
                <a:lnTo>
                  <a:pt x="6139160" y="2656583"/>
                </a:lnTo>
                <a:cubicBezTo>
                  <a:pt x="6134199" y="2656583"/>
                  <a:pt x="6129238" y="2661543"/>
                  <a:pt x="6124277" y="2671465"/>
                </a:cubicBezTo>
                <a:lnTo>
                  <a:pt x="6109394" y="2678907"/>
                </a:lnTo>
                <a:cubicBezTo>
                  <a:pt x="6109394" y="2668985"/>
                  <a:pt x="6101953" y="2671465"/>
                  <a:pt x="6087070" y="2686348"/>
                </a:cubicBezTo>
                <a:cubicBezTo>
                  <a:pt x="6087070" y="2691309"/>
                  <a:pt x="6085829" y="2691309"/>
                  <a:pt x="6083349" y="2686348"/>
                </a:cubicBezTo>
                <a:cubicBezTo>
                  <a:pt x="6080869" y="2681388"/>
                  <a:pt x="6080869" y="2677667"/>
                  <a:pt x="6083349" y="2675186"/>
                </a:cubicBezTo>
                <a:cubicBezTo>
                  <a:pt x="6085829" y="2672705"/>
                  <a:pt x="6088311" y="2671465"/>
                  <a:pt x="6090791" y="2671465"/>
                </a:cubicBezTo>
                <a:cubicBezTo>
                  <a:pt x="6093271" y="2671465"/>
                  <a:pt x="6101953" y="2666505"/>
                  <a:pt x="6116836" y="2656583"/>
                </a:cubicBezTo>
                <a:close/>
                <a:moveTo>
                  <a:pt x="5722441" y="2656583"/>
                </a:moveTo>
                <a:lnTo>
                  <a:pt x="5707558" y="2664024"/>
                </a:lnTo>
                <a:lnTo>
                  <a:pt x="5722441" y="2664024"/>
                </a:lnTo>
                <a:cubicBezTo>
                  <a:pt x="5722441" y="2659063"/>
                  <a:pt x="5722441" y="2656583"/>
                  <a:pt x="5722441" y="2656583"/>
                </a:cubicBezTo>
                <a:close/>
                <a:moveTo>
                  <a:pt x="5566172" y="2656583"/>
                </a:moveTo>
                <a:cubicBezTo>
                  <a:pt x="5566172" y="2661543"/>
                  <a:pt x="5563692" y="2664024"/>
                  <a:pt x="5558730" y="2664024"/>
                </a:cubicBezTo>
                <a:lnTo>
                  <a:pt x="5558730" y="2671465"/>
                </a:lnTo>
                <a:lnTo>
                  <a:pt x="5566172" y="2671465"/>
                </a:lnTo>
                <a:cubicBezTo>
                  <a:pt x="5566172" y="2671465"/>
                  <a:pt x="5563692" y="2673946"/>
                  <a:pt x="5558730" y="2678907"/>
                </a:cubicBezTo>
                <a:cubicBezTo>
                  <a:pt x="5558730" y="2678907"/>
                  <a:pt x="5561210" y="2677667"/>
                  <a:pt x="5566172" y="2675186"/>
                </a:cubicBezTo>
                <a:cubicBezTo>
                  <a:pt x="5571133" y="2672705"/>
                  <a:pt x="5573613" y="2668985"/>
                  <a:pt x="5573613" y="2664024"/>
                </a:cubicBezTo>
                <a:cubicBezTo>
                  <a:pt x="5573613" y="2659063"/>
                  <a:pt x="5571133" y="2656583"/>
                  <a:pt x="5566172" y="2656583"/>
                </a:cubicBezTo>
                <a:close/>
                <a:moveTo>
                  <a:pt x="6309382" y="2652863"/>
                </a:moveTo>
                <a:cubicBezTo>
                  <a:pt x="6311242" y="2652862"/>
                  <a:pt x="6312793" y="2654103"/>
                  <a:pt x="6314033" y="2656583"/>
                </a:cubicBezTo>
                <a:cubicBezTo>
                  <a:pt x="6316513" y="2661543"/>
                  <a:pt x="6315274" y="2664024"/>
                  <a:pt x="6310312" y="2664024"/>
                </a:cubicBezTo>
                <a:lnTo>
                  <a:pt x="6295429" y="2664024"/>
                </a:lnTo>
                <a:lnTo>
                  <a:pt x="6287988" y="2678907"/>
                </a:lnTo>
                <a:lnTo>
                  <a:pt x="6273105" y="2678907"/>
                </a:lnTo>
                <a:lnTo>
                  <a:pt x="6243340" y="2701231"/>
                </a:lnTo>
                <a:cubicBezTo>
                  <a:pt x="6238378" y="2701231"/>
                  <a:pt x="6235898" y="2701231"/>
                  <a:pt x="6235898" y="2701231"/>
                </a:cubicBezTo>
                <a:cubicBezTo>
                  <a:pt x="6235898" y="2706192"/>
                  <a:pt x="6233418" y="2708672"/>
                  <a:pt x="6228457" y="2708672"/>
                </a:cubicBezTo>
                <a:lnTo>
                  <a:pt x="6235898" y="2693790"/>
                </a:lnTo>
                <a:lnTo>
                  <a:pt x="6250781" y="2678907"/>
                </a:lnTo>
                <a:cubicBezTo>
                  <a:pt x="6250781" y="2673946"/>
                  <a:pt x="6253261" y="2671465"/>
                  <a:pt x="6258222" y="2671465"/>
                </a:cubicBezTo>
                <a:lnTo>
                  <a:pt x="6273105" y="2664024"/>
                </a:lnTo>
                <a:cubicBezTo>
                  <a:pt x="6278067" y="2664024"/>
                  <a:pt x="6283027" y="2661543"/>
                  <a:pt x="6287988" y="2656583"/>
                </a:cubicBezTo>
                <a:cubicBezTo>
                  <a:pt x="6292949" y="2656583"/>
                  <a:pt x="6296670" y="2656583"/>
                  <a:pt x="6299150" y="2656583"/>
                </a:cubicBezTo>
                <a:cubicBezTo>
                  <a:pt x="6301630" y="2656583"/>
                  <a:pt x="6302871" y="2656583"/>
                  <a:pt x="6302871" y="2656583"/>
                </a:cubicBezTo>
                <a:cubicBezTo>
                  <a:pt x="6305352" y="2654103"/>
                  <a:pt x="6307522" y="2652862"/>
                  <a:pt x="6309382" y="2652863"/>
                </a:cubicBezTo>
                <a:close/>
                <a:moveTo>
                  <a:pt x="5975449" y="2649141"/>
                </a:moveTo>
                <a:cubicBezTo>
                  <a:pt x="5975449" y="2654102"/>
                  <a:pt x="5972969" y="2656583"/>
                  <a:pt x="5968008" y="2656583"/>
                </a:cubicBezTo>
                <a:cubicBezTo>
                  <a:pt x="5963046" y="2656583"/>
                  <a:pt x="5961807" y="2655343"/>
                  <a:pt x="5964287" y="2652862"/>
                </a:cubicBezTo>
                <a:cubicBezTo>
                  <a:pt x="5966767" y="2650381"/>
                  <a:pt x="5970488" y="2649141"/>
                  <a:pt x="5975449" y="2649141"/>
                </a:cubicBezTo>
                <a:close/>
                <a:moveTo>
                  <a:pt x="5960566" y="2649141"/>
                </a:moveTo>
                <a:cubicBezTo>
                  <a:pt x="5960566" y="2649141"/>
                  <a:pt x="5960566" y="2651622"/>
                  <a:pt x="5960566" y="2656583"/>
                </a:cubicBezTo>
                <a:cubicBezTo>
                  <a:pt x="5960566" y="2661543"/>
                  <a:pt x="5960566" y="2664024"/>
                  <a:pt x="5960566" y="2664024"/>
                </a:cubicBezTo>
                <a:lnTo>
                  <a:pt x="5945683" y="2664024"/>
                </a:lnTo>
                <a:close/>
                <a:moveTo>
                  <a:pt x="5841504" y="2649141"/>
                </a:moveTo>
                <a:cubicBezTo>
                  <a:pt x="5841504" y="2654102"/>
                  <a:pt x="5842744" y="2656583"/>
                  <a:pt x="5845224" y="2656583"/>
                </a:cubicBezTo>
                <a:cubicBezTo>
                  <a:pt x="5847704" y="2656583"/>
                  <a:pt x="5848945" y="2654102"/>
                  <a:pt x="5848945" y="2649141"/>
                </a:cubicBezTo>
                <a:close/>
                <a:moveTo>
                  <a:pt x="5610820" y="2649141"/>
                </a:moveTo>
                <a:cubicBezTo>
                  <a:pt x="5615781" y="2649141"/>
                  <a:pt x="5615781" y="2651622"/>
                  <a:pt x="5610820" y="2656583"/>
                </a:cubicBezTo>
                <a:cubicBezTo>
                  <a:pt x="5605859" y="2661543"/>
                  <a:pt x="5602138" y="2664024"/>
                  <a:pt x="5599658" y="2664024"/>
                </a:cubicBezTo>
                <a:cubicBezTo>
                  <a:pt x="5597178" y="2664024"/>
                  <a:pt x="5598417" y="2661543"/>
                  <a:pt x="5603379" y="2656583"/>
                </a:cubicBezTo>
                <a:cubicBezTo>
                  <a:pt x="5603379" y="2651622"/>
                  <a:pt x="5605859" y="2649141"/>
                  <a:pt x="5610820" y="2649141"/>
                </a:cubicBezTo>
                <a:close/>
                <a:moveTo>
                  <a:pt x="677168" y="2649141"/>
                </a:moveTo>
                <a:lnTo>
                  <a:pt x="684610" y="2664024"/>
                </a:lnTo>
                <a:lnTo>
                  <a:pt x="677168" y="2664024"/>
                </a:lnTo>
                <a:cubicBezTo>
                  <a:pt x="677168" y="2659063"/>
                  <a:pt x="677168" y="2656583"/>
                  <a:pt x="677168" y="2656583"/>
                </a:cubicBezTo>
                <a:cubicBezTo>
                  <a:pt x="677168" y="2656583"/>
                  <a:pt x="677168" y="2654102"/>
                  <a:pt x="677168" y="2649141"/>
                </a:cubicBezTo>
                <a:close/>
                <a:moveTo>
                  <a:pt x="5886152" y="2641700"/>
                </a:moveTo>
                <a:lnTo>
                  <a:pt x="5878711" y="2649141"/>
                </a:lnTo>
                <a:lnTo>
                  <a:pt x="5871269" y="2649141"/>
                </a:lnTo>
                <a:cubicBezTo>
                  <a:pt x="5871269" y="2654102"/>
                  <a:pt x="5868789" y="2656583"/>
                  <a:pt x="5863828" y="2656583"/>
                </a:cubicBezTo>
                <a:lnTo>
                  <a:pt x="5871269" y="2656583"/>
                </a:lnTo>
                <a:cubicBezTo>
                  <a:pt x="5876231" y="2656583"/>
                  <a:pt x="5881191" y="2654102"/>
                  <a:pt x="5886152" y="2649141"/>
                </a:cubicBezTo>
                <a:cubicBezTo>
                  <a:pt x="5891113" y="2649141"/>
                  <a:pt x="5893594" y="2647901"/>
                  <a:pt x="5893594" y="2645421"/>
                </a:cubicBezTo>
                <a:cubicBezTo>
                  <a:pt x="5893594" y="2642940"/>
                  <a:pt x="5893594" y="2641700"/>
                  <a:pt x="5893594" y="2641700"/>
                </a:cubicBezTo>
                <a:close/>
                <a:moveTo>
                  <a:pt x="6167065" y="2637979"/>
                </a:moveTo>
                <a:cubicBezTo>
                  <a:pt x="6168306" y="2637979"/>
                  <a:pt x="6168926" y="2639220"/>
                  <a:pt x="6168926" y="2641700"/>
                </a:cubicBezTo>
                <a:lnTo>
                  <a:pt x="6161484" y="2649141"/>
                </a:lnTo>
                <a:lnTo>
                  <a:pt x="6161484" y="2641700"/>
                </a:lnTo>
                <a:cubicBezTo>
                  <a:pt x="6163965" y="2639220"/>
                  <a:pt x="6165825" y="2637979"/>
                  <a:pt x="6167065" y="2637979"/>
                </a:cubicBezTo>
                <a:close/>
                <a:moveTo>
                  <a:pt x="6139160" y="2634258"/>
                </a:moveTo>
                <a:cubicBezTo>
                  <a:pt x="6144121" y="2634258"/>
                  <a:pt x="6146601" y="2634258"/>
                  <a:pt x="6146601" y="2634258"/>
                </a:cubicBezTo>
                <a:cubicBezTo>
                  <a:pt x="6146601" y="2639219"/>
                  <a:pt x="6146601" y="2641700"/>
                  <a:pt x="6146601" y="2641700"/>
                </a:cubicBezTo>
                <a:close/>
                <a:moveTo>
                  <a:pt x="5997773" y="2634258"/>
                </a:moveTo>
                <a:lnTo>
                  <a:pt x="6005215" y="2634258"/>
                </a:lnTo>
                <a:cubicBezTo>
                  <a:pt x="6000253" y="2639219"/>
                  <a:pt x="5996533" y="2642940"/>
                  <a:pt x="5994053" y="2645421"/>
                </a:cubicBezTo>
                <a:cubicBezTo>
                  <a:pt x="5991572" y="2647901"/>
                  <a:pt x="5990332" y="2649141"/>
                  <a:pt x="5990332" y="2649141"/>
                </a:cubicBezTo>
                <a:cubicBezTo>
                  <a:pt x="5990332" y="2644180"/>
                  <a:pt x="5992812" y="2639219"/>
                  <a:pt x="5997773" y="2634258"/>
                </a:cubicBezTo>
                <a:close/>
                <a:moveTo>
                  <a:pt x="5528965" y="2634258"/>
                </a:moveTo>
                <a:lnTo>
                  <a:pt x="5514082" y="2641700"/>
                </a:lnTo>
                <a:cubicBezTo>
                  <a:pt x="5519043" y="2641700"/>
                  <a:pt x="5524003" y="2640460"/>
                  <a:pt x="5528965" y="2637979"/>
                </a:cubicBezTo>
                <a:cubicBezTo>
                  <a:pt x="5533926" y="2635498"/>
                  <a:pt x="5533926" y="2634258"/>
                  <a:pt x="5528965" y="2634258"/>
                </a:cubicBezTo>
                <a:close/>
                <a:moveTo>
                  <a:pt x="6369844" y="2626817"/>
                </a:moveTo>
                <a:cubicBezTo>
                  <a:pt x="6369844" y="2631778"/>
                  <a:pt x="6368603" y="2634258"/>
                  <a:pt x="6366123" y="2634258"/>
                </a:cubicBezTo>
                <a:cubicBezTo>
                  <a:pt x="6363643" y="2634258"/>
                  <a:pt x="6362402" y="2633018"/>
                  <a:pt x="6362402" y="2630538"/>
                </a:cubicBezTo>
                <a:cubicBezTo>
                  <a:pt x="6362402" y="2628057"/>
                  <a:pt x="6364882" y="2626817"/>
                  <a:pt x="6369844" y="2626817"/>
                </a:cubicBezTo>
                <a:close/>
                <a:moveTo>
                  <a:pt x="5595937" y="2619376"/>
                </a:moveTo>
                <a:lnTo>
                  <a:pt x="5588496" y="2626817"/>
                </a:lnTo>
                <a:cubicBezTo>
                  <a:pt x="5583535" y="2631778"/>
                  <a:pt x="5581054" y="2634258"/>
                  <a:pt x="5581054" y="2634258"/>
                </a:cubicBezTo>
                <a:lnTo>
                  <a:pt x="5588496" y="2634258"/>
                </a:lnTo>
                <a:cubicBezTo>
                  <a:pt x="5588496" y="2634258"/>
                  <a:pt x="5588496" y="2631778"/>
                  <a:pt x="5588496" y="2626817"/>
                </a:cubicBezTo>
                <a:cubicBezTo>
                  <a:pt x="5593457" y="2626817"/>
                  <a:pt x="5595937" y="2626817"/>
                  <a:pt x="5595937" y="2626817"/>
                </a:cubicBezTo>
                <a:cubicBezTo>
                  <a:pt x="5595937" y="2626817"/>
                  <a:pt x="5595937" y="2624336"/>
                  <a:pt x="5595937" y="2619376"/>
                </a:cubicBezTo>
                <a:close/>
                <a:moveTo>
                  <a:pt x="6719589" y="2611934"/>
                </a:moveTo>
                <a:cubicBezTo>
                  <a:pt x="6724551" y="2611934"/>
                  <a:pt x="6727031" y="2611934"/>
                  <a:pt x="6727031" y="2611934"/>
                </a:cubicBezTo>
                <a:cubicBezTo>
                  <a:pt x="6727031" y="2616895"/>
                  <a:pt x="6727031" y="2619376"/>
                  <a:pt x="6727031" y="2619376"/>
                </a:cubicBezTo>
                <a:close/>
                <a:moveTo>
                  <a:pt x="6064746" y="2611934"/>
                </a:moveTo>
                <a:lnTo>
                  <a:pt x="6064746" y="2619376"/>
                </a:lnTo>
                <a:lnTo>
                  <a:pt x="6057304" y="2626817"/>
                </a:lnTo>
                <a:close/>
                <a:moveTo>
                  <a:pt x="5648027" y="2611934"/>
                </a:moveTo>
                <a:cubicBezTo>
                  <a:pt x="5648027" y="2611934"/>
                  <a:pt x="5648027" y="2614415"/>
                  <a:pt x="5648027" y="2619376"/>
                </a:cubicBezTo>
                <a:lnTo>
                  <a:pt x="5640586" y="2619376"/>
                </a:lnTo>
                <a:cubicBezTo>
                  <a:pt x="5645547" y="2614415"/>
                  <a:pt x="5648027" y="2611934"/>
                  <a:pt x="5648027" y="2611934"/>
                </a:cubicBezTo>
                <a:close/>
                <a:moveTo>
                  <a:pt x="669727" y="2611934"/>
                </a:moveTo>
                <a:lnTo>
                  <a:pt x="669727" y="2641700"/>
                </a:lnTo>
                <a:cubicBezTo>
                  <a:pt x="669727" y="2641700"/>
                  <a:pt x="668487" y="2639219"/>
                  <a:pt x="666006" y="2634258"/>
                </a:cubicBezTo>
                <a:cubicBezTo>
                  <a:pt x="663526" y="2629298"/>
                  <a:pt x="662285" y="2624336"/>
                  <a:pt x="662285" y="2619376"/>
                </a:cubicBezTo>
                <a:close/>
                <a:moveTo>
                  <a:pt x="424160" y="2611934"/>
                </a:moveTo>
                <a:cubicBezTo>
                  <a:pt x="429121" y="2611934"/>
                  <a:pt x="431602" y="2614415"/>
                  <a:pt x="431602" y="2619376"/>
                </a:cubicBezTo>
                <a:lnTo>
                  <a:pt x="424160" y="2619376"/>
                </a:lnTo>
                <a:close/>
                <a:moveTo>
                  <a:pt x="6032655" y="2609609"/>
                </a:moveTo>
                <a:cubicBezTo>
                  <a:pt x="6035445" y="2609919"/>
                  <a:pt x="6038701" y="2610694"/>
                  <a:pt x="6042422" y="2611934"/>
                </a:cubicBezTo>
                <a:cubicBezTo>
                  <a:pt x="6047383" y="2611934"/>
                  <a:pt x="6047383" y="2614415"/>
                  <a:pt x="6042422" y="2619376"/>
                </a:cubicBezTo>
                <a:lnTo>
                  <a:pt x="6020097" y="2619376"/>
                </a:lnTo>
                <a:cubicBezTo>
                  <a:pt x="6020097" y="2611934"/>
                  <a:pt x="6024283" y="2608679"/>
                  <a:pt x="6032655" y="2609609"/>
                </a:cubicBezTo>
                <a:close/>
                <a:moveTo>
                  <a:pt x="5923359" y="2604493"/>
                </a:moveTo>
                <a:cubicBezTo>
                  <a:pt x="5923359" y="2609454"/>
                  <a:pt x="5920879" y="2613174"/>
                  <a:pt x="5915918" y="2615655"/>
                </a:cubicBezTo>
                <a:cubicBezTo>
                  <a:pt x="5910956" y="2618136"/>
                  <a:pt x="5905996" y="2619376"/>
                  <a:pt x="5901035" y="2619376"/>
                </a:cubicBezTo>
                <a:lnTo>
                  <a:pt x="5886152" y="2626817"/>
                </a:lnTo>
                <a:cubicBezTo>
                  <a:pt x="5881191" y="2621856"/>
                  <a:pt x="5876231" y="2621856"/>
                  <a:pt x="5871269" y="2626817"/>
                </a:cubicBezTo>
                <a:lnTo>
                  <a:pt x="5871269" y="2634258"/>
                </a:lnTo>
                <a:lnTo>
                  <a:pt x="5886152" y="2626817"/>
                </a:lnTo>
                <a:lnTo>
                  <a:pt x="5901035" y="2634258"/>
                </a:lnTo>
                <a:cubicBezTo>
                  <a:pt x="5905996" y="2629298"/>
                  <a:pt x="5909717" y="2629298"/>
                  <a:pt x="5912197" y="2634258"/>
                </a:cubicBezTo>
                <a:cubicBezTo>
                  <a:pt x="5914677" y="2639219"/>
                  <a:pt x="5915918" y="2639219"/>
                  <a:pt x="5915918" y="2634258"/>
                </a:cubicBezTo>
                <a:cubicBezTo>
                  <a:pt x="5915918" y="2629298"/>
                  <a:pt x="5918398" y="2624336"/>
                  <a:pt x="5923359" y="2619376"/>
                </a:cubicBezTo>
                <a:lnTo>
                  <a:pt x="5945683" y="2611934"/>
                </a:lnTo>
                <a:cubicBezTo>
                  <a:pt x="5945683" y="2606973"/>
                  <a:pt x="5940722" y="2604493"/>
                  <a:pt x="5930801" y="2604493"/>
                </a:cubicBezTo>
                <a:cubicBezTo>
                  <a:pt x="5925839" y="2604493"/>
                  <a:pt x="5923359" y="2604493"/>
                  <a:pt x="5923359" y="2604493"/>
                </a:cubicBezTo>
                <a:close/>
                <a:moveTo>
                  <a:pt x="5592217" y="2597051"/>
                </a:moveTo>
                <a:cubicBezTo>
                  <a:pt x="5589736" y="2597051"/>
                  <a:pt x="5588496" y="2599532"/>
                  <a:pt x="5588496" y="2604493"/>
                </a:cubicBezTo>
                <a:lnTo>
                  <a:pt x="5595937" y="2604493"/>
                </a:lnTo>
                <a:cubicBezTo>
                  <a:pt x="5595937" y="2599532"/>
                  <a:pt x="5594697" y="2597051"/>
                  <a:pt x="5592217" y="2597051"/>
                </a:cubicBezTo>
                <a:close/>
                <a:moveTo>
                  <a:pt x="744141" y="2597051"/>
                </a:moveTo>
                <a:lnTo>
                  <a:pt x="751582" y="2619376"/>
                </a:lnTo>
                <a:lnTo>
                  <a:pt x="751582" y="2626817"/>
                </a:lnTo>
                <a:close/>
                <a:moveTo>
                  <a:pt x="6271710" y="2594726"/>
                </a:moveTo>
                <a:cubicBezTo>
                  <a:pt x="6272640" y="2595036"/>
                  <a:pt x="6273105" y="2595811"/>
                  <a:pt x="6273105" y="2597051"/>
                </a:cubicBezTo>
                <a:cubicBezTo>
                  <a:pt x="6273105" y="2606973"/>
                  <a:pt x="6263184" y="2611934"/>
                  <a:pt x="6243340" y="2611934"/>
                </a:cubicBezTo>
                <a:lnTo>
                  <a:pt x="6250781" y="2604493"/>
                </a:lnTo>
                <a:cubicBezTo>
                  <a:pt x="6261943" y="2597051"/>
                  <a:pt x="6268919" y="2593796"/>
                  <a:pt x="6271710" y="2594726"/>
                </a:cubicBezTo>
                <a:close/>
                <a:moveTo>
                  <a:pt x="6146601" y="2589610"/>
                </a:moveTo>
                <a:lnTo>
                  <a:pt x="6154043" y="2589610"/>
                </a:lnTo>
                <a:lnTo>
                  <a:pt x="6146601" y="2597051"/>
                </a:lnTo>
                <a:close/>
                <a:moveTo>
                  <a:pt x="6756797" y="2582169"/>
                </a:moveTo>
                <a:lnTo>
                  <a:pt x="6764238" y="2582169"/>
                </a:lnTo>
                <a:cubicBezTo>
                  <a:pt x="6759277" y="2587129"/>
                  <a:pt x="6754317" y="2589610"/>
                  <a:pt x="6749355" y="2589610"/>
                </a:cubicBezTo>
                <a:close/>
                <a:moveTo>
                  <a:pt x="6049863" y="2582169"/>
                </a:moveTo>
                <a:lnTo>
                  <a:pt x="6042422" y="2589610"/>
                </a:lnTo>
                <a:lnTo>
                  <a:pt x="6027539" y="2597051"/>
                </a:lnTo>
                <a:cubicBezTo>
                  <a:pt x="6027539" y="2597051"/>
                  <a:pt x="6030019" y="2594571"/>
                  <a:pt x="6034980" y="2589610"/>
                </a:cubicBezTo>
                <a:close/>
                <a:moveTo>
                  <a:pt x="6027539" y="2582169"/>
                </a:moveTo>
                <a:cubicBezTo>
                  <a:pt x="6027539" y="2587129"/>
                  <a:pt x="6026298" y="2589610"/>
                  <a:pt x="6023818" y="2589610"/>
                </a:cubicBezTo>
                <a:cubicBezTo>
                  <a:pt x="6021338" y="2589610"/>
                  <a:pt x="6020097" y="2588370"/>
                  <a:pt x="6020097" y="2585889"/>
                </a:cubicBezTo>
                <a:cubicBezTo>
                  <a:pt x="6020097" y="2583409"/>
                  <a:pt x="6022578" y="2582169"/>
                  <a:pt x="6027539" y="2582169"/>
                </a:cubicBezTo>
                <a:close/>
                <a:moveTo>
                  <a:pt x="5964287" y="2582169"/>
                </a:moveTo>
                <a:cubicBezTo>
                  <a:pt x="5961807" y="2582169"/>
                  <a:pt x="5959326" y="2584649"/>
                  <a:pt x="5956845" y="2589610"/>
                </a:cubicBezTo>
                <a:lnTo>
                  <a:pt x="5954613" y="2598540"/>
                </a:lnTo>
                <a:lnTo>
                  <a:pt x="5960566" y="2604493"/>
                </a:lnTo>
                <a:lnTo>
                  <a:pt x="5975449" y="2604493"/>
                </a:lnTo>
                <a:cubicBezTo>
                  <a:pt x="5975449" y="2604493"/>
                  <a:pt x="5976069" y="2603873"/>
                  <a:pt x="5977309" y="2602632"/>
                </a:cubicBezTo>
                <a:lnTo>
                  <a:pt x="5981236" y="2598705"/>
                </a:lnTo>
                <a:lnTo>
                  <a:pt x="5978821" y="2599842"/>
                </a:lnTo>
                <a:cubicBezTo>
                  <a:pt x="5973472" y="2601702"/>
                  <a:pt x="5969868" y="2600772"/>
                  <a:pt x="5968008" y="2597051"/>
                </a:cubicBezTo>
                <a:cubicBezTo>
                  <a:pt x="5968008" y="2592091"/>
                  <a:pt x="5968008" y="2589610"/>
                  <a:pt x="5968008" y="2589610"/>
                </a:cubicBezTo>
                <a:cubicBezTo>
                  <a:pt x="5968008" y="2584649"/>
                  <a:pt x="5966767" y="2582169"/>
                  <a:pt x="5964287" y="2582169"/>
                </a:cubicBezTo>
                <a:close/>
                <a:moveTo>
                  <a:pt x="5484316" y="2582169"/>
                </a:moveTo>
                <a:cubicBezTo>
                  <a:pt x="5479355" y="2587129"/>
                  <a:pt x="5474395" y="2589610"/>
                  <a:pt x="5469433" y="2589610"/>
                </a:cubicBezTo>
                <a:lnTo>
                  <a:pt x="5476875" y="2589610"/>
                </a:lnTo>
                <a:cubicBezTo>
                  <a:pt x="5481836" y="2584649"/>
                  <a:pt x="5484316" y="2582169"/>
                  <a:pt x="5484316" y="2582169"/>
                </a:cubicBezTo>
                <a:close/>
                <a:moveTo>
                  <a:pt x="6474023" y="2574727"/>
                </a:moveTo>
                <a:lnTo>
                  <a:pt x="6474023" y="2582169"/>
                </a:lnTo>
                <a:cubicBezTo>
                  <a:pt x="6474023" y="2582169"/>
                  <a:pt x="6471543" y="2582169"/>
                  <a:pt x="6466582" y="2582169"/>
                </a:cubicBezTo>
                <a:cubicBezTo>
                  <a:pt x="6466582" y="2577208"/>
                  <a:pt x="6469062" y="2574727"/>
                  <a:pt x="6474023" y="2574727"/>
                </a:cubicBezTo>
                <a:close/>
                <a:moveTo>
                  <a:pt x="6057304" y="2574727"/>
                </a:moveTo>
                <a:lnTo>
                  <a:pt x="6064746" y="2582169"/>
                </a:lnTo>
                <a:lnTo>
                  <a:pt x="6049863" y="2582169"/>
                </a:lnTo>
                <a:close/>
                <a:moveTo>
                  <a:pt x="6034980" y="2574727"/>
                </a:moveTo>
                <a:cubicBezTo>
                  <a:pt x="6039942" y="2574727"/>
                  <a:pt x="6042422" y="2575967"/>
                  <a:pt x="6042422" y="2578448"/>
                </a:cubicBezTo>
                <a:cubicBezTo>
                  <a:pt x="6042422" y="2580929"/>
                  <a:pt x="6039942" y="2582169"/>
                  <a:pt x="6034980" y="2582169"/>
                </a:cubicBezTo>
                <a:close/>
                <a:moveTo>
                  <a:pt x="5863828" y="2574727"/>
                </a:moveTo>
                <a:lnTo>
                  <a:pt x="5871269" y="2574727"/>
                </a:lnTo>
                <a:lnTo>
                  <a:pt x="5863828" y="2582169"/>
                </a:lnTo>
                <a:cubicBezTo>
                  <a:pt x="5853906" y="2587129"/>
                  <a:pt x="5848945" y="2590850"/>
                  <a:pt x="5848945" y="2593331"/>
                </a:cubicBezTo>
                <a:cubicBezTo>
                  <a:pt x="5848945" y="2595811"/>
                  <a:pt x="5846465" y="2597051"/>
                  <a:pt x="5841504" y="2597051"/>
                </a:cubicBezTo>
                <a:lnTo>
                  <a:pt x="5841504" y="2589610"/>
                </a:lnTo>
                <a:cubicBezTo>
                  <a:pt x="5846465" y="2589610"/>
                  <a:pt x="5848945" y="2587129"/>
                  <a:pt x="5848945" y="2582169"/>
                </a:cubicBezTo>
                <a:cubicBezTo>
                  <a:pt x="5848945" y="2577208"/>
                  <a:pt x="5850186" y="2575967"/>
                  <a:pt x="5852666" y="2578448"/>
                </a:cubicBezTo>
                <a:cubicBezTo>
                  <a:pt x="5855146" y="2580929"/>
                  <a:pt x="5858867" y="2579688"/>
                  <a:pt x="5863828" y="2574727"/>
                </a:cubicBezTo>
                <a:close/>
                <a:moveTo>
                  <a:pt x="5759648" y="2574727"/>
                </a:moveTo>
                <a:cubicBezTo>
                  <a:pt x="5759648" y="2579688"/>
                  <a:pt x="5762128" y="2579688"/>
                  <a:pt x="5767090" y="2574727"/>
                </a:cubicBezTo>
                <a:lnTo>
                  <a:pt x="5774531" y="2582169"/>
                </a:lnTo>
                <a:cubicBezTo>
                  <a:pt x="5769570" y="2582169"/>
                  <a:pt x="5765849" y="2582169"/>
                  <a:pt x="5763369" y="2582169"/>
                </a:cubicBezTo>
                <a:cubicBezTo>
                  <a:pt x="5760889" y="2582169"/>
                  <a:pt x="5757168" y="2584649"/>
                  <a:pt x="5752207" y="2589610"/>
                </a:cubicBezTo>
                <a:lnTo>
                  <a:pt x="5744765" y="2597051"/>
                </a:lnTo>
                <a:cubicBezTo>
                  <a:pt x="5749727" y="2597051"/>
                  <a:pt x="5752207" y="2595811"/>
                  <a:pt x="5752207" y="2593331"/>
                </a:cubicBezTo>
                <a:cubicBezTo>
                  <a:pt x="5752207" y="2590850"/>
                  <a:pt x="5753447" y="2590850"/>
                  <a:pt x="5755928" y="2593331"/>
                </a:cubicBezTo>
                <a:cubicBezTo>
                  <a:pt x="5758408" y="2595811"/>
                  <a:pt x="5757168" y="2599532"/>
                  <a:pt x="5752207" y="2604493"/>
                </a:cubicBezTo>
                <a:cubicBezTo>
                  <a:pt x="5742285" y="2609454"/>
                  <a:pt x="5737324" y="2609454"/>
                  <a:pt x="5737324" y="2604493"/>
                </a:cubicBezTo>
                <a:cubicBezTo>
                  <a:pt x="5727402" y="2594571"/>
                  <a:pt x="5729883" y="2587129"/>
                  <a:pt x="5744765" y="2582169"/>
                </a:cubicBezTo>
                <a:cubicBezTo>
                  <a:pt x="5744765" y="2582169"/>
                  <a:pt x="5746006" y="2580929"/>
                  <a:pt x="5748486" y="2578448"/>
                </a:cubicBezTo>
                <a:cubicBezTo>
                  <a:pt x="5750966" y="2575967"/>
                  <a:pt x="5754687" y="2574727"/>
                  <a:pt x="5759648" y="2574727"/>
                </a:cubicBezTo>
                <a:close/>
                <a:moveTo>
                  <a:pt x="401836" y="2574727"/>
                </a:moveTo>
                <a:cubicBezTo>
                  <a:pt x="406797" y="2579688"/>
                  <a:pt x="409278" y="2590850"/>
                  <a:pt x="409278" y="2608213"/>
                </a:cubicBezTo>
                <a:cubicBezTo>
                  <a:pt x="409278" y="2625577"/>
                  <a:pt x="406797" y="2634258"/>
                  <a:pt x="401836" y="2634258"/>
                </a:cubicBezTo>
                <a:cubicBezTo>
                  <a:pt x="396875" y="2634258"/>
                  <a:pt x="391914" y="2634258"/>
                  <a:pt x="386953" y="2634258"/>
                </a:cubicBezTo>
                <a:lnTo>
                  <a:pt x="386953" y="2626817"/>
                </a:lnTo>
                <a:lnTo>
                  <a:pt x="386953" y="2619376"/>
                </a:lnTo>
                <a:cubicBezTo>
                  <a:pt x="386953" y="2614415"/>
                  <a:pt x="386953" y="2611934"/>
                  <a:pt x="386953" y="2611934"/>
                </a:cubicBezTo>
                <a:cubicBezTo>
                  <a:pt x="391914" y="2611934"/>
                  <a:pt x="394395" y="2609454"/>
                  <a:pt x="394395" y="2604493"/>
                </a:cubicBezTo>
                <a:cubicBezTo>
                  <a:pt x="394395" y="2599532"/>
                  <a:pt x="394395" y="2594571"/>
                  <a:pt x="394395" y="2589610"/>
                </a:cubicBezTo>
                <a:cubicBezTo>
                  <a:pt x="399356" y="2579688"/>
                  <a:pt x="401836" y="2574727"/>
                  <a:pt x="401836" y="2574727"/>
                </a:cubicBezTo>
                <a:close/>
                <a:moveTo>
                  <a:pt x="334863" y="2574727"/>
                </a:moveTo>
                <a:lnTo>
                  <a:pt x="334863" y="2582169"/>
                </a:lnTo>
                <a:cubicBezTo>
                  <a:pt x="339824" y="2582169"/>
                  <a:pt x="342305" y="2584649"/>
                  <a:pt x="342305" y="2589610"/>
                </a:cubicBezTo>
                <a:cubicBezTo>
                  <a:pt x="342305" y="2594571"/>
                  <a:pt x="344785" y="2597051"/>
                  <a:pt x="349746" y="2597051"/>
                </a:cubicBezTo>
                <a:cubicBezTo>
                  <a:pt x="349746" y="2606973"/>
                  <a:pt x="349746" y="2611934"/>
                  <a:pt x="349746" y="2611934"/>
                </a:cubicBezTo>
                <a:lnTo>
                  <a:pt x="334863" y="2604493"/>
                </a:lnTo>
                <a:cubicBezTo>
                  <a:pt x="329903" y="2594571"/>
                  <a:pt x="327422" y="2587129"/>
                  <a:pt x="327422" y="2582169"/>
                </a:cubicBezTo>
                <a:close/>
                <a:moveTo>
                  <a:pt x="6726127" y="2571458"/>
                </a:moveTo>
                <a:lnTo>
                  <a:pt x="6719589" y="2574727"/>
                </a:lnTo>
                <a:cubicBezTo>
                  <a:pt x="6719589" y="2574727"/>
                  <a:pt x="6720830" y="2574107"/>
                  <a:pt x="6723310" y="2572867"/>
                </a:cubicBezTo>
                <a:close/>
                <a:moveTo>
                  <a:pt x="6503789" y="2567286"/>
                </a:moveTo>
                <a:lnTo>
                  <a:pt x="6488906" y="2574727"/>
                </a:lnTo>
                <a:cubicBezTo>
                  <a:pt x="6488906" y="2572247"/>
                  <a:pt x="6490147" y="2570387"/>
                  <a:pt x="6492627" y="2569146"/>
                </a:cubicBezTo>
                <a:close/>
                <a:moveTo>
                  <a:pt x="6302871" y="2567286"/>
                </a:moveTo>
                <a:cubicBezTo>
                  <a:pt x="6302871" y="2567286"/>
                  <a:pt x="6302871" y="2569766"/>
                  <a:pt x="6302871" y="2574727"/>
                </a:cubicBezTo>
                <a:cubicBezTo>
                  <a:pt x="6302871" y="2579688"/>
                  <a:pt x="6302871" y="2582169"/>
                  <a:pt x="6302871" y="2582169"/>
                </a:cubicBezTo>
                <a:cubicBezTo>
                  <a:pt x="6302871" y="2582169"/>
                  <a:pt x="6301630" y="2582169"/>
                  <a:pt x="6299150" y="2582169"/>
                </a:cubicBezTo>
                <a:cubicBezTo>
                  <a:pt x="6296670" y="2582169"/>
                  <a:pt x="6295429" y="2579688"/>
                  <a:pt x="6295429" y="2574727"/>
                </a:cubicBezTo>
                <a:close/>
                <a:moveTo>
                  <a:pt x="6109394" y="2567286"/>
                </a:moveTo>
                <a:cubicBezTo>
                  <a:pt x="6109394" y="2567286"/>
                  <a:pt x="6109394" y="2568526"/>
                  <a:pt x="6109394" y="2571006"/>
                </a:cubicBezTo>
                <a:cubicBezTo>
                  <a:pt x="6109394" y="2573487"/>
                  <a:pt x="6104433" y="2577208"/>
                  <a:pt x="6094511" y="2582169"/>
                </a:cubicBezTo>
                <a:lnTo>
                  <a:pt x="6087070" y="2589610"/>
                </a:lnTo>
                <a:lnTo>
                  <a:pt x="6079629" y="2589610"/>
                </a:lnTo>
                <a:lnTo>
                  <a:pt x="6064746" y="2597051"/>
                </a:lnTo>
                <a:lnTo>
                  <a:pt x="6057304" y="2597051"/>
                </a:lnTo>
                <a:lnTo>
                  <a:pt x="6072187" y="2589610"/>
                </a:lnTo>
                <a:lnTo>
                  <a:pt x="6094511" y="2574727"/>
                </a:lnTo>
                <a:close/>
                <a:moveTo>
                  <a:pt x="5789414" y="2567286"/>
                </a:moveTo>
                <a:cubicBezTo>
                  <a:pt x="5789414" y="2567286"/>
                  <a:pt x="5790034" y="2567286"/>
                  <a:pt x="5791274" y="2567286"/>
                </a:cubicBezTo>
                <a:lnTo>
                  <a:pt x="5793135" y="2567286"/>
                </a:lnTo>
                <a:cubicBezTo>
                  <a:pt x="5790654" y="2567286"/>
                  <a:pt x="5789414" y="2568526"/>
                  <a:pt x="5789414" y="2571006"/>
                </a:cubicBezTo>
                <a:cubicBezTo>
                  <a:pt x="5789414" y="2573487"/>
                  <a:pt x="5791894" y="2574727"/>
                  <a:pt x="5796855" y="2574727"/>
                </a:cubicBezTo>
                <a:lnTo>
                  <a:pt x="5796855" y="2582169"/>
                </a:lnTo>
                <a:cubicBezTo>
                  <a:pt x="5791894" y="2587129"/>
                  <a:pt x="5786934" y="2585889"/>
                  <a:pt x="5781972" y="2578448"/>
                </a:cubicBezTo>
                <a:cubicBezTo>
                  <a:pt x="5777011" y="2571006"/>
                  <a:pt x="5779492" y="2567286"/>
                  <a:pt x="5789414" y="2567286"/>
                </a:cubicBezTo>
                <a:close/>
                <a:moveTo>
                  <a:pt x="5692676" y="2567286"/>
                </a:moveTo>
                <a:lnTo>
                  <a:pt x="5700117" y="2582169"/>
                </a:lnTo>
                <a:cubicBezTo>
                  <a:pt x="5695156" y="2587129"/>
                  <a:pt x="5700117" y="2587129"/>
                  <a:pt x="5715000" y="2582169"/>
                </a:cubicBezTo>
                <a:cubicBezTo>
                  <a:pt x="5724921" y="2577208"/>
                  <a:pt x="5731123" y="2575967"/>
                  <a:pt x="5733603" y="2578448"/>
                </a:cubicBezTo>
                <a:cubicBezTo>
                  <a:pt x="5736083" y="2580929"/>
                  <a:pt x="5734844" y="2582169"/>
                  <a:pt x="5729883" y="2582169"/>
                </a:cubicBezTo>
                <a:cubicBezTo>
                  <a:pt x="5729883" y="2582169"/>
                  <a:pt x="5727402" y="2582169"/>
                  <a:pt x="5722441" y="2582169"/>
                </a:cubicBezTo>
                <a:cubicBezTo>
                  <a:pt x="5722441" y="2587129"/>
                  <a:pt x="5718720" y="2590850"/>
                  <a:pt x="5711279" y="2593331"/>
                </a:cubicBezTo>
                <a:cubicBezTo>
                  <a:pt x="5703838" y="2595811"/>
                  <a:pt x="5697637" y="2599532"/>
                  <a:pt x="5692676" y="2604493"/>
                </a:cubicBezTo>
                <a:cubicBezTo>
                  <a:pt x="5682754" y="2609454"/>
                  <a:pt x="5675313" y="2613174"/>
                  <a:pt x="5670351" y="2615655"/>
                </a:cubicBezTo>
                <a:cubicBezTo>
                  <a:pt x="5665390" y="2618136"/>
                  <a:pt x="5660430" y="2616895"/>
                  <a:pt x="5655469" y="2611934"/>
                </a:cubicBezTo>
                <a:lnTo>
                  <a:pt x="5655469" y="2604493"/>
                </a:lnTo>
                <a:lnTo>
                  <a:pt x="5662910" y="2597051"/>
                </a:lnTo>
                <a:cubicBezTo>
                  <a:pt x="5662910" y="2587129"/>
                  <a:pt x="5665390" y="2587129"/>
                  <a:pt x="5670351" y="2597051"/>
                </a:cubicBezTo>
                <a:lnTo>
                  <a:pt x="5685234" y="2589610"/>
                </a:lnTo>
                <a:cubicBezTo>
                  <a:pt x="5685234" y="2584649"/>
                  <a:pt x="5686475" y="2579688"/>
                  <a:pt x="5688955" y="2574727"/>
                </a:cubicBezTo>
                <a:cubicBezTo>
                  <a:pt x="5691435" y="2569766"/>
                  <a:pt x="5692676" y="2567286"/>
                  <a:pt x="5692676" y="2567286"/>
                </a:cubicBezTo>
                <a:close/>
                <a:moveTo>
                  <a:pt x="543223" y="2567286"/>
                </a:moveTo>
                <a:lnTo>
                  <a:pt x="550664" y="2567286"/>
                </a:lnTo>
                <a:cubicBezTo>
                  <a:pt x="550664" y="2567286"/>
                  <a:pt x="550664" y="2569766"/>
                  <a:pt x="550664" y="2574727"/>
                </a:cubicBezTo>
                <a:close/>
                <a:moveTo>
                  <a:pt x="6749355" y="2559844"/>
                </a:moveTo>
                <a:lnTo>
                  <a:pt x="6726127" y="2571458"/>
                </a:lnTo>
                <a:lnTo>
                  <a:pt x="6734472" y="2567286"/>
                </a:lnTo>
                <a:close/>
                <a:moveTo>
                  <a:pt x="6295429" y="2559844"/>
                </a:moveTo>
                <a:lnTo>
                  <a:pt x="6287988" y="2567286"/>
                </a:lnTo>
                <a:cubicBezTo>
                  <a:pt x="6278067" y="2567286"/>
                  <a:pt x="6263184" y="2574727"/>
                  <a:pt x="6243340" y="2589610"/>
                </a:cubicBezTo>
                <a:lnTo>
                  <a:pt x="6228457" y="2597051"/>
                </a:lnTo>
                <a:cubicBezTo>
                  <a:pt x="6233418" y="2592091"/>
                  <a:pt x="6245820" y="2584649"/>
                  <a:pt x="6265664" y="2574727"/>
                </a:cubicBezTo>
                <a:cubicBezTo>
                  <a:pt x="6285508" y="2564805"/>
                  <a:pt x="6295429" y="2559844"/>
                  <a:pt x="6295429" y="2559844"/>
                </a:cubicBezTo>
                <a:close/>
                <a:moveTo>
                  <a:pt x="6191250" y="2559844"/>
                </a:moveTo>
                <a:lnTo>
                  <a:pt x="6183808" y="2574727"/>
                </a:lnTo>
                <a:cubicBezTo>
                  <a:pt x="6168926" y="2589610"/>
                  <a:pt x="6161484" y="2592091"/>
                  <a:pt x="6161484" y="2582169"/>
                </a:cubicBezTo>
                <a:cubicBezTo>
                  <a:pt x="6161484" y="2577208"/>
                  <a:pt x="6166445" y="2572247"/>
                  <a:pt x="6176367" y="2567286"/>
                </a:cubicBezTo>
                <a:close/>
                <a:moveTo>
                  <a:pt x="6124277" y="2559844"/>
                </a:moveTo>
                <a:lnTo>
                  <a:pt x="6124277" y="2567286"/>
                </a:lnTo>
                <a:cubicBezTo>
                  <a:pt x="6119316" y="2567286"/>
                  <a:pt x="6115595" y="2567286"/>
                  <a:pt x="6113115" y="2567286"/>
                </a:cubicBezTo>
                <a:cubicBezTo>
                  <a:pt x="6110635" y="2567286"/>
                  <a:pt x="6109394" y="2567286"/>
                  <a:pt x="6109394" y="2567286"/>
                </a:cubicBezTo>
                <a:close/>
                <a:moveTo>
                  <a:pt x="5938242" y="2559844"/>
                </a:moveTo>
                <a:lnTo>
                  <a:pt x="5938242" y="2567286"/>
                </a:lnTo>
                <a:cubicBezTo>
                  <a:pt x="5943203" y="2567286"/>
                  <a:pt x="5945683" y="2564805"/>
                  <a:pt x="5945683" y="2559844"/>
                </a:cubicBezTo>
                <a:cubicBezTo>
                  <a:pt x="5945683" y="2559844"/>
                  <a:pt x="5943203" y="2559844"/>
                  <a:pt x="5938242" y="2559844"/>
                </a:cubicBezTo>
                <a:close/>
                <a:moveTo>
                  <a:pt x="5908476" y="2552403"/>
                </a:moveTo>
                <a:cubicBezTo>
                  <a:pt x="5913438" y="2552403"/>
                  <a:pt x="5913438" y="2554884"/>
                  <a:pt x="5908476" y="2559844"/>
                </a:cubicBezTo>
                <a:lnTo>
                  <a:pt x="5901035" y="2559844"/>
                </a:lnTo>
                <a:cubicBezTo>
                  <a:pt x="5901035" y="2554884"/>
                  <a:pt x="5903515" y="2552403"/>
                  <a:pt x="5908476" y="2552403"/>
                </a:cubicBezTo>
                <a:close/>
                <a:moveTo>
                  <a:pt x="5834062" y="2552403"/>
                </a:moveTo>
                <a:lnTo>
                  <a:pt x="5826621" y="2559844"/>
                </a:lnTo>
                <a:lnTo>
                  <a:pt x="5819179" y="2567286"/>
                </a:lnTo>
                <a:lnTo>
                  <a:pt x="5819179" y="2559844"/>
                </a:lnTo>
                <a:close/>
                <a:moveTo>
                  <a:pt x="5767090" y="2552403"/>
                </a:moveTo>
                <a:cubicBezTo>
                  <a:pt x="5767090" y="2552403"/>
                  <a:pt x="5769570" y="2552403"/>
                  <a:pt x="5774531" y="2552403"/>
                </a:cubicBezTo>
                <a:lnTo>
                  <a:pt x="5781972" y="2552403"/>
                </a:lnTo>
                <a:cubicBezTo>
                  <a:pt x="5781972" y="2552403"/>
                  <a:pt x="5779492" y="2554884"/>
                  <a:pt x="5774531" y="2559844"/>
                </a:cubicBezTo>
                <a:lnTo>
                  <a:pt x="5759648" y="2567286"/>
                </a:lnTo>
                <a:lnTo>
                  <a:pt x="5752207" y="2567286"/>
                </a:lnTo>
                <a:cubicBezTo>
                  <a:pt x="5757168" y="2567286"/>
                  <a:pt x="5759648" y="2564805"/>
                  <a:pt x="5759648" y="2559844"/>
                </a:cubicBezTo>
                <a:cubicBezTo>
                  <a:pt x="5759648" y="2554884"/>
                  <a:pt x="5762128" y="2552403"/>
                  <a:pt x="5767090" y="2552403"/>
                </a:cubicBezTo>
                <a:close/>
                <a:moveTo>
                  <a:pt x="5670351" y="2552403"/>
                </a:moveTo>
                <a:cubicBezTo>
                  <a:pt x="5670351" y="2557364"/>
                  <a:pt x="5667871" y="2559844"/>
                  <a:pt x="5662910" y="2559844"/>
                </a:cubicBezTo>
                <a:cubicBezTo>
                  <a:pt x="5662910" y="2564805"/>
                  <a:pt x="5660430" y="2567286"/>
                  <a:pt x="5655469" y="2567286"/>
                </a:cubicBezTo>
                <a:lnTo>
                  <a:pt x="5670351" y="2567286"/>
                </a:lnTo>
                <a:cubicBezTo>
                  <a:pt x="5675313" y="2562325"/>
                  <a:pt x="5675313" y="2557364"/>
                  <a:pt x="5670351" y="2552403"/>
                </a:cubicBezTo>
                <a:close/>
                <a:moveTo>
                  <a:pt x="6533554" y="2544962"/>
                </a:moveTo>
                <a:lnTo>
                  <a:pt x="6540996" y="2544962"/>
                </a:lnTo>
                <a:cubicBezTo>
                  <a:pt x="6540996" y="2549922"/>
                  <a:pt x="6538516" y="2552403"/>
                  <a:pt x="6533554" y="2552403"/>
                </a:cubicBezTo>
                <a:lnTo>
                  <a:pt x="6526113" y="2552403"/>
                </a:lnTo>
                <a:cubicBezTo>
                  <a:pt x="6526113" y="2552403"/>
                  <a:pt x="6528593" y="2549922"/>
                  <a:pt x="6533554" y="2544962"/>
                </a:cubicBezTo>
                <a:close/>
                <a:moveTo>
                  <a:pt x="6332636" y="2544962"/>
                </a:moveTo>
                <a:lnTo>
                  <a:pt x="6340078" y="2552403"/>
                </a:lnTo>
                <a:cubicBezTo>
                  <a:pt x="6335117" y="2557364"/>
                  <a:pt x="6330156" y="2557364"/>
                  <a:pt x="6325195" y="2552403"/>
                </a:cubicBezTo>
                <a:close/>
                <a:moveTo>
                  <a:pt x="6310312" y="2544962"/>
                </a:moveTo>
                <a:lnTo>
                  <a:pt x="6310312" y="2552403"/>
                </a:lnTo>
                <a:lnTo>
                  <a:pt x="6302871" y="2552403"/>
                </a:lnTo>
                <a:cubicBezTo>
                  <a:pt x="6302871" y="2552403"/>
                  <a:pt x="6305351" y="2549922"/>
                  <a:pt x="6310312" y="2544962"/>
                </a:cubicBezTo>
                <a:close/>
                <a:moveTo>
                  <a:pt x="6139160" y="2544962"/>
                </a:moveTo>
                <a:lnTo>
                  <a:pt x="6154043" y="2544962"/>
                </a:lnTo>
                <a:cubicBezTo>
                  <a:pt x="6154043" y="2544962"/>
                  <a:pt x="6149081" y="2547442"/>
                  <a:pt x="6139160" y="2552403"/>
                </a:cubicBezTo>
                <a:lnTo>
                  <a:pt x="6131719" y="2552403"/>
                </a:lnTo>
                <a:close/>
                <a:moveTo>
                  <a:pt x="5930801" y="2544962"/>
                </a:moveTo>
                <a:cubicBezTo>
                  <a:pt x="5930801" y="2544962"/>
                  <a:pt x="5928320" y="2547442"/>
                  <a:pt x="5923359" y="2552403"/>
                </a:cubicBezTo>
                <a:cubicBezTo>
                  <a:pt x="5923359" y="2552403"/>
                  <a:pt x="5920879" y="2552403"/>
                  <a:pt x="5915918" y="2552403"/>
                </a:cubicBezTo>
                <a:close/>
                <a:moveTo>
                  <a:pt x="6548437" y="2537520"/>
                </a:moveTo>
                <a:cubicBezTo>
                  <a:pt x="6553399" y="2537520"/>
                  <a:pt x="6555879" y="2537520"/>
                  <a:pt x="6555879" y="2537520"/>
                </a:cubicBezTo>
                <a:cubicBezTo>
                  <a:pt x="6550917" y="2542481"/>
                  <a:pt x="6548437" y="2544962"/>
                  <a:pt x="6548437" y="2544962"/>
                </a:cubicBezTo>
                <a:cubicBezTo>
                  <a:pt x="6548437" y="2544962"/>
                  <a:pt x="6545957" y="2544962"/>
                  <a:pt x="6540996" y="2544962"/>
                </a:cubicBezTo>
                <a:close/>
                <a:moveTo>
                  <a:pt x="6198691" y="2537520"/>
                </a:moveTo>
                <a:lnTo>
                  <a:pt x="6191250" y="2552403"/>
                </a:lnTo>
                <a:cubicBezTo>
                  <a:pt x="6186288" y="2557364"/>
                  <a:pt x="6182568" y="2558604"/>
                  <a:pt x="6180088" y="2556124"/>
                </a:cubicBezTo>
                <a:cubicBezTo>
                  <a:pt x="6177608" y="2553643"/>
                  <a:pt x="6175126" y="2554884"/>
                  <a:pt x="6172646" y="2559844"/>
                </a:cubicBezTo>
                <a:cubicBezTo>
                  <a:pt x="6170166" y="2564805"/>
                  <a:pt x="6163964" y="2569766"/>
                  <a:pt x="6154043" y="2574727"/>
                </a:cubicBezTo>
                <a:lnTo>
                  <a:pt x="6146601" y="2574727"/>
                </a:lnTo>
                <a:cubicBezTo>
                  <a:pt x="6146601" y="2569766"/>
                  <a:pt x="6139160" y="2569766"/>
                  <a:pt x="6124277" y="2574727"/>
                </a:cubicBezTo>
                <a:lnTo>
                  <a:pt x="6131719" y="2567286"/>
                </a:lnTo>
                <a:cubicBezTo>
                  <a:pt x="6146601" y="2557364"/>
                  <a:pt x="6154043" y="2557364"/>
                  <a:pt x="6154043" y="2567286"/>
                </a:cubicBezTo>
                <a:lnTo>
                  <a:pt x="6161484" y="2559844"/>
                </a:lnTo>
                <a:cubicBezTo>
                  <a:pt x="6161484" y="2554884"/>
                  <a:pt x="6162725" y="2552403"/>
                  <a:pt x="6165205" y="2552403"/>
                </a:cubicBezTo>
                <a:cubicBezTo>
                  <a:pt x="6167685" y="2552403"/>
                  <a:pt x="6171406" y="2549922"/>
                  <a:pt x="6176367" y="2544962"/>
                </a:cubicBezTo>
                <a:cubicBezTo>
                  <a:pt x="6181328" y="2544962"/>
                  <a:pt x="6185049" y="2543721"/>
                  <a:pt x="6187529" y="2541241"/>
                </a:cubicBezTo>
                <a:cubicBezTo>
                  <a:pt x="6190009" y="2538760"/>
                  <a:pt x="6193730" y="2537520"/>
                  <a:pt x="6198691" y="2537520"/>
                </a:cubicBezTo>
                <a:close/>
                <a:moveTo>
                  <a:pt x="5608960" y="2533800"/>
                </a:moveTo>
                <a:cubicBezTo>
                  <a:pt x="5607720" y="2533800"/>
                  <a:pt x="5605859" y="2535040"/>
                  <a:pt x="5603379" y="2537520"/>
                </a:cubicBezTo>
                <a:cubicBezTo>
                  <a:pt x="5598417" y="2542481"/>
                  <a:pt x="5595937" y="2546202"/>
                  <a:pt x="5595937" y="2548682"/>
                </a:cubicBezTo>
                <a:cubicBezTo>
                  <a:pt x="5595937" y="2551163"/>
                  <a:pt x="5598417" y="2549922"/>
                  <a:pt x="5603379" y="2544962"/>
                </a:cubicBezTo>
                <a:cubicBezTo>
                  <a:pt x="5608340" y="2540001"/>
                  <a:pt x="5610820" y="2537520"/>
                  <a:pt x="5610820" y="2537520"/>
                </a:cubicBezTo>
                <a:cubicBezTo>
                  <a:pt x="5610820" y="2535040"/>
                  <a:pt x="5610200" y="2533800"/>
                  <a:pt x="5608960" y="2533800"/>
                </a:cubicBezTo>
                <a:close/>
                <a:moveTo>
                  <a:pt x="6332636" y="2530079"/>
                </a:moveTo>
                <a:lnTo>
                  <a:pt x="6340078" y="2530079"/>
                </a:lnTo>
                <a:cubicBezTo>
                  <a:pt x="6340078" y="2530079"/>
                  <a:pt x="6337598" y="2532559"/>
                  <a:pt x="6332636" y="2537520"/>
                </a:cubicBezTo>
                <a:close/>
                <a:moveTo>
                  <a:pt x="6090791" y="2530079"/>
                </a:moveTo>
                <a:cubicBezTo>
                  <a:pt x="6088311" y="2530079"/>
                  <a:pt x="6087070" y="2532559"/>
                  <a:pt x="6087070" y="2537520"/>
                </a:cubicBezTo>
                <a:cubicBezTo>
                  <a:pt x="6087070" y="2537520"/>
                  <a:pt x="6088311" y="2537520"/>
                  <a:pt x="6090791" y="2537520"/>
                </a:cubicBezTo>
                <a:cubicBezTo>
                  <a:pt x="6093271" y="2537520"/>
                  <a:pt x="6094511" y="2537520"/>
                  <a:pt x="6094511" y="2537520"/>
                </a:cubicBezTo>
                <a:cubicBezTo>
                  <a:pt x="6094511" y="2532559"/>
                  <a:pt x="6093271" y="2530079"/>
                  <a:pt x="6090791" y="2530079"/>
                </a:cubicBezTo>
                <a:close/>
                <a:moveTo>
                  <a:pt x="5703838" y="2530079"/>
                </a:moveTo>
                <a:cubicBezTo>
                  <a:pt x="5701358" y="2530079"/>
                  <a:pt x="5700117" y="2532559"/>
                  <a:pt x="5700117" y="2537520"/>
                </a:cubicBezTo>
                <a:cubicBezTo>
                  <a:pt x="5705078" y="2532559"/>
                  <a:pt x="5707558" y="2530079"/>
                  <a:pt x="5707558" y="2530079"/>
                </a:cubicBezTo>
                <a:cubicBezTo>
                  <a:pt x="5707558" y="2530079"/>
                  <a:pt x="5706318" y="2530079"/>
                  <a:pt x="5703838" y="2530079"/>
                </a:cubicBezTo>
                <a:close/>
                <a:moveTo>
                  <a:pt x="5958706" y="2525428"/>
                </a:moveTo>
                <a:cubicBezTo>
                  <a:pt x="5959946" y="2526048"/>
                  <a:pt x="5960566" y="2527599"/>
                  <a:pt x="5960566" y="2530079"/>
                </a:cubicBezTo>
                <a:cubicBezTo>
                  <a:pt x="5960566" y="2535039"/>
                  <a:pt x="5958086" y="2537520"/>
                  <a:pt x="5953125" y="2537520"/>
                </a:cubicBezTo>
                <a:cubicBezTo>
                  <a:pt x="5948163" y="2537520"/>
                  <a:pt x="5945683" y="2538760"/>
                  <a:pt x="5945683" y="2541241"/>
                </a:cubicBezTo>
                <a:cubicBezTo>
                  <a:pt x="5945683" y="2543721"/>
                  <a:pt x="5940722" y="2544962"/>
                  <a:pt x="5930801" y="2544962"/>
                </a:cubicBezTo>
                <a:cubicBezTo>
                  <a:pt x="5945683" y="2530079"/>
                  <a:pt x="5954985" y="2523567"/>
                  <a:pt x="5958706" y="2525428"/>
                </a:cubicBezTo>
                <a:close/>
                <a:moveTo>
                  <a:pt x="5827551" y="2525428"/>
                </a:moveTo>
                <a:cubicBezTo>
                  <a:pt x="5828171" y="2524808"/>
                  <a:pt x="5829102" y="2525118"/>
                  <a:pt x="5830342" y="2526358"/>
                </a:cubicBezTo>
                <a:cubicBezTo>
                  <a:pt x="5832822" y="2528839"/>
                  <a:pt x="5831582" y="2530079"/>
                  <a:pt x="5826621" y="2530079"/>
                </a:cubicBezTo>
                <a:cubicBezTo>
                  <a:pt x="5826621" y="2527599"/>
                  <a:pt x="5826931" y="2526048"/>
                  <a:pt x="5827551" y="2525428"/>
                </a:cubicBezTo>
                <a:close/>
                <a:moveTo>
                  <a:pt x="6585644" y="2522637"/>
                </a:moveTo>
                <a:lnTo>
                  <a:pt x="6578203" y="2530079"/>
                </a:lnTo>
                <a:lnTo>
                  <a:pt x="6570761" y="2530079"/>
                </a:lnTo>
                <a:cubicBezTo>
                  <a:pt x="6570761" y="2530079"/>
                  <a:pt x="6573242" y="2528839"/>
                  <a:pt x="6578203" y="2526358"/>
                </a:cubicBezTo>
                <a:cubicBezTo>
                  <a:pt x="6583164" y="2523877"/>
                  <a:pt x="6585644" y="2522637"/>
                  <a:pt x="6585644" y="2522637"/>
                </a:cubicBezTo>
                <a:close/>
                <a:moveTo>
                  <a:pt x="6503789" y="2522637"/>
                </a:moveTo>
                <a:lnTo>
                  <a:pt x="6503789" y="2530079"/>
                </a:lnTo>
                <a:lnTo>
                  <a:pt x="6496347" y="2530079"/>
                </a:lnTo>
                <a:cubicBezTo>
                  <a:pt x="6501309" y="2525118"/>
                  <a:pt x="6503789" y="2522637"/>
                  <a:pt x="6503789" y="2522637"/>
                </a:cubicBezTo>
                <a:close/>
                <a:moveTo>
                  <a:pt x="6429375" y="2522637"/>
                </a:moveTo>
                <a:lnTo>
                  <a:pt x="6421933" y="2530079"/>
                </a:lnTo>
                <a:cubicBezTo>
                  <a:pt x="6421933" y="2530079"/>
                  <a:pt x="6420693" y="2531319"/>
                  <a:pt x="6418213" y="2533799"/>
                </a:cubicBezTo>
                <a:cubicBezTo>
                  <a:pt x="6415733" y="2536280"/>
                  <a:pt x="6414492" y="2537520"/>
                  <a:pt x="6414492" y="2537520"/>
                </a:cubicBezTo>
                <a:lnTo>
                  <a:pt x="6414492" y="2530079"/>
                </a:lnTo>
                <a:cubicBezTo>
                  <a:pt x="6419453" y="2525118"/>
                  <a:pt x="6424413" y="2522637"/>
                  <a:pt x="6429375" y="2522637"/>
                </a:cubicBezTo>
                <a:close/>
                <a:moveTo>
                  <a:pt x="6317754" y="2522637"/>
                </a:moveTo>
                <a:lnTo>
                  <a:pt x="6310312" y="2530079"/>
                </a:lnTo>
                <a:cubicBezTo>
                  <a:pt x="6295429" y="2540001"/>
                  <a:pt x="6287988" y="2542481"/>
                  <a:pt x="6287988" y="2537520"/>
                </a:cubicBezTo>
                <a:cubicBezTo>
                  <a:pt x="6287988" y="2537520"/>
                  <a:pt x="6292949" y="2535039"/>
                  <a:pt x="6302871" y="2530079"/>
                </a:cubicBezTo>
                <a:cubicBezTo>
                  <a:pt x="6312792" y="2525118"/>
                  <a:pt x="6317754" y="2522637"/>
                  <a:pt x="6317754" y="2522637"/>
                </a:cubicBezTo>
                <a:close/>
                <a:moveTo>
                  <a:pt x="5982890" y="2522637"/>
                </a:moveTo>
                <a:cubicBezTo>
                  <a:pt x="5977929" y="2522637"/>
                  <a:pt x="5975449" y="2525118"/>
                  <a:pt x="5975449" y="2530079"/>
                </a:cubicBezTo>
                <a:lnTo>
                  <a:pt x="5990332" y="2530079"/>
                </a:lnTo>
                <a:close/>
                <a:moveTo>
                  <a:pt x="5722441" y="2522637"/>
                </a:moveTo>
                <a:cubicBezTo>
                  <a:pt x="5717480" y="2522637"/>
                  <a:pt x="5715000" y="2525118"/>
                  <a:pt x="5715000" y="2530079"/>
                </a:cubicBezTo>
                <a:lnTo>
                  <a:pt x="5729883" y="2530079"/>
                </a:lnTo>
                <a:cubicBezTo>
                  <a:pt x="5734844" y="2525118"/>
                  <a:pt x="5736083" y="2522637"/>
                  <a:pt x="5733603" y="2522637"/>
                </a:cubicBezTo>
                <a:cubicBezTo>
                  <a:pt x="5731123" y="2522637"/>
                  <a:pt x="5727402" y="2522637"/>
                  <a:pt x="5722441" y="2522637"/>
                </a:cubicBezTo>
                <a:close/>
                <a:moveTo>
                  <a:pt x="5625703" y="2522637"/>
                </a:moveTo>
                <a:lnTo>
                  <a:pt x="5625703" y="2530079"/>
                </a:lnTo>
                <a:cubicBezTo>
                  <a:pt x="5635624" y="2535039"/>
                  <a:pt x="5638106" y="2532559"/>
                  <a:pt x="5633144" y="2522637"/>
                </a:cubicBezTo>
                <a:cubicBezTo>
                  <a:pt x="5633144" y="2522637"/>
                  <a:pt x="5630664" y="2522637"/>
                  <a:pt x="5625703" y="2522637"/>
                </a:cubicBezTo>
                <a:close/>
                <a:moveTo>
                  <a:pt x="6218690" y="2520777"/>
                </a:moveTo>
                <a:cubicBezTo>
                  <a:pt x="6221480" y="2520777"/>
                  <a:pt x="6224736" y="2521397"/>
                  <a:pt x="6228457" y="2522637"/>
                </a:cubicBezTo>
                <a:cubicBezTo>
                  <a:pt x="6233418" y="2522637"/>
                  <a:pt x="6235898" y="2523877"/>
                  <a:pt x="6235898" y="2526358"/>
                </a:cubicBezTo>
                <a:cubicBezTo>
                  <a:pt x="6235898" y="2528839"/>
                  <a:pt x="6233418" y="2532559"/>
                  <a:pt x="6228457" y="2537520"/>
                </a:cubicBezTo>
                <a:cubicBezTo>
                  <a:pt x="6213574" y="2542481"/>
                  <a:pt x="6206133" y="2542481"/>
                  <a:pt x="6206133" y="2537520"/>
                </a:cubicBezTo>
                <a:cubicBezTo>
                  <a:pt x="6206133" y="2526358"/>
                  <a:pt x="6210318" y="2520777"/>
                  <a:pt x="6218690" y="2520777"/>
                </a:cubicBezTo>
                <a:close/>
                <a:moveTo>
                  <a:pt x="6674941" y="2515196"/>
                </a:moveTo>
                <a:lnTo>
                  <a:pt x="6674941" y="2522637"/>
                </a:lnTo>
                <a:cubicBezTo>
                  <a:pt x="6674941" y="2522637"/>
                  <a:pt x="6672461" y="2522637"/>
                  <a:pt x="6667499" y="2522637"/>
                </a:cubicBezTo>
                <a:cubicBezTo>
                  <a:pt x="6667499" y="2517677"/>
                  <a:pt x="6669979" y="2515196"/>
                  <a:pt x="6674941" y="2515196"/>
                </a:cubicBezTo>
                <a:close/>
                <a:moveTo>
                  <a:pt x="6258222" y="2515196"/>
                </a:moveTo>
                <a:lnTo>
                  <a:pt x="6258222" y="2522637"/>
                </a:lnTo>
                <a:lnTo>
                  <a:pt x="6250781" y="2522637"/>
                </a:lnTo>
                <a:cubicBezTo>
                  <a:pt x="6250781" y="2517677"/>
                  <a:pt x="6253261" y="2515196"/>
                  <a:pt x="6258222" y="2515196"/>
                </a:cubicBezTo>
                <a:close/>
                <a:moveTo>
                  <a:pt x="5871269" y="2515196"/>
                </a:moveTo>
                <a:cubicBezTo>
                  <a:pt x="5871269" y="2515196"/>
                  <a:pt x="5872510" y="2516436"/>
                  <a:pt x="5874990" y="2518917"/>
                </a:cubicBezTo>
                <a:cubicBezTo>
                  <a:pt x="5877470" y="2521397"/>
                  <a:pt x="5881191" y="2522637"/>
                  <a:pt x="5886152" y="2522637"/>
                </a:cubicBezTo>
                <a:lnTo>
                  <a:pt x="5893594" y="2522637"/>
                </a:lnTo>
                <a:cubicBezTo>
                  <a:pt x="5893594" y="2532559"/>
                  <a:pt x="5886152" y="2537520"/>
                  <a:pt x="5871269" y="2537520"/>
                </a:cubicBezTo>
                <a:cubicBezTo>
                  <a:pt x="5866308" y="2537520"/>
                  <a:pt x="5862587" y="2538760"/>
                  <a:pt x="5860107" y="2541241"/>
                </a:cubicBezTo>
                <a:cubicBezTo>
                  <a:pt x="5857627" y="2543721"/>
                  <a:pt x="5855146" y="2544962"/>
                  <a:pt x="5852666" y="2544962"/>
                </a:cubicBezTo>
                <a:cubicBezTo>
                  <a:pt x="5850186" y="2544962"/>
                  <a:pt x="5848945" y="2544962"/>
                  <a:pt x="5848945" y="2544962"/>
                </a:cubicBezTo>
                <a:lnTo>
                  <a:pt x="5856386" y="2537520"/>
                </a:lnTo>
                <a:cubicBezTo>
                  <a:pt x="5856386" y="2537520"/>
                  <a:pt x="5857627" y="2536280"/>
                  <a:pt x="5860107" y="2533799"/>
                </a:cubicBezTo>
                <a:cubicBezTo>
                  <a:pt x="5862587" y="2531319"/>
                  <a:pt x="5866308" y="2527598"/>
                  <a:pt x="5871269" y="2522637"/>
                </a:cubicBezTo>
                <a:close/>
                <a:moveTo>
                  <a:pt x="5908476" y="2507755"/>
                </a:moveTo>
                <a:lnTo>
                  <a:pt x="5915918" y="2515196"/>
                </a:lnTo>
                <a:cubicBezTo>
                  <a:pt x="5915918" y="2515196"/>
                  <a:pt x="5913438" y="2515196"/>
                  <a:pt x="5908476" y="2515196"/>
                </a:cubicBezTo>
                <a:cubicBezTo>
                  <a:pt x="5908476" y="2510235"/>
                  <a:pt x="5908476" y="2507755"/>
                  <a:pt x="5908476" y="2507755"/>
                </a:cubicBezTo>
                <a:close/>
                <a:moveTo>
                  <a:pt x="5752207" y="2507755"/>
                </a:moveTo>
                <a:cubicBezTo>
                  <a:pt x="5752207" y="2507755"/>
                  <a:pt x="5749727" y="2510235"/>
                  <a:pt x="5744765" y="2515196"/>
                </a:cubicBezTo>
                <a:cubicBezTo>
                  <a:pt x="5749727" y="2515196"/>
                  <a:pt x="5752207" y="2515196"/>
                  <a:pt x="5752207" y="2515196"/>
                </a:cubicBezTo>
                <a:close/>
                <a:moveTo>
                  <a:pt x="6271245" y="2503104"/>
                </a:moveTo>
                <a:cubicBezTo>
                  <a:pt x="6272485" y="2503724"/>
                  <a:pt x="6273105" y="2505274"/>
                  <a:pt x="6273105" y="2507755"/>
                </a:cubicBezTo>
                <a:cubicBezTo>
                  <a:pt x="6273105" y="2512715"/>
                  <a:pt x="6270625" y="2515196"/>
                  <a:pt x="6265664" y="2515196"/>
                </a:cubicBezTo>
                <a:cubicBezTo>
                  <a:pt x="6260703" y="2510235"/>
                  <a:pt x="6260703" y="2506514"/>
                  <a:pt x="6265664" y="2504034"/>
                </a:cubicBezTo>
                <a:cubicBezTo>
                  <a:pt x="6268144" y="2502794"/>
                  <a:pt x="6270005" y="2502483"/>
                  <a:pt x="6271245" y="2503104"/>
                </a:cubicBezTo>
                <a:close/>
                <a:moveTo>
                  <a:pt x="6704707" y="2500313"/>
                </a:moveTo>
                <a:lnTo>
                  <a:pt x="6712148" y="2507755"/>
                </a:lnTo>
                <a:cubicBezTo>
                  <a:pt x="6697265" y="2512715"/>
                  <a:pt x="6689823" y="2512715"/>
                  <a:pt x="6689823" y="2507755"/>
                </a:cubicBezTo>
                <a:cubicBezTo>
                  <a:pt x="6689823" y="2507755"/>
                  <a:pt x="6694785" y="2505274"/>
                  <a:pt x="6704707" y="2500313"/>
                </a:cubicBezTo>
                <a:close/>
                <a:moveTo>
                  <a:pt x="6124277" y="2500313"/>
                </a:moveTo>
                <a:lnTo>
                  <a:pt x="6109394" y="2507755"/>
                </a:lnTo>
                <a:cubicBezTo>
                  <a:pt x="6114356" y="2507755"/>
                  <a:pt x="6118076" y="2506514"/>
                  <a:pt x="6120556" y="2504034"/>
                </a:cubicBezTo>
                <a:cubicBezTo>
                  <a:pt x="6123036" y="2501553"/>
                  <a:pt x="6124277" y="2500313"/>
                  <a:pt x="6124277" y="2500313"/>
                </a:cubicBezTo>
                <a:close/>
                <a:moveTo>
                  <a:pt x="5886152" y="2500313"/>
                </a:moveTo>
                <a:cubicBezTo>
                  <a:pt x="5886152" y="2500313"/>
                  <a:pt x="5886152" y="2502794"/>
                  <a:pt x="5886152" y="2507755"/>
                </a:cubicBezTo>
                <a:lnTo>
                  <a:pt x="5878711" y="2507755"/>
                </a:lnTo>
                <a:cubicBezTo>
                  <a:pt x="5878711" y="2502794"/>
                  <a:pt x="5881191" y="2500313"/>
                  <a:pt x="5886152" y="2500313"/>
                </a:cubicBezTo>
                <a:close/>
                <a:moveTo>
                  <a:pt x="5406181" y="2500313"/>
                </a:moveTo>
                <a:cubicBezTo>
                  <a:pt x="5403701" y="2500313"/>
                  <a:pt x="5402461" y="2502794"/>
                  <a:pt x="5402461" y="2507755"/>
                </a:cubicBezTo>
                <a:cubicBezTo>
                  <a:pt x="5407422" y="2507755"/>
                  <a:pt x="5409902" y="2506514"/>
                  <a:pt x="5409902" y="2504034"/>
                </a:cubicBezTo>
                <a:cubicBezTo>
                  <a:pt x="5409902" y="2501553"/>
                  <a:pt x="5408661" y="2500313"/>
                  <a:pt x="5406181" y="2500313"/>
                </a:cubicBezTo>
                <a:close/>
                <a:moveTo>
                  <a:pt x="6635873" y="2495662"/>
                </a:moveTo>
                <a:cubicBezTo>
                  <a:pt x="6637113" y="2496283"/>
                  <a:pt x="6637734" y="2497833"/>
                  <a:pt x="6637734" y="2500313"/>
                </a:cubicBezTo>
                <a:lnTo>
                  <a:pt x="6630293" y="2500313"/>
                </a:lnTo>
                <a:lnTo>
                  <a:pt x="6622851" y="2500313"/>
                </a:lnTo>
                <a:cubicBezTo>
                  <a:pt x="6622851" y="2500313"/>
                  <a:pt x="6625331" y="2499073"/>
                  <a:pt x="6630293" y="2496592"/>
                </a:cubicBezTo>
                <a:cubicBezTo>
                  <a:pt x="6632773" y="2495352"/>
                  <a:pt x="6634633" y="2495042"/>
                  <a:pt x="6635873" y="2495662"/>
                </a:cubicBezTo>
                <a:close/>
                <a:moveTo>
                  <a:pt x="5942942" y="2494047"/>
                </a:moveTo>
                <a:lnTo>
                  <a:pt x="5939172" y="2495662"/>
                </a:lnTo>
                <a:lnTo>
                  <a:pt x="5937179" y="2496061"/>
                </a:lnTo>
                <a:lnTo>
                  <a:pt x="5939172" y="2494732"/>
                </a:lnTo>
                <a:close/>
                <a:moveTo>
                  <a:pt x="5930801" y="2492872"/>
                </a:moveTo>
                <a:cubicBezTo>
                  <a:pt x="5930801" y="2495352"/>
                  <a:pt x="5932041" y="2496592"/>
                  <a:pt x="5934521" y="2496592"/>
                </a:cubicBezTo>
                <a:lnTo>
                  <a:pt x="5937179" y="2496061"/>
                </a:lnTo>
                <a:lnTo>
                  <a:pt x="5930801" y="2500313"/>
                </a:lnTo>
                <a:close/>
                <a:moveTo>
                  <a:pt x="580430" y="2492872"/>
                </a:moveTo>
                <a:cubicBezTo>
                  <a:pt x="585391" y="2522637"/>
                  <a:pt x="585391" y="2537520"/>
                  <a:pt x="580430" y="2537520"/>
                </a:cubicBezTo>
                <a:cubicBezTo>
                  <a:pt x="575469" y="2537520"/>
                  <a:pt x="572988" y="2532559"/>
                  <a:pt x="572988" y="2522637"/>
                </a:cubicBezTo>
                <a:lnTo>
                  <a:pt x="572988" y="2500313"/>
                </a:lnTo>
                <a:close/>
                <a:moveTo>
                  <a:pt x="6734472" y="2485430"/>
                </a:moveTo>
                <a:cubicBezTo>
                  <a:pt x="6734472" y="2485430"/>
                  <a:pt x="6736953" y="2485430"/>
                  <a:pt x="6741913" y="2485430"/>
                </a:cubicBezTo>
                <a:cubicBezTo>
                  <a:pt x="6741913" y="2490391"/>
                  <a:pt x="6739433" y="2492872"/>
                  <a:pt x="6734472" y="2492872"/>
                </a:cubicBezTo>
                <a:close/>
                <a:moveTo>
                  <a:pt x="6652617" y="2485430"/>
                </a:moveTo>
                <a:lnTo>
                  <a:pt x="6652617" y="2492872"/>
                </a:lnTo>
                <a:cubicBezTo>
                  <a:pt x="6652617" y="2492872"/>
                  <a:pt x="6650137" y="2492872"/>
                  <a:pt x="6645175" y="2492872"/>
                </a:cubicBezTo>
                <a:cubicBezTo>
                  <a:pt x="6645175" y="2487911"/>
                  <a:pt x="6647655" y="2485430"/>
                  <a:pt x="6652617" y="2485430"/>
                </a:cubicBezTo>
                <a:close/>
                <a:moveTo>
                  <a:pt x="6615409" y="2485430"/>
                </a:moveTo>
                <a:cubicBezTo>
                  <a:pt x="6620371" y="2485430"/>
                  <a:pt x="6622851" y="2485430"/>
                  <a:pt x="6622851" y="2485430"/>
                </a:cubicBezTo>
                <a:lnTo>
                  <a:pt x="6615409" y="2492872"/>
                </a:lnTo>
                <a:lnTo>
                  <a:pt x="6611689" y="2492872"/>
                </a:lnTo>
                <a:cubicBezTo>
                  <a:pt x="6614169" y="2492872"/>
                  <a:pt x="6615409" y="2490391"/>
                  <a:pt x="6615409" y="2485430"/>
                </a:cubicBezTo>
                <a:close/>
                <a:moveTo>
                  <a:pt x="6243340" y="2485430"/>
                </a:moveTo>
                <a:cubicBezTo>
                  <a:pt x="6243340" y="2485430"/>
                  <a:pt x="6245820" y="2485430"/>
                  <a:pt x="6250781" y="2485430"/>
                </a:cubicBezTo>
                <a:cubicBezTo>
                  <a:pt x="6250781" y="2490391"/>
                  <a:pt x="6248301" y="2492872"/>
                  <a:pt x="6243340" y="2492872"/>
                </a:cubicBezTo>
                <a:close/>
                <a:moveTo>
                  <a:pt x="6027539" y="2485430"/>
                </a:moveTo>
                <a:cubicBezTo>
                  <a:pt x="6027539" y="2490391"/>
                  <a:pt x="6027539" y="2492872"/>
                  <a:pt x="6027539" y="2492872"/>
                </a:cubicBezTo>
                <a:cubicBezTo>
                  <a:pt x="6027539" y="2492872"/>
                  <a:pt x="6026298" y="2491632"/>
                  <a:pt x="6023818" y="2489151"/>
                </a:cubicBezTo>
                <a:cubicBezTo>
                  <a:pt x="6021338" y="2486670"/>
                  <a:pt x="6022578" y="2485430"/>
                  <a:pt x="6027539" y="2485430"/>
                </a:cubicBezTo>
                <a:close/>
                <a:moveTo>
                  <a:pt x="5700117" y="2485430"/>
                </a:moveTo>
                <a:lnTo>
                  <a:pt x="5700117" y="2492872"/>
                </a:lnTo>
                <a:lnTo>
                  <a:pt x="5707558" y="2492872"/>
                </a:lnTo>
                <a:cubicBezTo>
                  <a:pt x="5707558" y="2487911"/>
                  <a:pt x="5705078" y="2485430"/>
                  <a:pt x="5700117" y="2485430"/>
                </a:cubicBezTo>
                <a:close/>
                <a:moveTo>
                  <a:pt x="6377285" y="2477989"/>
                </a:moveTo>
                <a:cubicBezTo>
                  <a:pt x="6377285" y="2477989"/>
                  <a:pt x="6377285" y="2480470"/>
                  <a:pt x="6377285" y="2485430"/>
                </a:cubicBezTo>
                <a:lnTo>
                  <a:pt x="6362402" y="2485430"/>
                </a:lnTo>
                <a:close/>
                <a:moveTo>
                  <a:pt x="5506640" y="2477989"/>
                </a:moveTo>
                <a:cubicBezTo>
                  <a:pt x="5506640" y="2477989"/>
                  <a:pt x="5505400" y="2479229"/>
                  <a:pt x="5502920" y="2481710"/>
                </a:cubicBezTo>
                <a:lnTo>
                  <a:pt x="5502437" y="2482193"/>
                </a:lnTo>
                <a:close/>
                <a:moveTo>
                  <a:pt x="5432226" y="2477989"/>
                </a:moveTo>
                <a:cubicBezTo>
                  <a:pt x="5427265" y="2477989"/>
                  <a:pt x="5422305" y="2480470"/>
                  <a:pt x="5417344" y="2485430"/>
                </a:cubicBezTo>
                <a:lnTo>
                  <a:pt x="5409902" y="2492872"/>
                </a:lnTo>
                <a:cubicBezTo>
                  <a:pt x="5414863" y="2492872"/>
                  <a:pt x="5417344" y="2491632"/>
                  <a:pt x="5417344" y="2489151"/>
                </a:cubicBezTo>
                <a:cubicBezTo>
                  <a:pt x="5417344" y="2486670"/>
                  <a:pt x="5419824" y="2485430"/>
                  <a:pt x="5424785" y="2485430"/>
                </a:cubicBezTo>
                <a:lnTo>
                  <a:pt x="5439668" y="2477989"/>
                </a:lnTo>
                <a:close/>
                <a:moveTo>
                  <a:pt x="5584310" y="2473571"/>
                </a:moveTo>
                <a:cubicBezTo>
                  <a:pt x="5583380" y="2473415"/>
                  <a:pt x="5582294" y="2473648"/>
                  <a:pt x="5581054" y="2474268"/>
                </a:cubicBezTo>
                <a:cubicBezTo>
                  <a:pt x="5576093" y="2476749"/>
                  <a:pt x="5573613" y="2480470"/>
                  <a:pt x="5573613" y="2485430"/>
                </a:cubicBezTo>
                <a:cubicBezTo>
                  <a:pt x="5578574" y="2495352"/>
                  <a:pt x="5583535" y="2495352"/>
                  <a:pt x="5588496" y="2485430"/>
                </a:cubicBezTo>
                <a:cubicBezTo>
                  <a:pt x="5588496" y="2477989"/>
                  <a:pt x="5587101" y="2474036"/>
                  <a:pt x="5584310" y="2473571"/>
                </a:cubicBezTo>
                <a:close/>
                <a:moveTo>
                  <a:pt x="6652617" y="2470547"/>
                </a:moveTo>
                <a:cubicBezTo>
                  <a:pt x="6657578" y="2470547"/>
                  <a:pt x="6660058" y="2470547"/>
                  <a:pt x="6660058" y="2470547"/>
                </a:cubicBezTo>
                <a:cubicBezTo>
                  <a:pt x="6660058" y="2475508"/>
                  <a:pt x="6660058" y="2477989"/>
                  <a:pt x="6660058" y="2477989"/>
                </a:cubicBezTo>
                <a:close/>
                <a:moveTo>
                  <a:pt x="6488906" y="2470547"/>
                </a:moveTo>
                <a:lnTo>
                  <a:pt x="6496347" y="2470547"/>
                </a:lnTo>
                <a:cubicBezTo>
                  <a:pt x="6496347" y="2475508"/>
                  <a:pt x="6493867" y="2477989"/>
                  <a:pt x="6488906" y="2477989"/>
                </a:cubicBezTo>
                <a:close/>
                <a:moveTo>
                  <a:pt x="6221015" y="2470547"/>
                </a:moveTo>
                <a:cubicBezTo>
                  <a:pt x="6225977" y="2470547"/>
                  <a:pt x="6228457" y="2470547"/>
                  <a:pt x="6228457" y="2470547"/>
                </a:cubicBezTo>
                <a:lnTo>
                  <a:pt x="6232178" y="2470547"/>
                </a:lnTo>
                <a:cubicBezTo>
                  <a:pt x="6229697" y="2470547"/>
                  <a:pt x="6228457" y="2473028"/>
                  <a:pt x="6228457" y="2477989"/>
                </a:cubicBezTo>
                <a:close/>
                <a:moveTo>
                  <a:pt x="5848945" y="2470547"/>
                </a:moveTo>
                <a:cubicBezTo>
                  <a:pt x="5848945" y="2470547"/>
                  <a:pt x="5851425" y="2470547"/>
                  <a:pt x="5856386" y="2470547"/>
                </a:cubicBezTo>
                <a:cubicBezTo>
                  <a:pt x="5856386" y="2470547"/>
                  <a:pt x="5856386" y="2473028"/>
                  <a:pt x="5856386" y="2477989"/>
                </a:cubicBezTo>
                <a:lnTo>
                  <a:pt x="5841504" y="2477989"/>
                </a:lnTo>
                <a:close/>
                <a:moveTo>
                  <a:pt x="5595937" y="2470547"/>
                </a:moveTo>
                <a:cubicBezTo>
                  <a:pt x="5590976" y="2470547"/>
                  <a:pt x="5588496" y="2471788"/>
                  <a:pt x="5588496" y="2474268"/>
                </a:cubicBezTo>
                <a:cubicBezTo>
                  <a:pt x="5588496" y="2476749"/>
                  <a:pt x="5590976" y="2477989"/>
                  <a:pt x="5595937" y="2477989"/>
                </a:cubicBezTo>
                <a:cubicBezTo>
                  <a:pt x="5600899" y="2477989"/>
                  <a:pt x="5603379" y="2475508"/>
                  <a:pt x="5603379" y="2470547"/>
                </a:cubicBezTo>
                <a:close/>
                <a:moveTo>
                  <a:pt x="595313" y="2470547"/>
                </a:moveTo>
                <a:lnTo>
                  <a:pt x="602754" y="2477989"/>
                </a:lnTo>
                <a:cubicBezTo>
                  <a:pt x="602754" y="2482950"/>
                  <a:pt x="600274" y="2482950"/>
                  <a:pt x="595313" y="2477989"/>
                </a:cubicBezTo>
                <a:cubicBezTo>
                  <a:pt x="595313" y="2473028"/>
                  <a:pt x="595313" y="2470547"/>
                  <a:pt x="595313" y="2470547"/>
                </a:cubicBezTo>
                <a:close/>
                <a:moveTo>
                  <a:pt x="580430" y="2470547"/>
                </a:moveTo>
                <a:cubicBezTo>
                  <a:pt x="580430" y="2475508"/>
                  <a:pt x="580430" y="2477989"/>
                  <a:pt x="580430" y="2477989"/>
                </a:cubicBezTo>
                <a:lnTo>
                  <a:pt x="572988" y="2477989"/>
                </a:lnTo>
                <a:close/>
                <a:moveTo>
                  <a:pt x="5905221" y="2468222"/>
                </a:moveTo>
                <a:cubicBezTo>
                  <a:pt x="5906151" y="2468532"/>
                  <a:pt x="5907236" y="2469307"/>
                  <a:pt x="5908476" y="2470547"/>
                </a:cubicBezTo>
                <a:cubicBezTo>
                  <a:pt x="5918398" y="2470547"/>
                  <a:pt x="5920879" y="2473028"/>
                  <a:pt x="5915918" y="2477989"/>
                </a:cubicBezTo>
                <a:cubicBezTo>
                  <a:pt x="5910956" y="2477989"/>
                  <a:pt x="5905996" y="2477989"/>
                  <a:pt x="5901035" y="2477989"/>
                </a:cubicBezTo>
                <a:cubicBezTo>
                  <a:pt x="5901035" y="2470547"/>
                  <a:pt x="5902430" y="2467292"/>
                  <a:pt x="5905221" y="2468222"/>
                </a:cubicBezTo>
                <a:close/>
                <a:moveTo>
                  <a:pt x="6407051" y="2463106"/>
                </a:moveTo>
                <a:lnTo>
                  <a:pt x="6414492" y="2463106"/>
                </a:lnTo>
                <a:lnTo>
                  <a:pt x="6407051" y="2470547"/>
                </a:lnTo>
                <a:close/>
                <a:moveTo>
                  <a:pt x="6287988" y="2463106"/>
                </a:moveTo>
                <a:lnTo>
                  <a:pt x="6287988" y="2470547"/>
                </a:lnTo>
                <a:cubicBezTo>
                  <a:pt x="6273105" y="2480470"/>
                  <a:pt x="6265664" y="2482950"/>
                  <a:pt x="6265664" y="2477989"/>
                </a:cubicBezTo>
                <a:cubicBezTo>
                  <a:pt x="6265664" y="2477989"/>
                  <a:pt x="6268144" y="2475508"/>
                  <a:pt x="6273105" y="2470547"/>
                </a:cubicBezTo>
                <a:cubicBezTo>
                  <a:pt x="6278067" y="2465587"/>
                  <a:pt x="6283027" y="2463106"/>
                  <a:pt x="6287988" y="2463106"/>
                </a:cubicBezTo>
                <a:close/>
                <a:moveTo>
                  <a:pt x="6079629" y="2463106"/>
                </a:moveTo>
                <a:lnTo>
                  <a:pt x="6087070" y="2470547"/>
                </a:lnTo>
                <a:cubicBezTo>
                  <a:pt x="6087070" y="2470547"/>
                  <a:pt x="6084590" y="2470547"/>
                  <a:pt x="6079629" y="2470547"/>
                </a:cubicBezTo>
                <a:cubicBezTo>
                  <a:pt x="6074667" y="2470547"/>
                  <a:pt x="6072187" y="2470547"/>
                  <a:pt x="6072187" y="2470547"/>
                </a:cubicBezTo>
                <a:cubicBezTo>
                  <a:pt x="6072187" y="2470547"/>
                  <a:pt x="6072187" y="2469307"/>
                  <a:pt x="6072187" y="2466827"/>
                </a:cubicBezTo>
                <a:cubicBezTo>
                  <a:pt x="6072187" y="2464346"/>
                  <a:pt x="6074667" y="2463106"/>
                  <a:pt x="6079629" y="2463106"/>
                </a:cubicBezTo>
                <a:close/>
                <a:moveTo>
                  <a:pt x="5990332" y="2463106"/>
                </a:moveTo>
                <a:lnTo>
                  <a:pt x="6012656" y="2463106"/>
                </a:lnTo>
                <a:cubicBezTo>
                  <a:pt x="6007695" y="2468067"/>
                  <a:pt x="6003974" y="2470547"/>
                  <a:pt x="6001494" y="2470547"/>
                </a:cubicBezTo>
                <a:cubicBezTo>
                  <a:pt x="5999014" y="2470547"/>
                  <a:pt x="5995293" y="2473028"/>
                  <a:pt x="5990332" y="2477989"/>
                </a:cubicBezTo>
                <a:lnTo>
                  <a:pt x="5975449" y="2485430"/>
                </a:lnTo>
                <a:cubicBezTo>
                  <a:pt x="5970488" y="2485430"/>
                  <a:pt x="5966767" y="2486670"/>
                  <a:pt x="5964287" y="2489151"/>
                </a:cubicBezTo>
                <a:cubicBezTo>
                  <a:pt x="5961807" y="2491632"/>
                  <a:pt x="5956845" y="2492872"/>
                  <a:pt x="5949404" y="2492872"/>
                </a:cubicBezTo>
                <a:lnTo>
                  <a:pt x="5942942" y="2494047"/>
                </a:lnTo>
                <a:lnTo>
                  <a:pt x="5945683" y="2492872"/>
                </a:lnTo>
                <a:cubicBezTo>
                  <a:pt x="5950645" y="2482950"/>
                  <a:pt x="5965527" y="2473028"/>
                  <a:pt x="5990332" y="2463106"/>
                </a:cubicBezTo>
                <a:close/>
                <a:moveTo>
                  <a:pt x="5447109" y="2463106"/>
                </a:moveTo>
                <a:cubicBezTo>
                  <a:pt x="5447109" y="2463106"/>
                  <a:pt x="5447109" y="2468067"/>
                  <a:pt x="5447109" y="2477989"/>
                </a:cubicBezTo>
                <a:cubicBezTo>
                  <a:pt x="5452070" y="2477989"/>
                  <a:pt x="5454551" y="2477989"/>
                  <a:pt x="5454551" y="2477989"/>
                </a:cubicBezTo>
                <a:lnTo>
                  <a:pt x="5461992" y="2477989"/>
                </a:lnTo>
                <a:cubicBezTo>
                  <a:pt x="5466953" y="2473028"/>
                  <a:pt x="5466953" y="2470547"/>
                  <a:pt x="5461992" y="2470547"/>
                </a:cubicBezTo>
                <a:lnTo>
                  <a:pt x="5454551" y="2470547"/>
                </a:lnTo>
                <a:close/>
                <a:moveTo>
                  <a:pt x="721817" y="2463106"/>
                </a:moveTo>
                <a:lnTo>
                  <a:pt x="729258" y="2463106"/>
                </a:lnTo>
                <a:cubicBezTo>
                  <a:pt x="729258" y="2468067"/>
                  <a:pt x="729258" y="2470547"/>
                  <a:pt x="729258" y="2470547"/>
                </a:cubicBezTo>
                <a:close/>
                <a:moveTo>
                  <a:pt x="639961" y="2463106"/>
                </a:moveTo>
                <a:lnTo>
                  <a:pt x="654844" y="2463106"/>
                </a:lnTo>
                <a:cubicBezTo>
                  <a:pt x="654844" y="2463106"/>
                  <a:pt x="654844" y="2464346"/>
                  <a:pt x="654844" y="2466827"/>
                </a:cubicBezTo>
                <a:cubicBezTo>
                  <a:pt x="654844" y="2469307"/>
                  <a:pt x="657324" y="2473028"/>
                  <a:pt x="662285" y="2477989"/>
                </a:cubicBezTo>
                <a:cubicBezTo>
                  <a:pt x="662285" y="2482950"/>
                  <a:pt x="662285" y="2487911"/>
                  <a:pt x="662285" y="2492872"/>
                </a:cubicBezTo>
                <a:lnTo>
                  <a:pt x="647403" y="2485430"/>
                </a:lnTo>
                <a:cubicBezTo>
                  <a:pt x="642442" y="2475508"/>
                  <a:pt x="639961" y="2468067"/>
                  <a:pt x="639961" y="2463106"/>
                </a:cubicBezTo>
                <a:close/>
                <a:moveTo>
                  <a:pt x="625078" y="2463106"/>
                </a:moveTo>
                <a:lnTo>
                  <a:pt x="632520" y="2470547"/>
                </a:lnTo>
                <a:cubicBezTo>
                  <a:pt x="632520" y="2470547"/>
                  <a:pt x="632520" y="2473028"/>
                  <a:pt x="632520" y="2477989"/>
                </a:cubicBezTo>
                <a:cubicBezTo>
                  <a:pt x="632520" y="2482950"/>
                  <a:pt x="635000" y="2485430"/>
                  <a:pt x="639961" y="2485430"/>
                </a:cubicBezTo>
                <a:lnTo>
                  <a:pt x="632520" y="2507755"/>
                </a:lnTo>
                <a:cubicBezTo>
                  <a:pt x="627559" y="2507755"/>
                  <a:pt x="625078" y="2505274"/>
                  <a:pt x="625078" y="2500313"/>
                </a:cubicBezTo>
                <a:lnTo>
                  <a:pt x="617637" y="2492872"/>
                </a:lnTo>
                <a:cubicBezTo>
                  <a:pt x="617637" y="2492872"/>
                  <a:pt x="617637" y="2490391"/>
                  <a:pt x="617637" y="2485430"/>
                </a:cubicBezTo>
                <a:lnTo>
                  <a:pt x="617637" y="2470547"/>
                </a:lnTo>
                <a:close/>
                <a:moveTo>
                  <a:pt x="5497339" y="2459386"/>
                </a:moveTo>
                <a:cubicBezTo>
                  <a:pt x="5496099" y="2459386"/>
                  <a:pt x="5494238" y="2460626"/>
                  <a:pt x="5491758" y="2463106"/>
                </a:cubicBezTo>
                <a:lnTo>
                  <a:pt x="5499199" y="2470547"/>
                </a:lnTo>
                <a:cubicBezTo>
                  <a:pt x="5499199" y="2470547"/>
                  <a:pt x="5499199" y="2468067"/>
                  <a:pt x="5499199" y="2463106"/>
                </a:cubicBezTo>
                <a:cubicBezTo>
                  <a:pt x="5499199" y="2460626"/>
                  <a:pt x="5498579" y="2459386"/>
                  <a:pt x="5497339" y="2459386"/>
                </a:cubicBezTo>
                <a:close/>
                <a:moveTo>
                  <a:pt x="5794995" y="2457525"/>
                </a:moveTo>
                <a:cubicBezTo>
                  <a:pt x="5793755" y="2457525"/>
                  <a:pt x="5791894" y="2458145"/>
                  <a:pt x="5789414" y="2459385"/>
                </a:cubicBezTo>
                <a:cubicBezTo>
                  <a:pt x="5784453" y="2461866"/>
                  <a:pt x="5781972" y="2464346"/>
                  <a:pt x="5781972" y="2466827"/>
                </a:cubicBezTo>
                <a:cubicBezTo>
                  <a:pt x="5781972" y="2469307"/>
                  <a:pt x="5783213" y="2470547"/>
                  <a:pt x="5785693" y="2470547"/>
                </a:cubicBezTo>
                <a:cubicBezTo>
                  <a:pt x="5788173" y="2470547"/>
                  <a:pt x="5790654" y="2469307"/>
                  <a:pt x="5793135" y="2466827"/>
                </a:cubicBezTo>
                <a:cubicBezTo>
                  <a:pt x="5795615" y="2464346"/>
                  <a:pt x="5796855" y="2461866"/>
                  <a:pt x="5796855" y="2459385"/>
                </a:cubicBezTo>
                <a:cubicBezTo>
                  <a:pt x="5796855" y="2458145"/>
                  <a:pt x="5796235" y="2457525"/>
                  <a:pt x="5794995" y="2457525"/>
                </a:cubicBezTo>
                <a:close/>
                <a:moveTo>
                  <a:pt x="6101953" y="2455665"/>
                </a:moveTo>
                <a:lnTo>
                  <a:pt x="6101953" y="2463106"/>
                </a:lnTo>
                <a:lnTo>
                  <a:pt x="6094511" y="2463106"/>
                </a:lnTo>
                <a:cubicBezTo>
                  <a:pt x="6099473" y="2458145"/>
                  <a:pt x="6101953" y="2455665"/>
                  <a:pt x="6101953" y="2455665"/>
                </a:cubicBezTo>
                <a:close/>
                <a:moveTo>
                  <a:pt x="5804297" y="2455665"/>
                </a:moveTo>
                <a:lnTo>
                  <a:pt x="5811738" y="2463106"/>
                </a:lnTo>
                <a:cubicBezTo>
                  <a:pt x="5811738" y="2458145"/>
                  <a:pt x="5811738" y="2455665"/>
                  <a:pt x="5811738" y="2455665"/>
                </a:cubicBezTo>
                <a:cubicBezTo>
                  <a:pt x="5806777" y="2455665"/>
                  <a:pt x="5804297" y="2455665"/>
                  <a:pt x="5804297" y="2455665"/>
                </a:cubicBezTo>
                <a:close/>
                <a:moveTo>
                  <a:pt x="6317754" y="2448223"/>
                </a:moveTo>
                <a:lnTo>
                  <a:pt x="6317754" y="2455665"/>
                </a:lnTo>
                <a:cubicBezTo>
                  <a:pt x="6317754" y="2455665"/>
                  <a:pt x="6315274" y="2455665"/>
                  <a:pt x="6310312" y="2455665"/>
                </a:cubicBezTo>
                <a:cubicBezTo>
                  <a:pt x="6310312" y="2450704"/>
                  <a:pt x="6312792" y="2448223"/>
                  <a:pt x="6317754" y="2448223"/>
                </a:cubicBezTo>
                <a:close/>
                <a:moveTo>
                  <a:pt x="5871269" y="2448223"/>
                </a:moveTo>
                <a:cubicBezTo>
                  <a:pt x="5871269" y="2448223"/>
                  <a:pt x="5871269" y="2450704"/>
                  <a:pt x="5871269" y="2455665"/>
                </a:cubicBezTo>
                <a:cubicBezTo>
                  <a:pt x="5871269" y="2460625"/>
                  <a:pt x="5873749" y="2458145"/>
                  <a:pt x="5878711" y="2448223"/>
                </a:cubicBezTo>
                <a:close/>
                <a:moveTo>
                  <a:pt x="5856386" y="2448223"/>
                </a:moveTo>
                <a:cubicBezTo>
                  <a:pt x="5851425" y="2448223"/>
                  <a:pt x="5848945" y="2450704"/>
                  <a:pt x="5848945" y="2455665"/>
                </a:cubicBezTo>
                <a:cubicBezTo>
                  <a:pt x="5848945" y="2455665"/>
                  <a:pt x="5851425" y="2455665"/>
                  <a:pt x="5856386" y="2455665"/>
                </a:cubicBezTo>
                <a:close/>
                <a:moveTo>
                  <a:pt x="5621982" y="2448223"/>
                </a:moveTo>
                <a:cubicBezTo>
                  <a:pt x="5619502" y="2448223"/>
                  <a:pt x="5618261" y="2450704"/>
                  <a:pt x="5618261" y="2455665"/>
                </a:cubicBezTo>
                <a:cubicBezTo>
                  <a:pt x="5618261" y="2460625"/>
                  <a:pt x="5618261" y="2463106"/>
                  <a:pt x="5618261" y="2463106"/>
                </a:cubicBezTo>
                <a:lnTo>
                  <a:pt x="5610820" y="2470547"/>
                </a:lnTo>
                <a:lnTo>
                  <a:pt x="5625703" y="2455665"/>
                </a:lnTo>
                <a:cubicBezTo>
                  <a:pt x="5625703" y="2450704"/>
                  <a:pt x="5624462" y="2448223"/>
                  <a:pt x="5621982" y="2448223"/>
                </a:cubicBezTo>
                <a:close/>
                <a:moveTo>
                  <a:pt x="5521523" y="2448223"/>
                </a:moveTo>
                <a:lnTo>
                  <a:pt x="5521523" y="2455665"/>
                </a:lnTo>
                <a:cubicBezTo>
                  <a:pt x="5526485" y="2455665"/>
                  <a:pt x="5528965" y="2460625"/>
                  <a:pt x="5528965" y="2470547"/>
                </a:cubicBezTo>
                <a:cubicBezTo>
                  <a:pt x="5533926" y="2465587"/>
                  <a:pt x="5533926" y="2460625"/>
                  <a:pt x="5528965" y="2455665"/>
                </a:cubicBezTo>
                <a:cubicBezTo>
                  <a:pt x="5528965" y="2455665"/>
                  <a:pt x="5526485" y="2453184"/>
                  <a:pt x="5521523" y="2448223"/>
                </a:cubicBezTo>
                <a:close/>
                <a:moveTo>
                  <a:pt x="5935451" y="2444503"/>
                </a:moveTo>
                <a:cubicBezTo>
                  <a:pt x="5937312" y="2444503"/>
                  <a:pt x="5938242" y="2445743"/>
                  <a:pt x="5938242" y="2448223"/>
                </a:cubicBezTo>
                <a:lnTo>
                  <a:pt x="5923359" y="2455665"/>
                </a:lnTo>
                <a:cubicBezTo>
                  <a:pt x="5918398" y="2455665"/>
                  <a:pt x="5915918" y="2455665"/>
                  <a:pt x="5915918" y="2455665"/>
                </a:cubicBezTo>
                <a:cubicBezTo>
                  <a:pt x="5915918" y="2455665"/>
                  <a:pt x="5919638" y="2453184"/>
                  <a:pt x="5927080" y="2448223"/>
                </a:cubicBezTo>
                <a:cubicBezTo>
                  <a:pt x="5930801" y="2445743"/>
                  <a:pt x="5933591" y="2444503"/>
                  <a:pt x="5935451" y="2444503"/>
                </a:cubicBezTo>
                <a:close/>
                <a:moveTo>
                  <a:pt x="6526113" y="2440782"/>
                </a:moveTo>
                <a:lnTo>
                  <a:pt x="6533554" y="2440782"/>
                </a:lnTo>
                <a:cubicBezTo>
                  <a:pt x="6528593" y="2445743"/>
                  <a:pt x="6523633" y="2448223"/>
                  <a:pt x="6518672" y="2448223"/>
                </a:cubicBezTo>
                <a:close/>
                <a:moveTo>
                  <a:pt x="6034980" y="2440782"/>
                </a:moveTo>
                <a:cubicBezTo>
                  <a:pt x="6034980" y="2440782"/>
                  <a:pt x="6032500" y="2443263"/>
                  <a:pt x="6027539" y="2448223"/>
                </a:cubicBezTo>
                <a:lnTo>
                  <a:pt x="6020097" y="2448223"/>
                </a:lnTo>
                <a:close/>
                <a:moveTo>
                  <a:pt x="5780112" y="2437062"/>
                </a:moveTo>
                <a:cubicBezTo>
                  <a:pt x="5778872" y="2437062"/>
                  <a:pt x="5777012" y="2438302"/>
                  <a:pt x="5774531" y="2440782"/>
                </a:cubicBezTo>
                <a:cubicBezTo>
                  <a:pt x="5774531" y="2440782"/>
                  <a:pt x="5772051" y="2443263"/>
                  <a:pt x="5767090" y="2448223"/>
                </a:cubicBezTo>
                <a:cubicBezTo>
                  <a:pt x="5762128" y="2448223"/>
                  <a:pt x="5757168" y="2450704"/>
                  <a:pt x="5752207" y="2455665"/>
                </a:cubicBezTo>
                <a:cubicBezTo>
                  <a:pt x="5757168" y="2455665"/>
                  <a:pt x="5759648" y="2455665"/>
                  <a:pt x="5759648" y="2455665"/>
                </a:cubicBezTo>
                <a:cubicBezTo>
                  <a:pt x="5764610" y="2450704"/>
                  <a:pt x="5767090" y="2448223"/>
                  <a:pt x="5767090" y="2448223"/>
                </a:cubicBezTo>
                <a:cubicBezTo>
                  <a:pt x="5777011" y="2448223"/>
                  <a:pt x="5781972" y="2445743"/>
                  <a:pt x="5781972" y="2440782"/>
                </a:cubicBezTo>
                <a:cubicBezTo>
                  <a:pt x="5781972" y="2438302"/>
                  <a:pt x="5781352" y="2437062"/>
                  <a:pt x="5780112" y="2437062"/>
                </a:cubicBezTo>
                <a:close/>
                <a:moveTo>
                  <a:pt x="5459201" y="2437062"/>
                </a:moveTo>
                <a:cubicBezTo>
                  <a:pt x="5458582" y="2437062"/>
                  <a:pt x="5457031" y="2438302"/>
                  <a:pt x="5454551" y="2440782"/>
                </a:cubicBezTo>
                <a:lnTo>
                  <a:pt x="5454551" y="2448223"/>
                </a:lnTo>
                <a:cubicBezTo>
                  <a:pt x="5454551" y="2448223"/>
                  <a:pt x="5455791" y="2445743"/>
                  <a:pt x="5458271" y="2440782"/>
                </a:cubicBezTo>
                <a:cubicBezTo>
                  <a:pt x="5459511" y="2438302"/>
                  <a:pt x="5459822" y="2437062"/>
                  <a:pt x="5459201" y="2437062"/>
                </a:cubicBezTo>
                <a:close/>
                <a:moveTo>
                  <a:pt x="6697265" y="2433340"/>
                </a:moveTo>
                <a:cubicBezTo>
                  <a:pt x="6702227" y="2433340"/>
                  <a:pt x="6704707" y="2433340"/>
                  <a:pt x="6704707" y="2433340"/>
                </a:cubicBezTo>
                <a:cubicBezTo>
                  <a:pt x="6704707" y="2448223"/>
                  <a:pt x="6699745" y="2453184"/>
                  <a:pt x="6689823" y="2448223"/>
                </a:cubicBezTo>
                <a:lnTo>
                  <a:pt x="6682383" y="2440782"/>
                </a:lnTo>
                <a:lnTo>
                  <a:pt x="6689823" y="2440782"/>
                </a:lnTo>
                <a:close/>
                <a:moveTo>
                  <a:pt x="6407051" y="2433340"/>
                </a:moveTo>
                <a:lnTo>
                  <a:pt x="6407051" y="2440782"/>
                </a:lnTo>
                <a:cubicBezTo>
                  <a:pt x="6407051" y="2440782"/>
                  <a:pt x="6404570" y="2440782"/>
                  <a:pt x="6399609" y="2440782"/>
                </a:cubicBezTo>
                <a:cubicBezTo>
                  <a:pt x="6399609" y="2435821"/>
                  <a:pt x="6402089" y="2433340"/>
                  <a:pt x="6407051" y="2433340"/>
                </a:cubicBezTo>
                <a:close/>
                <a:moveTo>
                  <a:pt x="6109394" y="2433340"/>
                </a:moveTo>
                <a:lnTo>
                  <a:pt x="6116836" y="2433340"/>
                </a:lnTo>
                <a:lnTo>
                  <a:pt x="6109394" y="2440782"/>
                </a:lnTo>
                <a:cubicBezTo>
                  <a:pt x="6109394" y="2440782"/>
                  <a:pt x="6109394" y="2438301"/>
                  <a:pt x="6109394" y="2433340"/>
                </a:cubicBezTo>
                <a:close/>
                <a:moveTo>
                  <a:pt x="6005215" y="2433340"/>
                </a:moveTo>
                <a:lnTo>
                  <a:pt x="6005215" y="2440782"/>
                </a:lnTo>
                <a:cubicBezTo>
                  <a:pt x="6000253" y="2445743"/>
                  <a:pt x="5995293" y="2449463"/>
                  <a:pt x="5990332" y="2451944"/>
                </a:cubicBezTo>
                <a:cubicBezTo>
                  <a:pt x="5985370" y="2454425"/>
                  <a:pt x="5981650" y="2455665"/>
                  <a:pt x="5979170" y="2455665"/>
                </a:cubicBezTo>
                <a:cubicBezTo>
                  <a:pt x="5976690" y="2455665"/>
                  <a:pt x="5970488" y="2460625"/>
                  <a:pt x="5960566" y="2470547"/>
                </a:cubicBezTo>
                <a:cubicBezTo>
                  <a:pt x="5960566" y="2470547"/>
                  <a:pt x="5958086" y="2471788"/>
                  <a:pt x="5953125" y="2474268"/>
                </a:cubicBezTo>
                <a:cubicBezTo>
                  <a:pt x="5948163" y="2476749"/>
                  <a:pt x="5945683" y="2477989"/>
                  <a:pt x="5945683" y="2477989"/>
                </a:cubicBezTo>
                <a:cubicBezTo>
                  <a:pt x="5945683" y="2477989"/>
                  <a:pt x="5943203" y="2479229"/>
                  <a:pt x="5938242" y="2481710"/>
                </a:cubicBezTo>
                <a:cubicBezTo>
                  <a:pt x="5933281" y="2484190"/>
                  <a:pt x="5930801" y="2485430"/>
                  <a:pt x="5930801" y="2485430"/>
                </a:cubicBezTo>
                <a:lnTo>
                  <a:pt x="5930801" y="2477989"/>
                </a:lnTo>
                <a:cubicBezTo>
                  <a:pt x="5940722" y="2473028"/>
                  <a:pt x="5948163" y="2468067"/>
                  <a:pt x="5953125" y="2463106"/>
                </a:cubicBezTo>
                <a:cubicBezTo>
                  <a:pt x="5968008" y="2458145"/>
                  <a:pt x="5970488" y="2453184"/>
                  <a:pt x="5960566" y="2448223"/>
                </a:cubicBezTo>
                <a:lnTo>
                  <a:pt x="5968008" y="2448223"/>
                </a:lnTo>
                <a:cubicBezTo>
                  <a:pt x="5977929" y="2448223"/>
                  <a:pt x="5984131" y="2448223"/>
                  <a:pt x="5986611" y="2448223"/>
                </a:cubicBezTo>
                <a:cubicBezTo>
                  <a:pt x="5989091" y="2448223"/>
                  <a:pt x="5992812" y="2445743"/>
                  <a:pt x="5997773" y="2440782"/>
                </a:cubicBezTo>
                <a:cubicBezTo>
                  <a:pt x="5997773" y="2435821"/>
                  <a:pt x="6000253" y="2433340"/>
                  <a:pt x="6005215" y="2433340"/>
                </a:cubicBezTo>
                <a:close/>
                <a:moveTo>
                  <a:pt x="5759648" y="2433340"/>
                </a:moveTo>
                <a:lnTo>
                  <a:pt x="5744765" y="2440782"/>
                </a:lnTo>
                <a:lnTo>
                  <a:pt x="5737324" y="2448223"/>
                </a:lnTo>
                <a:cubicBezTo>
                  <a:pt x="5737324" y="2448223"/>
                  <a:pt x="5738565" y="2448223"/>
                  <a:pt x="5741045" y="2448223"/>
                </a:cubicBezTo>
                <a:cubicBezTo>
                  <a:pt x="5743525" y="2448223"/>
                  <a:pt x="5744765" y="2445743"/>
                  <a:pt x="5744765" y="2440782"/>
                </a:cubicBezTo>
                <a:cubicBezTo>
                  <a:pt x="5744765" y="2440782"/>
                  <a:pt x="5747245" y="2440782"/>
                  <a:pt x="5752207" y="2440782"/>
                </a:cubicBezTo>
                <a:close/>
                <a:moveTo>
                  <a:pt x="5618261" y="2433340"/>
                </a:moveTo>
                <a:cubicBezTo>
                  <a:pt x="5618261" y="2433340"/>
                  <a:pt x="5618261" y="2435821"/>
                  <a:pt x="5618261" y="2440782"/>
                </a:cubicBezTo>
                <a:cubicBezTo>
                  <a:pt x="5618261" y="2440782"/>
                  <a:pt x="5620742" y="2440782"/>
                  <a:pt x="5625703" y="2440782"/>
                </a:cubicBezTo>
                <a:close/>
                <a:moveTo>
                  <a:pt x="714375" y="2433340"/>
                </a:moveTo>
                <a:cubicBezTo>
                  <a:pt x="714375" y="2433340"/>
                  <a:pt x="715615" y="2439542"/>
                  <a:pt x="718096" y="2451944"/>
                </a:cubicBezTo>
                <a:cubicBezTo>
                  <a:pt x="720576" y="2464346"/>
                  <a:pt x="721817" y="2473028"/>
                  <a:pt x="721817" y="2477989"/>
                </a:cubicBezTo>
                <a:lnTo>
                  <a:pt x="721817" y="2515196"/>
                </a:lnTo>
                <a:cubicBezTo>
                  <a:pt x="716856" y="2515196"/>
                  <a:pt x="711895" y="2515196"/>
                  <a:pt x="706934" y="2515196"/>
                </a:cubicBezTo>
                <a:cubicBezTo>
                  <a:pt x="701973" y="2515196"/>
                  <a:pt x="699492" y="2517677"/>
                  <a:pt x="699492" y="2522637"/>
                </a:cubicBezTo>
                <a:cubicBezTo>
                  <a:pt x="699492" y="2527598"/>
                  <a:pt x="697012" y="2530079"/>
                  <a:pt x="692051" y="2530079"/>
                </a:cubicBezTo>
                <a:cubicBezTo>
                  <a:pt x="687090" y="2530079"/>
                  <a:pt x="682129" y="2527598"/>
                  <a:pt x="677168" y="2522637"/>
                </a:cubicBezTo>
                <a:lnTo>
                  <a:pt x="677168" y="2515196"/>
                </a:lnTo>
                <a:lnTo>
                  <a:pt x="677168" y="2507755"/>
                </a:lnTo>
                <a:lnTo>
                  <a:pt x="677168" y="2500313"/>
                </a:lnTo>
                <a:cubicBezTo>
                  <a:pt x="682129" y="2500313"/>
                  <a:pt x="684610" y="2492872"/>
                  <a:pt x="684610" y="2477989"/>
                </a:cubicBezTo>
                <a:lnTo>
                  <a:pt x="699492" y="2477989"/>
                </a:lnTo>
                <a:lnTo>
                  <a:pt x="706934" y="2492872"/>
                </a:lnTo>
                <a:lnTo>
                  <a:pt x="706934" y="2477989"/>
                </a:lnTo>
                <a:cubicBezTo>
                  <a:pt x="706934" y="2477989"/>
                  <a:pt x="706934" y="2475508"/>
                  <a:pt x="706934" y="2470547"/>
                </a:cubicBezTo>
                <a:cubicBezTo>
                  <a:pt x="706934" y="2465587"/>
                  <a:pt x="706934" y="2460625"/>
                  <a:pt x="706934" y="2455665"/>
                </a:cubicBezTo>
                <a:cubicBezTo>
                  <a:pt x="701973" y="2440782"/>
                  <a:pt x="704453" y="2433340"/>
                  <a:pt x="714375" y="2433340"/>
                </a:cubicBezTo>
                <a:close/>
                <a:moveTo>
                  <a:pt x="6444258" y="2425899"/>
                </a:moveTo>
                <a:lnTo>
                  <a:pt x="6451699" y="2433340"/>
                </a:lnTo>
                <a:cubicBezTo>
                  <a:pt x="6451699" y="2433340"/>
                  <a:pt x="6450458" y="2434580"/>
                  <a:pt x="6447978" y="2437061"/>
                </a:cubicBezTo>
                <a:cubicBezTo>
                  <a:pt x="6445498" y="2439542"/>
                  <a:pt x="6441777" y="2438301"/>
                  <a:pt x="6436816" y="2433340"/>
                </a:cubicBezTo>
                <a:close/>
                <a:moveTo>
                  <a:pt x="6154043" y="2425899"/>
                </a:moveTo>
                <a:cubicBezTo>
                  <a:pt x="6154043" y="2425899"/>
                  <a:pt x="6156523" y="2425899"/>
                  <a:pt x="6161484" y="2425899"/>
                </a:cubicBezTo>
                <a:cubicBezTo>
                  <a:pt x="6161484" y="2430860"/>
                  <a:pt x="6159004" y="2433340"/>
                  <a:pt x="6154043" y="2433340"/>
                </a:cubicBezTo>
                <a:close/>
                <a:moveTo>
                  <a:pt x="6064746" y="2425899"/>
                </a:moveTo>
                <a:lnTo>
                  <a:pt x="6057304" y="2433340"/>
                </a:lnTo>
                <a:cubicBezTo>
                  <a:pt x="6052343" y="2438301"/>
                  <a:pt x="6048622" y="2440782"/>
                  <a:pt x="6046142" y="2440782"/>
                </a:cubicBezTo>
                <a:cubicBezTo>
                  <a:pt x="6043662" y="2440782"/>
                  <a:pt x="6042422" y="2440782"/>
                  <a:pt x="6042422" y="2440782"/>
                </a:cubicBezTo>
                <a:lnTo>
                  <a:pt x="6049863" y="2433340"/>
                </a:lnTo>
                <a:close/>
                <a:moveTo>
                  <a:pt x="5960566" y="2425899"/>
                </a:moveTo>
                <a:lnTo>
                  <a:pt x="5975449" y="2425899"/>
                </a:lnTo>
                <a:cubicBezTo>
                  <a:pt x="5975449" y="2430860"/>
                  <a:pt x="5974208" y="2433340"/>
                  <a:pt x="5971728" y="2433340"/>
                </a:cubicBezTo>
                <a:cubicBezTo>
                  <a:pt x="5969248" y="2433340"/>
                  <a:pt x="5965527" y="2433340"/>
                  <a:pt x="5960566" y="2433340"/>
                </a:cubicBezTo>
                <a:cubicBezTo>
                  <a:pt x="5955605" y="2433340"/>
                  <a:pt x="5953125" y="2433340"/>
                  <a:pt x="5953125" y="2433340"/>
                </a:cubicBezTo>
                <a:lnTo>
                  <a:pt x="5945683" y="2433340"/>
                </a:lnTo>
                <a:cubicBezTo>
                  <a:pt x="5945683" y="2433340"/>
                  <a:pt x="5950645" y="2430860"/>
                  <a:pt x="5960566" y="2425899"/>
                </a:cubicBezTo>
                <a:close/>
                <a:moveTo>
                  <a:pt x="5841504" y="2425899"/>
                </a:moveTo>
                <a:lnTo>
                  <a:pt x="5841504" y="2433340"/>
                </a:lnTo>
                <a:cubicBezTo>
                  <a:pt x="5846465" y="2428380"/>
                  <a:pt x="5848945" y="2428380"/>
                  <a:pt x="5848945" y="2433340"/>
                </a:cubicBezTo>
                <a:lnTo>
                  <a:pt x="5863828" y="2433340"/>
                </a:lnTo>
                <a:lnTo>
                  <a:pt x="5856386" y="2425899"/>
                </a:lnTo>
                <a:close/>
                <a:moveTo>
                  <a:pt x="5588496" y="2425899"/>
                </a:moveTo>
                <a:lnTo>
                  <a:pt x="5588496" y="2433340"/>
                </a:lnTo>
                <a:cubicBezTo>
                  <a:pt x="5593457" y="2433340"/>
                  <a:pt x="5595937" y="2430860"/>
                  <a:pt x="5595937" y="2425899"/>
                </a:cubicBezTo>
                <a:cubicBezTo>
                  <a:pt x="5595937" y="2425899"/>
                  <a:pt x="5593457" y="2425899"/>
                  <a:pt x="5588496" y="2425899"/>
                </a:cubicBezTo>
                <a:close/>
                <a:moveTo>
                  <a:pt x="5476875" y="2425899"/>
                </a:moveTo>
                <a:cubicBezTo>
                  <a:pt x="5471913" y="2430860"/>
                  <a:pt x="5469433" y="2433340"/>
                  <a:pt x="5469433" y="2433340"/>
                </a:cubicBezTo>
                <a:cubicBezTo>
                  <a:pt x="5474395" y="2433340"/>
                  <a:pt x="5476875" y="2433340"/>
                  <a:pt x="5476875" y="2433340"/>
                </a:cubicBezTo>
                <a:close/>
                <a:moveTo>
                  <a:pt x="275332" y="2425899"/>
                </a:moveTo>
                <a:cubicBezTo>
                  <a:pt x="280293" y="2455665"/>
                  <a:pt x="280293" y="2470547"/>
                  <a:pt x="275332" y="2470547"/>
                </a:cubicBezTo>
                <a:lnTo>
                  <a:pt x="267891" y="2455665"/>
                </a:lnTo>
                <a:cubicBezTo>
                  <a:pt x="267891" y="2455665"/>
                  <a:pt x="267891" y="2453184"/>
                  <a:pt x="267891" y="2448223"/>
                </a:cubicBezTo>
                <a:cubicBezTo>
                  <a:pt x="267891" y="2443263"/>
                  <a:pt x="267891" y="2438301"/>
                  <a:pt x="267891" y="2433340"/>
                </a:cubicBezTo>
                <a:close/>
                <a:moveTo>
                  <a:pt x="6436816" y="2422178"/>
                </a:moveTo>
                <a:lnTo>
                  <a:pt x="6433095" y="2424039"/>
                </a:lnTo>
                <a:cubicBezTo>
                  <a:pt x="6430615" y="2425279"/>
                  <a:pt x="6429375" y="2425899"/>
                  <a:pt x="6429375" y="2425899"/>
                </a:cubicBezTo>
                <a:lnTo>
                  <a:pt x="6421933" y="2425899"/>
                </a:lnTo>
                <a:close/>
                <a:moveTo>
                  <a:pt x="6637734" y="2418458"/>
                </a:moveTo>
                <a:lnTo>
                  <a:pt x="6630293" y="2425899"/>
                </a:lnTo>
                <a:cubicBezTo>
                  <a:pt x="6625331" y="2425899"/>
                  <a:pt x="6622851" y="2425899"/>
                  <a:pt x="6622851" y="2425899"/>
                </a:cubicBezTo>
                <a:cubicBezTo>
                  <a:pt x="6627813" y="2420938"/>
                  <a:pt x="6632773" y="2418458"/>
                  <a:pt x="6637734" y="2418458"/>
                </a:cubicBezTo>
                <a:close/>
                <a:moveTo>
                  <a:pt x="5811738" y="2418458"/>
                </a:moveTo>
                <a:cubicBezTo>
                  <a:pt x="5806777" y="2423418"/>
                  <a:pt x="5804297" y="2425899"/>
                  <a:pt x="5804297" y="2425899"/>
                </a:cubicBezTo>
                <a:lnTo>
                  <a:pt x="5811738" y="2425899"/>
                </a:lnTo>
                <a:cubicBezTo>
                  <a:pt x="5811738" y="2425899"/>
                  <a:pt x="5814218" y="2425899"/>
                  <a:pt x="5819179" y="2425899"/>
                </a:cubicBezTo>
                <a:close/>
                <a:moveTo>
                  <a:pt x="5447109" y="2418458"/>
                </a:moveTo>
                <a:lnTo>
                  <a:pt x="5447109" y="2425899"/>
                </a:lnTo>
                <a:cubicBezTo>
                  <a:pt x="5452070" y="2425899"/>
                  <a:pt x="5454551" y="2425899"/>
                  <a:pt x="5454551" y="2425899"/>
                </a:cubicBezTo>
                <a:cubicBezTo>
                  <a:pt x="5454551" y="2425899"/>
                  <a:pt x="5454551" y="2423418"/>
                  <a:pt x="5454551" y="2418458"/>
                </a:cubicBezTo>
                <a:close/>
                <a:moveTo>
                  <a:pt x="6674011" y="2414738"/>
                </a:moveTo>
                <a:cubicBezTo>
                  <a:pt x="6677111" y="2414738"/>
                  <a:pt x="6679901" y="2415978"/>
                  <a:pt x="6682383" y="2418458"/>
                </a:cubicBezTo>
                <a:lnTo>
                  <a:pt x="6667499" y="2425899"/>
                </a:lnTo>
                <a:cubicBezTo>
                  <a:pt x="6657578" y="2430860"/>
                  <a:pt x="6652617" y="2432100"/>
                  <a:pt x="6652617" y="2429620"/>
                </a:cubicBezTo>
                <a:cubicBezTo>
                  <a:pt x="6652617" y="2427139"/>
                  <a:pt x="6656337" y="2423418"/>
                  <a:pt x="6663779" y="2418458"/>
                </a:cubicBezTo>
                <a:cubicBezTo>
                  <a:pt x="6667499" y="2415978"/>
                  <a:pt x="6670910" y="2414738"/>
                  <a:pt x="6674011" y="2414738"/>
                </a:cubicBezTo>
                <a:close/>
                <a:moveTo>
                  <a:pt x="5787553" y="2413807"/>
                </a:moveTo>
                <a:cubicBezTo>
                  <a:pt x="5786313" y="2414427"/>
                  <a:pt x="5784453" y="2415978"/>
                  <a:pt x="5781972" y="2418458"/>
                </a:cubicBezTo>
                <a:cubicBezTo>
                  <a:pt x="5781972" y="2418458"/>
                  <a:pt x="5779492" y="2420938"/>
                  <a:pt x="5774531" y="2425899"/>
                </a:cubicBezTo>
                <a:cubicBezTo>
                  <a:pt x="5779492" y="2425899"/>
                  <a:pt x="5784453" y="2425899"/>
                  <a:pt x="5789414" y="2425899"/>
                </a:cubicBezTo>
                <a:cubicBezTo>
                  <a:pt x="5789414" y="2420938"/>
                  <a:pt x="5789414" y="2418458"/>
                  <a:pt x="5789414" y="2418458"/>
                </a:cubicBezTo>
                <a:cubicBezTo>
                  <a:pt x="5789414" y="2418458"/>
                  <a:pt x="5789414" y="2417218"/>
                  <a:pt x="5789414" y="2414737"/>
                </a:cubicBezTo>
                <a:cubicBezTo>
                  <a:pt x="5789414" y="2413497"/>
                  <a:pt x="5788794" y="2413187"/>
                  <a:pt x="5787553" y="2413807"/>
                </a:cubicBezTo>
                <a:close/>
                <a:moveTo>
                  <a:pt x="6191250" y="2411016"/>
                </a:moveTo>
                <a:cubicBezTo>
                  <a:pt x="6181328" y="2420938"/>
                  <a:pt x="6176367" y="2423418"/>
                  <a:pt x="6176367" y="2418458"/>
                </a:cubicBezTo>
                <a:cubicBezTo>
                  <a:pt x="6176367" y="2418458"/>
                  <a:pt x="6181328" y="2415977"/>
                  <a:pt x="6191250" y="2411016"/>
                </a:cubicBezTo>
                <a:close/>
                <a:moveTo>
                  <a:pt x="5551289" y="2411016"/>
                </a:moveTo>
                <a:lnTo>
                  <a:pt x="5528965" y="2425899"/>
                </a:lnTo>
                <a:cubicBezTo>
                  <a:pt x="5524003" y="2430860"/>
                  <a:pt x="5519043" y="2433340"/>
                  <a:pt x="5514082" y="2433340"/>
                </a:cubicBezTo>
                <a:cubicBezTo>
                  <a:pt x="5509120" y="2433340"/>
                  <a:pt x="5506640" y="2433340"/>
                  <a:pt x="5506640" y="2433340"/>
                </a:cubicBezTo>
                <a:lnTo>
                  <a:pt x="5499199" y="2440782"/>
                </a:lnTo>
                <a:cubicBezTo>
                  <a:pt x="5494238" y="2440782"/>
                  <a:pt x="5486796" y="2443263"/>
                  <a:pt x="5476875" y="2448223"/>
                </a:cubicBezTo>
                <a:cubicBezTo>
                  <a:pt x="5466953" y="2453184"/>
                  <a:pt x="5464472" y="2458145"/>
                  <a:pt x="5469433" y="2463106"/>
                </a:cubicBezTo>
                <a:lnTo>
                  <a:pt x="5484316" y="2470547"/>
                </a:lnTo>
                <a:cubicBezTo>
                  <a:pt x="5484316" y="2465587"/>
                  <a:pt x="5484316" y="2463106"/>
                  <a:pt x="5484316" y="2463106"/>
                </a:cubicBezTo>
                <a:cubicBezTo>
                  <a:pt x="5479355" y="2463106"/>
                  <a:pt x="5476875" y="2463106"/>
                  <a:pt x="5476875" y="2463106"/>
                </a:cubicBezTo>
                <a:lnTo>
                  <a:pt x="5491758" y="2448223"/>
                </a:lnTo>
                <a:cubicBezTo>
                  <a:pt x="5496719" y="2448223"/>
                  <a:pt x="5501679" y="2445743"/>
                  <a:pt x="5506640" y="2440782"/>
                </a:cubicBezTo>
                <a:cubicBezTo>
                  <a:pt x="5511602" y="2435821"/>
                  <a:pt x="5516562" y="2434580"/>
                  <a:pt x="5521523" y="2437061"/>
                </a:cubicBezTo>
                <a:cubicBezTo>
                  <a:pt x="5524004" y="2438302"/>
                  <a:pt x="5526485" y="2439232"/>
                  <a:pt x="5528965" y="2439852"/>
                </a:cubicBezTo>
                <a:lnTo>
                  <a:pt x="5528965" y="2438922"/>
                </a:lnTo>
                <a:cubicBezTo>
                  <a:pt x="5528965" y="2437681"/>
                  <a:pt x="5528965" y="2435821"/>
                  <a:pt x="5528965" y="2433340"/>
                </a:cubicBezTo>
                <a:cubicBezTo>
                  <a:pt x="5528965" y="2433340"/>
                  <a:pt x="5531445" y="2433340"/>
                  <a:pt x="5536406" y="2433340"/>
                </a:cubicBezTo>
                <a:cubicBezTo>
                  <a:pt x="5536406" y="2433340"/>
                  <a:pt x="5535165" y="2434580"/>
                  <a:pt x="5532685" y="2437061"/>
                </a:cubicBezTo>
                <a:cubicBezTo>
                  <a:pt x="5531445" y="2438302"/>
                  <a:pt x="5530515" y="2439232"/>
                  <a:pt x="5529895" y="2439852"/>
                </a:cubicBezTo>
                <a:lnTo>
                  <a:pt x="5529791" y="2439955"/>
                </a:lnTo>
                <a:lnTo>
                  <a:pt x="5536406" y="2440782"/>
                </a:lnTo>
                <a:lnTo>
                  <a:pt x="5536406" y="2448223"/>
                </a:lnTo>
                <a:cubicBezTo>
                  <a:pt x="5536406" y="2453184"/>
                  <a:pt x="5538886" y="2453184"/>
                  <a:pt x="5543847" y="2448223"/>
                </a:cubicBezTo>
                <a:lnTo>
                  <a:pt x="5543847" y="2455665"/>
                </a:lnTo>
                <a:cubicBezTo>
                  <a:pt x="5543847" y="2455665"/>
                  <a:pt x="5543847" y="2458145"/>
                  <a:pt x="5543847" y="2463106"/>
                </a:cubicBezTo>
                <a:cubicBezTo>
                  <a:pt x="5548809" y="2463106"/>
                  <a:pt x="5551289" y="2460625"/>
                  <a:pt x="5551289" y="2455665"/>
                </a:cubicBezTo>
                <a:cubicBezTo>
                  <a:pt x="5551289" y="2450704"/>
                  <a:pt x="5548809" y="2448223"/>
                  <a:pt x="5543847" y="2448223"/>
                </a:cubicBezTo>
                <a:cubicBezTo>
                  <a:pt x="5548809" y="2448223"/>
                  <a:pt x="5551289" y="2445743"/>
                  <a:pt x="5551289" y="2440782"/>
                </a:cubicBezTo>
                <a:lnTo>
                  <a:pt x="5566172" y="2433340"/>
                </a:lnTo>
                <a:lnTo>
                  <a:pt x="5573613" y="2425899"/>
                </a:lnTo>
                <a:lnTo>
                  <a:pt x="5573613" y="2425899"/>
                </a:lnTo>
                <a:lnTo>
                  <a:pt x="5577816" y="2421696"/>
                </a:lnTo>
                <a:lnTo>
                  <a:pt x="5577334" y="2422178"/>
                </a:lnTo>
                <a:lnTo>
                  <a:pt x="5573613" y="2425899"/>
                </a:lnTo>
                <a:lnTo>
                  <a:pt x="5558730" y="2411016"/>
                </a:lnTo>
                <a:close/>
                <a:moveTo>
                  <a:pt x="5707558" y="2405435"/>
                </a:moveTo>
                <a:cubicBezTo>
                  <a:pt x="5706318" y="2405435"/>
                  <a:pt x="5705078" y="2406055"/>
                  <a:pt x="5703838" y="2407296"/>
                </a:cubicBezTo>
                <a:cubicBezTo>
                  <a:pt x="5701358" y="2409776"/>
                  <a:pt x="5700117" y="2412256"/>
                  <a:pt x="5700117" y="2414737"/>
                </a:cubicBezTo>
                <a:cubicBezTo>
                  <a:pt x="5700117" y="2417218"/>
                  <a:pt x="5701358" y="2418458"/>
                  <a:pt x="5703838" y="2418458"/>
                </a:cubicBezTo>
                <a:cubicBezTo>
                  <a:pt x="5706318" y="2418458"/>
                  <a:pt x="5708799" y="2417218"/>
                  <a:pt x="5711279" y="2414737"/>
                </a:cubicBezTo>
                <a:cubicBezTo>
                  <a:pt x="5713759" y="2412256"/>
                  <a:pt x="5713759" y="2409776"/>
                  <a:pt x="5711279" y="2407296"/>
                </a:cubicBezTo>
                <a:cubicBezTo>
                  <a:pt x="5710039" y="2406055"/>
                  <a:pt x="5708798" y="2405435"/>
                  <a:pt x="5707558" y="2405435"/>
                </a:cubicBezTo>
                <a:close/>
                <a:moveTo>
                  <a:pt x="6533554" y="2403575"/>
                </a:moveTo>
                <a:lnTo>
                  <a:pt x="6503789" y="2418458"/>
                </a:lnTo>
                <a:lnTo>
                  <a:pt x="6488906" y="2425899"/>
                </a:lnTo>
                <a:cubicBezTo>
                  <a:pt x="6483945" y="2425899"/>
                  <a:pt x="6481465" y="2425899"/>
                  <a:pt x="6481465" y="2425899"/>
                </a:cubicBezTo>
                <a:close/>
                <a:moveTo>
                  <a:pt x="6429375" y="2403575"/>
                </a:moveTo>
                <a:lnTo>
                  <a:pt x="6421933" y="2411016"/>
                </a:lnTo>
                <a:cubicBezTo>
                  <a:pt x="6412012" y="2415977"/>
                  <a:pt x="6407051" y="2418458"/>
                  <a:pt x="6407051" y="2418458"/>
                </a:cubicBezTo>
                <a:cubicBezTo>
                  <a:pt x="6407051" y="2418458"/>
                  <a:pt x="6410771" y="2415977"/>
                  <a:pt x="6418213" y="2411016"/>
                </a:cubicBezTo>
                <a:cubicBezTo>
                  <a:pt x="6425654" y="2406055"/>
                  <a:pt x="6429375" y="2403575"/>
                  <a:pt x="6429375" y="2403575"/>
                </a:cubicBezTo>
                <a:close/>
                <a:moveTo>
                  <a:pt x="6347519" y="2403575"/>
                </a:moveTo>
                <a:lnTo>
                  <a:pt x="6347519" y="2411016"/>
                </a:lnTo>
                <a:lnTo>
                  <a:pt x="6325195" y="2411016"/>
                </a:lnTo>
                <a:cubicBezTo>
                  <a:pt x="6330156" y="2411016"/>
                  <a:pt x="6337598" y="2408536"/>
                  <a:pt x="6347519" y="2403575"/>
                </a:cubicBezTo>
                <a:close/>
                <a:moveTo>
                  <a:pt x="5781972" y="2403575"/>
                </a:moveTo>
                <a:cubicBezTo>
                  <a:pt x="5777011" y="2403575"/>
                  <a:pt x="5774531" y="2404815"/>
                  <a:pt x="5774531" y="2407296"/>
                </a:cubicBezTo>
                <a:cubicBezTo>
                  <a:pt x="5774531" y="2409776"/>
                  <a:pt x="5773290" y="2411016"/>
                  <a:pt x="5770810" y="2411016"/>
                </a:cubicBezTo>
                <a:lnTo>
                  <a:pt x="5774531" y="2411016"/>
                </a:lnTo>
                <a:cubicBezTo>
                  <a:pt x="5779492" y="2411016"/>
                  <a:pt x="5784453" y="2408536"/>
                  <a:pt x="5789414" y="2403575"/>
                </a:cubicBezTo>
                <a:close/>
                <a:moveTo>
                  <a:pt x="6472163" y="2401715"/>
                </a:moveTo>
                <a:cubicBezTo>
                  <a:pt x="6473403" y="2401715"/>
                  <a:pt x="6474023" y="2402335"/>
                  <a:pt x="6474023" y="2403575"/>
                </a:cubicBezTo>
                <a:cubicBezTo>
                  <a:pt x="6474023" y="2408536"/>
                  <a:pt x="6466582" y="2413497"/>
                  <a:pt x="6451699" y="2418458"/>
                </a:cubicBezTo>
                <a:lnTo>
                  <a:pt x="6436816" y="2422178"/>
                </a:lnTo>
                <a:lnTo>
                  <a:pt x="6444258" y="2418458"/>
                </a:lnTo>
                <a:cubicBezTo>
                  <a:pt x="6459140" y="2407296"/>
                  <a:pt x="6468442" y="2401715"/>
                  <a:pt x="6472163" y="2401715"/>
                </a:cubicBezTo>
                <a:close/>
                <a:moveTo>
                  <a:pt x="6315893" y="2398924"/>
                </a:moveTo>
                <a:cubicBezTo>
                  <a:pt x="6314653" y="2398304"/>
                  <a:pt x="6312793" y="2398614"/>
                  <a:pt x="6310312" y="2399854"/>
                </a:cubicBezTo>
                <a:cubicBezTo>
                  <a:pt x="6305351" y="2402335"/>
                  <a:pt x="6302871" y="2406055"/>
                  <a:pt x="6302871" y="2411016"/>
                </a:cubicBezTo>
                <a:cubicBezTo>
                  <a:pt x="6302871" y="2415977"/>
                  <a:pt x="6305351" y="2415977"/>
                  <a:pt x="6310312" y="2411016"/>
                </a:cubicBezTo>
                <a:lnTo>
                  <a:pt x="6317754" y="2403575"/>
                </a:lnTo>
                <a:cubicBezTo>
                  <a:pt x="6317754" y="2401095"/>
                  <a:pt x="6317133" y="2399544"/>
                  <a:pt x="6315893" y="2398924"/>
                </a:cubicBezTo>
                <a:close/>
                <a:moveTo>
                  <a:pt x="5633144" y="2396133"/>
                </a:moveTo>
                <a:lnTo>
                  <a:pt x="5603379" y="2403575"/>
                </a:lnTo>
                <a:cubicBezTo>
                  <a:pt x="5603379" y="2408536"/>
                  <a:pt x="5600899" y="2411016"/>
                  <a:pt x="5595937" y="2411016"/>
                </a:cubicBezTo>
                <a:lnTo>
                  <a:pt x="5610820" y="2411016"/>
                </a:lnTo>
                <a:cubicBezTo>
                  <a:pt x="5615781" y="2406055"/>
                  <a:pt x="5620742" y="2402335"/>
                  <a:pt x="5625703" y="2399854"/>
                </a:cubicBezTo>
                <a:cubicBezTo>
                  <a:pt x="5630664" y="2397373"/>
                  <a:pt x="5633144" y="2396133"/>
                  <a:pt x="5633144" y="2396133"/>
                </a:cubicBezTo>
                <a:close/>
                <a:moveTo>
                  <a:pt x="6235898" y="2392413"/>
                </a:moveTo>
                <a:lnTo>
                  <a:pt x="6235898" y="2396133"/>
                </a:lnTo>
                <a:cubicBezTo>
                  <a:pt x="6240860" y="2401094"/>
                  <a:pt x="6238378" y="2406055"/>
                  <a:pt x="6228457" y="2411016"/>
                </a:cubicBezTo>
                <a:lnTo>
                  <a:pt x="6221015" y="2411016"/>
                </a:lnTo>
                <a:cubicBezTo>
                  <a:pt x="6221015" y="2415977"/>
                  <a:pt x="6221015" y="2418458"/>
                  <a:pt x="6221015" y="2418458"/>
                </a:cubicBezTo>
                <a:cubicBezTo>
                  <a:pt x="6221015" y="2418458"/>
                  <a:pt x="6218535" y="2418458"/>
                  <a:pt x="6213574" y="2418458"/>
                </a:cubicBezTo>
                <a:cubicBezTo>
                  <a:pt x="6213574" y="2418458"/>
                  <a:pt x="6213574" y="2420938"/>
                  <a:pt x="6213574" y="2425899"/>
                </a:cubicBezTo>
                <a:lnTo>
                  <a:pt x="6206133" y="2425899"/>
                </a:lnTo>
                <a:lnTo>
                  <a:pt x="6191250" y="2425899"/>
                </a:lnTo>
                <a:cubicBezTo>
                  <a:pt x="6196211" y="2415977"/>
                  <a:pt x="6203652" y="2409776"/>
                  <a:pt x="6213574" y="2407296"/>
                </a:cubicBezTo>
                <a:cubicBezTo>
                  <a:pt x="6223495" y="2404815"/>
                  <a:pt x="6228457" y="2401094"/>
                  <a:pt x="6228457" y="2396133"/>
                </a:cubicBezTo>
                <a:close/>
                <a:moveTo>
                  <a:pt x="6235898" y="2388692"/>
                </a:moveTo>
                <a:cubicBezTo>
                  <a:pt x="6235898" y="2388692"/>
                  <a:pt x="6238378" y="2388692"/>
                  <a:pt x="6243340" y="2388692"/>
                </a:cubicBezTo>
                <a:lnTo>
                  <a:pt x="6235898" y="2392413"/>
                </a:lnTo>
                <a:lnTo>
                  <a:pt x="6235898" y="2390552"/>
                </a:lnTo>
                <a:cubicBezTo>
                  <a:pt x="6235898" y="2389312"/>
                  <a:pt x="6235898" y="2388692"/>
                  <a:pt x="6235898" y="2388692"/>
                </a:cubicBezTo>
                <a:close/>
                <a:moveTo>
                  <a:pt x="6079629" y="2388692"/>
                </a:moveTo>
                <a:cubicBezTo>
                  <a:pt x="6084590" y="2388692"/>
                  <a:pt x="6087070" y="2388692"/>
                  <a:pt x="6087070" y="2388692"/>
                </a:cubicBezTo>
                <a:lnTo>
                  <a:pt x="6079629" y="2396133"/>
                </a:lnTo>
                <a:cubicBezTo>
                  <a:pt x="6079629" y="2396133"/>
                  <a:pt x="6079629" y="2393653"/>
                  <a:pt x="6079629" y="2388692"/>
                </a:cubicBezTo>
                <a:close/>
                <a:moveTo>
                  <a:pt x="6034980" y="2388692"/>
                </a:moveTo>
                <a:lnTo>
                  <a:pt x="6027539" y="2403575"/>
                </a:lnTo>
                <a:cubicBezTo>
                  <a:pt x="6017617" y="2403575"/>
                  <a:pt x="6012656" y="2403575"/>
                  <a:pt x="6012656" y="2403575"/>
                </a:cubicBezTo>
                <a:cubicBezTo>
                  <a:pt x="6012656" y="2398614"/>
                  <a:pt x="6015136" y="2396133"/>
                  <a:pt x="6020097" y="2396133"/>
                </a:cubicBezTo>
                <a:cubicBezTo>
                  <a:pt x="6025059" y="2396133"/>
                  <a:pt x="6027539" y="2396133"/>
                  <a:pt x="6027539" y="2396133"/>
                </a:cubicBezTo>
                <a:cubicBezTo>
                  <a:pt x="6027539" y="2396133"/>
                  <a:pt x="6027539" y="2394893"/>
                  <a:pt x="6027539" y="2392413"/>
                </a:cubicBezTo>
                <a:cubicBezTo>
                  <a:pt x="6027539" y="2389932"/>
                  <a:pt x="6030019" y="2388692"/>
                  <a:pt x="6034980" y="2388692"/>
                </a:cubicBezTo>
                <a:close/>
                <a:moveTo>
                  <a:pt x="5901035" y="2388692"/>
                </a:moveTo>
                <a:lnTo>
                  <a:pt x="5893594" y="2396133"/>
                </a:lnTo>
                <a:cubicBezTo>
                  <a:pt x="5888632" y="2396133"/>
                  <a:pt x="5883672" y="2396133"/>
                  <a:pt x="5878711" y="2396133"/>
                </a:cubicBezTo>
                <a:cubicBezTo>
                  <a:pt x="5873749" y="2396133"/>
                  <a:pt x="5873749" y="2398614"/>
                  <a:pt x="5878711" y="2403575"/>
                </a:cubicBezTo>
                <a:cubicBezTo>
                  <a:pt x="5878711" y="2408536"/>
                  <a:pt x="5878711" y="2411016"/>
                  <a:pt x="5878711" y="2411016"/>
                </a:cubicBezTo>
                <a:lnTo>
                  <a:pt x="5856386" y="2418458"/>
                </a:lnTo>
                <a:lnTo>
                  <a:pt x="5871269" y="2418458"/>
                </a:lnTo>
                <a:lnTo>
                  <a:pt x="5878711" y="2411016"/>
                </a:lnTo>
                <a:cubicBezTo>
                  <a:pt x="5878711" y="2411016"/>
                  <a:pt x="5881191" y="2408536"/>
                  <a:pt x="5886152" y="2403575"/>
                </a:cubicBezTo>
                <a:cubicBezTo>
                  <a:pt x="5886152" y="2398614"/>
                  <a:pt x="5888632" y="2398614"/>
                  <a:pt x="5893594" y="2403575"/>
                </a:cubicBezTo>
                <a:lnTo>
                  <a:pt x="5893594" y="2396133"/>
                </a:lnTo>
                <a:lnTo>
                  <a:pt x="5908476" y="2396133"/>
                </a:lnTo>
                <a:cubicBezTo>
                  <a:pt x="5908476" y="2396133"/>
                  <a:pt x="5905996" y="2393653"/>
                  <a:pt x="5901035" y="2388692"/>
                </a:cubicBezTo>
                <a:close/>
                <a:moveTo>
                  <a:pt x="5819179" y="2388692"/>
                </a:moveTo>
                <a:cubicBezTo>
                  <a:pt x="5814218" y="2388692"/>
                  <a:pt x="5814218" y="2391173"/>
                  <a:pt x="5819179" y="2396133"/>
                </a:cubicBezTo>
                <a:cubicBezTo>
                  <a:pt x="5824141" y="2401094"/>
                  <a:pt x="5829101" y="2401094"/>
                  <a:pt x="5834062" y="2396133"/>
                </a:cubicBezTo>
                <a:cubicBezTo>
                  <a:pt x="5829101" y="2391173"/>
                  <a:pt x="5824141" y="2388692"/>
                  <a:pt x="5819179" y="2388692"/>
                </a:cubicBezTo>
                <a:close/>
                <a:moveTo>
                  <a:pt x="5595937" y="2388692"/>
                </a:moveTo>
                <a:lnTo>
                  <a:pt x="5581054" y="2396133"/>
                </a:lnTo>
                <a:cubicBezTo>
                  <a:pt x="5590976" y="2396133"/>
                  <a:pt x="5598417" y="2393653"/>
                  <a:pt x="5603379" y="2388692"/>
                </a:cubicBezTo>
                <a:close/>
                <a:moveTo>
                  <a:pt x="766465" y="2388692"/>
                </a:moveTo>
                <a:cubicBezTo>
                  <a:pt x="771426" y="2388692"/>
                  <a:pt x="773906" y="2389932"/>
                  <a:pt x="773906" y="2392413"/>
                </a:cubicBezTo>
                <a:cubicBezTo>
                  <a:pt x="773906" y="2394893"/>
                  <a:pt x="773906" y="2396133"/>
                  <a:pt x="773906" y="2396133"/>
                </a:cubicBezTo>
                <a:lnTo>
                  <a:pt x="766465" y="2403575"/>
                </a:lnTo>
                <a:cubicBezTo>
                  <a:pt x="766465" y="2398614"/>
                  <a:pt x="766465" y="2394893"/>
                  <a:pt x="766465" y="2392413"/>
                </a:cubicBezTo>
                <a:cubicBezTo>
                  <a:pt x="766465" y="2389932"/>
                  <a:pt x="766465" y="2388692"/>
                  <a:pt x="766465" y="2388692"/>
                </a:cubicBezTo>
                <a:close/>
                <a:moveTo>
                  <a:pt x="6518672" y="2381251"/>
                </a:moveTo>
                <a:lnTo>
                  <a:pt x="6481465" y="2403575"/>
                </a:lnTo>
                <a:lnTo>
                  <a:pt x="6488906" y="2396133"/>
                </a:lnTo>
                <a:cubicBezTo>
                  <a:pt x="6508750" y="2386211"/>
                  <a:pt x="6518672" y="2381251"/>
                  <a:pt x="6518672" y="2381251"/>
                </a:cubicBezTo>
                <a:close/>
                <a:moveTo>
                  <a:pt x="6191250" y="2381251"/>
                </a:moveTo>
                <a:lnTo>
                  <a:pt x="6191250" y="2388692"/>
                </a:lnTo>
                <a:cubicBezTo>
                  <a:pt x="6186288" y="2393653"/>
                  <a:pt x="6181328" y="2396133"/>
                  <a:pt x="6176367" y="2396133"/>
                </a:cubicBezTo>
                <a:lnTo>
                  <a:pt x="6183808" y="2388692"/>
                </a:lnTo>
                <a:cubicBezTo>
                  <a:pt x="6188770" y="2383731"/>
                  <a:pt x="6191250" y="2381251"/>
                  <a:pt x="6191250" y="2381251"/>
                </a:cubicBezTo>
                <a:close/>
                <a:moveTo>
                  <a:pt x="5915918" y="2381251"/>
                </a:moveTo>
                <a:cubicBezTo>
                  <a:pt x="5910956" y="2381251"/>
                  <a:pt x="5908476" y="2383731"/>
                  <a:pt x="5908476" y="2388692"/>
                </a:cubicBezTo>
                <a:cubicBezTo>
                  <a:pt x="5908476" y="2388692"/>
                  <a:pt x="5910956" y="2388692"/>
                  <a:pt x="5915918" y="2388692"/>
                </a:cubicBezTo>
                <a:close/>
                <a:moveTo>
                  <a:pt x="5521523" y="2381251"/>
                </a:moveTo>
                <a:lnTo>
                  <a:pt x="5521523" y="2388692"/>
                </a:lnTo>
                <a:lnTo>
                  <a:pt x="5528965" y="2381251"/>
                </a:lnTo>
                <a:close/>
                <a:moveTo>
                  <a:pt x="5750346" y="2377530"/>
                </a:moveTo>
                <a:cubicBezTo>
                  <a:pt x="5749106" y="2377530"/>
                  <a:pt x="5747246" y="2378771"/>
                  <a:pt x="5744765" y="2381251"/>
                </a:cubicBezTo>
                <a:lnTo>
                  <a:pt x="5752207" y="2381251"/>
                </a:lnTo>
                <a:cubicBezTo>
                  <a:pt x="5752207" y="2378771"/>
                  <a:pt x="5751586" y="2377530"/>
                  <a:pt x="5750346" y="2377530"/>
                </a:cubicBezTo>
                <a:close/>
                <a:moveTo>
                  <a:pt x="6607969" y="2373809"/>
                </a:moveTo>
                <a:lnTo>
                  <a:pt x="6607969" y="2381251"/>
                </a:lnTo>
                <a:cubicBezTo>
                  <a:pt x="6607969" y="2381251"/>
                  <a:pt x="6605488" y="2381251"/>
                  <a:pt x="6600527" y="2381251"/>
                </a:cubicBezTo>
                <a:cubicBezTo>
                  <a:pt x="6600527" y="2376290"/>
                  <a:pt x="6603007" y="2373809"/>
                  <a:pt x="6607969" y="2373809"/>
                </a:cubicBezTo>
                <a:close/>
                <a:moveTo>
                  <a:pt x="6280547" y="2373809"/>
                </a:moveTo>
                <a:lnTo>
                  <a:pt x="6280547" y="2381251"/>
                </a:lnTo>
                <a:cubicBezTo>
                  <a:pt x="6275585" y="2386211"/>
                  <a:pt x="6270625" y="2388692"/>
                  <a:pt x="6265664" y="2388692"/>
                </a:cubicBezTo>
                <a:lnTo>
                  <a:pt x="6273105" y="2381251"/>
                </a:lnTo>
                <a:cubicBezTo>
                  <a:pt x="6278067" y="2376290"/>
                  <a:pt x="6280547" y="2373809"/>
                  <a:pt x="6280547" y="2373809"/>
                </a:cubicBezTo>
                <a:close/>
                <a:moveTo>
                  <a:pt x="6261943" y="2373809"/>
                </a:moveTo>
                <a:cubicBezTo>
                  <a:pt x="6264423" y="2373809"/>
                  <a:pt x="6265664" y="2373809"/>
                  <a:pt x="6265664" y="2373809"/>
                </a:cubicBezTo>
                <a:cubicBezTo>
                  <a:pt x="6260703" y="2378770"/>
                  <a:pt x="6258222" y="2383731"/>
                  <a:pt x="6258222" y="2388692"/>
                </a:cubicBezTo>
                <a:cubicBezTo>
                  <a:pt x="6263184" y="2388692"/>
                  <a:pt x="6263184" y="2391173"/>
                  <a:pt x="6258222" y="2396133"/>
                </a:cubicBezTo>
                <a:lnTo>
                  <a:pt x="6250781" y="2388692"/>
                </a:lnTo>
                <a:cubicBezTo>
                  <a:pt x="6250781" y="2388692"/>
                  <a:pt x="6248301" y="2388692"/>
                  <a:pt x="6243340" y="2388692"/>
                </a:cubicBezTo>
                <a:cubicBezTo>
                  <a:pt x="6248301" y="2383731"/>
                  <a:pt x="6250781" y="2381251"/>
                  <a:pt x="6250781" y="2381251"/>
                </a:cubicBezTo>
                <a:cubicBezTo>
                  <a:pt x="6255742" y="2376290"/>
                  <a:pt x="6259463" y="2373809"/>
                  <a:pt x="6261943" y="2373809"/>
                </a:cubicBezTo>
                <a:close/>
                <a:moveTo>
                  <a:pt x="6116836" y="2373809"/>
                </a:moveTo>
                <a:cubicBezTo>
                  <a:pt x="6116836" y="2373809"/>
                  <a:pt x="6116836" y="2376290"/>
                  <a:pt x="6116836" y="2381251"/>
                </a:cubicBezTo>
                <a:lnTo>
                  <a:pt x="6094511" y="2388692"/>
                </a:lnTo>
                <a:cubicBezTo>
                  <a:pt x="6094511" y="2383731"/>
                  <a:pt x="6098232" y="2380011"/>
                  <a:pt x="6105674" y="2377530"/>
                </a:cubicBezTo>
                <a:cubicBezTo>
                  <a:pt x="6113115" y="2375049"/>
                  <a:pt x="6116836" y="2373809"/>
                  <a:pt x="6116836" y="2373809"/>
                </a:cubicBezTo>
                <a:close/>
                <a:moveTo>
                  <a:pt x="5767090" y="2373809"/>
                </a:moveTo>
                <a:lnTo>
                  <a:pt x="5767090" y="2381251"/>
                </a:lnTo>
                <a:cubicBezTo>
                  <a:pt x="5772051" y="2381251"/>
                  <a:pt x="5774531" y="2378770"/>
                  <a:pt x="5774531" y="2373809"/>
                </a:cubicBezTo>
                <a:close/>
                <a:moveTo>
                  <a:pt x="6540996" y="2366368"/>
                </a:moveTo>
                <a:cubicBezTo>
                  <a:pt x="6545957" y="2366368"/>
                  <a:pt x="6548437" y="2366368"/>
                  <a:pt x="6548437" y="2366368"/>
                </a:cubicBezTo>
                <a:lnTo>
                  <a:pt x="6540996" y="2373809"/>
                </a:lnTo>
                <a:close/>
                <a:moveTo>
                  <a:pt x="6302871" y="2366368"/>
                </a:moveTo>
                <a:lnTo>
                  <a:pt x="6302871" y="2373809"/>
                </a:lnTo>
                <a:lnTo>
                  <a:pt x="6295429" y="2373809"/>
                </a:lnTo>
                <a:close/>
                <a:moveTo>
                  <a:pt x="5737324" y="2366368"/>
                </a:moveTo>
                <a:cubicBezTo>
                  <a:pt x="5737324" y="2366368"/>
                  <a:pt x="5734844" y="2370088"/>
                  <a:pt x="5729883" y="2377530"/>
                </a:cubicBezTo>
                <a:cubicBezTo>
                  <a:pt x="5724921" y="2384971"/>
                  <a:pt x="5721201" y="2388692"/>
                  <a:pt x="5718720" y="2388692"/>
                </a:cubicBezTo>
                <a:cubicBezTo>
                  <a:pt x="5716240" y="2388692"/>
                  <a:pt x="5715000" y="2391173"/>
                  <a:pt x="5715000" y="2396133"/>
                </a:cubicBezTo>
                <a:lnTo>
                  <a:pt x="5722441" y="2396133"/>
                </a:lnTo>
                <a:lnTo>
                  <a:pt x="5729883" y="2388692"/>
                </a:lnTo>
                <a:cubicBezTo>
                  <a:pt x="5729883" y="2378770"/>
                  <a:pt x="5732363" y="2371329"/>
                  <a:pt x="5737324" y="2366368"/>
                </a:cubicBezTo>
                <a:close/>
                <a:moveTo>
                  <a:pt x="5551289" y="2366368"/>
                </a:moveTo>
                <a:lnTo>
                  <a:pt x="5543847" y="2373809"/>
                </a:lnTo>
                <a:cubicBezTo>
                  <a:pt x="5543847" y="2373809"/>
                  <a:pt x="5546328" y="2373809"/>
                  <a:pt x="5551289" y="2373809"/>
                </a:cubicBezTo>
                <a:close/>
                <a:moveTo>
                  <a:pt x="5506640" y="2366368"/>
                </a:moveTo>
                <a:cubicBezTo>
                  <a:pt x="5501679" y="2371329"/>
                  <a:pt x="5499199" y="2376290"/>
                  <a:pt x="5499199" y="2381251"/>
                </a:cubicBezTo>
                <a:cubicBezTo>
                  <a:pt x="5504160" y="2391173"/>
                  <a:pt x="5501679" y="2393653"/>
                  <a:pt x="5491758" y="2388692"/>
                </a:cubicBezTo>
                <a:cubicBezTo>
                  <a:pt x="5476875" y="2378770"/>
                  <a:pt x="5469433" y="2383731"/>
                  <a:pt x="5469433" y="2403575"/>
                </a:cubicBezTo>
                <a:cubicBezTo>
                  <a:pt x="5469433" y="2398614"/>
                  <a:pt x="5468193" y="2396133"/>
                  <a:pt x="5465713" y="2396133"/>
                </a:cubicBezTo>
                <a:cubicBezTo>
                  <a:pt x="5463233" y="2396133"/>
                  <a:pt x="5461992" y="2398614"/>
                  <a:pt x="5461992" y="2403575"/>
                </a:cubicBezTo>
                <a:cubicBezTo>
                  <a:pt x="5461992" y="2403575"/>
                  <a:pt x="5461992" y="2406055"/>
                  <a:pt x="5461992" y="2411016"/>
                </a:cubicBezTo>
                <a:cubicBezTo>
                  <a:pt x="5461992" y="2415977"/>
                  <a:pt x="5464472" y="2417218"/>
                  <a:pt x="5469433" y="2414737"/>
                </a:cubicBezTo>
                <a:cubicBezTo>
                  <a:pt x="5474395" y="2412256"/>
                  <a:pt x="5479355" y="2408536"/>
                  <a:pt x="5484316" y="2403575"/>
                </a:cubicBezTo>
                <a:lnTo>
                  <a:pt x="5491758" y="2403575"/>
                </a:lnTo>
                <a:lnTo>
                  <a:pt x="5506640" y="2396133"/>
                </a:lnTo>
                <a:cubicBezTo>
                  <a:pt x="5506640" y="2396133"/>
                  <a:pt x="5506640" y="2391173"/>
                  <a:pt x="5506640" y="2381251"/>
                </a:cubicBezTo>
                <a:close/>
                <a:moveTo>
                  <a:pt x="6637734" y="2358926"/>
                </a:moveTo>
                <a:lnTo>
                  <a:pt x="6645175" y="2366368"/>
                </a:lnTo>
                <a:lnTo>
                  <a:pt x="6622851" y="2366368"/>
                </a:lnTo>
                <a:cubicBezTo>
                  <a:pt x="6622851" y="2366368"/>
                  <a:pt x="6627813" y="2363887"/>
                  <a:pt x="6637734" y="2358926"/>
                </a:cubicBezTo>
                <a:close/>
                <a:moveTo>
                  <a:pt x="6474023" y="2358926"/>
                </a:moveTo>
                <a:lnTo>
                  <a:pt x="6474023" y="2366368"/>
                </a:lnTo>
                <a:cubicBezTo>
                  <a:pt x="6464102" y="2371329"/>
                  <a:pt x="6459140" y="2371329"/>
                  <a:pt x="6459140" y="2366368"/>
                </a:cubicBezTo>
                <a:cubicBezTo>
                  <a:pt x="6459140" y="2366368"/>
                  <a:pt x="6464102" y="2363887"/>
                  <a:pt x="6474023" y="2358926"/>
                </a:cubicBezTo>
                <a:close/>
                <a:moveTo>
                  <a:pt x="6139160" y="2358926"/>
                </a:moveTo>
                <a:cubicBezTo>
                  <a:pt x="6144121" y="2358926"/>
                  <a:pt x="6147842" y="2358926"/>
                  <a:pt x="6150322" y="2358926"/>
                </a:cubicBezTo>
                <a:cubicBezTo>
                  <a:pt x="6152802" y="2358926"/>
                  <a:pt x="6151563" y="2361407"/>
                  <a:pt x="6146601" y="2366368"/>
                </a:cubicBezTo>
                <a:close/>
                <a:moveTo>
                  <a:pt x="5945683" y="2358926"/>
                </a:moveTo>
                <a:lnTo>
                  <a:pt x="5953125" y="2358926"/>
                </a:lnTo>
                <a:lnTo>
                  <a:pt x="5960566" y="2358926"/>
                </a:lnTo>
                <a:lnTo>
                  <a:pt x="5960566" y="2366368"/>
                </a:lnTo>
                <a:cubicBezTo>
                  <a:pt x="5965527" y="2361407"/>
                  <a:pt x="5968008" y="2361407"/>
                  <a:pt x="5968008" y="2366368"/>
                </a:cubicBezTo>
                <a:cubicBezTo>
                  <a:pt x="5968008" y="2371329"/>
                  <a:pt x="5965527" y="2375049"/>
                  <a:pt x="5960566" y="2377530"/>
                </a:cubicBezTo>
                <a:cubicBezTo>
                  <a:pt x="5955605" y="2380011"/>
                  <a:pt x="5953125" y="2380011"/>
                  <a:pt x="5953125" y="2377530"/>
                </a:cubicBezTo>
                <a:cubicBezTo>
                  <a:pt x="5953125" y="2375049"/>
                  <a:pt x="5953125" y="2372569"/>
                  <a:pt x="5953125" y="2370088"/>
                </a:cubicBezTo>
                <a:cubicBezTo>
                  <a:pt x="5953125" y="2367608"/>
                  <a:pt x="5951884" y="2366368"/>
                  <a:pt x="5949404" y="2366368"/>
                </a:cubicBezTo>
                <a:cubicBezTo>
                  <a:pt x="5946924" y="2366368"/>
                  <a:pt x="5945683" y="2363887"/>
                  <a:pt x="5945683" y="2358926"/>
                </a:cubicBezTo>
                <a:close/>
                <a:moveTo>
                  <a:pt x="5893594" y="2358926"/>
                </a:moveTo>
                <a:cubicBezTo>
                  <a:pt x="5893594" y="2358926"/>
                  <a:pt x="5891113" y="2361407"/>
                  <a:pt x="5886152" y="2366368"/>
                </a:cubicBezTo>
                <a:cubicBezTo>
                  <a:pt x="5891113" y="2366368"/>
                  <a:pt x="5893594" y="2366368"/>
                  <a:pt x="5893594" y="2366368"/>
                </a:cubicBezTo>
                <a:close/>
                <a:moveTo>
                  <a:pt x="5685234" y="2358926"/>
                </a:moveTo>
                <a:cubicBezTo>
                  <a:pt x="5685234" y="2363887"/>
                  <a:pt x="5682754" y="2366368"/>
                  <a:pt x="5677793" y="2366368"/>
                </a:cubicBezTo>
                <a:lnTo>
                  <a:pt x="5673328" y="2375297"/>
                </a:lnTo>
                <a:lnTo>
                  <a:pt x="5674072" y="2374739"/>
                </a:lnTo>
                <a:cubicBezTo>
                  <a:pt x="5676553" y="2374120"/>
                  <a:pt x="5680273" y="2373809"/>
                  <a:pt x="5685234" y="2373809"/>
                </a:cubicBezTo>
                <a:close/>
                <a:moveTo>
                  <a:pt x="1041797" y="2358926"/>
                </a:moveTo>
                <a:cubicBezTo>
                  <a:pt x="1041797" y="2358926"/>
                  <a:pt x="1040557" y="2361407"/>
                  <a:pt x="1038076" y="2366368"/>
                </a:cubicBezTo>
                <a:cubicBezTo>
                  <a:pt x="1035596" y="2371329"/>
                  <a:pt x="1036836" y="2373809"/>
                  <a:pt x="1041797" y="2373809"/>
                </a:cubicBezTo>
                <a:lnTo>
                  <a:pt x="1041797" y="2366368"/>
                </a:lnTo>
                <a:cubicBezTo>
                  <a:pt x="1041797" y="2361407"/>
                  <a:pt x="1041797" y="2358926"/>
                  <a:pt x="1041797" y="2358926"/>
                </a:cubicBezTo>
                <a:close/>
                <a:moveTo>
                  <a:pt x="5798716" y="2355206"/>
                </a:moveTo>
                <a:cubicBezTo>
                  <a:pt x="5797475" y="2355206"/>
                  <a:pt x="5796855" y="2356446"/>
                  <a:pt x="5796855" y="2358926"/>
                </a:cubicBezTo>
                <a:lnTo>
                  <a:pt x="5804297" y="2358926"/>
                </a:lnTo>
                <a:cubicBezTo>
                  <a:pt x="5801816" y="2356446"/>
                  <a:pt x="5799956" y="2355206"/>
                  <a:pt x="5798716" y="2355206"/>
                </a:cubicBezTo>
                <a:close/>
                <a:moveTo>
                  <a:pt x="5611750" y="2354276"/>
                </a:moveTo>
                <a:cubicBezTo>
                  <a:pt x="5611131" y="2354896"/>
                  <a:pt x="5610820" y="2356446"/>
                  <a:pt x="5610820" y="2358926"/>
                </a:cubicBezTo>
                <a:cubicBezTo>
                  <a:pt x="5610820" y="2363887"/>
                  <a:pt x="5610820" y="2366368"/>
                  <a:pt x="5610820" y="2366368"/>
                </a:cubicBezTo>
                <a:cubicBezTo>
                  <a:pt x="5615781" y="2361407"/>
                  <a:pt x="5617021" y="2357686"/>
                  <a:pt x="5614541" y="2355206"/>
                </a:cubicBezTo>
                <a:cubicBezTo>
                  <a:pt x="5613301" y="2353966"/>
                  <a:pt x="5612371" y="2353656"/>
                  <a:pt x="5611750" y="2354276"/>
                </a:cubicBezTo>
                <a:close/>
                <a:moveTo>
                  <a:pt x="6823769" y="2351485"/>
                </a:moveTo>
                <a:lnTo>
                  <a:pt x="6831211" y="2351485"/>
                </a:lnTo>
                <a:cubicBezTo>
                  <a:pt x="6831211" y="2356446"/>
                  <a:pt x="6828731" y="2358926"/>
                  <a:pt x="6823769" y="2358926"/>
                </a:cubicBezTo>
                <a:cubicBezTo>
                  <a:pt x="6823769" y="2358926"/>
                  <a:pt x="6821289" y="2358926"/>
                  <a:pt x="6816327" y="2358926"/>
                </a:cubicBezTo>
                <a:cubicBezTo>
                  <a:pt x="6816327" y="2363887"/>
                  <a:pt x="6796483" y="2376290"/>
                  <a:pt x="6756797" y="2396133"/>
                </a:cubicBezTo>
                <a:cubicBezTo>
                  <a:pt x="6756797" y="2401094"/>
                  <a:pt x="6755556" y="2404815"/>
                  <a:pt x="6753075" y="2407296"/>
                </a:cubicBezTo>
                <a:cubicBezTo>
                  <a:pt x="6750595" y="2409776"/>
                  <a:pt x="6746875" y="2411016"/>
                  <a:pt x="6741913" y="2411016"/>
                </a:cubicBezTo>
                <a:cubicBezTo>
                  <a:pt x="6736953" y="2415977"/>
                  <a:pt x="6731992" y="2415977"/>
                  <a:pt x="6727031" y="2411016"/>
                </a:cubicBezTo>
                <a:cubicBezTo>
                  <a:pt x="6727031" y="2411016"/>
                  <a:pt x="6728271" y="2409776"/>
                  <a:pt x="6730751" y="2407296"/>
                </a:cubicBezTo>
                <a:cubicBezTo>
                  <a:pt x="6733231" y="2404815"/>
                  <a:pt x="6736953" y="2403575"/>
                  <a:pt x="6741913" y="2403575"/>
                </a:cubicBezTo>
                <a:cubicBezTo>
                  <a:pt x="6751835" y="2398614"/>
                  <a:pt x="6760517" y="2392413"/>
                  <a:pt x="6767959" y="2384971"/>
                </a:cubicBezTo>
                <a:cubicBezTo>
                  <a:pt x="6775400" y="2377530"/>
                  <a:pt x="6780361" y="2372569"/>
                  <a:pt x="6782841" y="2370088"/>
                </a:cubicBezTo>
                <a:cubicBezTo>
                  <a:pt x="6785321" y="2367608"/>
                  <a:pt x="6790283" y="2365128"/>
                  <a:pt x="6797724" y="2362647"/>
                </a:cubicBezTo>
                <a:cubicBezTo>
                  <a:pt x="6805165" y="2360166"/>
                  <a:pt x="6813847" y="2356446"/>
                  <a:pt x="6823769" y="2351485"/>
                </a:cubicBezTo>
                <a:close/>
                <a:moveTo>
                  <a:pt x="5491758" y="2351485"/>
                </a:moveTo>
                <a:cubicBezTo>
                  <a:pt x="5491758" y="2356446"/>
                  <a:pt x="5491758" y="2358926"/>
                  <a:pt x="5491758" y="2358926"/>
                </a:cubicBezTo>
                <a:cubicBezTo>
                  <a:pt x="5496719" y="2353966"/>
                  <a:pt x="5499199" y="2351485"/>
                  <a:pt x="5499199" y="2351485"/>
                </a:cubicBezTo>
                <a:close/>
                <a:moveTo>
                  <a:pt x="811113" y="2351485"/>
                </a:moveTo>
                <a:cubicBezTo>
                  <a:pt x="816074" y="2356446"/>
                  <a:pt x="818555" y="2361407"/>
                  <a:pt x="818555" y="2366368"/>
                </a:cubicBezTo>
                <a:lnTo>
                  <a:pt x="811113" y="2366368"/>
                </a:lnTo>
                <a:cubicBezTo>
                  <a:pt x="811113" y="2361407"/>
                  <a:pt x="811113" y="2356446"/>
                  <a:pt x="811113" y="2351485"/>
                </a:cubicBezTo>
                <a:close/>
                <a:moveTo>
                  <a:pt x="6029399" y="2347765"/>
                </a:moveTo>
                <a:cubicBezTo>
                  <a:pt x="6030639" y="2347765"/>
                  <a:pt x="6032500" y="2349005"/>
                  <a:pt x="6034980" y="2351485"/>
                </a:cubicBezTo>
                <a:lnTo>
                  <a:pt x="6049863" y="2358926"/>
                </a:lnTo>
                <a:lnTo>
                  <a:pt x="6034980" y="2358926"/>
                </a:lnTo>
                <a:lnTo>
                  <a:pt x="6027539" y="2366368"/>
                </a:lnTo>
                <a:cubicBezTo>
                  <a:pt x="6027539" y="2361407"/>
                  <a:pt x="6027539" y="2358926"/>
                  <a:pt x="6027539" y="2358926"/>
                </a:cubicBezTo>
                <a:cubicBezTo>
                  <a:pt x="6032500" y="2358926"/>
                  <a:pt x="6032500" y="2356446"/>
                  <a:pt x="6027539" y="2351485"/>
                </a:cubicBezTo>
                <a:cubicBezTo>
                  <a:pt x="6027539" y="2349005"/>
                  <a:pt x="6028159" y="2347765"/>
                  <a:pt x="6029399" y="2347765"/>
                </a:cubicBezTo>
                <a:close/>
                <a:moveTo>
                  <a:pt x="6667499" y="2344044"/>
                </a:moveTo>
                <a:cubicBezTo>
                  <a:pt x="6667499" y="2344044"/>
                  <a:pt x="6669979" y="2344044"/>
                  <a:pt x="6674941" y="2344044"/>
                </a:cubicBezTo>
                <a:cubicBezTo>
                  <a:pt x="6674941" y="2349004"/>
                  <a:pt x="6672461" y="2351485"/>
                  <a:pt x="6667499" y="2351485"/>
                </a:cubicBezTo>
                <a:close/>
                <a:moveTo>
                  <a:pt x="6310312" y="2344044"/>
                </a:moveTo>
                <a:lnTo>
                  <a:pt x="6317754" y="2344044"/>
                </a:lnTo>
                <a:lnTo>
                  <a:pt x="6317754" y="2351485"/>
                </a:lnTo>
                <a:cubicBezTo>
                  <a:pt x="6312792" y="2351485"/>
                  <a:pt x="6310312" y="2351485"/>
                  <a:pt x="6310312" y="2351485"/>
                </a:cubicBezTo>
                <a:cubicBezTo>
                  <a:pt x="6310312" y="2346524"/>
                  <a:pt x="6310312" y="2344044"/>
                  <a:pt x="6310312" y="2344044"/>
                </a:cubicBezTo>
                <a:close/>
                <a:moveTo>
                  <a:pt x="6161484" y="2344044"/>
                </a:moveTo>
                <a:cubicBezTo>
                  <a:pt x="6161484" y="2349004"/>
                  <a:pt x="6160244" y="2351485"/>
                  <a:pt x="6157763" y="2351485"/>
                </a:cubicBezTo>
                <a:cubicBezTo>
                  <a:pt x="6155283" y="2351485"/>
                  <a:pt x="6154043" y="2350245"/>
                  <a:pt x="6154043" y="2347764"/>
                </a:cubicBezTo>
                <a:cubicBezTo>
                  <a:pt x="6154043" y="2345284"/>
                  <a:pt x="6156523" y="2344044"/>
                  <a:pt x="6161484" y="2344044"/>
                </a:cubicBezTo>
                <a:close/>
                <a:moveTo>
                  <a:pt x="5674072" y="2344044"/>
                </a:moveTo>
                <a:cubicBezTo>
                  <a:pt x="5671592" y="2344044"/>
                  <a:pt x="5671592" y="2345284"/>
                  <a:pt x="5674072" y="2347764"/>
                </a:cubicBezTo>
                <a:cubicBezTo>
                  <a:pt x="5676552" y="2350245"/>
                  <a:pt x="5679033" y="2350245"/>
                  <a:pt x="5681513" y="2347764"/>
                </a:cubicBezTo>
                <a:cubicBezTo>
                  <a:pt x="5683994" y="2345284"/>
                  <a:pt x="5683994" y="2344044"/>
                  <a:pt x="5681513" y="2344044"/>
                </a:cubicBezTo>
                <a:cubicBezTo>
                  <a:pt x="5679033" y="2344044"/>
                  <a:pt x="5676552" y="2344044"/>
                  <a:pt x="5674072" y="2344044"/>
                </a:cubicBezTo>
                <a:close/>
                <a:moveTo>
                  <a:pt x="1012032" y="2344044"/>
                </a:moveTo>
                <a:lnTo>
                  <a:pt x="1012032" y="2358926"/>
                </a:lnTo>
                <a:lnTo>
                  <a:pt x="1019473" y="2358926"/>
                </a:lnTo>
                <a:cubicBezTo>
                  <a:pt x="1019473" y="2349004"/>
                  <a:pt x="1016992" y="2344044"/>
                  <a:pt x="1012032" y="2344044"/>
                </a:cubicBezTo>
                <a:close/>
                <a:moveTo>
                  <a:pt x="6105674" y="2338463"/>
                </a:moveTo>
                <a:cubicBezTo>
                  <a:pt x="6108154" y="2339703"/>
                  <a:pt x="6109394" y="2344044"/>
                  <a:pt x="6109394" y="2351485"/>
                </a:cubicBezTo>
                <a:cubicBezTo>
                  <a:pt x="6109394" y="2356446"/>
                  <a:pt x="6108154" y="2357686"/>
                  <a:pt x="6105674" y="2355206"/>
                </a:cubicBezTo>
                <a:cubicBezTo>
                  <a:pt x="6103194" y="2352725"/>
                  <a:pt x="6099473" y="2353966"/>
                  <a:pt x="6094511" y="2358926"/>
                </a:cubicBezTo>
                <a:cubicBezTo>
                  <a:pt x="6089550" y="2373809"/>
                  <a:pt x="6079629" y="2381251"/>
                  <a:pt x="6064746" y="2381251"/>
                </a:cubicBezTo>
                <a:lnTo>
                  <a:pt x="6064746" y="2373809"/>
                </a:lnTo>
                <a:cubicBezTo>
                  <a:pt x="6069707" y="2368848"/>
                  <a:pt x="6072187" y="2366368"/>
                  <a:pt x="6072187" y="2366368"/>
                </a:cubicBezTo>
                <a:cubicBezTo>
                  <a:pt x="6082109" y="2366368"/>
                  <a:pt x="6084590" y="2363887"/>
                  <a:pt x="6079629" y="2358926"/>
                </a:cubicBezTo>
                <a:lnTo>
                  <a:pt x="6087070" y="2351485"/>
                </a:lnTo>
                <a:lnTo>
                  <a:pt x="6094511" y="2344044"/>
                </a:lnTo>
                <a:cubicBezTo>
                  <a:pt x="6099472" y="2339083"/>
                  <a:pt x="6103193" y="2337222"/>
                  <a:pt x="6105674" y="2338463"/>
                </a:cubicBezTo>
                <a:close/>
                <a:moveTo>
                  <a:pt x="6198691" y="2336602"/>
                </a:moveTo>
                <a:lnTo>
                  <a:pt x="6206133" y="2336602"/>
                </a:lnTo>
                <a:cubicBezTo>
                  <a:pt x="6206133" y="2341563"/>
                  <a:pt x="6203652" y="2344044"/>
                  <a:pt x="6198691" y="2344044"/>
                </a:cubicBezTo>
                <a:close/>
                <a:moveTo>
                  <a:pt x="5598960" y="2331951"/>
                </a:moveTo>
                <a:cubicBezTo>
                  <a:pt x="5598185" y="2331951"/>
                  <a:pt x="5597177" y="2332262"/>
                  <a:pt x="5595937" y="2332881"/>
                </a:cubicBezTo>
                <a:cubicBezTo>
                  <a:pt x="5590976" y="2335362"/>
                  <a:pt x="5588496" y="2339083"/>
                  <a:pt x="5588496" y="2344044"/>
                </a:cubicBezTo>
                <a:cubicBezTo>
                  <a:pt x="5588496" y="2344044"/>
                  <a:pt x="5588496" y="2345284"/>
                  <a:pt x="5588496" y="2347764"/>
                </a:cubicBezTo>
                <a:cubicBezTo>
                  <a:pt x="5588496" y="2350245"/>
                  <a:pt x="5586016" y="2351485"/>
                  <a:pt x="5581054" y="2351485"/>
                </a:cubicBezTo>
                <a:cubicBezTo>
                  <a:pt x="5576093" y="2351485"/>
                  <a:pt x="5573613" y="2350245"/>
                  <a:pt x="5573613" y="2347764"/>
                </a:cubicBezTo>
                <a:cubicBezTo>
                  <a:pt x="5573613" y="2345284"/>
                  <a:pt x="5576093" y="2344044"/>
                  <a:pt x="5581054" y="2344044"/>
                </a:cubicBezTo>
                <a:lnTo>
                  <a:pt x="5573613" y="2344044"/>
                </a:lnTo>
                <a:lnTo>
                  <a:pt x="5573613" y="2347764"/>
                </a:lnTo>
                <a:lnTo>
                  <a:pt x="5573613" y="2351485"/>
                </a:lnTo>
                <a:cubicBezTo>
                  <a:pt x="5568652" y="2351485"/>
                  <a:pt x="5566172" y="2353966"/>
                  <a:pt x="5566172" y="2358926"/>
                </a:cubicBezTo>
                <a:lnTo>
                  <a:pt x="5573613" y="2358926"/>
                </a:lnTo>
                <a:cubicBezTo>
                  <a:pt x="5583535" y="2358926"/>
                  <a:pt x="5588496" y="2356446"/>
                  <a:pt x="5588496" y="2351485"/>
                </a:cubicBezTo>
                <a:cubicBezTo>
                  <a:pt x="5588496" y="2351485"/>
                  <a:pt x="5590976" y="2351485"/>
                  <a:pt x="5595937" y="2351485"/>
                </a:cubicBezTo>
                <a:lnTo>
                  <a:pt x="5599071" y="2346785"/>
                </a:lnTo>
                <a:lnTo>
                  <a:pt x="5598728" y="2346834"/>
                </a:lnTo>
                <a:cubicBezTo>
                  <a:pt x="5598108" y="2346214"/>
                  <a:pt x="5598418" y="2344044"/>
                  <a:pt x="5599658" y="2340323"/>
                </a:cubicBezTo>
                <a:cubicBezTo>
                  <a:pt x="5601518" y="2334742"/>
                  <a:pt x="5601286" y="2331951"/>
                  <a:pt x="5598960" y="2331951"/>
                </a:cubicBezTo>
                <a:close/>
                <a:moveTo>
                  <a:pt x="980406" y="2331951"/>
                </a:moveTo>
                <a:cubicBezTo>
                  <a:pt x="979165" y="2332572"/>
                  <a:pt x="977305" y="2334122"/>
                  <a:pt x="974824" y="2336602"/>
                </a:cubicBezTo>
                <a:cubicBezTo>
                  <a:pt x="969863" y="2341563"/>
                  <a:pt x="969863" y="2349004"/>
                  <a:pt x="974824" y="2358926"/>
                </a:cubicBezTo>
                <a:lnTo>
                  <a:pt x="982266" y="2351485"/>
                </a:lnTo>
                <a:cubicBezTo>
                  <a:pt x="982266" y="2351485"/>
                  <a:pt x="982266" y="2349004"/>
                  <a:pt x="982266" y="2344044"/>
                </a:cubicBezTo>
                <a:cubicBezTo>
                  <a:pt x="982266" y="2339083"/>
                  <a:pt x="982266" y="2335362"/>
                  <a:pt x="982266" y="2332881"/>
                </a:cubicBezTo>
                <a:cubicBezTo>
                  <a:pt x="982266" y="2331641"/>
                  <a:pt x="981646" y="2331332"/>
                  <a:pt x="980406" y="2331951"/>
                </a:cubicBezTo>
                <a:close/>
                <a:moveTo>
                  <a:pt x="6860976" y="2329161"/>
                </a:moveTo>
                <a:lnTo>
                  <a:pt x="6853535" y="2344044"/>
                </a:lnTo>
                <a:cubicBezTo>
                  <a:pt x="6848573" y="2344044"/>
                  <a:pt x="6847334" y="2341563"/>
                  <a:pt x="6849814" y="2336602"/>
                </a:cubicBezTo>
                <a:cubicBezTo>
                  <a:pt x="6852294" y="2331641"/>
                  <a:pt x="6856015" y="2329161"/>
                  <a:pt x="6860976" y="2329161"/>
                </a:cubicBezTo>
                <a:close/>
                <a:moveTo>
                  <a:pt x="6183808" y="2329161"/>
                </a:moveTo>
                <a:lnTo>
                  <a:pt x="6183808" y="2336602"/>
                </a:lnTo>
                <a:cubicBezTo>
                  <a:pt x="6183808" y="2336602"/>
                  <a:pt x="6181328" y="2336602"/>
                  <a:pt x="6176367" y="2336602"/>
                </a:cubicBezTo>
                <a:cubicBezTo>
                  <a:pt x="6176367" y="2331641"/>
                  <a:pt x="6178847" y="2329161"/>
                  <a:pt x="6183808" y="2329161"/>
                </a:cubicBezTo>
                <a:close/>
                <a:moveTo>
                  <a:pt x="6087070" y="2329161"/>
                </a:moveTo>
                <a:cubicBezTo>
                  <a:pt x="6096992" y="2329161"/>
                  <a:pt x="6096992" y="2334122"/>
                  <a:pt x="6087070" y="2344044"/>
                </a:cubicBezTo>
                <a:cubicBezTo>
                  <a:pt x="6082109" y="2344044"/>
                  <a:pt x="6079629" y="2344044"/>
                  <a:pt x="6079629" y="2344044"/>
                </a:cubicBezTo>
                <a:cubicBezTo>
                  <a:pt x="6074667" y="2334122"/>
                  <a:pt x="6077149" y="2329161"/>
                  <a:pt x="6087070" y="2329161"/>
                </a:cubicBezTo>
                <a:close/>
                <a:moveTo>
                  <a:pt x="6481465" y="2321719"/>
                </a:moveTo>
                <a:cubicBezTo>
                  <a:pt x="6476503" y="2326680"/>
                  <a:pt x="6470303" y="2329161"/>
                  <a:pt x="6462861" y="2329161"/>
                </a:cubicBezTo>
                <a:cubicBezTo>
                  <a:pt x="6455420" y="2329161"/>
                  <a:pt x="6451699" y="2330401"/>
                  <a:pt x="6451699" y="2332881"/>
                </a:cubicBezTo>
                <a:cubicBezTo>
                  <a:pt x="6451699" y="2335362"/>
                  <a:pt x="6449219" y="2336602"/>
                  <a:pt x="6444258" y="2336602"/>
                </a:cubicBezTo>
                <a:cubicBezTo>
                  <a:pt x="6439296" y="2336602"/>
                  <a:pt x="6436816" y="2336602"/>
                  <a:pt x="6436816" y="2336602"/>
                </a:cubicBezTo>
                <a:cubicBezTo>
                  <a:pt x="6436816" y="2336602"/>
                  <a:pt x="6436816" y="2339083"/>
                  <a:pt x="6436816" y="2344044"/>
                </a:cubicBezTo>
                <a:cubicBezTo>
                  <a:pt x="6436816" y="2349004"/>
                  <a:pt x="6434336" y="2350245"/>
                  <a:pt x="6429375" y="2347764"/>
                </a:cubicBezTo>
                <a:cubicBezTo>
                  <a:pt x="6424413" y="2345284"/>
                  <a:pt x="6421933" y="2346524"/>
                  <a:pt x="6421933" y="2351485"/>
                </a:cubicBezTo>
                <a:cubicBezTo>
                  <a:pt x="6421933" y="2351485"/>
                  <a:pt x="6419453" y="2353966"/>
                  <a:pt x="6414492" y="2358926"/>
                </a:cubicBezTo>
                <a:cubicBezTo>
                  <a:pt x="6409531" y="2358926"/>
                  <a:pt x="6405810" y="2358926"/>
                  <a:pt x="6403330" y="2358926"/>
                </a:cubicBezTo>
                <a:cubicBezTo>
                  <a:pt x="6400850" y="2358926"/>
                  <a:pt x="6399609" y="2361407"/>
                  <a:pt x="6399609" y="2366368"/>
                </a:cubicBezTo>
                <a:lnTo>
                  <a:pt x="6384726" y="2373809"/>
                </a:lnTo>
                <a:cubicBezTo>
                  <a:pt x="6384726" y="2368848"/>
                  <a:pt x="6383486" y="2366368"/>
                  <a:pt x="6381006" y="2366368"/>
                </a:cubicBezTo>
                <a:cubicBezTo>
                  <a:pt x="6378526" y="2366368"/>
                  <a:pt x="6377285" y="2368848"/>
                  <a:pt x="6377285" y="2373809"/>
                </a:cubicBezTo>
                <a:lnTo>
                  <a:pt x="6369844" y="2373809"/>
                </a:lnTo>
                <a:cubicBezTo>
                  <a:pt x="6369844" y="2368848"/>
                  <a:pt x="6372324" y="2366368"/>
                  <a:pt x="6377285" y="2366368"/>
                </a:cubicBezTo>
                <a:cubicBezTo>
                  <a:pt x="6382246" y="2366368"/>
                  <a:pt x="6383486" y="2363887"/>
                  <a:pt x="6381006" y="2358926"/>
                </a:cubicBezTo>
                <a:cubicBezTo>
                  <a:pt x="6378526" y="2353966"/>
                  <a:pt x="6387206" y="2346524"/>
                  <a:pt x="6407051" y="2336602"/>
                </a:cubicBezTo>
                <a:lnTo>
                  <a:pt x="6407051" y="2344044"/>
                </a:lnTo>
                <a:lnTo>
                  <a:pt x="6414492" y="2344044"/>
                </a:lnTo>
                <a:cubicBezTo>
                  <a:pt x="6414492" y="2344044"/>
                  <a:pt x="6415733" y="2342804"/>
                  <a:pt x="6418213" y="2340323"/>
                </a:cubicBezTo>
                <a:cubicBezTo>
                  <a:pt x="6420693" y="2337842"/>
                  <a:pt x="6421933" y="2336602"/>
                  <a:pt x="6421933" y="2336602"/>
                </a:cubicBezTo>
                <a:cubicBezTo>
                  <a:pt x="6421933" y="2331641"/>
                  <a:pt x="6424413" y="2330401"/>
                  <a:pt x="6429375" y="2332881"/>
                </a:cubicBezTo>
                <a:cubicBezTo>
                  <a:pt x="6434336" y="2335362"/>
                  <a:pt x="6436816" y="2334122"/>
                  <a:pt x="6436816" y="2329161"/>
                </a:cubicBezTo>
                <a:lnTo>
                  <a:pt x="6459140" y="2329161"/>
                </a:lnTo>
                <a:close/>
                <a:moveTo>
                  <a:pt x="5915918" y="2321719"/>
                </a:moveTo>
                <a:lnTo>
                  <a:pt x="5901035" y="2329161"/>
                </a:lnTo>
                <a:cubicBezTo>
                  <a:pt x="5896074" y="2329161"/>
                  <a:pt x="5892353" y="2330401"/>
                  <a:pt x="5889873" y="2332881"/>
                </a:cubicBezTo>
                <a:cubicBezTo>
                  <a:pt x="5887393" y="2335362"/>
                  <a:pt x="5886152" y="2336602"/>
                  <a:pt x="5886152" y="2336602"/>
                </a:cubicBezTo>
                <a:lnTo>
                  <a:pt x="5878711" y="2344044"/>
                </a:lnTo>
                <a:cubicBezTo>
                  <a:pt x="5873749" y="2344044"/>
                  <a:pt x="5868789" y="2344044"/>
                  <a:pt x="5863828" y="2344044"/>
                </a:cubicBezTo>
                <a:cubicBezTo>
                  <a:pt x="5858867" y="2344044"/>
                  <a:pt x="5856386" y="2346524"/>
                  <a:pt x="5856386" y="2351485"/>
                </a:cubicBezTo>
                <a:lnTo>
                  <a:pt x="5848945" y="2358926"/>
                </a:lnTo>
                <a:lnTo>
                  <a:pt x="5834062" y="2366368"/>
                </a:lnTo>
                <a:lnTo>
                  <a:pt x="5848945" y="2366368"/>
                </a:lnTo>
                <a:cubicBezTo>
                  <a:pt x="5853906" y="2361407"/>
                  <a:pt x="5858867" y="2358926"/>
                  <a:pt x="5863828" y="2358926"/>
                </a:cubicBezTo>
                <a:cubicBezTo>
                  <a:pt x="5863828" y="2353966"/>
                  <a:pt x="5865069" y="2351485"/>
                  <a:pt x="5867549" y="2351485"/>
                </a:cubicBezTo>
                <a:cubicBezTo>
                  <a:pt x="5870029" y="2351485"/>
                  <a:pt x="5876231" y="2349004"/>
                  <a:pt x="5886152" y="2344044"/>
                </a:cubicBezTo>
                <a:cubicBezTo>
                  <a:pt x="5886152" y="2344044"/>
                  <a:pt x="5888632" y="2342804"/>
                  <a:pt x="5893594" y="2340323"/>
                </a:cubicBezTo>
                <a:cubicBezTo>
                  <a:pt x="5898555" y="2337842"/>
                  <a:pt x="5901035" y="2336602"/>
                  <a:pt x="5901035" y="2336602"/>
                </a:cubicBezTo>
                <a:cubicBezTo>
                  <a:pt x="5905996" y="2336602"/>
                  <a:pt x="5908476" y="2334122"/>
                  <a:pt x="5908476" y="2329161"/>
                </a:cubicBezTo>
                <a:close/>
                <a:moveTo>
                  <a:pt x="5744765" y="2321719"/>
                </a:moveTo>
                <a:lnTo>
                  <a:pt x="5729883" y="2336602"/>
                </a:lnTo>
                <a:cubicBezTo>
                  <a:pt x="5724921" y="2341563"/>
                  <a:pt x="5719961" y="2344044"/>
                  <a:pt x="5715000" y="2344044"/>
                </a:cubicBezTo>
                <a:cubicBezTo>
                  <a:pt x="5705078" y="2344044"/>
                  <a:pt x="5700117" y="2346524"/>
                  <a:pt x="5700117" y="2351485"/>
                </a:cubicBezTo>
                <a:cubicBezTo>
                  <a:pt x="5700117" y="2356446"/>
                  <a:pt x="5700117" y="2358926"/>
                  <a:pt x="5700117" y="2358926"/>
                </a:cubicBezTo>
                <a:cubicBezTo>
                  <a:pt x="5700117" y="2363887"/>
                  <a:pt x="5702597" y="2363887"/>
                  <a:pt x="5707558" y="2358926"/>
                </a:cubicBezTo>
                <a:cubicBezTo>
                  <a:pt x="5712520" y="2353966"/>
                  <a:pt x="5718720" y="2351485"/>
                  <a:pt x="5726162" y="2351485"/>
                </a:cubicBezTo>
                <a:cubicBezTo>
                  <a:pt x="5733603" y="2351485"/>
                  <a:pt x="5737324" y="2350245"/>
                  <a:pt x="5737324" y="2347764"/>
                </a:cubicBezTo>
                <a:cubicBezTo>
                  <a:pt x="5737324" y="2345284"/>
                  <a:pt x="5739804" y="2341563"/>
                  <a:pt x="5744765" y="2336602"/>
                </a:cubicBezTo>
                <a:close/>
                <a:moveTo>
                  <a:pt x="5685234" y="2321719"/>
                </a:moveTo>
                <a:cubicBezTo>
                  <a:pt x="5690195" y="2326680"/>
                  <a:pt x="5692676" y="2329161"/>
                  <a:pt x="5692676" y="2329161"/>
                </a:cubicBezTo>
                <a:lnTo>
                  <a:pt x="5692676" y="2321719"/>
                </a:lnTo>
                <a:cubicBezTo>
                  <a:pt x="5692676" y="2321719"/>
                  <a:pt x="5690195" y="2321719"/>
                  <a:pt x="5685234" y="2321719"/>
                </a:cubicBezTo>
                <a:close/>
                <a:moveTo>
                  <a:pt x="5618261" y="2321719"/>
                </a:moveTo>
                <a:cubicBezTo>
                  <a:pt x="5618261" y="2326680"/>
                  <a:pt x="5618261" y="2329161"/>
                  <a:pt x="5618261" y="2329161"/>
                </a:cubicBezTo>
                <a:cubicBezTo>
                  <a:pt x="5618261" y="2329161"/>
                  <a:pt x="5615781" y="2331641"/>
                  <a:pt x="5610820" y="2336602"/>
                </a:cubicBezTo>
                <a:lnTo>
                  <a:pt x="5603379" y="2344044"/>
                </a:lnTo>
                <a:lnTo>
                  <a:pt x="5601553" y="2345588"/>
                </a:lnTo>
                <a:lnTo>
                  <a:pt x="5610820" y="2344044"/>
                </a:lnTo>
                <a:lnTo>
                  <a:pt x="5618261" y="2344044"/>
                </a:lnTo>
                <a:cubicBezTo>
                  <a:pt x="5618261" y="2339083"/>
                  <a:pt x="5618261" y="2336602"/>
                  <a:pt x="5618261" y="2336602"/>
                </a:cubicBezTo>
                <a:cubicBezTo>
                  <a:pt x="5633144" y="2336602"/>
                  <a:pt x="5638106" y="2331641"/>
                  <a:pt x="5633144" y="2321719"/>
                </a:cubicBezTo>
                <a:close/>
                <a:moveTo>
                  <a:pt x="1093887" y="2321719"/>
                </a:moveTo>
                <a:lnTo>
                  <a:pt x="1086446" y="2329161"/>
                </a:lnTo>
                <a:lnTo>
                  <a:pt x="1093887" y="2329161"/>
                </a:lnTo>
                <a:cubicBezTo>
                  <a:pt x="1093887" y="2329161"/>
                  <a:pt x="1093887" y="2326680"/>
                  <a:pt x="1093887" y="2321719"/>
                </a:cubicBezTo>
                <a:close/>
                <a:moveTo>
                  <a:pt x="1026914" y="2321719"/>
                </a:moveTo>
                <a:cubicBezTo>
                  <a:pt x="1026914" y="2326680"/>
                  <a:pt x="1029395" y="2329161"/>
                  <a:pt x="1034356" y="2329161"/>
                </a:cubicBezTo>
                <a:lnTo>
                  <a:pt x="1034356" y="2321719"/>
                </a:lnTo>
                <a:close/>
                <a:moveTo>
                  <a:pt x="915293" y="2321719"/>
                </a:moveTo>
                <a:cubicBezTo>
                  <a:pt x="915293" y="2321719"/>
                  <a:pt x="915293" y="2324200"/>
                  <a:pt x="915293" y="2329161"/>
                </a:cubicBezTo>
                <a:cubicBezTo>
                  <a:pt x="915293" y="2334122"/>
                  <a:pt x="914053" y="2336602"/>
                  <a:pt x="911572" y="2336602"/>
                </a:cubicBezTo>
                <a:cubicBezTo>
                  <a:pt x="909092" y="2336602"/>
                  <a:pt x="909092" y="2334122"/>
                  <a:pt x="911572" y="2329161"/>
                </a:cubicBezTo>
                <a:cubicBezTo>
                  <a:pt x="914053" y="2324200"/>
                  <a:pt x="915293" y="2321719"/>
                  <a:pt x="915293" y="2321719"/>
                </a:cubicBezTo>
                <a:close/>
                <a:moveTo>
                  <a:pt x="803672" y="2321719"/>
                </a:moveTo>
                <a:lnTo>
                  <a:pt x="803672" y="2336602"/>
                </a:lnTo>
                <a:lnTo>
                  <a:pt x="803672" y="2344044"/>
                </a:lnTo>
                <a:lnTo>
                  <a:pt x="796231" y="2336602"/>
                </a:lnTo>
                <a:close/>
                <a:moveTo>
                  <a:pt x="5960566" y="2314278"/>
                </a:moveTo>
                <a:lnTo>
                  <a:pt x="5975449" y="2321719"/>
                </a:lnTo>
                <a:lnTo>
                  <a:pt x="5975449" y="2314278"/>
                </a:lnTo>
                <a:cubicBezTo>
                  <a:pt x="5970488" y="2319239"/>
                  <a:pt x="5968008" y="2319239"/>
                  <a:pt x="5968008" y="2314278"/>
                </a:cubicBezTo>
                <a:close/>
                <a:moveTo>
                  <a:pt x="982266" y="2314278"/>
                </a:moveTo>
                <a:lnTo>
                  <a:pt x="974824" y="2321719"/>
                </a:lnTo>
                <a:lnTo>
                  <a:pt x="982266" y="2321719"/>
                </a:lnTo>
                <a:cubicBezTo>
                  <a:pt x="982266" y="2316759"/>
                  <a:pt x="982266" y="2314278"/>
                  <a:pt x="982266" y="2314278"/>
                </a:cubicBezTo>
                <a:close/>
                <a:moveTo>
                  <a:pt x="565547" y="2314278"/>
                </a:moveTo>
                <a:lnTo>
                  <a:pt x="565547" y="2358926"/>
                </a:lnTo>
                <a:cubicBezTo>
                  <a:pt x="565547" y="2358926"/>
                  <a:pt x="564307" y="2357686"/>
                  <a:pt x="561826" y="2355206"/>
                </a:cubicBezTo>
                <a:cubicBezTo>
                  <a:pt x="559346" y="2352725"/>
                  <a:pt x="558105" y="2349004"/>
                  <a:pt x="558105" y="2344044"/>
                </a:cubicBezTo>
                <a:cubicBezTo>
                  <a:pt x="558105" y="2339083"/>
                  <a:pt x="558105" y="2331641"/>
                  <a:pt x="558105" y="2321719"/>
                </a:cubicBezTo>
                <a:close/>
                <a:moveTo>
                  <a:pt x="6369844" y="2306837"/>
                </a:moveTo>
                <a:cubicBezTo>
                  <a:pt x="6364882" y="2311797"/>
                  <a:pt x="6362402" y="2316759"/>
                  <a:pt x="6362402" y="2321719"/>
                </a:cubicBezTo>
                <a:cubicBezTo>
                  <a:pt x="6357441" y="2326680"/>
                  <a:pt x="6354961" y="2329161"/>
                  <a:pt x="6354961" y="2329161"/>
                </a:cubicBezTo>
                <a:lnTo>
                  <a:pt x="6354961" y="2321719"/>
                </a:lnTo>
                <a:lnTo>
                  <a:pt x="6347519" y="2321719"/>
                </a:lnTo>
                <a:lnTo>
                  <a:pt x="6354961" y="2314278"/>
                </a:lnTo>
                <a:close/>
                <a:moveTo>
                  <a:pt x="6213574" y="2306837"/>
                </a:moveTo>
                <a:lnTo>
                  <a:pt x="6221015" y="2314278"/>
                </a:lnTo>
                <a:lnTo>
                  <a:pt x="6213574" y="2314278"/>
                </a:lnTo>
                <a:cubicBezTo>
                  <a:pt x="6213574" y="2309317"/>
                  <a:pt x="6213574" y="2306837"/>
                  <a:pt x="6213574" y="2306837"/>
                </a:cubicBezTo>
                <a:close/>
                <a:moveTo>
                  <a:pt x="6154043" y="2306837"/>
                </a:moveTo>
                <a:cubicBezTo>
                  <a:pt x="6149081" y="2306837"/>
                  <a:pt x="6146601" y="2308077"/>
                  <a:pt x="6146601" y="2310557"/>
                </a:cubicBezTo>
                <a:cubicBezTo>
                  <a:pt x="6146601" y="2313038"/>
                  <a:pt x="6149081" y="2314278"/>
                  <a:pt x="6154043" y="2314278"/>
                </a:cubicBezTo>
                <a:cubicBezTo>
                  <a:pt x="6159004" y="2309317"/>
                  <a:pt x="6159004" y="2306837"/>
                  <a:pt x="6154043" y="2306837"/>
                </a:cubicBezTo>
                <a:close/>
                <a:moveTo>
                  <a:pt x="5897314" y="2306837"/>
                </a:moveTo>
                <a:cubicBezTo>
                  <a:pt x="5894834" y="2306837"/>
                  <a:pt x="5893594" y="2309317"/>
                  <a:pt x="5893594" y="2314278"/>
                </a:cubicBezTo>
                <a:cubicBezTo>
                  <a:pt x="5898555" y="2314278"/>
                  <a:pt x="5901035" y="2313038"/>
                  <a:pt x="5901035" y="2310557"/>
                </a:cubicBezTo>
                <a:cubicBezTo>
                  <a:pt x="5901035" y="2308077"/>
                  <a:pt x="5899794" y="2306837"/>
                  <a:pt x="5897314" y="2306837"/>
                </a:cubicBezTo>
                <a:close/>
                <a:moveTo>
                  <a:pt x="580430" y="2306837"/>
                </a:moveTo>
                <a:lnTo>
                  <a:pt x="587871" y="2306837"/>
                </a:lnTo>
                <a:lnTo>
                  <a:pt x="587871" y="2344044"/>
                </a:lnTo>
                <a:cubicBezTo>
                  <a:pt x="582910" y="2344044"/>
                  <a:pt x="580430" y="2340323"/>
                  <a:pt x="580430" y="2332881"/>
                </a:cubicBezTo>
                <a:cubicBezTo>
                  <a:pt x="580430" y="2325440"/>
                  <a:pt x="580430" y="2316759"/>
                  <a:pt x="580430" y="2306837"/>
                </a:cubicBezTo>
                <a:close/>
                <a:moveTo>
                  <a:pt x="6431235" y="2303116"/>
                </a:moveTo>
                <a:cubicBezTo>
                  <a:pt x="6434956" y="2303116"/>
                  <a:pt x="6436816" y="2304356"/>
                  <a:pt x="6436816" y="2306837"/>
                </a:cubicBezTo>
                <a:lnTo>
                  <a:pt x="6421933" y="2306837"/>
                </a:lnTo>
                <a:lnTo>
                  <a:pt x="6414492" y="2314278"/>
                </a:lnTo>
                <a:cubicBezTo>
                  <a:pt x="6399609" y="2334122"/>
                  <a:pt x="6392168" y="2341563"/>
                  <a:pt x="6392168" y="2336602"/>
                </a:cubicBezTo>
                <a:cubicBezTo>
                  <a:pt x="6387206" y="2336602"/>
                  <a:pt x="6382246" y="2337842"/>
                  <a:pt x="6377285" y="2340323"/>
                </a:cubicBezTo>
                <a:cubicBezTo>
                  <a:pt x="6372324" y="2342804"/>
                  <a:pt x="6359922" y="2351485"/>
                  <a:pt x="6340078" y="2366368"/>
                </a:cubicBezTo>
                <a:cubicBezTo>
                  <a:pt x="6330156" y="2371329"/>
                  <a:pt x="6321474" y="2376290"/>
                  <a:pt x="6314033" y="2381251"/>
                </a:cubicBezTo>
                <a:cubicBezTo>
                  <a:pt x="6306592" y="2386211"/>
                  <a:pt x="6302871" y="2388692"/>
                  <a:pt x="6302871" y="2388692"/>
                </a:cubicBezTo>
                <a:cubicBezTo>
                  <a:pt x="6307832" y="2383731"/>
                  <a:pt x="6307832" y="2381251"/>
                  <a:pt x="6302871" y="2381251"/>
                </a:cubicBezTo>
                <a:lnTo>
                  <a:pt x="6310312" y="2373809"/>
                </a:lnTo>
                <a:cubicBezTo>
                  <a:pt x="6310312" y="2373809"/>
                  <a:pt x="6311553" y="2372569"/>
                  <a:pt x="6314033" y="2370088"/>
                </a:cubicBezTo>
                <a:cubicBezTo>
                  <a:pt x="6316513" y="2367608"/>
                  <a:pt x="6317754" y="2366368"/>
                  <a:pt x="6317754" y="2366368"/>
                </a:cubicBezTo>
                <a:cubicBezTo>
                  <a:pt x="6317754" y="2361407"/>
                  <a:pt x="6318994" y="2357686"/>
                  <a:pt x="6321474" y="2355206"/>
                </a:cubicBezTo>
                <a:cubicBezTo>
                  <a:pt x="6323954" y="2352725"/>
                  <a:pt x="6325195" y="2352725"/>
                  <a:pt x="6325195" y="2355206"/>
                </a:cubicBezTo>
                <a:cubicBezTo>
                  <a:pt x="6325195" y="2357686"/>
                  <a:pt x="6327675" y="2358926"/>
                  <a:pt x="6332636" y="2358926"/>
                </a:cubicBezTo>
                <a:cubicBezTo>
                  <a:pt x="6337598" y="2353966"/>
                  <a:pt x="6342558" y="2350245"/>
                  <a:pt x="6347519" y="2347764"/>
                </a:cubicBezTo>
                <a:cubicBezTo>
                  <a:pt x="6352481" y="2345284"/>
                  <a:pt x="6354961" y="2342804"/>
                  <a:pt x="6354961" y="2340323"/>
                </a:cubicBezTo>
                <a:cubicBezTo>
                  <a:pt x="6354961" y="2337842"/>
                  <a:pt x="6359922" y="2334122"/>
                  <a:pt x="6369844" y="2329161"/>
                </a:cubicBezTo>
                <a:lnTo>
                  <a:pt x="6414492" y="2306837"/>
                </a:lnTo>
                <a:cubicBezTo>
                  <a:pt x="6421933" y="2304356"/>
                  <a:pt x="6427514" y="2303116"/>
                  <a:pt x="6431235" y="2303116"/>
                </a:cubicBezTo>
                <a:close/>
                <a:moveTo>
                  <a:pt x="6511230" y="2299395"/>
                </a:moveTo>
                <a:lnTo>
                  <a:pt x="6526113" y="2299395"/>
                </a:lnTo>
                <a:cubicBezTo>
                  <a:pt x="6521152" y="2304356"/>
                  <a:pt x="6518672" y="2306837"/>
                  <a:pt x="6518672" y="2306837"/>
                </a:cubicBezTo>
                <a:lnTo>
                  <a:pt x="6503789" y="2306837"/>
                </a:lnTo>
                <a:close/>
                <a:moveTo>
                  <a:pt x="6347519" y="2299395"/>
                </a:moveTo>
                <a:lnTo>
                  <a:pt x="6354961" y="2299395"/>
                </a:lnTo>
                <a:lnTo>
                  <a:pt x="6347519" y="2306837"/>
                </a:lnTo>
                <a:cubicBezTo>
                  <a:pt x="6347519" y="2306837"/>
                  <a:pt x="6347519" y="2304356"/>
                  <a:pt x="6347519" y="2299395"/>
                </a:cubicBezTo>
                <a:close/>
                <a:moveTo>
                  <a:pt x="5692676" y="2299395"/>
                </a:moveTo>
                <a:cubicBezTo>
                  <a:pt x="5687714" y="2299395"/>
                  <a:pt x="5685234" y="2300635"/>
                  <a:pt x="5685234" y="2303116"/>
                </a:cubicBezTo>
                <a:cubicBezTo>
                  <a:pt x="5685234" y="2305596"/>
                  <a:pt x="5677793" y="2306837"/>
                  <a:pt x="5662910" y="2306837"/>
                </a:cubicBezTo>
                <a:cubicBezTo>
                  <a:pt x="5657949" y="2311797"/>
                  <a:pt x="5652988" y="2316759"/>
                  <a:pt x="5648027" y="2321719"/>
                </a:cubicBezTo>
                <a:cubicBezTo>
                  <a:pt x="5652988" y="2326680"/>
                  <a:pt x="5657949" y="2326680"/>
                  <a:pt x="5662910" y="2321719"/>
                </a:cubicBezTo>
                <a:cubicBezTo>
                  <a:pt x="5667871" y="2316759"/>
                  <a:pt x="5671592" y="2314278"/>
                  <a:pt x="5674072" y="2314278"/>
                </a:cubicBezTo>
                <a:cubicBezTo>
                  <a:pt x="5676552" y="2314278"/>
                  <a:pt x="5677793" y="2314278"/>
                  <a:pt x="5677793" y="2314278"/>
                </a:cubicBezTo>
                <a:lnTo>
                  <a:pt x="5685234" y="2314278"/>
                </a:lnTo>
                <a:cubicBezTo>
                  <a:pt x="5685234" y="2309317"/>
                  <a:pt x="5687714" y="2306837"/>
                  <a:pt x="5692676" y="2306837"/>
                </a:cubicBezTo>
                <a:lnTo>
                  <a:pt x="5700117" y="2314278"/>
                </a:lnTo>
                <a:lnTo>
                  <a:pt x="5722441" y="2306837"/>
                </a:lnTo>
                <a:cubicBezTo>
                  <a:pt x="5732363" y="2301876"/>
                  <a:pt x="5737324" y="2299395"/>
                  <a:pt x="5737324" y="2299395"/>
                </a:cubicBezTo>
                <a:cubicBezTo>
                  <a:pt x="5732363" y="2299395"/>
                  <a:pt x="5727402" y="2299395"/>
                  <a:pt x="5722441" y="2299395"/>
                </a:cubicBezTo>
                <a:cubicBezTo>
                  <a:pt x="5717480" y="2299395"/>
                  <a:pt x="5715000" y="2301876"/>
                  <a:pt x="5715000" y="2306837"/>
                </a:cubicBezTo>
                <a:lnTo>
                  <a:pt x="5700117" y="2306837"/>
                </a:lnTo>
                <a:cubicBezTo>
                  <a:pt x="5700117" y="2301876"/>
                  <a:pt x="5697637" y="2299395"/>
                  <a:pt x="5692676" y="2299395"/>
                </a:cubicBezTo>
                <a:close/>
                <a:moveTo>
                  <a:pt x="1101328" y="2299395"/>
                </a:moveTo>
                <a:cubicBezTo>
                  <a:pt x="1101328" y="2304356"/>
                  <a:pt x="1101328" y="2309317"/>
                  <a:pt x="1101328" y="2314278"/>
                </a:cubicBezTo>
                <a:lnTo>
                  <a:pt x="1116211" y="2306837"/>
                </a:lnTo>
                <a:cubicBezTo>
                  <a:pt x="1111250" y="2301876"/>
                  <a:pt x="1108770" y="2301876"/>
                  <a:pt x="1108770" y="2306837"/>
                </a:cubicBezTo>
                <a:close/>
                <a:moveTo>
                  <a:pt x="6325195" y="2291954"/>
                </a:moveTo>
                <a:lnTo>
                  <a:pt x="6325195" y="2299395"/>
                </a:lnTo>
                <a:lnTo>
                  <a:pt x="6310312" y="2306837"/>
                </a:lnTo>
                <a:cubicBezTo>
                  <a:pt x="6310312" y="2296914"/>
                  <a:pt x="6315274" y="2291954"/>
                  <a:pt x="6325195" y="2291954"/>
                </a:cubicBezTo>
                <a:close/>
                <a:moveTo>
                  <a:pt x="5763369" y="2291954"/>
                </a:moveTo>
                <a:cubicBezTo>
                  <a:pt x="5760889" y="2291954"/>
                  <a:pt x="5759648" y="2293194"/>
                  <a:pt x="5759648" y="2295674"/>
                </a:cubicBezTo>
                <a:cubicBezTo>
                  <a:pt x="5759648" y="2298155"/>
                  <a:pt x="5760889" y="2299395"/>
                  <a:pt x="5763369" y="2299395"/>
                </a:cubicBezTo>
                <a:cubicBezTo>
                  <a:pt x="5765849" y="2299395"/>
                  <a:pt x="5769570" y="2299395"/>
                  <a:pt x="5774531" y="2299395"/>
                </a:cubicBezTo>
                <a:cubicBezTo>
                  <a:pt x="5774531" y="2299395"/>
                  <a:pt x="5774531" y="2296914"/>
                  <a:pt x="5774531" y="2291954"/>
                </a:cubicBezTo>
                <a:cubicBezTo>
                  <a:pt x="5769570" y="2291954"/>
                  <a:pt x="5765849" y="2291954"/>
                  <a:pt x="5763369" y="2291954"/>
                </a:cubicBezTo>
                <a:close/>
                <a:moveTo>
                  <a:pt x="5856386" y="2284512"/>
                </a:moveTo>
                <a:cubicBezTo>
                  <a:pt x="5861348" y="2284512"/>
                  <a:pt x="5863828" y="2285752"/>
                  <a:pt x="5863828" y="2288233"/>
                </a:cubicBezTo>
                <a:cubicBezTo>
                  <a:pt x="5863828" y="2290714"/>
                  <a:pt x="5861348" y="2294434"/>
                  <a:pt x="5856386" y="2299395"/>
                </a:cubicBezTo>
                <a:lnTo>
                  <a:pt x="5841504" y="2299395"/>
                </a:lnTo>
                <a:close/>
                <a:moveTo>
                  <a:pt x="5677793" y="2284512"/>
                </a:moveTo>
                <a:cubicBezTo>
                  <a:pt x="5677793" y="2289473"/>
                  <a:pt x="5675313" y="2291954"/>
                  <a:pt x="5670351" y="2291954"/>
                </a:cubicBezTo>
                <a:lnTo>
                  <a:pt x="5677793" y="2291954"/>
                </a:lnTo>
                <a:lnTo>
                  <a:pt x="5685234" y="2291954"/>
                </a:lnTo>
                <a:cubicBezTo>
                  <a:pt x="5685234" y="2291954"/>
                  <a:pt x="5685234" y="2289473"/>
                  <a:pt x="5685234" y="2284512"/>
                </a:cubicBezTo>
                <a:close/>
                <a:moveTo>
                  <a:pt x="6134460" y="2280596"/>
                </a:moveTo>
                <a:lnTo>
                  <a:pt x="6131719" y="2282652"/>
                </a:lnTo>
                <a:cubicBezTo>
                  <a:pt x="6129238" y="2283893"/>
                  <a:pt x="6126758" y="2284512"/>
                  <a:pt x="6124277" y="2284512"/>
                </a:cubicBezTo>
                <a:close/>
                <a:moveTo>
                  <a:pt x="6354961" y="2277071"/>
                </a:moveTo>
                <a:lnTo>
                  <a:pt x="6362402" y="2284512"/>
                </a:lnTo>
                <a:cubicBezTo>
                  <a:pt x="6362402" y="2284512"/>
                  <a:pt x="6359922" y="2284512"/>
                  <a:pt x="6354961" y="2284512"/>
                </a:cubicBezTo>
                <a:cubicBezTo>
                  <a:pt x="6354961" y="2279552"/>
                  <a:pt x="6354961" y="2277071"/>
                  <a:pt x="6354961" y="2277071"/>
                </a:cubicBezTo>
                <a:close/>
                <a:moveTo>
                  <a:pt x="6280547" y="2277071"/>
                </a:moveTo>
                <a:lnTo>
                  <a:pt x="6273105" y="2291954"/>
                </a:lnTo>
                <a:cubicBezTo>
                  <a:pt x="6268144" y="2291954"/>
                  <a:pt x="6265664" y="2290714"/>
                  <a:pt x="6265664" y="2288233"/>
                </a:cubicBezTo>
                <a:cubicBezTo>
                  <a:pt x="6265664" y="2285752"/>
                  <a:pt x="6268144" y="2283272"/>
                  <a:pt x="6273105" y="2280792"/>
                </a:cubicBezTo>
                <a:cubicBezTo>
                  <a:pt x="6278067" y="2278311"/>
                  <a:pt x="6280547" y="2277071"/>
                  <a:pt x="6280547" y="2277071"/>
                </a:cubicBezTo>
                <a:close/>
                <a:moveTo>
                  <a:pt x="5692676" y="2277071"/>
                </a:moveTo>
                <a:cubicBezTo>
                  <a:pt x="5692676" y="2277071"/>
                  <a:pt x="5692676" y="2279552"/>
                  <a:pt x="5692676" y="2284512"/>
                </a:cubicBezTo>
                <a:cubicBezTo>
                  <a:pt x="5692676" y="2284512"/>
                  <a:pt x="5695156" y="2284512"/>
                  <a:pt x="5700117" y="2284512"/>
                </a:cubicBezTo>
                <a:close/>
                <a:moveTo>
                  <a:pt x="1056680" y="2277071"/>
                </a:moveTo>
                <a:cubicBezTo>
                  <a:pt x="1056680" y="2277071"/>
                  <a:pt x="1056680" y="2279552"/>
                  <a:pt x="1056680" y="2284512"/>
                </a:cubicBezTo>
                <a:cubicBezTo>
                  <a:pt x="1056680" y="2289473"/>
                  <a:pt x="1055440" y="2291954"/>
                  <a:pt x="1052959" y="2291954"/>
                </a:cubicBezTo>
                <a:cubicBezTo>
                  <a:pt x="1050479" y="2291954"/>
                  <a:pt x="1050479" y="2289473"/>
                  <a:pt x="1052959" y="2284512"/>
                </a:cubicBezTo>
                <a:cubicBezTo>
                  <a:pt x="1055440" y="2279552"/>
                  <a:pt x="1056680" y="2277071"/>
                  <a:pt x="1056680" y="2277071"/>
                </a:cubicBezTo>
                <a:close/>
                <a:moveTo>
                  <a:pt x="6295429" y="2269630"/>
                </a:moveTo>
                <a:lnTo>
                  <a:pt x="6302871" y="2269630"/>
                </a:lnTo>
                <a:cubicBezTo>
                  <a:pt x="6302871" y="2274590"/>
                  <a:pt x="6302871" y="2277071"/>
                  <a:pt x="6302871" y="2277071"/>
                </a:cubicBezTo>
                <a:cubicBezTo>
                  <a:pt x="6297910" y="2277071"/>
                  <a:pt x="6294189" y="2278311"/>
                  <a:pt x="6291709" y="2280792"/>
                </a:cubicBezTo>
                <a:cubicBezTo>
                  <a:pt x="6289229" y="2283272"/>
                  <a:pt x="6287988" y="2282032"/>
                  <a:pt x="6287988" y="2277071"/>
                </a:cubicBezTo>
                <a:cubicBezTo>
                  <a:pt x="6292949" y="2277071"/>
                  <a:pt x="6295429" y="2274590"/>
                  <a:pt x="6295429" y="2269630"/>
                </a:cubicBezTo>
                <a:close/>
                <a:moveTo>
                  <a:pt x="5741045" y="2269630"/>
                </a:moveTo>
                <a:cubicBezTo>
                  <a:pt x="5733603" y="2269630"/>
                  <a:pt x="5732363" y="2272110"/>
                  <a:pt x="5737324" y="2277071"/>
                </a:cubicBezTo>
                <a:cubicBezTo>
                  <a:pt x="5742285" y="2282032"/>
                  <a:pt x="5744765" y="2284512"/>
                  <a:pt x="5744765" y="2284512"/>
                </a:cubicBezTo>
                <a:cubicBezTo>
                  <a:pt x="5744765" y="2294434"/>
                  <a:pt x="5750966" y="2295674"/>
                  <a:pt x="5763369" y="2288233"/>
                </a:cubicBezTo>
                <a:cubicBezTo>
                  <a:pt x="5775772" y="2280792"/>
                  <a:pt x="5781972" y="2274590"/>
                  <a:pt x="5781972" y="2269630"/>
                </a:cubicBezTo>
                <a:cubicBezTo>
                  <a:pt x="5772051" y="2279552"/>
                  <a:pt x="5762128" y="2284512"/>
                  <a:pt x="5752207" y="2284512"/>
                </a:cubicBezTo>
                <a:cubicBezTo>
                  <a:pt x="5752207" y="2279552"/>
                  <a:pt x="5752207" y="2277071"/>
                  <a:pt x="5752207" y="2277071"/>
                </a:cubicBezTo>
                <a:cubicBezTo>
                  <a:pt x="5752207" y="2272110"/>
                  <a:pt x="5748486" y="2269630"/>
                  <a:pt x="5741045" y="2269630"/>
                </a:cubicBezTo>
                <a:close/>
                <a:moveTo>
                  <a:pt x="892969" y="2269630"/>
                </a:moveTo>
                <a:lnTo>
                  <a:pt x="900410" y="2284512"/>
                </a:lnTo>
                <a:cubicBezTo>
                  <a:pt x="900410" y="2294434"/>
                  <a:pt x="897930" y="2301876"/>
                  <a:pt x="892969" y="2306837"/>
                </a:cubicBezTo>
                <a:lnTo>
                  <a:pt x="885528" y="2277071"/>
                </a:lnTo>
                <a:close/>
                <a:moveTo>
                  <a:pt x="5826621" y="2262188"/>
                </a:moveTo>
                <a:lnTo>
                  <a:pt x="5819179" y="2269630"/>
                </a:lnTo>
                <a:lnTo>
                  <a:pt x="5811738" y="2269630"/>
                </a:lnTo>
                <a:cubicBezTo>
                  <a:pt x="5806777" y="2269630"/>
                  <a:pt x="5804297" y="2269630"/>
                  <a:pt x="5804297" y="2269630"/>
                </a:cubicBezTo>
                <a:cubicBezTo>
                  <a:pt x="5804297" y="2269630"/>
                  <a:pt x="5808017" y="2268389"/>
                  <a:pt x="5815459" y="2265909"/>
                </a:cubicBezTo>
                <a:cubicBezTo>
                  <a:pt x="5822900" y="2263428"/>
                  <a:pt x="5826621" y="2262188"/>
                  <a:pt x="5826621" y="2262188"/>
                </a:cubicBezTo>
                <a:close/>
                <a:moveTo>
                  <a:pt x="5670351" y="2262188"/>
                </a:moveTo>
                <a:lnTo>
                  <a:pt x="5677793" y="2277071"/>
                </a:lnTo>
                <a:lnTo>
                  <a:pt x="5677793" y="2262188"/>
                </a:lnTo>
                <a:close/>
                <a:moveTo>
                  <a:pt x="6154043" y="2254747"/>
                </a:moveTo>
                <a:cubicBezTo>
                  <a:pt x="6159004" y="2254747"/>
                  <a:pt x="6163964" y="2254747"/>
                  <a:pt x="6168926" y="2254747"/>
                </a:cubicBezTo>
                <a:cubicBezTo>
                  <a:pt x="6173887" y="2264669"/>
                  <a:pt x="6168926" y="2272110"/>
                  <a:pt x="6154043" y="2277071"/>
                </a:cubicBezTo>
                <a:lnTo>
                  <a:pt x="6146601" y="2277071"/>
                </a:lnTo>
                <a:cubicBezTo>
                  <a:pt x="6146601" y="2282032"/>
                  <a:pt x="6145361" y="2283272"/>
                  <a:pt x="6142881" y="2280792"/>
                </a:cubicBezTo>
                <a:cubicBezTo>
                  <a:pt x="6141641" y="2279552"/>
                  <a:pt x="6139470" y="2279242"/>
                  <a:pt x="6136369" y="2279861"/>
                </a:cubicBezTo>
                <a:lnTo>
                  <a:pt x="6134460" y="2280596"/>
                </a:lnTo>
                <a:lnTo>
                  <a:pt x="6139160" y="2277071"/>
                </a:lnTo>
                <a:close/>
                <a:moveTo>
                  <a:pt x="5692676" y="2254747"/>
                </a:moveTo>
                <a:cubicBezTo>
                  <a:pt x="5687714" y="2254747"/>
                  <a:pt x="5685234" y="2257227"/>
                  <a:pt x="5685234" y="2262188"/>
                </a:cubicBezTo>
                <a:cubicBezTo>
                  <a:pt x="5690195" y="2262188"/>
                  <a:pt x="5693916" y="2260948"/>
                  <a:pt x="5696396" y="2258467"/>
                </a:cubicBezTo>
                <a:cubicBezTo>
                  <a:pt x="5698876" y="2255987"/>
                  <a:pt x="5697637" y="2254747"/>
                  <a:pt x="5692676" y="2254747"/>
                </a:cubicBezTo>
                <a:close/>
                <a:moveTo>
                  <a:pt x="5988471" y="2249166"/>
                </a:moveTo>
                <a:cubicBezTo>
                  <a:pt x="5989711" y="2249166"/>
                  <a:pt x="5990332" y="2249786"/>
                  <a:pt x="5990332" y="2251026"/>
                </a:cubicBezTo>
                <a:cubicBezTo>
                  <a:pt x="5990332" y="2253507"/>
                  <a:pt x="5987852" y="2254747"/>
                  <a:pt x="5982890" y="2254747"/>
                </a:cubicBezTo>
                <a:lnTo>
                  <a:pt x="5975449" y="2254747"/>
                </a:lnTo>
                <a:cubicBezTo>
                  <a:pt x="5975449" y="2254747"/>
                  <a:pt x="5977929" y="2253507"/>
                  <a:pt x="5982890" y="2251026"/>
                </a:cubicBezTo>
                <a:cubicBezTo>
                  <a:pt x="5985371" y="2249786"/>
                  <a:pt x="5987231" y="2249166"/>
                  <a:pt x="5988471" y="2249166"/>
                </a:cubicBezTo>
                <a:close/>
                <a:moveTo>
                  <a:pt x="6392168" y="2247305"/>
                </a:moveTo>
                <a:lnTo>
                  <a:pt x="6399609" y="2254747"/>
                </a:lnTo>
                <a:cubicBezTo>
                  <a:pt x="6394648" y="2254747"/>
                  <a:pt x="6390927" y="2254747"/>
                  <a:pt x="6388447" y="2254747"/>
                </a:cubicBezTo>
                <a:cubicBezTo>
                  <a:pt x="6385967" y="2254747"/>
                  <a:pt x="6384726" y="2254747"/>
                  <a:pt x="6384726" y="2254747"/>
                </a:cubicBezTo>
                <a:close/>
                <a:moveTo>
                  <a:pt x="6079629" y="2247305"/>
                </a:moveTo>
                <a:lnTo>
                  <a:pt x="6079629" y="2254747"/>
                </a:lnTo>
                <a:cubicBezTo>
                  <a:pt x="6069707" y="2259707"/>
                  <a:pt x="6064746" y="2262188"/>
                  <a:pt x="6064746" y="2262188"/>
                </a:cubicBezTo>
                <a:cubicBezTo>
                  <a:pt x="6064746" y="2252266"/>
                  <a:pt x="6069707" y="2247305"/>
                  <a:pt x="6079629" y="2247305"/>
                </a:cubicBezTo>
                <a:close/>
                <a:moveTo>
                  <a:pt x="6034980" y="2247305"/>
                </a:moveTo>
                <a:lnTo>
                  <a:pt x="6042422" y="2254747"/>
                </a:lnTo>
                <a:cubicBezTo>
                  <a:pt x="6042422" y="2254747"/>
                  <a:pt x="6042422" y="2252266"/>
                  <a:pt x="6042422" y="2247305"/>
                </a:cubicBezTo>
                <a:cubicBezTo>
                  <a:pt x="6042422" y="2247305"/>
                  <a:pt x="6039942" y="2247305"/>
                  <a:pt x="6034980" y="2247305"/>
                </a:cubicBezTo>
                <a:close/>
                <a:moveTo>
                  <a:pt x="5841504" y="2247305"/>
                </a:moveTo>
                <a:lnTo>
                  <a:pt x="5856386" y="2247305"/>
                </a:lnTo>
                <a:cubicBezTo>
                  <a:pt x="5856386" y="2252266"/>
                  <a:pt x="5856386" y="2254747"/>
                  <a:pt x="5856386" y="2254747"/>
                </a:cubicBezTo>
                <a:lnTo>
                  <a:pt x="5841504" y="2262188"/>
                </a:lnTo>
                <a:cubicBezTo>
                  <a:pt x="5841504" y="2257227"/>
                  <a:pt x="5840263" y="2254747"/>
                  <a:pt x="5837783" y="2254747"/>
                </a:cubicBezTo>
                <a:cubicBezTo>
                  <a:pt x="5835303" y="2254747"/>
                  <a:pt x="5834062" y="2255987"/>
                  <a:pt x="5834062" y="2258467"/>
                </a:cubicBezTo>
                <a:cubicBezTo>
                  <a:pt x="5834062" y="2260948"/>
                  <a:pt x="5831582" y="2262188"/>
                  <a:pt x="5826621" y="2262188"/>
                </a:cubicBezTo>
                <a:cubicBezTo>
                  <a:pt x="5826621" y="2262188"/>
                  <a:pt x="5831582" y="2257227"/>
                  <a:pt x="5841504" y="2247305"/>
                </a:cubicBezTo>
                <a:close/>
                <a:moveTo>
                  <a:pt x="6198691" y="2239864"/>
                </a:moveTo>
                <a:lnTo>
                  <a:pt x="6198691" y="2247305"/>
                </a:lnTo>
                <a:cubicBezTo>
                  <a:pt x="6183808" y="2257227"/>
                  <a:pt x="6176367" y="2259707"/>
                  <a:pt x="6176367" y="2254747"/>
                </a:cubicBezTo>
                <a:cubicBezTo>
                  <a:pt x="6176367" y="2249786"/>
                  <a:pt x="6176367" y="2247305"/>
                  <a:pt x="6176367" y="2247305"/>
                </a:cubicBezTo>
                <a:close/>
                <a:moveTo>
                  <a:pt x="1049239" y="2239864"/>
                </a:moveTo>
                <a:cubicBezTo>
                  <a:pt x="1049239" y="2244825"/>
                  <a:pt x="1049239" y="2251026"/>
                  <a:pt x="1049239" y="2258467"/>
                </a:cubicBezTo>
                <a:cubicBezTo>
                  <a:pt x="1049239" y="2265909"/>
                  <a:pt x="1051719" y="2269630"/>
                  <a:pt x="1056680" y="2269630"/>
                </a:cubicBezTo>
                <a:lnTo>
                  <a:pt x="1056680" y="2277071"/>
                </a:lnTo>
                <a:lnTo>
                  <a:pt x="1049239" y="2269630"/>
                </a:lnTo>
                <a:cubicBezTo>
                  <a:pt x="1049239" y="2269630"/>
                  <a:pt x="1047998" y="2268389"/>
                  <a:pt x="1045518" y="2265909"/>
                </a:cubicBezTo>
                <a:cubicBezTo>
                  <a:pt x="1043037" y="2263428"/>
                  <a:pt x="1041797" y="2259707"/>
                  <a:pt x="1041797" y="2254747"/>
                </a:cubicBezTo>
                <a:close/>
                <a:moveTo>
                  <a:pt x="803672" y="2239864"/>
                </a:moveTo>
                <a:cubicBezTo>
                  <a:pt x="808633" y="2244825"/>
                  <a:pt x="811113" y="2247305"/>
                  <a:pt x="811113" y="2247305"/>
                </a:cubicBezTo>
                <a:lnTo>
                  <a:pt x="803672" y="2247305"/>
                </a:lnTo>
                <a:close/>
                <a:moveTo>
                  <a:pt x="5914988" y="2235213"/>
                </a:moveTo>
                <a:cubicBezTo>
                  <a:pt x="5916848" y="2234593"/>
                  <a:pt x="5918398" y="2234903"/>
                  <a:pt x="5919638" y="2236143"/>
                </a:cubicBezTo>
                <a:cubicBezTo>
                  <a:pt x="5922119" y="2238624"/>
                  <a:pt x="5928320" y="2238624"/>
                  <a:pt x="5938242" y="2236143"/>
                </a:cubicBezTo>
                <a:cubicBezTo>
                  <a:pt x="5948163" y="2233663"/>
                  <a:pt x="5953125" y="2234903"/>
                  <a:pt x="5953125" y="2239864"/>
                </a:cubicBezTo>
                <a:cubicBezTo>
                  <a:pt x="5953125" y="2244825"/>
                  <a:pt x="5950645" y="2247305"/>
                  <a:pt x="5945683" y="2247305"/>
                </a:cubicBezTo>
                <a:cubicBezTo>
                  <a:pt x="5940722" y="2247305"/>
                  <a:pt x="5935762" y="2247305"/>
                  <a:pt x="5930801" y="2247305"/>
                </a:cubicBezTo>
                <a:cubicBezTo>
                  <a:pt x="5925839" y="2247305"/>
                  <a:pt x="5923359" y="2249786"/>
                  <a:pt x="5923359" y="2254747"/>
                </a:cubicBezTo>
                <a:cubicBezTo>
                  <a:pt x="5918398" y="2254747"/>
                  <a:pt x="5915918" y="2254747"/>
                  <a:pt x="5915918" y="2254747"/>
                </a:cubicBezTo>
                <a:cubicBezTo>
                  <a:pt x="5910956" y="2254747"/>
                  <a:pt x="5908476" y="2255987"/>
                  <a:pt x="5908476" y="2258467"/>
                </a:cubicBezTo>
                <a:cubicBezTo>
                  <a:pt x="5908476" y="2260948"/>
                  <a:pt x="5908476" y="2262188"/>
                  <a:pt x="5908476" y="2262188"/>
                </a:cubicBezTo>
                <a:lnTo>
                  <a:pt x="5901035" y="2262188"/>
                </a:lnTo>
                <a:cubicBezTo>
                  <a:pt x="5901035" y="2267149"/>
                  <a:pt x="5901035" y="2269630"/>
                  <a:pt x="5901035" y="2269630"/>
                </a:cubicBezTo>
                <a:cubicBezTo>
                  <a:pt x="5901035" y="2269630"/>
                  <a:pt x="5898555" y="2269630"/>
                  <a:pt x="5893594" y="2269630"/>
                </a:cubicBezTo>
                <a:cubicBezTo>
                  <a:pt x="5888632" y="2269630"/>
                  <a:pt x="5884911" y="2270870"/>
                  <a:pt x="5882431" y="2273350"/>
                </a:cubicBezTo>
                <a:cubicBezTo>
                  <a:pt x="5879951" y="2275831"/>
                  <a:pt x="5878711" y="2277071"/>
                  <a:pt x="5878711" y="2277071"/>
                </a:cubicBezTo>
                <a:cubicBezTo>
                  <a:pt x="5878711" y="2277071"/>
                  <a:pt x="5876231" y="2277071"/>
                  <a:pt x="5871269" y="2277071"/>
                </a:cubicBezTo>
                <a:lnTo>
                  <a:pt x="5878711" y="2269630"/>
                </a:lnTo>
                <a:cubicBezTo>
                  <a:pt x="5878711" y="2269630"/>
                  <a:pt x="5879951" y="2268389"/>
                  <a:pt x="5882431" y="2265909"/>
                </a:cubicBezTo>
                <a:cubicBezTo>
                  <a:pt x="5884911" y="2263428"/>
                  <a:pt x="5886152" y="2262188"/>
                  <a:pt x="5886152" y="2262188"/>
                </a:cubicBezTo>
                <a:cubicBezTo>
                  <a:pt x="5891113" y="2262188"/>
                  <a:pt x="5898555" y="2259707"/>
                  <a:pt x="5908476" y="2254747"/>
                </a:cubicBezTo>
                <a:lnTo>
                  <a:pt x="5915918" y="2239864"/>
                </a:lnTo>
                <a:lnTo>
                  <a:pt x="5908476" y="2239864"/>
                </a:lnTo>
                <a:cubicBezTo>
                  <a:pt x="5910957" y="2237384"/>
                  <a:pt x="5913127" y="2235833"/>
                  <a:pt x="5914988" y="2235213"/>
                </a:cubicBezTo>
                <a:close/>
                <a:moveTo>
                  <a:pt x="6072187" y="2232422"/>
                </a:moveTo>
                <a:cubicBezTo>
                  <a:pt x="6067226" y="2237383"/>
                  <a:pt x="6062266" y="2239864"/>
                  <a:pt x="6057304" y="2239864"/>
                </a:cubicBezTo>
                <a:cubicBezTo>
                  <a:pt x="6057304" y="2254747"/>
                  <a:pt x="6047383" y="2262188"/>
                  <a:pt x="6027539" y="2262188"/>
                </a:cubicBezTo>
                <a:cubicBezTo>
                  <a:pt x="6017617" y="2267149"/>
                  <a:pt x="6011415" y="2269630"/>
                  <a:pt x="6008935" y="2269630"/>
                </a:cubicBezTo>
                <a:cubicBezTo>
                  <a:pt x="6006455" y="2269630"/>
                  <a:pt x="6005215" y="2272110"/>
                  <a:pt x="6005215" y="2277071"/>
                </a:cubicBezTo>
                <a:cubicBezTo>
                  <a:pt x="5995293" y="2286993"/>
                  <a:pt x="5975449" y="2296914"/>
                  <a:pt x="5945683" y="2306837"/>
                </a:cubicBezTo>
                <a:lnTo>
                  <a:pt x="5938242" y="2306837"/>
                </a:lnTo>
                <a:cubicBezTo>
                  <a:pt x="5928320" y="2311797"/>
                  <a:pt x="5923359" y="2314278"/>
                  <a:pt x="5923359" y="2314278"/>
                </a:cubicBezTo>
                <a:lnTo>
                  <a:pt x="5945683" y="2314278"/>
                </a:lnTo>
                <a:cubicBezTo>
                  <a:pt x="5945683" y="2309317"/>
                  <a:pt x="5949404" y="2306837"/>
                  <a:pt x="5956845" y="2306837"/>
                </a:cubicBezTo>
                <a:cubicBezTo>
                  <a:pt x="5964287" y="2306837"/>
                  <a:pt x="5972969" y="2306837"/>
                  <a:pt x="5982890" y="2306837"/>
                </a:cubicBezTo>
                <a:lnTo>
                  <a:pt x="5982890" y="2314278"/>
                </a:lnTo>
                <a:cubicBezTo>
                  <a:pt x="5982890" y="2314278"/>
                  <a:pt x="5985370" y="2313038"/>
                  <a:pt x="5990332" y="2310557"/>
                </a:cubicBezTo>
                <a:cubicBezTo>
                  <a:pt x="5995293" y="2308077"/>
                  <a:pt x="5997773" y="2304356"/>
                  <a:pt x="5997773" y="2299395"/>
                </a:cubicBezTo>
                <a:lnTo>
                  <a:pt x="6012656" y="2299395"/>
                </a:lnTo>
                <a:cubicBezTo>
                  <a:pt x="6017617" y="2294434"/>
                  <a:pt x="6022578" y="2289473"/>
                  <a:pt x="6027539" y="2284512"/>
                </a:cubicBezTo>
                <a:cubicBezTo>
                  <a:pt x="6032500" y="2284512"/>
                  <a:pt x="6036221" y="2283272"/>
                  <a:pt x="6038701" y="2280792"/>
                </a:cubicBezTo>
                <a:cubicBezTo>
                  <a:pt x="6041181" y="2278311"/>
                  <a:pt x="6042422" y="2274590"/>
                  <a:pt x="6042422" y="2269630"/>
                </a:cubicBezTo>
                <a:cubicBezTo>
                  <a:pt x="6042422" y="2264669"/>
                  <a:pt x="6042422" y="2262188"/>
                  <a:pt x="6042422" y="2262188"/>
                </a:cubicBezTo>
                <a:cubicBezTo>
                  <a:pt x="6042422" y="2262188"/>
                  <a:pt x="6044902" y="2262188"/>
                  <a:pt x="6049863" y="2262188"/>
                </a:cubicBezTo>
                <a:lnTo>
                  <a:pt x="6049863" y="2269630"/>
                </a:lnTo>
                <a:lnTo>
                  <a:pt x="6064746" y="2269630"/>
                </a:lnTo>
                <a:cubicBezTo>
                  <a:pt x="6074667" y="2259707"/>
                  <a:pt x="6079629" y="2257227"/>
                  <a:pt x="6079629" y="2262188"/>
                </a:cubicBezTo>
                <a:lnTo>
                  <a:pt x="6087070" y="2254747"/>
                </a:lnTo>
                <a:lnTo>
                  <a:pt x="6094511" y="2254747"/>
                </a:lnTo>
                <a:lnTo>
                  <a:pt x="6094511" y="2239864"/>
                </a:lnTo>
                <a:cubicBezTo>
                  <a:pt x="6084590" y="2234903"/>
                  <a:pt x="6077149" y="2232422"/>
                  <a:pt x="6072187" y="2232422"/>
                </a:cubicBezTo>
                <a:close/>
                <a:moveTo>
                  <a:pt x="5841504" y="2232422"/>
                </a:moveTo>
                <a:lnTo>
                  <a:pt x="5841504" y="2239864"/>
                </a:lnTo>
                <a:lnTo>
                  <a:pt x="5834062" y="2239864"/>
                </a:lnTo>
                <a:cubicBezTo>
                  <a:pt x="5834062" y="2239864"/>
                  <a:pt x="5836542" y="2237383"/>
                  <a:pt x="5841504" y="2232422"/>
                </a:cubicBezTo>
                <a:close/>
                <a:moveTo>
                  <a:pt x="1659434" y="2232422"/>
                </a:moveTo>
                <a:cubicBezTo>
                  <a:pt x="1659434" y="2232422"/>
                  <a:pt x="1659434" y="2237383"/>
                  <a:pt x="1659434" y="2247305"/>
                </a:cubicBezTo>
                <a:cubicBezTo>
                  <a:pt x="1659434" y="2257227"/>
                  <a:pt x="1664395" y="2259707"/>
                  <a:pt x="1674317" y="2254747"/>
                </a:cubicBezTo>
                <a:lnTo>
                  <a:pt x="1674317" y="2247305"/>
                </a:lnTo>
                <a:lnTo>
                  <a:pt x="1674317" y="2232422"/>
                </a:lnTo>
                <a:cubicBezTo>
                  <a:pt x="1674317" y="2232422"/>
                  <a:pt x="1671836" y="2232422"/>
                  <a:pt x="1666875" y="2232422"/>
                </a:cubicBezTo>
                <a:close/>
                <a:moveTo>
                  <a:pt x="6283802" y="2230097"/>
                </a:moveTo>
                <a:cubicBezTo>
                  <a:pt x="6286593" y="2229167"/>
                  <a:pt x="6287988" y="2232422"/>
                  <a:pt x="6287988" y="2239864"/>
                </a:cubicBezTo>
                <a:cubicBezTo>
                  <a:pt x="6287988" y="2244825"/>
                  <a:pt x="6286747" y="2249786"/>
                  <a:pt x="6284267" y="2254747"/>
                </a:cubicBezTo>
                <a:cubicBezTo>
                  <a:pt x="6281787" y="2259707"/>
                  <a:pt x="6279306" y="2260948"/>
                  <a:pt x="6276826" y="2258467"/>
                </a:cubicBezTo>
                <a:cubicBezTo>
                  <a:pt x="6274346" y="2255987"/>
                  <a:pt x="6271865" y="2257227"/>
                  <a:pt x="6269385" y="2262188"/>
                </a:cubicBezTo>
                <a:cubicBezTo>
                  <a:pt x="6266904" y="2267149"/>
                  <a:pt x="6268144" y="2269630"/>
                  <a:pt x="6273105" y="2269630"/>
                </a:cubicBezTo>
                <a:lnTo>
                  <a:pt x="6280547" y="2262188"/>
                </a:lnTo>
                <a:lnTo>
                  <a:pt x="6287988" y="2262188"/>
                </a:lnTo>
                <a:lnTo>
                  <a:pt x="6265664" y="2277071"/>
                </a:lnTo>
                <a:cubicBezTo>
                  <a:pt x="6260703" y="2277071"/>
                  <a:pt x="6258222" y="2274590"/>
                  <a:pt x="6258222" y="2269630"/>
                </a:cubicBezTo>
                <a:lnTo>
                  <a:pt x="6250781" y="2277071"/>
                </a:lnTo>
                <a:cubicBezTo>
                  <a:pt x="6250781" y="2277071"/>
                  <a:pt x="6249540" y="2278311"/>
                  <a:pt x="6247060" y="2280792"/>
                </a:cubicBezTo>
                <a:cubicBezTo>
                  <a:pt x="6244580" y="2283272"/>
                  <a:pt x="6240860" y="2284512"/>
                  <a:pt x="6235898" y="2284512"/>
                </a:cubicBezTo>
                <a:cubicBezTo>
                  <a:pt x="6225977" y="2284512"/>
                  <a:pt x="6218535" y="2286993"/>
                  <a:pt x="6213574" y="2291954"/>
                </a:cubicBezTo>
                <a:lnTo>
                  <a:pt x="6213574" y="2299395"/>
                </a:lnTo>
                <a:cubicBezTo>
                  <a:pt x="6208613" y="2304356"/>
                  <a:pt x="6203652" y="2306837"/>
                  <a:pt x="6198691" y="2306837"/>
                </a:cubicBezTo>
                <a:cubicBezTo>
                  <a:pt x="6188770" y="2311797"/>
                  <a:pt x="6182568" y="2313038"/>
                  <a:pt x="6180088" y="2310557"/>
                </a:cubicBezTo>
                <a:cubicBezTo>
                  <a:pt x="6177608" y="2308077"/>
                  <a:pt x="6176367" y="2306837"/>
                  <a:pt x="6176367" y="2306837"/>
                </a:cubicBezTo>
                <a:lnTo>
                  <a:pt x="6168926" y="2306837"/>
                </a:lnTo>
                <a:lnTo>
                  <a:pt x="6161484" y="2314278"/>
                </a:lnTo>
                <a:lnTo>
                  <a:pt x="6146601" y="2321719"/>
                </a:lnTo>
                <a:cubicBezTo>
                  <a:pt x="6141640" y="2321719"/>
                  <a:pt x="6139160" y="2322959"/>
                  <a:pt x="6139160" y="2325440"/>
                </a:cubicBezTo>
                <a:cubicBezTo>
                  <a:pt x="6139160" y="2327921"/>
                  <a:pt x="6134199" y="2329161"/>
                  <a:pt x="6124277" y="2329161"/>
                </a:cubicBezTo>
                <a:lnTo>
                  <a:pt x="6116836" y="2329161"/>
                </a:lnTo>
                <a:cubicBezTo>
                  <a:pt x="6111874" y="2329161"/>
                  <a:pt x="6106914" y="2329161"/>
                  <a:pt x="6101953" y="2329161"/>
                </a:cubicBezTo>
                <a:lnTo>
                  <a:pt x="6101953" y="2321719"/>
                </a:lnTo>
                <a:cubicBezTo>
                  <a:pt x="6106914" y="2321719"/>
                  <a:pt x="6111874" y="2319239"/>
                  <a:pt x="6116836" y="2314278"/>
                </a:cubicBezTo>
                <a:cubicBezTo>
                  <a:pt x="6116836" y="2314278"/>
                  <a:pt x="6119316" y="2314278"/>
                  <a:pt x="6124277" y="2314278"/>
                </a:cubicBezTo>
                <a:cubicBezTo>
                  <a:pt x="6129238" y="2314278"/>
                  <a:pt x="6131719" y="2311797"/>
                  <a:pt x="6131719" y="2306837"/>
                </a:cubicBezTo>
                <a:cubicBezTo>
                  <a:pt x="6136680" y="2306837"/>
                  <a:pt x="6144121" y="2304356"/>
                  <a:pt x="6154043" y="2299395"/>
                </a:cubicBezTo>
                <a:cubicBezTo>
                  <a:pt x="6163964" y="2294434"/>
                  <a:pt x="6171406" y="2291954"/>
                  <a:pt x="6176367" y="2291954"/>
                </a:cubicBezTo>
                <a:cubicBezTo>
                  <a:pt x="6176367" y="2286993"/>
                  <a:pt x="6176367" y="2284512"/>
                  <a:pt x="6176367" y="2284512"/>
                </a:cubicBezTo>
                <a:lnTo>
                  <a:pt x="6191250" y="2291954"/>
                </a:lnTo>
                <a:cubicBezTo>
                  <a:pt x="6191250" y="2291954"/>
                  <a:pt x="6192490" y="2290714"/>
                  <a:pt x="6194970" y="2288233"/>
                </a:cubicBezTo>
                <a:cubicBezTo>
                  <a:pt x="6197451" y="2285752"/>
                  <a:pt x="6201171" y="2284512"/>
                  <a:pt x="6206133" y="2284512"/>
                </a:cubicBezTo>
                <a:cubicBezTo>
                  <a:pt x="6211094" y="2284512"/>
                  <a:pt x="6213574" y="2284512"/>
                  <a:pt x="6213574" y="2284512"/>
                </a:cubicBezTo>
                <a:cubicBezTo>
                  <a:pt x="6213574" y="2279552"/>
                  <a:pt x="6211094" y="2277071"/>
                  <a:pt x="6206133" y="2277071"/>
                </a:cubicBezTo>
                <a:lnTo>
                  <a:pt x="6206133" y="2269630"/>
                </a:lnTo>
                <a:lnTo>
                  <a:pt x="6228457" y="2269630"/>
                </a:lnTo>
                <a:lnTo>
                  <a:pt x="6243340" y="2269630"/>
                </a:lnTo>
                <a:lnTo>
                  <a:pt x="6243340" y="2262188"/>
                </a:lnTo>
                <a:lnTo>
                  <a:pt x="6235898" y="2262188"/>
                </a:lnTo>
                <a:cubicBezTo>
                  <a:pt x="6235898" y="2252266"/>
                  <a:pt x="6245820" y="2244825"/>
                  <a:pt x="6265664" y="2239864"/>
                </a:cubicBezTo>
                <a:cubicBezTo>
                  <a:pt x="6270625" y="2239864"/>
                  <a:pt x="6275585" y="2237383"/>
                  <a:pt x="6280547" y="2232422"/>
                </a:cubicBezTo>
                <a:cubicBezTo>
                  <a:pt x="6281787" y="2231182"/>
                  <a:pt x="6282872" y="2230407"/>
                  <a:pt x="6283802" y="2230097"/>
                </a:cubicBezTo>
                <a:close/>
                <a:moveTo>
                  <a:pt x="5748486" y="2228702"/>
                </a:moveTo>
                <a:cubicBezTo>
                  <a:pt x="5743525" y="2228702"/>
                  <a:pt x="5737324" y="2229942"/>
                  <a:pt x="5729883" y="2232422"/>
                </a:cubicBezTo>
                <a:lnTo>
                  <a:pt x="5715000" y="2247305"/>
                </a:lnTo>
                <a:lnTo>
                  <a:pt x="5729883" y="2247305"/>
                </a:lnTo>
                <a:cubicBezTo>
                  <a:pt x="5739804" y="2237383"/>
                  <a:pt x="5744765" y="2237383"/>
                  <a:pt x="5744765" y="2247305"/>
                </a:cubicBezTo>
                <a:cubicBezTo>
                  <a:pt x="5744765" y="2252266"/>
                  <a:pt x="5742285" y="2255987"/>
                  <a:pt x="5737324" y="2258467"/>
                </a:cubicBezTo>
                <a:cubicBezTo>
                  <a:pt x="5732363" y="2260948"/>
                  <a:pt x="5728642" y="2264669"/>
                  <a:pt x="5726162" y="2269630"/>
                </a:cubicBezTo>
                <a:cubicBezTo>
                  <a:pt x="5723682" y="2274590"/>
                  <a:pt x="5722441" y="2277071"/>
                  <a:pt x="5722441" y="2277071"/>
                </a:cubicBezTo>
                <a:cubicBezTo>
                  <a:pt x="5727402" y="2277071"/>
                  <a:pt x="5729883" y="2274590"/>
                  <a:pt x="5729883" y="2269630"/>
                </a:cubicBezTo>
                <a:lnTo>
                  <a:pt x="5744765" y="2262188"/>
                </a:lnTo>
                <a:cubicBezTo>
                  <a:pt x="5749727" y="2262188"/>
                  <a:pt x="5752207" y="2260948"/>
                  <a:pt x="5752207" y="2258467"/>
                </a:cubicBezTo>
                <a:cubicBezTo>
                  <a:pt x="5752207" y="2255987"/>
                  <a:pt x="5754687" y="2254747"/>
                  <a:pt x="5759648" y="2254747"/>
                </a:cubicBezTo>
                <a:lnTo>
                  <a:pt x="5774531" y="2247305"/>
                </a:lnTo>
                <a:cubicBezTo>
                  <a:pt x="5769570" y="2247305"/>
                  <a:pt x="5769570" y="2244825"/>
                  <a:pt x="5774531" y="2239864"/>
                </a:cubicBezTo>
                <a:cubicBezTo>
                  <a:pt x="5769570" y="2239864"/>
                  <a:pt x="5765849" y="2238624"/>
                  <a:pt x="5763369" y="2236143"/>
                </a:cubicBezTo>
                <a:cubicBezTo>
                  <a:pt x="5760889" y="2233663"/>
                  <a:pt x="5759648" y="2232422"/>
                  <a:pt x="5759648" y="2232422"/>
                </a:cubicBezTo>
                <a:cubicBezTo>
                  <a:pt x="5757168" y="2229942"/>
                  <a:pt x="5753447" y="2228702"/>
                  <a:pt x="5748486" y="2228702"/>
                </a:cubicBezTo>
                <a:close/>
                <a:moveTo>
                  <a:pt x="6377285" y="2224981"/>
                </a:moveTo>
                <a:lnTo>
                  <a:pt x="6362402" y="2239864"/>
                </a:lnTo>
                <a:cubicBezTo>
                  <a:pt x="6357441" y="2239864"/>
                  <a:pt x="6354961" y="2239864"/>
                  <a:pt x="6354961" y="2239864"/>
                </a:cubicBezTo>
                <a:cubicBezTo>
                  <a:pt x="6354961" y="2239864"/>
                  <a:pt x="6354961" y="2242345"/>
                  <a:pt x="6354961" y="2247305"/>
                </a:cubicBezTo>
                <a:cubicBezTo>
                  <a:pt x="6349999" y="2247305"/>
                  <a:pt x="6347519" y="2247305"/>
                  <a:pt x="6347519" y="2247305"/>
                </a:cubicBezTo>
                <a:cubicBezTo>
                  <a:pt x="6347519" y="2247305"/>
                  <a:pt x="6347519" y="2249786"/>
                  <a:pt x="6347519" y="2254747"/>
                </a:cubicBezTo>
                <a:cubicBezTo>
                  <a:pt x="6347519" y="2254747"/>
                  <a:pt x="6345039" y="2254747"/>
                  <a:pt x="6340078" y="2254747"/>
                </a:cubicBezTo>
                <a:lnTo>
                  <a:pt x="6332636" y="2254747"/>
                </a:lnTo>
                <a:lnTo>
                  <a:pt x="6325195" y="2254747"/>
                </a:lnTo>
                <a:cubicBezTo>
                  <a:pt x="6325195" y="2254747"/>
                  <a:pt x="6333877" y="2249786"/>
                  <a:pt x="6351240" y="2239864"/>
                </a:cubicBezTo>
                <a:cubicBezTo>
                  <a:pt x="6368603" y="2229942"/>
                  <a:pt x="6377285" y="2224981"/>
                  <a:pt x="6377285" y="2224981"/>
                </a:cubicBezTo>
                <a:close/>
                <a:moveTo>
                  <a:pt x="5968008" y="2224981"/>
                </a:moveTo>
                <a:lnTo>
                  <a:pt x="5968008" y="2232422"/>
                </a:lnTo>
                <a:lnTo>
                  <a:pt x="5960566" y="2232422"/>
                </a:lnTo>
                <a:cubicBezTo>
                  <a:pt x="5965527" y="2227462"/>
                  <a:pt x="5968008" y="2224981"/>
                  <a:pt x="5968008" y="2224981"/>
                </a:cubicBezTo>
                <a:close/>
                <a:moveTo>
                  <a:pt x="5856386" y="2224981"/>
                </a:moveTo>
                <a:lnTo>
                  <a:pt x="5856386" y="2232422"/>
                </a:lnTo>
                <a:cubicBezTo>
                  <a:pt x="5856386" y="2232422"/>
                  <a:pt x="5853906" y="2232422"/>
                  <a:pt x="5848945" y="2232422"/>
                </a:cubicBezTo>
                <a:close/>
                <a:moveTo>
                  <a:pt x="5499199" y="2224981"/>
                </a:moveTo>
                <a:lnTo>
                  <a:pt x="5499199" y="2232422"/>
                </a:lnTo>
                <a:lnTo>
                  <a:pt x="5506640" y="2224981"/>
                </a:lnTo>
                <a:cubicBezTo>
                  <a:pt x="5501679" y="2224981"/>
                  <a:pt x="5499199" y="2224981"/>
                  <a:pt x="5499199" y="2224981"/>
                </a:cubicBezTo>
                <a:close/>
                <a:moveTo>
                  <a:pt x="1704082" y="2224981"/>
                </a:moveTo>
                <a:lnTo>
                  <a:pt x="1696641" y="2232422"/>
                </a:lnTo>
                <a:cubicBezTo>
                  <a:pt x="1696641" y="2232422"/>
                  <a:pt x="1699121" y="2232422"/>
                  <a:pt x="1704082" y="2232422"/>
                </a:cubicBezTo>
                <a:cubicBezTo>
                  <a:pt x="1704082" y="2227462"/>
                  <a:pt x="1704082" y="2224981"/>
                  <a:pt x="1704082" y="2224981"/>
                </a:cubicBezTo>
                <a:close/>
                <a:moveTo>
                  <a:pt x="5566172" y="2220330"/>
                </a:moveTo>
                <a:cubicBezTo>
                  <a:pt x="5564932" y="2219710"/>
                  <a:pt x="5563691" y="2220020"/>
                  <a:pt x="5562451" y="2221260"/>
                </a:cubicBezTo>
                <a:cubicBezTo>
                  <a:pt x="5559971" y="2223741"/>
                  <a:pt x="5558730" y="2227462"/>
                  <a:pt x="5558730" y="2232422"/>
                </a:cubicBezTo>
                <a:lnTo>
                  <a:pt x="5573613" y="2232422"/>
                </a:lnTo>
                <a:cubicBezTo>
                  <a:pt x="5573613" y="2232422"/>
                  <a:pt x="5572372" y="2229942"/>
                  <a:pt x="5569892" y="2224981"/>
                </a:cubicBezTo>
                <a:cubicBezTo>
                  <a:pt x="5568652" y="2222501"/>
                  <a:pt x="5567412" y="2220951"/>
                  <a:pt x="5566172" y="2220330"/>
                </a:cubicBezTo>
                <a:close/>
                <a:moveTo>
                  <a:pt x="6049863" y="2217540"/>
                </a:moveTo>
                <a:cubicBezTo>
                  <a:pt x="6054824" y="2217540"/>
                  <a:pt x="6057304" y="2217540"/>
                  <a:pt x="6057304" y="2217540"/>
                </a:cubicBezTo>
                <a:cubicBezTo>
                  <a:pt x="6057304" y="2222500"/>
                  <a:pt x="6056064" y="2224981"/>
                  <a:pt x="6053584" y="2224981"/>
                </a:cubicBezTo>
                <a:cubicBezTo>
                  <a:pt x="6051104" y="2224981"/>
                  <a:pt x="6049863" y="2222500"/>
                  <a:pt x="6049863" y="2217540"/>
                </a:cubicBezTo>
                <a:close/>
                <a:moveTo>
                  <a:pt x="5677793" y="2217540"/>
                </a:moveTo>
                <a:lnTo>
                  <a:pt x="5685234" y="2224981"/>
                </a:lnTo>
                <a:cubicBezTo>
                  <a:pt x="5685234" y="2224981"/>
                  <a:pt x="5685234" y="2222500"/>
                  <a:pt x="5685234" y="2217540"/>
                </a:cubicBezTo>
                <a:cubicBezTo>
                  <a:pt x="5680273" y="2217540"/>
                  <a:pt x="5677793" y="2217540"/>
                  <a:pt x="5677793" y="2217540"/>
                </a:cubicBezTo>
                <a:close/>
                <a:moveTo>
                  <a:pt x="1473399" y="2217540"/>
                </a:moveTo>
                <a:cubicBezTo>
                  <a:pt x="1473399" y="2217540"/>
                  <a:pt x="1473399" y="2220020"/>
                  <a:pt x="1473399" y="2224981"/>
                </a:cubicBezTo>
                <a:lnTo>
                  <a:pt x="1480840" y="2224981"/>
                </a:lnTo>
                <a:close/>
                <a:moveTo>
                  <a:pt x="6257292" y="2212889"/>
                </a:moveTo>
                <a:cubicBezTo>
                  <a:pt x="6259153" y="2212269"/>
                  <a:pt x="6260703" y="2212579"/>
                  <a:pt x="6261943" y="2213819"/>
                </a:cubicBezTo>
                <a:cubicBezTo>
                  <a:pt x="6264423" y="2216300"/>
                  <a:pt x="6263184" y="2218780"/>
                  <a:pt x="6258222" y="2221260"/>
                </a:cubicBezTo>
                <a:cubicBezTo>
                  <a:pt x="6253261" y="2223741"/>
                  <a:pt x="6245820" y="2227462"/>
                  <a:pt x="6235898" y="2232422"/>
                </a:cubicBezTo>
                <a:lnTo>
                  <a:pt x="6228457" y="2232422"/>
                </a:lnTo>
                <a:cubicBezTo>
                  <a:pt x="6228457" y="2232422"/>
                  <a:pt x="6228457" y="2231182"/>
                  <a:pt x="6228457" y="2228702"/>
                </a:cubicBezTo>
                <a:cubicBezTo>
                  <a:pt x="6228457" y="2226221"/>
                  <a:pt x="6230937" y="2224981"/>
                  <a:pt x="6235898" y="2224981"/>
                </a:cubicBezTo>
                <a:cubicBezTo>
                  <a:pt x="6240860" y="2224981"/>
                  <a:pt x="6245820" y="2222500"/>
                  <a:pt x="6250781" y="2217540"/>
                </a:cubicBezTo>
                <a:cubicBezTo>
                  <a:pt x="6253262" y="2215060"/>
                  <a:pt x="6255432" y="2213509"/>
                  <a:pt x="6257292" y="2212889"/>
                </a:cubicBezTo>
                <a:close/>
                <a:moveTo>
                  <a:pt x="6756797" y="2210098"/>
                </a:moveTo>
                <a:cubicBezTo>
                  <a:pt x="6756797" y="2210098"/>
                  <a:pt x="6756797" y="2211338"/>
                  <a:pt x="6756797" y="2213819"/>
                </a:cubicBezTo>
                <a:cubicBezTo>
                  <a:pt x="6756797" y="2216300"/>
                  <a:pt x="6755556" y="2217540"/>
                  <a:pt x="6753075" y="2217540"/>
                </a:cubicBezTo>
                <a:cubicBezTo>
                  <a:pt x="6750595" y="2217540"/>
                  <a:pt x="6748115" y="2218780"/>
                  <a:pt x="6745635" y="2221260"/>
                </a:cubicBezTo>
                <a:cubicBezTo>
                  <a:pt x="6743154" y="2223741"/>
                  <a:pt x="6738193" y="2228702"/>
                  <a:pt x="6730751" y="2236143"/>
                </a:cubicBezTo>
                <a:cubicBezTo>
                  <a:pt x="6723310" y="2243585"/>
                  <a:pt x="6709668" y="2249786"/>
                  <a:pt x="6689823" y="2254747"/>
                </a:cubicBezTo>
                <a:lnTo>
                  <a:pt x="6674941" y="2269630"/>
                </a:lnTo>
                <a:cubicBezTo>
                  <a:pt x="6669979" y="2274590"/>
                  <a:pt x="6665019" y="2274590"/>
                  <a:pt x="6660058" y="2269630"/>
                </a:cubicBezTo>
                <a:lnTo>
                  <a:pt x="6674941" y="2262188"/>
                </a:lnTo>
                <a:cubicBezTo>
                  <a:pt x="6699745" y="2247305"/>
                  <a:pt x="6714628" y="2237383"/>
                  <a:pt x="6719589" y="2232422"/>
                </a:cubicBezTo>
                <a:cubicBezTo>
                  <a:pt x="6719589" y="2227462"/>
                  <a:pt x="6723310" y="2223741"/>
                  <a:pt x="6730751" y="2221260"/>
                </a:cubicBezTo>
                <a:cubicBezTo>
                  <a:pt x="6738193" y="2218780"/>
                  <a:pt x="6746875" y="2215059"/>
                  <a:pt x="6756797" y="2210098"/>
                </a:cubicBezTo>
                <a:close/>
                <a:moveTo>
                  <a:pt x="5655469" y="2210098"/>
                </a:moveTo>
                <a:lnTo>
                  <a:pt x="5655469" y="2217540"/>
                </a:lnTo>
                <a:cubicBezTo>
                  <a:pt x="5655469" y="2217540"/>
                  <a:pt x="5657949" y="2215059"/>
                  <a:pt x="5662910" y="2210098"/>
                </a:cubicBezTo>
                <a:close/>
                <a:moveTo>
                  <a:pt x="1227832" y="2210098"/>
                </a:moveTo>
                <a:lnTo>
                  <a:pt x="1227832" y="2217540"/>
                </a:lnTo>
                <a:cubicBezTo>
                  <a:pt x="1232793" y="2222500"/>
                  <a:pt x="1237754" y="2222500"/>
                  <a:pt x="1242715" y="2217540"/>
                </a:cubicBezTo>
                <a:cubicBezTo>
                  <a:pt x="1242715" y="2217540"/>
                  <a:pt x="1241475" y="2216300"/>
                  <a:pt x="1238994" y="2213819"/>
                </a:cubicBezTo>
                <a:cubicBezTo>
                  <a:pt x="1236514" y="2211338"/>
                  <a:pt x="1234033" y="2210098"/>
                  <a:pt x="1231553" y="2210098"/>
                </a:cubicBezTo>
                <a:cubicBezTo>
                  <a:pt x="1229072" y="2210098"/>
                  <a:pt x="1227832" y="2210098"/>
                  <a:pt x="1227832" y="2210098"/>
                </a:cubicBezTo>
                <a:close/>
                <a:moveTo>
                  <a:pt x="6607969" y="2202657"/>
                </a:moveTo>
                <a:lnTo>
                  <a:pt x="6600527" y="2210098"/>
                </a:lnTo>
                <a:cubicBezTo>
                  <a:pt x="6595565" y="2215059"/>
                  <a:pt x="6591845" y="2216300"/>
                  <a:pt x="6589365" y="2213819"/>
                </a:cubicBezTo>
                <a:cubicBezTo>
                  <a:pt x="6586885" y="2211338"/>
                  <a:pt x="6585644" y="2212579"/>
                  <a:pt x="6585644" y="2217540"/>
                </a:cubicBezTo>
                <a:cubicBezTo>
                  <a:pt x="6585644" y="2222500"/>
                  <a:pt x="6575723" y="2229942"/>
                  <a:pt x="6555879" y="2239864"/>
                </a:cubicBezTo>
                <a:cubicBezTo>
                  <a:pt x="6531074" y="2254747"/>
                  <a:pt x="6516192" y="2264669"/>
                  <a:pt x="6511230" y="2269630"/>
                </a:cubicBezTo>
                <a:cubicBezTo>
                  <a:pt x="6501309" y="2274590"/>
                  <a:pt x="6496347" y="2275831"/>
                  <a:pt x="6496347" y="2273350"/>
                </a:cubicBezTo>
                <a:cubicBezTo>
                  <a:pt x="6496347" y="2270870"/>
                  <a:pt x="6498828" y="2267149"/>
                  <a:pt x="6503789" y="2262188"/>
                </a:cubicBezTo>
                <a:cubicBezTo>
                  <a:pt x="6508750" y="2262188"/>
                  <a:pt x="6513710" y="2259707"/>
                  <a:pt x="6518672" y="2254747"/>
                </a:cubicBezTo>
                <a:cubicBezTo>
                  <a:pt x="6523633" y="2249786"/>
                  <a:pt x="6528593" y="2244825"/>
                  <a:pt x="6533554" y="2239864"/>
                </a:cubicBezTo>
                <a:cubicBezTo>
                  <a:pt x="6548437" y="2229942"/>
                  <a:pt x="6563320" y="2221260"/>
                  <a:pt x="6578203" y="2213819"/>
                </a:cubicBezTo>
                <a:cubicBezTo>
                  <a:pt x="6593085" y="2206378"/>
                  <a:pt x="6603007" y="2202657"/>
                  <a:pt x="6607969" y="2202657"/>
                </a:cubicBezTo>
                <a:close/>
                <a:moveTo>
                  <a:pt x="6414492" y="2202657"/>
                </a:moveTo>
                <a:lnTo>
                  <a:pt x="6414492" y="2210098"/>
                </a:lnTo>
                <a:lnTo>
                  <a:pt x="6407051" y="2210098"/>
                </a:lnTo>
                <a:cubicBezTo>
                  <a:pt x="6407051" y="2205138"/>
                  <a:pt x="6409531" y="2202657"/>
                  <a:pt x="6414492" y="2202657"/>
                </a:cubicBezTo>
                <a:close/>
                <a:moveTo>
                  <a:pt x="5752207" y="2202657"/>
                </a:moveTo>
                <a:cubicBezTo>
                  <a:pt x="5752207" y="2202657"/>
                  <a:pt x="5749727" y="2205138"/>
                  <a:pt x="5744765" y="2210098"/>
                </a:cubicBezTo>
                <a:cubicBezTo>
                  <a:pt x="5749727" y="2210098"/>
                  <a:pt x="5752207" y="2210098"/>
                  <a:pt x="5752207" y="2210098"/>
                </a:cubicBezTo>
                <a:close/>
                <a:moveTo>
                  <a:pt x="781348" y="2202657"/>
                </a:moveTo>
                <a:cubicBezTo>
                  <a:pt x="786309" y="2207618"/>
                  <a:pt x="788789" y="2218780"/>
                  <a:pt x="788789" y="2236143"/>
                </a:cubicBezTo>
                <a:cubicBezTo>
                  <a:pt x="788789" y="2253507"/>
                  <a:pt x="786309" y="2264669"/>
                  <a:pt x="781348" y="2269630"/>
                </a:cubicBezTo>
                <a:cubicBezTo>
                  <a:pt x="776387" y="2269630"/>
                  <a:pt x="771426" y="2269630"/>
                  <a:pt x="766465" y="2269630"/>
                </a:cubicBezTo>
                <a:lnTo>
                  <a:pt x="759024" y="2262188"/>
                </a:lnTo>
                <a:cubicBezTo>
                  <a:pt x="759024" y="2257227"/>
                  <a:pt x="761504" y="2254747"/>
                  <a:pt x="766465" y="2254747"/>
                </a:cubicBezTo>
                <a:cubicBezTo>
                  <a:pt x="766465" y="2249786"/>
                  <a:pt x="766465" y="2247305"/>
                  <a:pt x="766465" y="2247305"/>
                </a:cubicBezTo>
                <a:cubicBezTo>
                  <a:pt x="771426" y="2247305"/>
                  <a:pt x="773906" y="2243585"/>
                  <a:pt x="773906" y="2236143"/>
                </a:cubicBezTo>
                <a:cubicBezTo>
                  <a:pt x="773906" y="2228702"/>
                  <a:pt x="773906" y="2222500"/>
                  <a:pt x="773906" y="2217540"/>
                </a:cubicBezTo>
                <a:cubicBezTo>
                  <a:pt x="778867" y="2207618"/>
                  <a:pt x="781348" y="2202657"/>
                  <a:pt x="781348" y="2202657"/>
                </a:cubicBezTo>
                <a:close/>
                <a:moveTo>
                  <a:pt x="714375" y="2202657"/>
                </a:moveTo>
                <a:lnTo>
                  <a:pt x="721817" y="2210098"/>
                </a:lnTo>
                <a:cubicBezTo>
                  <a:pt x="721817" y="2220020"/>
                  <a:pt x="723057" y="2227462"/>
                  <a:pt x="725537" y="2232422"/>
                </a:cubicBezTo>
                <a:cubicBezTo>
                  <a:pt x="728018" y="2237383"/>
                  <a:pt x="729258" y="2242345"/>
                  <a:pt x="729258" y="2247305"/>
                </a:cubicBezTo>
                <a:lnTo>
                  <a:pt x="714375" y="2239864"/>
                </a:lnTo>
                <a:cubicBezTo>
                  <a:pt x="709414" y="2229942"/>
                  <a:pt x="706934" y="2220020"/>
                  <a:pt x="706934" y="2210098"/>
                </a:cubicBezTo>
                <a:close/>
                <a:moveTo>
                  <a:pt x="1657574" y="2198006"/>
                </a:moveTo>
                <a:cubicBezTo>
                  <a:pt x="1658814" y="2198626"/>
                  <a:pt x="1659434" y="2200177"/>
                  <a:pt x="1659434" y="2202657"/>
                </a:cubicBezTo>
                <a:lnTo>
                  <a:pt x="1651992" y="2210098"/>
                </a:lnTo>
                <a:cubicBezTo>
                  <a:pt x="1647031" y="2205138"/>
                  <a:pt x="1647031" y="2201417"/>
                  <a:pt x="1651992" y="2198936"/>
                </a:cubicBezTo>
                <a:cubicBezTo>
                  <a:pt x="1654473" y="2197696"/>
                  <a:pt x="1656333" y="2197386"/>
                  <a:pt x="1657574" y="2198006"/>
                </a:cubicBezTo>
                <a:close/>
                <a:moveTo>
                  <a:pt x="6250781" y="2195215"/>
                </a:moveTo>
                <a:cubicBezTo>
                  <a:pt x="6250781" y="2195215"/>
                  <a:pt x="6249540" y="2196455"/>
                  <a:pt x="6247060" y="2198936"/>
                </a:cubicBezTo>
                <a:cubicBezTo>
                  <a:pt x="6244580" y="2201417"/>
                  <a:pt x="6243340" y="2205138"/>
                  <a:pt x="6243340" y="2210098"/>
                </a:cubicBezTo>
                <a:lnTo>
                  <a:pt x="6228457" y="2210098"/>
                </a:lnTo>
                <a:cubicBezTo>
                  <a:pt x="6228457" y="2210098"/>
                  <a:pt x="6232178" y="2207618"/>
                  <a:pt x="6239619" y="2202657"/>
                </a:cubicBezTo>
                <a:cubicBezTo>
                  <a:pt x="6247060" y="2197696"/>
                  <a:pt x="6250781" y="2195215"/>
                  <a:pt x="6250781" y="2195215"/>
                </a:cubicBezTo>
                <a:close/>
                <a:moveTo>
                  <a:pt x="5811738" y="2195215"/>
                </a:moveTo>
                <a:cubicBezTo>
                  <a:pt x="5806777" y="2195215"/>
                  <a:pt x="5800576" y="2196455"/>
                  <a:pt x="5793135" y="2198936"/>
                </a:cubicBezTo>
                <a:cubicBezTo>
                  <a:pt x="5785693" y="2201417"/>
                  <a:pt x="5781972" y="2205138"/>
                  <a:pt x="5781972" y="2210098"/>
                </a:cubicBezTo>
                <a:cubicBezTo>
                  <a:pt x="5777011" y="2210098"/>
                  <a:pt x="5774531" y="2212579"/>
                  <a:pt x="5774531" y="2217540"/>
                </a:cubicBezTo>
                <a:cubicBezTo>
                  <a:pt x="5784453" y="2217540"/>
                  <a:pt x="5791894" y="2217540"/>
                  <a:pt x="5796855" y="2217540"/>
                </a:cubicBezTo>
                <a:cubicBezTo>
                  <a:pt x="5796855" y="2212579"/>
                  <a:pt x="5798096" y="2210098"/>
                  <a:pt x="5800576" y="2210098"/>
                </a:cubicBezTo>
                <a:cubicBezTo>
                  <a:pt x="5803056" y="2210098"/>
                  <a:pt x="5804297" y="2210098"/>
                  <a:pt x="5804297" y="2210098"/>
                </a:cubicBezTo>
                <a:cubicBezTo>
                  <a:pt x="5809258" y="2210098"/>
                  <a:pt x="5814218" y="2207618"/>
                  <a:pt x="5819179" y="2202657"/>
                </a:cubicBezTo>
                <a:close/>
                <a:moveTo>
                  <a:pt x="5685234" y="2195215"/>
                </a:moveTo>
                <a:lnTo>
                  <a:pt x="5677793" y="2202657"/>
                </a:lnTo>
                <a:lnTo>
                  <a:pt x="5692676" y="2195215"/>
                </a:lnTo>
                <a:close/>
                <a:moveTo>
                  <a:pt x="1633389" y="2195215"/>
                </a:moveTo>
                <a:cubicBezTo>
                  <a:pt x="1630908" y="2195215"/>
                  <a:pt x="1629668" y="2196455"/>
                  <a:pt x="1629668" y="2198936"/>
                </a:cubicBezTo>
                <a:cubicBezTo>
                  <a:pt x="1629668" y="2201417"/>
                  <a:pt x="1632148" y="2202657"/>
                  <a:pt x="1637109" y="2202657"/>
                </a:cubicBezTo>
                <a:cubicBezTo>
                  <a:pt x="1637109" y="2197696"/>
                  <a:pt x="1635869" y="2195215"/>
                  <a:pt x="1633389" y="2195215"/>
                </a:cubicBezTo>
                <a:close/>
                <a:moveTo>
                  <a:pt x="1064121" y="2195215"/>
                </a:moveTo>
                <a:cubicBezTo>
                  <a:pt x="1069082" y="2195215"/>
                  <a:pt x="1071563" y="2196455"/>
                  <a:pt x="1071563" y="2198936"/>
                </a:cubicBezTo>
                <a:cubicBezTo>
                  <a:pt x="1071563" y="2201417"/>
                  <a:pt x="1071563" y="2202657"/>
                  <a:pt x="1071563" y="2202657"/>
                </a:cubicBezTo>
                <a:cubicBezTo>
                  <a:pt x="1066602" y="2202657"/>
                  <a:pt x="1064121" y="2202657"/>
                  <a:pt x="1064121" y="2202657"/>
                </a:cubicBezTo>
                <a:cubicBezTo>
                  <a:pt x="1059160" y="2197696"/>
                  <a:pt x="1059160" y="2195215"/>
                  <a:pt x="1064121" y="2195215"/>
                </a:cubicBezTo>
                <a:close/>
                <a:moveTo>
                  <a:pt x="922735" y="2195215"/>
                </a:moveTo>
                <a:lnTo>
                  <a:pt x="930176" y="2195215"/>
                </a:lnTo>
                <a:cubicBezTo>
                  <a:pt x="930176" y="2195215"/>
                  <a:pt x="930176" y="2197696"/>
                  <a:pt x="930176" y="2202657"/>
                </a:cubicBezTo>
                <a:close/>
                <a:moveTo>
                  <a:pt x="6794003" y="2187774"/>
                </a:moveTo>
                <a:lnTo>
                  <a:pt x="6786562" y="2202657"/>
                </a:lnTo>
                <a:lnTo>
                  <a:pt x="6779121" y="2195215"/>
                </a:lnTo>
                <a:cubicBezTo>
                  <a:pt x="6784082" y="2190255"/>
                  <a:pt x="6789042" y="2187774"/>
                  <a:pt x="6794003" y="2187774"/>
                </a:cubicBezTo>
                <a:close/>
                <a:moveTo>
                  <a:pt x="6630293" y="2187774"/>
                </a:moveTo>
                <a:lnTo>
                  <a:pt x="6615409" y="2202657"/>
                </a:lnTo>
                <a:lnTo>
                  <a:pt x="6615409" y="2195215"/>
                </a:lnTo>
                <a:cubicBezTo>
                  <a:pt x="6620371" y="2190255"/>
                  <a:pt x="6625331" y="2187774"/>
                  <a:pt x="6630293" y="2187774"/>
                </a:cubicBezTo>
                <a:close/>
                <a:moveTo>
                  <a:pt x="6526113" y="2187774"/>
                </a:moveTo>
                <a:lnTo>
                  <a:pt x="6526113" y="2195215"/>
                </a:lnTo>
                <a:cubicBezTo>
                  <a:pt x="6521152" y="2200176"/>
                  <a:pt x="6518672" y="2202657"/>
                  <a:pt x="6518672" y="2202657"/>
                </a:cubicBezTo>
                <a:cubicBezTo>
                  <a:pt x="6513710" y="2202657"/>
                  <a:pt x="6508750" y="2205138"/>
                  <a:pt x="6503789" y="2210098"/>
                </a:cubicBezTo>
                <a:cubicBezTo>
                  <a:pt x="6503789" y="2215059"/>
                  <a:pt x="6483945" y="2227462"/>
                  <a:pt x="6444258" y="2247305"/>
                </a:cubicBezTo>
                <a:cubicBezTo>
                  <a:pt x="6439296" y="2252266"/>
                  <a:pt x="6435576" y="2255987"/>
                  <a:pt x="6433095" y="2258467"/>
                </a:cubicBezTo>
                <a:cubicBezTo>
                  <a:pt x="6430615" y="2260948"/>
                  <a:pt x="6426895" y="2262188"/>
                  <a:pt x="6421933" y="2262188"/>
                </a:cubicBezTo>
                <a:cubicBezTo>
                  <a:pt x="6421933" y="2267149"/>
                  <a:pt x="6420693" y="2267149"/>
                  <a:pt x="6418213" y="2262188"/>
                </a:cubicBezTo>
                <a:cubicBezTo>
                  <a:pt x="6415733" y="2257227"/>
                  <a:pt x="6418213" y="2253507"/>
                  <a:pt x="6425654" y="2251026"/>
                </a:cubicBezTo>
                <a:cubicBezTo>
                  <a:pt x="6433095" y="2248545"/>
                  <a:pt x="6444258" y="2242345"/>
                  <a:pt x="6459140" y="2232422"/>
                </a:cubicBezTo>
                <a:cubicBezTo>
                  <a:pt x="6498828" y="2202657"/>
                  <a:pt x="6521152" y="2187774"/>
                  <a:pt x="6526113" y="2187774"/>
                </a:cubicBezTo>
                <a:close/>
                <a:moveTo>
                  <a:pt x="6258222" y="2187774"/>
                </a:moveTo>
                <a:cubicBezTo>
                  <a:pt x="6263184" y="2187774"/>
                  <a:pt x="6265664" y="2187774"/>
                  <a:pt x="6265664" y="2187774"/>
                </a:cubicBezTo>
                <a:cubicBezTo>
                  <a:pt x="6265664" y="2192735"/>
                  <a:pt x="6265664" y="2195215"/>
                  <a:pt x="6265664" y="2195215"/>
                </a:cubicBezTo>
                <a:close/>
                <a:moveTo>
                  <a:pt x="5997773" y="2187774"/>
                </a:moveTo>
                <a:cubicBezTo>
                  <a:pt x="6002735" y="2187774"/>
                  <a:pt x="6005215" y="2189014"/>
                  <a:pt x="6005215" y="2191495"/>
                </a:cubicBezTo>
                <a:cubicBezTo>
                  <a:pt x="6005215" y="2193975"/>
                  <a:pt x="6003974" y="2195215"/>
                  <a:pt x="6001494" y="2195215"/>
                </a:cubicBezTo>
                <a:cubicBezTo>
                  <a:pt x="5999014" y="2195215"/>
                  <a:pt x="5997773" y="2192735"/>
                  <a:pt x="5997773" y="2187774"/>
                </a:cubicBezTo>
                <a:close/>
                <a:moveTo>
                  <a:pt x="5930801" y="2187774"/>
                </a:moveTo>
                <a:cubicBezTo>
                  <a:pt x="5935762" y="2187774"/>
                  <a:pt x="5938242" y="2189014"/>
                  <a:pt x="5938242" y="2191495"/>
                </a:cubicBezTo>
                <a:cubicBezTo>
                  <a:pt x="5938242" y="2193975"/>
                  <a:pt x="5937001" y="2195215"/>
                  <a:pt x="5934521" y="2195215"/>
                </a:cubicBezTo>
                <a:cubicBezTo>
                  <a:pt x="5932041" y="2195215"/>
                  <a:pt x="5930801" y="2192735"/>
                  <a:pt x="5930801" y="2187774"/>
                </a:cubicBezTo>
                <a:close/>
                <a:moveTo>
                  <a:pt x="5722441" y="2187774"/>
                </a:moveTo>
                <a:lnTo>
                  <a:pt x="5722441" y="2195215"/>
                </a:lnTo>
                <a:lnTo>
                  <a:pt x="5729883" y="2195215"/>
                </a:lnTo>
                <a:cubicBezTo>
                  <a:pt x="5729883" y="2200176"/>
                  <a:pt x="5732363" y="2202657"/>
                  <a:pt x="5737324" y="2202657"/>
                </a:cubicBezTo>
                <a:cubicBezTo>
                  <a:pt x="5742285" y="2202657"/>
                  <a:pt x="5744765" y="2200176"/>
                  <a:pt x="5744765" y="2195215"/>
                </a:cubicBezTo>
                <a:cubicBezTo>
                  <a:pt x="5739804" y="2190255"/>
                  <a:pt x="5738565" y="2187774"/>
                  <a:pt x="5741045" y="2187774"/>
                </a:cubicBezTo>
                <a:close/>
                <a:moveTo>
                  <a:pt x="1183184" y="2187774"/>
                </a:moveTo>
                <a:lnTo>
                  <a:pt x="1183184" y="2187774"/>
                </a:lnTo>
                <a:lnTo>
                  <a:pt x="1183184" y="2187774"/>
                </a:lnTo>
                <a:close/>
                <a:moveTo>
                  <a:pt x="6546577" y="2180333"/>
                </a:moveTo>
                <a:cubicBezTo>
                  <a:pt x="6550297" y="2180333"/>
                  <a:pt x="6553398" y="2182813"/>
                  <a:pt x="6555879" y="2187774"/>
                </a:cubicBezTo>
                <a:cubicBezTo>
                  <a:pt x="6555879" y="2192735"/>
                  <a:pt x="6553399" y="2195215"/>
                  <a:pt x="6548437" y="2195215"/>
                </a:cubicBezTo>
                <a:cubicBezTo>
                  <a:pt x="6543476" y="2195215"/>
                  <a:pt x="6540996" y="2192735"/>
                  <a:pt x="6540996" y="2187774"/>
                </a:cubicBezTo>
                <a:lnTo>
                  <a:pt x="6533554" y="2187774"/>
                </a:lnTo>
                <a:cubicBezTo>
                  <a:pt x="6538515" y="2182813"/>
                  <a:pt x="6542856" y="2180333"/>
                  <a:pt x="6546577" y="2180333"/>
                </a:cubicBezTo>
                <a:close/>
                <a:moveTo>
                  <a:pt x="6384726" y="2180333"/>
                </a:moveTo>
                <a:lnTo>
                  <a:pt x="6384726" y="2195215"/>
                </a:lnTo>
                <a:cubicBezTo>
                  <a:pt x="6384726" y="2195215"/>
                  <a:pt x="6382246" y="2196455"/>
                  <a:pt x="6377285" y="2198936"/>
                </a:cubicBezTo>
                <a:cubicBezTo>
                  <a:pt x="6372324" y="2201417"/>
                  <a:pt x="6369844" y="2202657"/>
                  <a:pt x="6369844" y="2202657"/>
                </a:cubicBezTo>
                <a:cubicBezTo>
                  <a:pt x="6369844" y="2207618"/>
                  <a:pt x="6368603" y="2210098"/>
                  <a:pt x="6366123" y="2210098"/>
                </a:cubicBezTo>
                <a:cubicBezTo>
                  <a:pt x="6363643" y="2210098"/>
                  <a:pt x="6349999" y="2217540"/>
                  <a:pt x="6325195" y="2232422"/>
                </a:cubicBezTo>
                <a:cubicBezTo>
                  <a:pt x="6305351" y="2242345"/>
                  <a:pt x="6295429" y="2242345"/>
                  <a:pt x="6295429" y="2232422"/>
                </a:cubicBezTo>
                <a:cubicBezTo>
                  <a:pt x="6295429" y="2222500"/>
                  <a:pt x="6300391" y="2217540"/>
                  <a:pt x="6310312" y="2217540"/>
                </a:cubicBezTo>
                <a:cubicBezTo>
                  <a:pt x="6310312" y="2217540"/>
                  <a:pt x="6315274" y="2215059"/>
                  <a:pt x="6325195" y="2210098"/>
                </a:cubicBezTo>
                <a:cubicBezTo>
                  <a:pt x="6330156" y="2210098"/>
                  <a:pt x="6333877" y="2210098"/>
                  <a:pt x="6336357" y="2210098"/>
                </a:cubicBezTo>
                <a:cubicBezTo>
                  <a:pt x="6338837" y="2210098"/>
                  <a:pt x="6342558" y="2207618"/>
                  <a:pt x="6347519" y="2202657"/>
                </a:cubicBezTo>
                <a:cubicBezTo>
                  <a:pt x="6347519" y="2202657"/>
                  <a:pt x="6348760" y="2201417"/>
                  <a:pt x="6351240" y="2198936"/>
                </a:cubicBezTo>
                <a:cubicBezTo>
                  <a:pt x="6353720" y="2196455"/>
                  <a:pt x="6357441" y="2195215"/>
                  <a:pt x="6362402" y="2195215"/>
                </a:cubicBezTo>
                <a:cubicBezTo>
                  <a:pt x="6367363" y="2195215"/>
                  <a:pt x="6369844" y="2192735"/>
                  <a:pt x="6369844" y="2187774"/>
                </a:cubicBezTo>
                <a:cubicBezTo>
                  <a:pt x="6369844" y="2187774"/>
                  <a:pt x="6371084" y="2187774"/>
                  <a:pt x="6373564" y="2187774"/>
                </a:cubicBezTo>
                <a:cubicBezTo>
                  <a:pt x="6376044" y="2187774"/>
                  <a:pt x="6379765" y="2185293"/>
                  <a:pt x="6384726" y="2180333"/>
                </a:cubicBezTo>
                <a:close/>
                <a:moveTo>
                  <a:pt x="6302871" y="2180333"/>
                </a:moveTo>
                <a:cubicBezTo>
                  <a:pt x="6312792" y="2185293"/>
                  <a:pt x="6312792" y="2187774"/>
                  <a:pt x="6302871" y="2187774"/>
                </a:cubicBezTo>
                <a:close/>
                <a:moveTo>
                  <a:pt x="1629668" y="2180333"/>
                </a:moveTo>
                <a:cubicBezTo>
                  <a:pt x="1629668" y="2180333"/>
                  <a:pt x="1629668" y="2182813"/>
                  <a:pt x="1629668" y="2187774"/>
                </a:cubicBezTo>
                <a:cubicBezTo>
                  <a:pt x="1629668" y="2187774"/>
                  <a:pt x="1630908" y="2187774"/>
                  <a:pt x="1633389" y="2187774"/>
                </a:cubicBezTo>
                <a:cubicBezTo>
                  <a:pt x="1635869" y="2187774"/>
                  <a:pt x="1637109" y="2187774"/>
                  <a:pt x="1637109" y="2187774"/>
                </a:cubicBezTo>
                <a:close/>
                <a:moveTo>
                  <a:pt x="1190625" y="2180333"/>
                </a:moveTo>
                <a:lnTo>
                  <a:pt x="1198066" y="2224981"/>
                </a:lnTo>
                <a:cubicBezTo>
                  <a:pt x="1198066" y="2224981"/>
                  <a:pt x="1195586" y="2217540"/>
                  <a:pt x="1190625" y="2202657"/>
                </a:cubicBezTo>
                <a:lnTo>
                  <a:pt x="1183184" y="2187774"/>
                </a:lnTo>
                <a:lnTo>
                  <a:pt x="1190625" y="2187774"/>
                </a:lnTo>
                <a:close/>
                <a:moveTo>
                  <a:pt x="6286128" y="2176613"/>
                </a:moveTo>
                <a:cubicBezTo>
                  <a:pt x="6287368" y="2176613"/>
                  <a:pt x="6287988" y="2177853"/>
                  <a:pt x="6287988" y="2180333"/>
                </a:cubicBezTo>
                <a:lnTo>
                  <a:pt x="6273105" y="2187774"/>
                </a:lnTo>
                <a:lnTo>
                  <a:pt x="6280547" y="2180333"/>
                </a:lnTo>
                <a:cubicBezTo>
                  <a:pt x="6283027" y="2177853"/>
                  <a:pt x="6284888" y="2176613"/>
                  <a:pt x="6286128" y="2176613"/>
                </a:cubicBezTo>
                <a:close/>
                <a:moveTo>
                  <a:pt x="6414492" y="2172891"/>
                </a:moveTo>
                <a:lnTo>
                  <a:pt x="6429375" y="2172891"/>
                </a:lnTo>
                <a:cubicBezTo>
                  <a:pt x="6429375" y="2177852"/>
                  <a:pt x="6428134" y="2180333"/>
                  <a:pt x="6425654" y="2180333"/>
                </a:cubicBezTo>
                <a:cubicBezTo>
                  <a:pt x="6423174" y="2180333"/>
                  <a:pt x="6419453" y="2180333"/>
                  <a:pt x="6414492" y="2180333"/>
                </a:cubicBezTo>
                <a:close/>
                <a:moveTo>
                  <a:pt x="6072187" y="2172891"/>
                </a:moveTo>
                <a:lnTo>
                  <a:pt x="6057304" y="2187774"/>
                </a:lnTo>
                <a:lnTo>
                  <a:pt x="6042422" y="2187774"/>
                </a:lnTo>
                <a:cubicBezTo>
                  <a:pt x="6042422" y="2182813"/>
                  <a:pt x="6047383" y="2179093"/>
                  <a:pt x="6057304" y="2176612"/>
                </a:cubicBezTo>
                <a:cubicBezTo>
                  <a:pt x="6067226" y="2174131"/>
                  <a:pt x="6072187" y="2172891"/>
                  <a:pt x="6072187" y="2172891"/>
                </a:cubicBezTo>
                <a:close/>
                <a:moveTo>
                  <a:pt x="5886152" y="2172891"/>
                </a:moveTo>
                <a:lnTo>
                  <a:pt x="5886152" y="2180333"/>
                </a:lnTo>
                <a:cubicBezTo>
                  <a:pt x="5891113" y="2180333"/>
                  <a:pt x="5893594" y="2177852"/>
                  <a:pt x="5893594" y="2172891"/>
                </a:cubicBezTo>
                <a:cubicBezTo>
                  <a:pt x="5893594" y="2172891"/>
                  <a:pt x="5891113" y="2172891"/>
                  <a:pt x="5886152" y="2172891"/>
                </a:cubicBezTo>
                <a:close/>
                <a:moveTo>
                  <a:pt x="6429375" y="2165450"/>
                </a:moveTo>
                <a:cubicBezTo>
                  <a:pt x="6429375" y="2165450"/>
                  <a:pt x="6431855" y="2165450"/>
                  <a:pt x="6436816" y="2165450"/>
                </a:cubicBezTo>
                <a:cubicBezTo>
                  <a:pt x="6436816" y="2170411"/>
                  <a:pt x="6434336" y="2172891"/>
                  <a:pt x="6429375" y="2172891"/>
                </a:cubicBezTo>
                <a:close/>
                <a:moveTo>
                  <a:pt x="5901035" y="2165450"/>
                </a:moveTo>
                <a:lnTo>
                  <a:pt x="5901035" y="2172891"/>
                </a:lnTo>
                <a:cubicBezTo>
                  <a:pt x="5901035" y="2172891"/>
                  <a:pt x="5903515" y="2170411"/>
                  <a:pt x="5908476" y="2165450"/>
                </a:cubicBezTo>
                <a:cubicBezTo>
                  <a:pt x="5903515" y="2165450"/>
                  <a:pt x="5901035" y="2165450"/>
                  <a:pt x="5901035" y="2165450"/>
                </a:cubicBezTo>
                <a:close/>
                <a:moveTo>
                  <a:pt x="1756172" y="2165450"/>
                </a:moveTo>
                <a:cubicBezTo>
                  <a:pt x="1756172" y="2165450"/>
                  <a:pt x="1757412" y="2166690"/>
                  <a:pt x="1759893" y="2169171"/>
                </a:cubicBezTo>
                <a:cubicBezTo>
                  <a:pt x="1762373" y="2171651"/>
                  <a:pt x="1763614" y="2175372"/>
                  <a:pt x="1763614" y="2180333"/>
                </a:cubicBezTo>
                <a:cubicBezTo>
                  <a:pt x="1763614" y="2185293"/>
                  <a:pt x="1761133" y="2187774"/>
                  <a:pt x="1756172" y="2187774"/>
                </a:cubicBezTo>
                <a:lnTo>
                  <a:pt x="1756172" y="2180333"/>
                </a:lnTo>
                <a:close/>
                <a:moveTo>
                  <a:pt x="1666875" y="2165450"/>
                </a:moveTo>
                <a:cubicBezTo>
                  <a:pt x="1666875" y="2170411"/>
                  <a:pt x="1665635" y="2174131"/>
                  <a:pt x="1663155" y="2176612"/>
                </a:cubicBezTo>
                <a:cubicBezTo>
                  <a:pt x="1660674" y="2179093"/>
                  <a:pt x="1659434" y="2180333"/>
                  <a:pt x="1659434" y="2180333"/>
                </a:cubicBezTo>
                <a:lnTo>
                  <a:pt x="1651992" y="2187774"/>
                </a:lnTo>
                <a:lnTo>
                  <a:pt x="1651992" y="2180333"/>
                </a:lnTo>
                <a:cubicBezTo>
                  <a:pt x="1651992" y="2175372"/>
                  <a:pt x="1651992" y="2172891"/>
                  <a:pt x="1651992" y="2172891"/>
                </a:cubicBezTo>
                <a:cubicBezTo>
                  <a:pt x="1656953" y="2177852"/>
                  <a:pt x="1659434" y="2177852"/>
                  <a:pt x="1659434" y="2172891"/>
                </a:cubicBezTo>
                <a:close/>
                <a:moveTo>
                  <a:pt x="1510606" y="2165450"/>
                </a:moveTo>
                <a:cubicBezTo>
                  <a:pt x="1510606" y="2170411"/>
                  <a:pt x="1513086" y="2172891"/>
                  <a:pt x="1518047" y="2172891"/>
                </a:cubicBezTo>
                <a:cubicBezTo>
                  <a:pt x="1518047" y="2172891"/>
                  <a:pt x="1518047" y="2170411"/>
                  <a:pt x="1518047" y="2165450"/>
                </a:cubicBezTo>
                <a:close/>
                <a:moveTo>
                  <a:pt x="5772671" y="2160799"/>
                </a:moveTo>
                <a:cubicBezTo>
                  <a:pt x="5771431" y="2161419"/>
                  <a:pt x="5769570" y="2162970"/>
                  <a:pt x="5767090" y="2165450"/>
                </a:cubicBezTo>
                <a:lnTo>
                  <a:pt x="5752207" y="2180333"/>
                </a:lnTo>
                <a:cubicBezTo>
                  <a:pt x="5757168" y="2180333"/>
                  <a:pt x="5759648" y="2180333"/>
                  <a:pt x="5759648" y="2180333"/>
                </a:cubicBezTo>
                <a:cubicBezTo>
                  <a:pt x="5759648" y="2180333"/>
                  <a:pt x="5759648" y="2177852"/>
                  <a:pt x="5759648" y="2172891"/>
                </a:cubicBezTo>
                <a:cubicBezTo>
                  <a:pt x="5764610" y="2167930"/>
                  <a:pt x="5767090" y="2167930"/>
                  <a:pt x="5767090" y="2172891"/>
                </a:cubicBezTo>
                <a:lnTo>
                  <a:pt x="5774531" y="2165450"/>
                </a:lnTo>
                <a:cubicBezTo>
                  <a:pt x="5774531" y="2165450"/>
                  <a:pt x="5774531" y="2164210"/>
                  <a:pt x="5774531" y="2161729"/>
                </a:cubicBezTo>
                <a:cubicBezTo>
                  <a:pt x="5774531" y="2160489"/>
                  <a:pt x="5773911" y="2160179"/>
                  <a:pt x="5772671" y="2160799"/>
                </a:cubicBezTo>
                <a:close/>
                <a:moveTo>
                  <a:pt x="6340078" y="2158008"/>
                </a:moveTo>
                <a:lnTo>
                  <a:pt x="6347519" y="2158008"/>
                </a:lnTo>
                <a:cubicBezTo>
                  <a:pt x="6347519" y="2162969"/>
                  <a:pt x="6349999" y="2162969"/>
                  <a:pt x="6354961" y="2158008"/>
                </a:cubicBezTo>
                <a:lnTo>
                  <a:pt x="6354961" y="2165450"/>
                </a:lnTo>
                <a:lnTo>
                  <a:pt x="6325195" y="2180333"/>
                </a:lnTo>
                <a:cubicBezTo>
                  <a:pt x="6325195" y="2175372"/>
                  <a:pt x="6327675" y="2171651"/>
                  <a:pt x="6332636" y="2169171"/>
                </a:cubicBezTo>
                <a:cubicBezTo>
                  <a:pt x="6337598" y="2166690"/>
                  <a:pt x="6340078" y="2162969"/>
                  <a:pt x="6340078" y="2158008"/>
                </a:cubicBezTo>
                <a:close/>
                <a:moveTo>
                  <a:pt x="6287988" y="2158008"/>
                </a:moveTo>
                <a:cubicBezTo>
                  <a:pt x="6292949" y="2158008"/>
                  <a:pt x="6295429" y="2158008"/>
                  <a:pt x="6295429" y="2158008"/>
                </a:cubicBezTo>
                <a:lnTo>
                  <a:pt x="6281477" y="2162659"/>
                </a:lnTo>
                <a:lnTo>
                  <a:pt x="6282407" y="2159869"/>
                </a:lnTo>
                <a:cubicBezTo>
                  <a:pt x="6283647" y="2158629"/>
                  <a:pt x="6285507" y="2158008"/>
                  <a:pt x="6287988" y="2158008"/>
                </a:cubicBezTo>
                <a:close/>
                <a:moveTo>
                  <a:pt x="6079629" y="2158008"/>
                </a:moveTo>
                <a:cubicBezTo>
                  <a:pt x="6084590" y="2158008"/>
                  <a:pt x="6085829" y="2159248"/>
                  <a:pt x="6083349" y="2161729"/>
                </a:cubicBezTo>
                <a:cubicBezTo>
                  <a:pt x="6080869" y="2164210"/>
                  <a:pt x="6078388" y="2164210"/>
                  <a:pt x="6075908" y="2161729"/>
                </a:cubicBezTo>
                <a:cubicBezTo>
                  <a:pt x="6073428" y="2159248"/>
                  <a:pt x="6074667" y="2158008"/>
                  <a:pt x="6079629" y="2158008"/>
                </a:cubicBezTo>
                <a:close/>
                <a:moveTo>
                  <a:pt x="5528965" y="2158008"/>
                </a:moveTo>
                <a:cubicBezTo>
                  <a:pt x="5524003" y="2162969"/>
                  <a:pt x="5524003" y="2165450"/>
                  <a:pt x="5528965" y="2165450"/>
                </a:cubicBezTo>
                <a:cubicBezTo>
                  <a:pt x="5533926" y="2165450"/>
                  <a:pt x="5536406" y="2164210"/>
                  <a:pt x="5536406" y="2161729"/>
                </a:cubicBezTo>
                <a:cubicBezTo>
                  <a:pt x="5536406" y="2159248"/>
                  <a:pt x="5533926" y="2158008"/>
                  <a:pt x="5528965" y="2158008"/>
                </a:cubicBezTo>
                <a:close/>
                <a:moveTo>
                  <a:pt x="1614785" y="2158008"/>
                </a:moveTo>
                <a:lnTo>
                  <a:pt x="1607344" y="2165450"/>
                </a:lnTo>
                <a:cubicBezTo>
                  <a:pt x="1607344" y="2170411"/>
                  <a:pt x="1608584" y="2172891"/>
                  <a:pt x="1611065" y="2172891"/>
                </a:cubicBezTo>
                <a:cubicBezTo>
                  <a:pt x="1613545" y="2172891"/>
                  <a:pt x="1614785" y="2170411"/>
                  <a:pt x="1614785" y="2165450"/>
                </a:cubicBezTo>
                <a:cubicBezTo>
                  <a:pt x="1614785" y="2160489"/>
                  <a:pt x="1614785" y="2158008"/>
                  <a:pt x="1614785" y="2158008"/>
                </a:cubicBezTo>
                <a:close/>
                <a:moveTo>
                  <a:pt x="1198066" y="2158008"/>
                </a:moveTo>
                <a:lnTo>
                  <a:pt x="1205508" y="2165450"/>
                </a:lnTo>
                <a:lnTo>
                  <a:pt x="1198066" y="2165450"/>
                </a:lnTo>
                <a:cubicBezTo>
                  <a:pt x="1198066" y="2160489"/>
                  <a:pt x="1198066" y="2158008"/>
                  <a:pt x="1198066" y="2158008"/>
                </a:cubicBezTo>
                <a:close/>
                <a:moveTo>
                  <a:pt x="1175742" y="2158008"/>
                </a:moveTo>
                <a:lnTo>
                  <a:pt x="1183184" y="2172891"/>
                </a:lnTo>
                <a:lnTo>
                  <a:pt x="1183184" y="2187774"/>
                </a:lnTo>
                <a:lnTo>
                  <a:pt x="1175742" y="2172891"/>
                </a:lnTo>
                <a:cubicBezTo>
                  <a:pt x="1173262" y="2165450"/>
                  <a:pt x="1173262" y="2160489"/>
                  <a:pt x="1175742" y="2158008"/>
                </a:cubicBezTo>
                <a:close/>
                <a:moveTo>
                  <a:pt x="6169856" y="2155683"/>
                </a:moveTo>
                <a:cubicBezTo>
                  <a:pt x="6171716" y="2155993"/>
                  <a:pt x="6173887" y="2156768"/>
                  <a:pt x="6176367" y="2158008"/>
                </a:cubicBezTo>
                <a:cubicBezTo>
                  <a:pt x="6181328" y="2162969"/>
                  <a:pt x="6183808" y="2165450"/>
                  <a:pt x="6183808" y="2165450"/>
                </a:cubicBezTo>
                <a:lnTo>
                  <a:pt x="6161484" y="2165450"/>
                </a:lnTo>
                <a:cubicBezTo>
                  <a:pt x="6161484" y="2158008"/>
                  <a:pt x="6164275" y="2154753"/>
                  <a:pt x="6169856" y="2155683"/>
                </a:cubicBezTo>
                <a:close/>
                <a:moveTo>
                  <a:pt x="5742905" y="2154288"/>
                </a:moveTo>
                <a:cubicBezTo>
                  <a:pt x="5741665" y="2154288"/>
                  <a:pt x="5739805" y="2155528"/>
                  <a:pt x="5737324" y="2158008"/>
                </a:cubicBezTo>
                <a:lnTo>
                  <a:pt x="5744765" y="2158008"/>
                </a:lnTo>
                <a:cubicBezTo>
                  <a:pt x="5744765" y="2155528"/>
                  <a:pt x="5744145" y="2154288"/>
                  <a:pt x="5742905" y="2154288"/>
                </a:cubicBezTo>
                <a:close/>
                <a:moveTo>
                  <a:pt x="6459140" y="2150567"/>
                </a:moveTo>
                <a:cubicBezTo>
                  <a:pt x="6459140" y="2150567"/>
                  <a:pt x="6456660" y="2153048"/>
                  <a:pt x="6451699" y="2158008"/>
                </a:cubicBezTo>
                <a:lnTo>
                  <a:pt x="6444258" y="2158008"/>
                </a:lnTo>
                <a:close/>
                <a:moveTo>
                  <a:pt x="6191250" y="2150567"/>
                </a:moveTo>
                <a:lnTo>
                  <a:pt x="6191250" y="2158008"/>
                </a:lnTo>
                <a:cubicBezTo>
                  <a:pt x="6191250" y="2162969"/>
                  <a:pt x="6191250" y="2165450"/>
                  <a:pt x="6191250" y="2165450"/>
                </a:cubicBezTo>
                <a:lnTo>
                  <a:pt x="6206133" y="2165450"/>
                </a:lnTo>
                <a:lnTo>
                  <a:pt x="6191250" y="2172891"/>
                </a:lnTo>
                <a:lnTo>
                  <a:pt x="6183808" y="2172891"/>
                </a:lnTo>
                <a:cubicBezTo>
                  <a:pt x="6188770" y="2167930"/>
                  <a:pt x="6190009" y="2165450"/>
                  <a:pt x="6187529" y="2165450"/>
                </a:cubicBezTo>
                <a:cubicBezTo>
                  <a:pt x="6185049" y="2165450"/>
                  <a:pt x="6183808" y="2162969"/>
                  <a:pt x="6183808" y="2158008"/>
                </a:cubicBezTo>
                <a:cubicBezTo>
                  <a:pt x="6183808" y="2153048"/>
                  <a:pt x="6186288" y="2150567"/>
                  <a:pt x="6191250" y="2150567"/>
                </a:cubicBezTo>
                <a:close/>
                <a:moveTo>
                  <a:pt x="5566172" y="2150567"/>
                </a:moveTo>
                <a:cubicBezTo>
                  <a:pt x="5566172" y="2150567"/>
                  <a:pt x="5563692" y="2153048"/>
                  <a:pt x="5558730" y="2158008"/>
                </a:cubicBezTo>
                <a:lnTo>
                  <a:pt x="5551289" y="2165450"/>
                </a:lnTo>
                <a:cubicBezTo>
                  <a:pt x="5556250" y="2165450"/>
                  <a:pt x="5561210" y="2162969"/>
                  <a:pt x="5566172" y="2158008"/>
                </a:cubicBezTo>
                <a:close/>
                <a:moveTo>
                  <a:pt x="1629668" y="2150567"/>
                </a:moveTo>
                <a:lnTo>
                  <a:pt x="1637109" y="2150567"/>
                </a:lnTo>
                <a:cubicBezTo>
                  <a:pt x="1637109" y="2155528"/>
                  <a:pt x="1637109" y="2158008"/>
                  <a:pt x="1637109" y="2158008"/>
                </a:cubicBezTo>
                <a:lnTo>
                  <a:pt x="1629668" y="2158008"/>
                </a:lnTo>
                <a:cubicBezTo>
                  <a:pt x="1629668" y="2158008"/>
                  <a:pt x="1629668" y="2155528"/>
                  <a:pt x="1629668" y="2150567"/>
                </a:cubicBezTo>
                <a:close/>
                <a:moveTo>
                  <a:pt x="952500" y="2150567"/>
                </a:moveTo>
                <a:lnTo>
                  <a:pt x="952500" y="2158008"/>
                </a:lnTo>
                <a:cubicBezTo>
                  <a:pt x="957461" y="2162969"/>
                  <a:pt x="961182" y="2169171"/>
                  <a:pt x="963662" y="2176612"/>
                </a:cubicBezTo>
                <a:cubicBezTo>
                  <a:pt x="966143" y="2184053"/>
                  <a:pt x="964903" y="2187774"/>
                  <a:pt x="959942" y="2187774"/>
                </a:cubicBezTo>
                <a:lnTo>
                  <a:pt x="952500" y="2180333"/>
                </a:lnTo>
                <a:cubicBezTo>
                  <a:pt x="947539" y="2175372"/>
                  <a:pt x="945059" y="2171651"/>
                  <a:pt x="945059" y="2169171"/>
                </a:cubicBezTo>
                <a:cubicBezTo>
                  <a:pt x="945059" y="2166690"/>
                  <a:pt x="945059" y="2162969"/>
                  <a:pt x="945059" y="2158008"/>
                </a:cubicBezTo>
                <a:close/>
                <a:moveTo>
                  <a:pt x="6302871" y="2143126"/>
                </a:moveTo>
                <a:lnTo>
                  <a:pt x="6310312" y="2143126"/>
                </a:lnTo>
                <a:cubicBezTo>
                  <a:pt x="6305351" y="2148086"/>
                  <a:pt x="6300391" y="2150567"/>
                  <a:pt x="6295429" y="2150567"/>
                </a:cubicBezTo>
                <a:cubicBezTo>
                  <a:pt x="6295429" y="2150567"/>
                  <a:pt x="6297910" y="2148086"/>
                  <a:pt x="6302871" y="2143126"/>
                </a:cubicBezTo>
                <a:close/>
                <a:moveTo>
                  <a:pt x="5968008" y="2143126"/>
                </a:moveTo>
                <a:lnTo>
                  <a:pt x="5968008" y="2150567"/>
                </a:lnTo>
                <a:cubicBezTo>
                  <a:pt x="5972969" y="2150567"/>
                  <a:pt x="5975449" y="2150567"/>
                  <a:pt x="5975449" y="2150567"/>
                </a:cubicBezTo>
                <a:cubicBezTo>
                  <a:pt x="5975449" y="2145606"/>
                  <a:pt x="5972969" y="2143126"/>
                  <a:pt x="5968008" y="2143126"/>
                </a:cubicBezTo>
                <a:close/>
                <a:moveTo>
                  <a:pt x="5834062" y="2143126"/>
                </a:moveTo>
                <a:lnTo>
                  <a:pt x="5834062" y="2150567"/>
                </a:lnTo>
                <a:lnTo>
                  <a:pt x="5841504" y="2143126"/>
                </a:lnTo>
                <a:close/>
                <a:moveTo>
                  <a:pt x="5627563" y="2139405"/>
                </a:moveTo>
                <a:cubicBezTo>
                  <a:pt x="5626323" y="2139405"/>
                  <a:pt x="5625703" y="2140646"/>
                  <a:pt x="5625703" y="2143126"/>
                </a:cubicBezTo>
                <a:cubicBezTo>
                  <a:pt x="5625703" y="2148086"/>
                  <a:pt x="5625703" y="2150567"/>
                  <a:pt x="5625703" y="2150567"/>
                </a:cubicBezTo>
                <a:cubicBezTo>
                  <a:pt x="5625703" y="2150567"/>
                  <a:pt x="5623223" y="2149327"/>
                  <a:pt x="5618261" y="2146846"/>
                </a:cubicBezTo>
                <a:cubicBezTo>
                  <a:pt x="5613300" y="2144366"/>
                  <a:pt x="5610820" y="2145606"/>
                  <a:pt x="5610820" y="2150567"/>
                </a:cubicBezTo>
                <a:cubicBezTo>
                  <a:pt x="5610820" y="2155528"/>
                  <a:pt x="5609579" y="2158008"/>
                  <a:pt x="5607099" y="2158008"/>
                </a:cubicBezTo>
                <a:cubicBezTo>
                  <a:pt x="5604619" y="2158008"/>
                  <a:pt x="5603379" y="2155528"/>
                  <a:pt x="5603379" y="2150567"/>
                </a:cubicBezTo>
                <a:cubicBezTo>
                  <a:pt x="5603379" y="2150567"/>
                  <a:pt x="5602138" y="2150567"/>
                  <a:pt x="5599658" y="2150567"/>
                </a:cubicBezTo>
                <a:cubicBezTo>
                  <a:pt x="5597178" y="2150567"/>
                  <a:pt x="5598417" y="2153048"/>
                  <a:pt x="5603379" y="2158008"/>
                </a:cubicBezTo>
                <a:cubicBezTo>
                  <a:pt x="5603379" y="2162969"/>
                  <a:pt x="5598417" y="2165450"/>
                  <a:pt x="5588496" y="2165450"/>
                </a:cubicBezTo>
                <a:cubicBezTo>
                  <a:pt x="5588496" y="2165450"/>
                  <a:pt x="5588496" y="2167930"/>
                  <a:pt x="5588496" y="2172891"/>
                </a:cubicBezTo>
                <a:cubicBezTo>
                  <a:pt x="5598417" y="2172891"/>
                  <a:pt x="5605859" y="2171651"/>
                  <a:pt x="5610820" y="2169171"/>
                </a:cubicBezTo>
                <a:cubicBezTo>
                  <a:pt x="5615781" y="2166690"/>
                  <a:pt x="5619502" y="2164210"/>
                  <a:pt x="5621982" y="2161729"/>
                </a:cubicBezTo>
                <a:cubicBezTo>
                  <a:pt x="5624462" y="2159248"/>
                  <a:pt x="5625703" y="2158008"/>
                  <a:pt x="5625703" y="2158008"/>
                </a:cubicBezTo>
                <a:cubicBezTo>
                  <a:pt x="5625703" y="2153048"/>
                  <a:pt x="5628183" y="2153048"/>
                  <a:pt x="5633144" y="2158008"/>
                </a:cubicBezTo>
                <a:lnTo>
                  <a:pt x="5633144" y="2150567"/>
                </a:lnTo>
                <a:lnTo>
                  <a:pt x="5640586" y="2150567"/>
                </a:lnTo>
                <a:lnTo>
                  <a:pt x="5633144" y="2143126"/>
                </a:lnTo>
                <a:cubicBezTo>
                  <a:pt x="5630664" y="2140646"/>
                  <a:pt x="5628803" y="2139405"/>
                  <a:pt x="5627563" y="2139405"/>
                </a:cubicBezTo>
                <a:close/>
                <a:moveTo>
                  <a:pt x="5599399" y="2137675"/>
                </a:moveTo>
                <a:lnTo>
                  <a:pt x="5595937" y="2139405"/>
                </a:lnTo>
                <a:cubicBezTo>
                  <a:pt x="5590976" y="2141886"/>
                  <a:pt x="5588496" y="2143126"/>
                  <a:pt x="5588496" y="2143126"/>
                </a:cubicBezTo>
                <a:close/>
                <a:moveTo>
                  <a:pt x="6213574" y="2135684"/>
                </a:moveTo>
                <a:lnTo>
                  <a:pt x="6213574" y="2143126"/>
                </a:lnTo>
                <a:lnTo>
                  <a:pt x="6206133" y="2143126"/>
                </a:lnTo>
                <a:cubicBezTo>
                  <a:pt x="6206133" y="2143126"/>
                  <a:pt x="6208613" y="2140645"/>
                  <a:pt x="6213574" y="2135684"/>
                </a:cubicBezTo>
                <a:close/>
                <a:moveTo>
                  <a:pt x="5811738" y="2135684"/>
                </a:moveTo>
                <a:cubicBezTo>
                  <a:pt x="5806777" y="2135684"/>
                  <a:pt x="5804297" y="2138165"/>
                  <a:pt x="5804297" y="2143126"/>
                </a:cubicBezTo>
                <a:lnTo>
                  <a:pt x="5811738" y="2143126"/>
                </a:lnTo>
                <a:close/>
                <a:moveTo>
                  <a:pt x="5700117" y="2135684"/>
                </a:moveTo>
                <a:lnTo>
                  <a:pt x="5670351" y="2150567"/>
                </a:lnTo>
                <a:cubicBezTo>
                  <a:pt x="5675313" y="2155528"/>
                  <a:pt x="5680273" y="2158008"/>
                  <a:pt x="5685234" y="2158008"/>
                </a:cubicBezTo>
                <a:cubicBezTo>
                  <a:pt x="5690195" y="2158008"/>
                  <a:pt x="5692676" y="2155528"/>
                  <a:pt x="5692676" y="2150567"/>
                </a:cubicBezTo>
                <a:cubicBezTo>
                  <a:pt x="5692676" y="2145606"/>
                  <a:pt x="5693916" y="2143126"/>
                  <a:pt x="5696396" y="2143126"/>
                </a:cubicBezTo>
                <a:cubicBezTo>
                  <a:pt x="5698876" y="2143126"/>
                  <a:pt x="5700117" y="2143126"/>
                  <a:pt x="5700117" y="2143126"/>
                </a:cubicBezTo>
                <a:cubicBezTo>
                  <a:pt x="5705078" y="2148086"/>
                  <a:pt x="5705078" y="2150567"/>
                  <a:pt x="5700117" y="2150567"/>
                </a:cubicBezTo>
                <a:lnTo>
                  <a:pt x="5700117" y="2158008"/>
                </a:lnTo>
                <a:lnTo>
                  <a:pt x="5715000" y="2158008"/>
                </a:lnTo>
                <a:cubicBezTo>
                  <a:pt x="5719961" y="2158008"/>
                  <a:pt x="5722441" y="2158008"/>
                  <a:pt x="5722441" y="2158008"/>
                </a:cubicBezTo>
                <a:cubicBezTo>
                  <a:pt x="5722441" y="2153048"/>
                  <a:pt x="5719961" y="2150567"/>
                  <a:pt x="5715000" y="2150567"/>
                </a:cubicBezTo>
                <a:cubicBezTo>
                  <a:pt x="5710038" y="2150567"/>
                  <a:pt x="5707558" y="2145606"/>
                  <a:pt x="5707558" y="2135684"/>
                </a:cubicBezTo>
                <a:close/>
                <a:moveTo>
                  <a:pt x="5653608" y="2131964"/>
                </a:moveTo>
                <a:cubicBezTo>
                  <a:pt x="5652368" y="2131964"/>
                  <a:pt x="5650508" y="2133204"/>
                  <a:pt x="5648027" y="2135684"/>
                </a:cubicBezTo>
                <a:lnTo>
                  <a:pt x="5662910" y="2143126"/>
                </a:lnTo>
                <a:cubicBezTo>
                  <a:pt x="5662910" y="2143126"/>
                  <a:pt x="5662910" y="2141886"/>
                  <a:pt x="5662910" y="2139405"/>
                </a:cubicBezTo>
                <a:cubicBezTo>
                  <a:pt x="5662910" y="2136924"/>
                  <a:pt x="5660430" y="2135684"/>
                  <a:pt x="5655469" y="2135684"/>
                </a:cubicBezTo>
                <a:cubicBezTo>
                  <a:pt x="5655469" y="2133204"/>
                  <a:pt x="5654849" y="2131964"/>
                  <a:pt x="5653608" y="2131964"/>
                </a:cubicBezTo>
                <a:close/>
                <a:moveTo>
                  <a:pt x="6094511" y="2128243"/>
                </a:moveTo>
                <a:lnTo>
                  <a:pt x="6094511" y="2135684"/>
                </a:lnTo>
                <a:lnTo>
                  <a:pt x="6087070" y="2135684"/>
                </a:lnTo>
                <a:cubicBezTo>
                  <a:pt x="6087070" y="2130723"/>
                  <a:pt x="6089550" y="2128243"/>
                  <a:pt x="6094511" y="2128243"/>
                </a:cubicBezTo>
                <a:close/>
                <a:moveTo>
                  <a:pt x="1651992" y="2128243"/>
                </a:moveTo>
                <a:lnTo>
                  <a:pt x="1659434" y="2135684"/>
                </a:lnTo>
                <a:lnTo>
                  <a:pt x="1651992" y="2143126"/>
                </a:lnTo>
                <a:cubicBezTo>
                  <a:pt x="1651992" y="2138165"/>
                  <a:pt x="1651992" y="2133204"/>
                  <a:pt x="1651992" y="2128243"/>
                </a:cubicBezTo>
                <a:close/>
                <a:moveTo>
                  <a:pt x="1644551" y="2128243"/>
                </a:moveTo>
                <a:lnTo>
                  <a:pt x="1651992" y="2150567"/>
                </a:lnTo>
                <a:lnTo>
                  <a:pt x="1644551" y="2158008"/>
                </a:lnTo>
                <a:cubicBezTo>
                  <a:pt x="1639590" y="2153048"/>
                  <a:pt x="1637109" y="2148086"/>
                  <a:pt x="1637109" y="2143126"/>
                </a:cubicBezTo>
                <a:close/>
                <a:moveTo>
                  <a:pt x="1294805" y="2128243"/>
                </a:moveTo>
                <a:cubicBezTo>
                  <a:pt x="1294805" y="2133204"/>
                  <a:pt x="1294805" y="2135684"/>
                  <a:pt x="1294805" y="2135684"/>
                </a:cubicBezTo>
                <a:cubicBezTo>
                  <a:pt x="1294805" y="2135684"/>
                  <a:pt x="1292325" y="2135684"/>
                  <a:pt x="1287364" y="2135684"/>
                </a:cubicBezTo>
                <a:close/>
                <a:moveTo>
                  <a:pt x="1205508" y="2128243"/>
                </a:moveTo>
                <a:cubicBezTo>
                  <a:pt x="1210469" y="2128243"/>
                  <a:pt x="1210469" y="2130723"/>
                  <a:pt x="1205508" y="2135684"/>
                </a:cubicBezTo>
                <a:cubicBezTo>
                  <a:pt x="1200547" y="2135684"/>
                  <a:pt x="1198066" y="2134444"/>
                  <a:pt x="1198066" y="2131963"/>
                </a:cubicBezTo>
                <a:cubicBezTo>
                  <a:pt x="1198066" y="2129483"/>
                  <a:pt x="1200547" y="2128243"/>
                  <a:pt x="1205508" y="2128243"/>
                </a:cubicBezTo>
                <a:close/>
                <a:moveTo>
                  <a:pt x="1093887" y="2128243"/>
                </a:moveTo>
                <a:lnTo>
                  <a:pt x="1093887" y="2135684"/>
                </a:lnTo>
                <a:lnTo>
                  <a:pt x="1093887" y="2150567"/>
                </a:lnTo>
                <a:lnTo>
                  <a:pt x="1086446" y="2135684"/>
                </a:lnTo>
                <a:cubicBezTo>
                  <a:pt x="1086446" y="2135684"/>
                  <a:pt x="1088926" y="2133204"/>
                  <a:pt x="1093887" y="2128243"/>
                </a:cubicBezTo>
                <a:close/>
                <a:moveTo>
                  <a:pt x="825996" y="2128243"/>
                </a:moveTo>
                <a:lnTo>
                  <a:pt x="833438" y="2128243"/>
                </a:lnTo>
                <a:lnTo>
                  <a:pt x="833438" y="2165450"/>
                </a:lnTo>
                <a:cubicBezTo>
                  <a:pt x="833438" y="2165450"/>
                  <a:pt x="832197" y="2161729"/>
                  <a:pt x="829717" y="2154288"/>
                </a:cubicBezTo>
                <a:cubicBezTo>
                  <a:pt x="827237" y="2146846"/>
                  <a:pt x="825996" y="2138165"/>
                  <a:pt x="825996" y="2128243"/>
                </a:cubicBezTo>
                <a:close/>
                <a:moveTo>
                  <a:pt x="6139160" y="2120801"/>
                </a:moveTo>
                <a:lnTo>
                  <a:pt x="6146601" y="2120801"/>
                </a:lnTo>
                <a:lnTo>
                  <a:pt x="6146601" y="2128243"/>
                </a:lnTo>
                <a:cubicBezTo>
                  <a:pt x="6151563" y="2128243"/>
                  <a:pt x="6155283" y="2127003"/>
                  <a:pt x="6157763" y="2124522"/>
                </a:cubicBezTo>
                <a:cubicBezTo>
                  <a:pt x="6160244" y="2122041"/>
                  <a:pt x="6161484" y="2120801"/>
                  <a:pt x="6161484" y="2120801"/>
                </a:cubicBezTo>
                <a:lnTo>
                  <a:pt x="6168926" y="2128243"/>
                </a:lnTo>
                <a:lnTo>
                  <a:pt x="6161484" y="2135684"/>
                </a:lnTo>
                <a:cubicBezTo>
                  <a:pt x="6166445" y="2135684"/>
                  <a:pt x="6168926" y="2135684"/>
                  <a:pt x="6168926" y="2135684"/>
                </a:cubicBezTo>
                <a:lnTo>
                  <a:pt x="6176367" y="2135684"/>
                </a:lnTo>
                <a:lnTo>
                  <a:pt x="6161484" y="2143126"/>
                </a:lnTo>
                <a:cubicBezTo>
                  <a:pt x="6156523" y="2143126"/>
                  <a:pt x="6150322" y="2144366"/>
                  <a:pt x="6142881" y="2146846"/>
                </a:cubicBezTo>
                <a:cubicBezTo>
                  <a:pt x="6135439" y="2149327"/>
                  <a:pt x="6129238" y="2150567"/>
                  <a:pt x="6124277" y="2150567"/>
                </a:cubicBezTo>
                <a:lnTo>
                  <a:pt x="6104434" y="2163796"/>
                </a:lnTo>
                <a:lnTo>
                  <a:pt x="6139160" y="2158008"/>
                </a:lnTo>
                <a:cubicBezTo>
                  <a:pt x="6154043" y="2153048"/>
                  <a:pt x="6161484" y="2153048"/>
                  <a:pt x="6161484" y="2158008"/>
                </a:cubicBezTo>
                <a:cubicBezTo>
                  <a:pt x="6156523" y="2158008"/>
                  <a:pt x="6151563" y="2159248"/>
                  <a:pt x="6146601" y="2161729"/>
                </a:cubicBezTo>
                <a:cubicBezTo>
                  <a:pt x="6141640" y="2164210"/>
                  <a:pt x="6137919" y="2166690"/>
                  <a:pt x="6135439" y="2169171"/>
                </a:cubicBezTo>
                <a:cubicBezTo>
                  <a:pt x="6132959" y="2171651"/>
                  <a:pt x="6130478" y="2172891"/>
                  <a:pt x="6127998" y="2172891"/>
                </a:cubicBezTo>
                <a:cubicBezTo>
                  <a:pt x="6125518" y="2172891"/>
                  <a:pt x="6124277" y="2175372"/>
                  <a:pt x="6124277" y="2180333"/>
                </a:cubicBezTo>
                <a:cubicBezTo>
                  <a:pt x="6119316" y="2180333"/>
                  <a:pt x="6114356" y="2180333"/>
                  <a:pt x="6109394" y="2180333"/>
                </a:cubicBezTo>
                <a:cubicBezTo>
                  <a:pt x="6104433" y="2180333"/>
                  <a:pt x="6100712" y="2180333"/>
                  <a:pt x="6098232" y="2180333"/>
                </a:cubicBezTo>
                <a:cubicBezTo>
                  <a:pt x="6095752" y="2180333"/>
                  <a:pt x="6092031" y="2182813"/>
                  <a:pt x="6087070" y="2187774"/>
                </a:cubicBezTo>
                <a:lnTo>
                  <a:pt x="6087070" y="2180333"/>
                </a:lnTo>
                <a:cubicBezTo>
                  <a:pt x="6092031" y="2175372"/>
                  <a:pt x="6092031" y="2172891"/>
                  <a:pt x="6087070" y="2172891"/>
                </a:cubicBezTo>
                <a:cubicBezTo>
                  <a:pt x="6092031" y="2162969"/>
                  <a:pt x="6096992" y="2155528"/>
                  <a:pt x="6101953" y="2150567"/>
                </a:cubicBezTo>
                <a:cubicBezTo>
                  <a:pt x="6111874" y="2150567"/>
                  <a:pt x="6119316" y="2149327"/>
                  <a:pt x="6124277" y="2146846"/>
                </a:cubicBezTo>
                <a:cubicBezTo>
                  <a:pt x="6129238" y="2144366"/>
                  <a:pt x="6129238" y="2140645"/>
                  <a:pt x="6124277" y="2135684"/>
                </a:cubicBezTo>
                <a:cubicBezTo>
                  <a:pt x="6134199" y="2130723"/>
                  <a:pt x="6139160" y="2125762"/>
                  <a:pt x="6139160" y="2120801"/>
                </a:cubicBezTo>
                <a:close/>
                <a:moveTo>
                  <a:pt x="5886152" y="2120801"/>
                </a:moveTo>
                <a:cubicBezTo>
                  <a:pt x="5881191" y="2125762"/>
                  <a:pt x="5877470" y="2127003"/>
                  <a:pt x="5874990" y="2124522"/>
                </a:cubicBezTo>
                <a:cubicBezTo>
                  <a:pt x="5872510" y="2122041"/>
                  <a:pt x="5871269" y="2122041"/>
                  <a:pt x="5871269" y="2124522"/>
                </a:cubicBezTo>
                <a:cubicBezTo>
                  <a:pt x="5871269" y="2127003"/>
                  <a:pt x="5868789" y="2128243"/>
                  <a:pt x="5863828" y="2128243"/>
                </a:cubicBezTo>
                <a:lnTo>
                  <a:pt x="5871269" y="2135684"/>
                </a:lnTo>
                <a:cubicBezTo>
                  <a:pt x="5876231" y="2135684"/>
                  <a:pt x="5879951" y="2134444"/>
                  <a:pt x="5882431" y="2131963"/>
                </a:cubicBezTo>
                <a:cubicBezTo>
                  <a:pt x="5884911" y="2129483"/>
                  <a:pt x="5886152" y="2128243"/>
                  <a:pt x="5886152" y="2128243"/>
                </a:cubicBezTo>
                <a:close/>
                <a:moveTo>
                  <a:pt x="5800576" y="2120801"/>
                </a:moveTo>
                <a:cubicBezTo>
                  <a:pt x="5798096" y="2120801"/>
                  <a:pt x="5796855" y="2123282"/>
                  <a:pt x="5796855" y="2128243"/>
                </a:cubicBezTo>
                <a:cubicBezTo>
                  <a:pt x="5796855" y="2128243"/>
                  <a:pt x="5798096" y="2128243"/>
                  <a:pt x="5800576" y="2128243"/>
                </a:cubicBezTo>
                <a:cubicBezTo>
                  <a:pt x="5803056" y="2128243"/>
                  <a:pt x="5804297" y="2128243"/>
                  <a:pt x="5804297" y="2128243"/>
                </a:cubicBezTo>
                <a:cubicBezTo>
                  <a:pt x="5804297" y="2123282"/>
                  <a:pt x="5803056" y="2120801"/>
                  <a:pt x="5800576" y="2120801"/>
                </a:cubicBezTo>
                <a:close/>
                <a:moveTo>
                  <a:pt x="5722441" y="2120801"/>
                </a:moveTo>
                <a:cubicBezTo>
                  <a:pt x="5722441" y="2120801"/>
                  <a:pt x="5719961" y="2123282"/>
                  <a:pt x="5715000" y="2128243"/>
                </a:cubicBezTo>
                <a:lnTo>
                  <a:pt x="5729883" y="2128243"/>
                </a:lnTo>
                <a:cubicBezTo>
                  <a:pt x="5734844" y="2123282"/>
                  <a:pt x="5732363" y="2120801"/>
                  <a:pt x="5722441" y="2120801"/>
                </a:cubicBezTo>
                <a:close/>
                <a:moveTo>
                  <a:pt x="5629424" y="2120801"/>
                </a:moveTo>
                <a:cubicBezTo>
                  <a:pt x="5626944" y="2120801"/>
                  <a:pt x="5625703" y="2122041"/>
                  <a:pt x="5625703" y="2124522"/>
                </a:cubicBezTo>
                <a:cubicBezTo>
                  <a:pt x="5625703" y="2127003"/>
                  <a:pt x="5625703" y="2128243"/>
                  <a:pt x="5625703" y="2128243"/>
                </a:cubicBezTo>
                <a:cubicBezTo>
                  <a:pt x="5625703" y="2128243"/>
                  <a:pt x="5628183" y="2128243"/>
                  <a:pt x="5633144" y="2128243"/>
                </a:cubicBezTo>
                <a:lnTo>
                  <a:pt x="5633144" y="2120801"/>
                </a:lnTo>
                <a:cubicBezTo>
                  <a:pt x="5633144" y="2120801"/>
                  <a:pt x="5631904" y="2120801"/>
                  <a:pt x="5629424" y="2120801"/>
                </a:cubicBezTo>
                <a:close/>
                <a:moveTo>
                  <a:pt x="1718965" y="2120801"/>
                </a:moveTo>
                <a:lnTo>
                  <a:pt x="1718965" y="2143126"/>
                </a:lnTo>
                <a:cubicBezTo>
                  <a:pt x="1714004" y="2143126"/>
                  <a:pt x="1711524" y="2138165"/>
                  <a:pt x="1711524" y="2128243"/>
                </a:cubicBezTo>
                <a:close/>
                <a:moveTo>
                  <a:pt x="1153418" y="2120801"/>
                </a:moveTo>
                <a:lnTo>
                  <a:pt x="1160859" y="2120801"/>
                </a:lnTo>
                <a:cubicBezTo>
                  <a:pt x="1160859" y="2120801"/>
                  <a:pt x="1160859" y="2122041"/>
                  <a:pt x="1160859" y="2124522"/>
                </a:cubicBezTo>
                <a:cubicBezTo>
                  <a:pt x="1160859" y="2127003"/>
                  <a:pt x="1158379" y="2125762"/>
                  <a:pt x="1153418" y="2120801"/>
                </a:cubicBezTo>
                <a:close/>
                <a:moveTo>
                  <a:pt x="5915918" y="2113360"/>
                </a:moveTo>
                <a:lnTo>
                  <a:pt x="5915918" y="2120801"/>
                </a:lnTo>
                <a:cubicBezTo>
                  <a:pt x="5915918" y="2120801"/>
                  <a:pt x="5918398" y="2118321"/>
                  <a:pt x="5923359" y="2113360"/>
                </a:cubicBezTo>
                <a:cubicBezTo>
                  <a:pt x="5918398" y="2113360"/>
                  <a:pt x="5915918" y="2113360"/>
                  <a:pt x="5915918" y="2113360"/>
                </a:cubicBezTo>
                <a:close/>
                <a:moveTo>
                  <a:pt x="5752207" y="2113360"/>
                </a:moveTo>
                <a:cubicBezTo>
                  <a:pt x="5747245" y="2113360"/>
                  <a:pt x="5744765" y="2115841"/>
                  <a:pt x="5744765" y="2120801"/>
                </a:cubicBezTo>
                <a:cubicBezTo>
                  <a:pt x="5744765" y="2120801"/>
                  <a:pt x="5747245" y="2120801"/>
                  <a:pt x="5752207" y="2120801"/>
                </a:cubicBezTo>
                <a:close/>
                <a:moveTo>
                  <a:pt x="5696861" y="2111035"/>
                </a:moveTo>
                <a:cubicBezTo>
                  <a:pt x="5694071" y="2110104"/>
                  <a:pt x="5692676" y="2113360"/>
                  <a:pt x="5692676" y="2120801"/>
                </a:cubicBezTo>
                <a:cubicBezTo>
                  <a:pt x="5692676" y="2125762"/>
                  <a:pt x="5695156" y="2125762"/>
                  <a:pt x="5700117" y="2120801"/>
                </a:cubicBezTo>
                <a:cubicBezTo>
                  <a:pt x="5705078" y="2120801"/>
                  <a:pt x="5707558" y="2119561"/>
                  <a:pt x="5707558" y="2117081"/>
                </a:cubicBezTo>
                <a:cubicBezTo>
                  <a:pt x="5707558" y="2114600"/>
                  <a:pt x="5705078" y="2113360"/>
                  <a:pt x="5700117" y="2113360"/>
                </a:cubicBezTo>
                <a:cubicBezTo>
                  <a:pt x="5698877" y="2112120"/>
                  <a:pt x="5697792" y="2111345"/>
                  <a:pt x="5696861" y="2111035"/>
                </a:cubicBezTo>
                <a:close/>
                <a:moveTo>
                  <a:pt x="5819179" y="2105919"/>
                </a:moveTo>
                <a:lnTo>
                  <a:pt x="5819179" y="2113360"/>
                </a:lnTo>
                <a:lnTo>
                  <a:pt x="5826621" y="2113360"/>
                </a:lnTo>
                <a:close/>
                <a:moveTo>
                  <a:pt x="5796855" y="2105919"/>
                </a:moveTo>
                <a:cubicBezTo>
                  <a:pt x="5796855" y="2110879"/>
                  <a:pt x="5794375" y="2115841"/>
                  <a:pt x="5789414" y="2120801"/>
                </a:cubicBezTo>
                <a:cubicBezTo>
                  <a:pt x="5784453" y="2125762"/>
                  <a:pt x="5779492" y="2128243"/>
                  <a:pt x="5774531" y="2128243"/>
                </a:cubicBezTo>
                <a:lnTo>
                  <a:pt x="5759648" y="2135684"/>
                </a:lnTo>
                <a:lnTo>
                  <a:pt x="5752207" y="2135684"/>
                </a:lnTo>
                <a:lnTo>
                  <a:pt x="5744765" y="2128243"/>
                </a:lnTo>
                <a:lnTo>
                  <a:pt x="5737324" y="2135684"/>
                </a:lnTo>
                <a:lnTo>
                  <a:pt x="5737324" y="2143126"/>
                </a:lnTo>
                <a:cubicBezTo>
                  <a:pt x="5742285" y="2143126"/>
                  <a:pt x="5744765" y="2143126"/>
                  <a:pt x="5744765" y="2143126"/>
                </a:cubicBezTo>
                <a:cubicBezTo>
                  <a:pt x="5744765" y="2143126"/>
                  <a:pt x="5744765" y="2145606"/>
                  <a:pt x="5744765" y="2150567"/>
                </a:cubicBezTo>
                <a:cubicBezTo>
                  <a:pt x="5749727" y="2155528"/>
                  <a:pt x="5752207" y="2158008"/>
                  <a:pt x="5752207" y="2158008"/>
                </a:cubicBezTo>
                <a:lnTo>
                  <a:pt x="5752207" y="2150567"/>
                </a:lnTo>
                <a:cubicBezTo>
                  <a:pt x="5757168" y="2150567"/>
                  <a:pt x="5759648" y="2150567"/>
                  <a:pt x="5759648" y="2150567"/>
                </a:cubicBezTo>
                <a:cubicBezTo>
                  <a:pt x="5764610" y="2150567"/>
                  <a:pt x="5767090" y="2148086"/>
                  <a:pt x="5767090" y="2143126"/>
                </a:cubicBezTo>
                <a:lnTo>
                  <a:pt x="5774531" y="2135684"/>
                </a:lnTo>
                <a:lnTo>
                  <a:pt x="5789414" y="2128243"/>
                </a:lnTo>
                <a:cubicBezTo>
                  <a:pt x="5789414" y="2123282"/>
                  <a:pt x="5791894" y="2120801"/>
                  <a:pt x="5796855" y="2120801"/>
                </a:cubicBezTo>
                <a:lnTo>
                  <a:pt x="5804297" y="2105919"/>
                </a:lnTo>
                <a:cubicBezTo>
                  <a:pt x="5799335" y="2105919"/>
                  <a:pt x="5796855" y="2105919"/>
                  <a:pt x="5796855" y="2105919"/>
                </a:cubicBezTo>
                <a:close/>
                <a:moveTo>
                  <a:pt x="1942207" y="2105919"/>
                </a:moveTo>
                <a:lnTo>
                  <a:pt x="1942207" y="2120801"/>
                </a:lnTo>
                <a:lnTo>
                  <a:pt x="1949649" y="2120801"/>
                </a:lnTo>
                <a:lnTo>
                  <a:pt x="1949649" y="2117081"/>
                </a:lnTo>
                <a:cubicBezTo>
                  <a:pt x="1949649" y="2109639"/>
                  <a:pt x="1952129" y="2105919"/>
                  <a:pt x="1957090" y="2105919"/>
                </a:cubicBezTo>
                <a:close/>
                <a:moveTo>
                  <a:pt x="1726407" y="2105919"/>
                </a:moveTo>
                <a:cubicBezTo>
                  <a:pt x="1726407" y="2105919"/>
                  <a:pt x="1728887" y="2105919"/>
                  <a:pt x="1733848" y="2105919"/>
                </a:cubicBezTo>
                <a:lnTo>
                  <a:pt x="1726407" y="2113360"/>
                </a:lnTo>
                <a:cubicBezTo>
                  <a:pt x="1726407" y="2108399"/>
                  <a:pt x="1726407" y="2105919"/>
                  <a:pt x="1726407" y="2105919"/>
                </a:cubicBezTo>
                <a:close/>
                <a:moveTo>
                  <a:pt x="1451074" y="2105919"/>
                </a:moveTo>
                <a:cubicBezTo>
                  <a:pt x="1451074" y="2105919"/>
                  <a:pt x="1451074" y="2108399"/>
                  <a:pt x="1451074" y="2113360"/>
                </a:cubicBezTo>
                <a:lnTo>
                  <a:pt x="1443633" y="2113360"/>
                </a:lnTo>
                <a:close/>
                <a:moveTo>
                  <a:pt x="6057304" y="2098477"/>
                </a:moveTo>
                <a:lnTo>
                  <a:pt x="6057304" y="2105919"/>
                </a:lnTo>
                <a:cubicBezTo>
                  <a:pt x="6057304" y="2105919"/>
                  <a:pt x="6059785" y="2103438"/>
                  <a:pt x="6064746" y="2098477"/>
                </a:cubicBezTo>
                <a:close/>
                <a:moveTo>
                  <a:pt x="6027539" y="2098477"/>
                </a:moveTo>
                <a:cubicBezTo>
                  <a:pt x="6022578" y="2098477"/>
                  <a:pt x="6020097" y="2099717"/>
                  <a:pt x="6020097" y="2102198"/>
                </a:cubicBezTo>
                <a:cubicBezTo>
                  <a:pt x="6020097" y="2104679"/>
                  <a:pt x="6021338" y="2105919"/>
                  <a:pt x="6023818" y="2105919"/>
                </a:cubicBezTo>
                <a:cubicBezTo>
                  <a:pt x="6026298" y="2105919"/>
                  <a:pt x="6027539" y="2103438"/>
                  <a:pt x="6027539" y="2098477"/>
                </a:cubicBezTo>
                <a:close/>
                <a:moveTo>
                  <a:pt x="5774531" y="2098477"/>
                </a:moveTo>
                <a:lnTo>
                  <a:pt x="5767090" y="2105919"/>
                </a:lnTo>
                <a:lnTo>
                  <a:pt x="5781972" y="2098477"/>
                </a:lnTo>
                <a:close/>
                <a:moveTo>
                  <a:pt x="5729883" y="2098477"/>
                </a:moveTo>
                <a:cubicBezTo>
                  <a:pt x="5729883" y="2098477"/>
                  <a:pt x="5728642" y="2099717"/>
                  <a:pt x="5726162" y="2102198"/>
                </a:cubicBezTo>
                <a:cubicBezTo>
                  <a:pt x="5723682" y="2104679"/>
                  <a:pt x="5719961" y="2105919"/>
                  <a:pt x="5715000" y="2105919"/>
                </a:cubicBezTo>
                <a:lnTo>
                  <a:pt x="5707558" y="2113360"/>
                </a:lnTo>
                <a:lnTo>
                  <a:pt x="5722441" y="2113360"/>
                </a:lnTo>
                <a:cubicBezTo>
                  <a:pt x="5727402" y="2108399"/>
                  <a:pt x="5731123" y="2104679"/>
                  <a:pt x="5733603" y="2102198"/>
                </a:cubicBezTo>
                <a:cubicBezTo>
                  <a:pt x="5736083" y="2099717"/>
                  <a:pt x="5734844" y="2098477"/>
                  <a:pt x="5729883" y="2098477"/>
                </a:cubicBezTo>
                <a:close/>
                <a:moveTo>
                  <a:pt x="5677793" y="2098477"/>
                </a:moveTo>
                <a:cubicBezTo>
                  <a:pt x="5672831" y="2098477"/>
                  <a:pt x="5670351" y="2099717"/>
                  <a:pt x="5670351" y="2102198"/>
                </a:cubicBezTo>
                <a:cubicBezTo>
                  <a:pt x="5670351" y="2104679"/>
                  <a:pt x="5667871" y="2105919"/>
                  <a:pt x="5662910" y="2105919"/>
                </a:cubicBezTo>
                <a:cubicBezTo>
                  <a:pt x="5657949" y="2105919"/>
                  <a:pt x="5655469" y="2108399"/>
                  <a:pt x="5655469" y="2113360"/>
                </a:cubicBezTo>
                <a:cubicBezTo>
                  <a:pt x="5655469" y="2118321"/>
                  <a:pt x="5662910" y="2115841"/>
                  <a:pt x="5677793" y="2105919"/>
                </a:cubicBezTo>
                <a:close/>
                <a:moveTo>
                  <a:pt x="1875235" y="2098477"/>
                </a:moveTo>
                <a:cubicBezTo>
                  <a:pt x="1880195" y="2098477"/>
                  <a:pt x="1882676" y="2103438"/>
                  <a:pt x="1882676" y="2113360"/>
                </a:cubicBezTo>
                <a:lnTo>
                  <a:pt x="1875235" y="2128243"/>
                </a:lnTo>
                <a:lnTo>
                  <a:pt x="1875235" y="2113360"/>
                </a:lnTo>
                <a:close/>
                <a:moveTo>
                  <a:pt x="6195901" y="2096152"/>
                </a:moveTo>
                <a:lnTo>
                  <a:pt x="6193751" y="2097227"/>
                </a:lnTo>
                <a:lnTo>
                  <a:pt x="6194970" y="2096617"/>
                </a:lnTo>
                <a:cubicBezTo>
                  <a:pt x="6196211" y="2095997"/>
                  <a:pt x="6196520" y="2095842"/>
                  <a:pt x="6195901" y="2096152"/>
                </a:cubicBezTo>
                <a:close/>
                <a:moveTo>
                  <a:pt x="6001494" y="2093826"/>
                </a:moveTo>
                <a:cubicBezTo>
                  <a:pt x="6001494" y="2093207"/>
                  <a:pt x="6000254" y="2093516"/>
                  <a:pt x="5997773" y="2094756"/>
                </a:cubicBezTo>
                <a:cubicBezTo>
                  <a:pt x="5992812" y="2097237"/>
                  <a:pt x="5989091" y="2098477"/>
                  <a:pt x="5986611" y="2098477"/>
                </a:cubicBezTo>
                <a:cubicBezTo>
                  <a:pt x="5984131" y="2098477"/>
                  <a:pt x="5980410" y="2098477"/>
                  <a:pt x="5975449" y="2098477"/>
                </a:cubicBezTo>
                <a:lnTo>
                  <a:pt x="5968008" y="2098477"/>
                </a:lnTo>
                <a:lnTo>
                  <a:pt x="5968008" y="2105919"/>
                </a:lnTo>
                <a:cubicBezTo>
                  <a:pt x="5963046" y="2105919"/>
                  <a:pt x="5958086" y="2108399"/>
                  <a:pt x="5953125" y="2113360"/>
                </a:cubicBezTo>
                <a:cubicBezTo>
                  <a:pt x="5948163" y="2118321"/>
                  <a:pt x="5945683" y="2123282"/>
                  <a:pt x="5945683" y="2128243"/>
                </a:cubicBezTo>
                <a:lnTo>
                  <a:pt x="5953125" y="2120801"/>
                </a:lnTo>
                <a:cubicBezTo>
                  <a:pt x="5953125" y="2120801"/>
                  <a:pt x="5955605" y="2120801"/>
                  <a:pt x="5960566" y="2120801"/>
                </a:cubicBezTo>
                <a:lnTo>
                  <a:pt x="5975449" y="2113360"/>
                </a:lnTo>
                <a:lnTo>
                  <a:pt x="5982890" y="2105919"/>
                </a:lnTo>
                <a:lnTo>
                  <a:pt x="5997773" y="2098477"/>
                </a:lnTo>
                <a:cubicBezTo>
                  <a:pt x="6000254" y="2095997"/>
                  <a:pt x="6001494" y="2094447"/>
                  <a:pt x="6001494" y="2093826"/>
                </a:cubicBezTo>
                <a:close/>
                <a:moveTo>
                  <a:pt x="6213574" y="2091036"/>
                </a:moveTo>
                <a:lnTo>
                  <a:pt x="6213574" y="2105919"/>
                </a:lnTo>
                <a:cubicBezTo>
                  <a:pt x="6208613" y="2105919"/>
                  <a:pt x="6206133" y="2108399"/>
                  <a:pt x="6206133" y="2113360"/>
                </a:cubicBezTo>
                <a:cubicBezTo>
                  <a:pt x="6206133" y="2113360"/>
                  <a:pt x="6203652" y="2113360"/>
                  <a:pt x="6198691" y="2113360"/>
                </a:cubicBezTo>
                <a:cubicBezTo>
                  <a:pt x="6193730" y="2113360"/>
                  <a:pt x="6191250" y="2115841"/>
                  <a:pt x="6191250" y="2120801"/>
                </a:cubicBezTo>
                <a:lnTo>
                  <a:pt x="6176367" y="2120801"/>
                </a:lnTo>
                <a:lnTo>
                  <a:pt x="6183808" y="2113360"/>
                </a:lnTo>
                <a:lnTo>
                  <a:pt x="6183808" y="2105919"/>
                </a:lnTo>
                <a:cubicBezTo>
                  <a:pt x="6178847" y="2105919"/>
                  <a:pt x="6176367" y="2107159"/>
                  <a:pt x="6176367" y="2109639"/>
                </a:cubicBezTo>
                <a:cubicBezTo>
                  <a:pt x="6176367" y="2112120"/>
                  <a:pt x="6176367" y="2113360"/>
                  <a:pt x="6176367" y="2113360"/>
                </a:cubicBezTo>
                <a:lnTo>
                  <a:pt x="6168926" y="2113360"/>
                </a:lnTo>
                <a:lnTo>
                  <a:pt x="6176367" y="2105919"/>
                </a:lnTo>
                <a:cubicBezTo>
                  <a:pt x="6181328" y="2103438"/>
                  <a:pt x="6185359" y="2101423"/>
                  <a:pt x="6188459" y="2099872"/>
                </a:cubicBezTo>
                <a:lnTo>
                  <a:pt x="6191250" y="2098477"/>
                </a:lnTo>
                <a:lnTo>
                  <a:pt x="6191250" y="2105919"/>
                </a:lnTo>
                <a:lnTo>
                  <a:pt x="6206133" y="2098477"/>
                </a:lnTo>
                <a:close/>
                <a:moveTo>
                  <a:pt x="5863828" y="2091036"/>
                </a:moveTo>
                <a:cubicBezTo>
                  <a:pt x="5858867" y="2091036"/>
                  <a:pt x="5856386" y="2093516"/>
                  <a:pt x="5856386" y="2098477"/>
                </a:cubicBezTo>
                <a:cubicBezTo>
                  <a:pt x="5856386" y="2098477"/>
                  <a:pt x="5857627" y="2098477"/>
                  <a:pt x="5860107" y="2098477"/>
                </a:cubicBezTo>
                <a:cubicBezTo>
                  <a:pt x="5862587" y="2098477"/>
                  <a:pt x="5863828" y="2098477"/>
                  <a:pt x="5863828" y="2098477"/>
                </a:cubicBezTo>
                <a:close/>
                <a:moveTo>
                  <a:pt x="5700117" y="2091036"/>
                </a:moveTo>
                <a:cubicBezTo>
                  <a:pt x="5700117" y="2095997"/>
                  <a:pt x="5700117" y="2098477"/>
                  <a:pt x="5700117" y="2098477"/>
                </a:cubicBezTo>
                <a:lnTo>
                  <a:pt x="5707558" y="2091036"/>
                </a:lnTo>
                <a:cubicBezTo>
                  <a:pt x="5707558" y="2091036"/>
                  <a:pt x="5705078" y="2091036"/>
                  <a:pt x="5700117" y="2091036"/>
                </a:cubicBezTo>
                <a:close/>
                <a:moveTo>
                  <a:pt x="5662910" y="2091036"/>
                </a:moveTo>
                <a:cubicBezTo>
                  <a:pt x="5662910" y="2091036"/>
                  <a:pt x="5660430" y="2093516"/>
                  <a:pt x="5655469" y="2098477"/>
                </a:cubicBezTo>
                <a:lnTo>
                  <a:pt x="5662910" y="2098477"/>
                </a:lnTo>
                <a:close/>
                <a:moveTo>
                  <a:pt x="6476504" y="2088556"/>
                </a:moveTo>
                <a:lnTo>
                  <a:pt x="6466582" y="2098477"/>
                </a:lnTo>
                <a:lnTo>
                  <a:pt x="6459140" y="2105919"/>
                </a:lnTo>
                <a:lnTo>
                  <a:pt x="6444258" y="2113360"/>
                </a:lnTo>
                <a:cubicBezTo>
                  <a:pt x="6439296" y="2118321"/>
                  <a:pt x="6429375" y="2123282"/>
                  <a:pt x="6414492" y="2128243"/>
                </a:cubicBezTo>
                <a:cubicBezTo>
                  <a:pt x="6399609" y="2138165"/>
                  <a:pt x="6387206" y="2148086"/>
                  <a:pt x="6377285" y="2158008"/>
                </a:cubicBezTo>
                <a:lnTo>
                  <a:pt x="6362402" y="2158008"/>
                </a:lnTo>
                <a:cubicBezTo>
                  <a:pt x="6362402" y="2158008"/>
                  <a:pt x="6362402" y="2155528"/>
                  <a:pt x="6362402" y="2150567"/>
                </a:cubicBezTo>
                <a:lnTo>
                  <a:pt x="6369844" y="2143126"/>
                </a:lnTo>
                <a:lnTo>
                  <a:pt x="6377285" y="2143126"/>
                </a:lnTo>
                <a:cubicBezTo>
                  <a:pt x="6382246" y="2143126"/>
                  <a:pt x="6385967" y="2140645"/>
                  <a:pt x="6388447" y="2135684"/>
                </a:cubicBezTo>
                <a:cubicBezTo>
                  <a:pt x="6390927" y="2130723"/>
                  <a:pt x="6393408" y="2128243"/>
                  <a:pt x="6395888" y="2128243"/>
                </a:cubicBezTo>
                <a:cubicBezTo>
                  <a:pt x="6398369" y="2128243"/>
                  <a:pt x="6404570" y="2125762"/>
                  <a:pt x="6414492" y="2120801"/>
                </a:cubicBezTo>
                <a:cubicBezTo>
                  <a:pt x="6414492" y="2120801"/>
                  <a:pt x="6416972" y="2119561"/>
                  <a:pt x="6421933" y="2117081"/>
                </a:cubicBezTo>
                <a:cubicBezTo>
                  <a:pt x="6426895" y="2114600"/>
                  <a:pt x="6430615" y="2112120"/>
                  <a:pt x="6433095" y="2109639"/>
                </a:cubicBezTo>
                <a:cubicBezTo>
                  <a:pt x="6435576" y="2107159"/>
                  <a:pt x="6440537" y="2104679"/>
                  <a:pt x="6447978" y="2102198"/>
                </a:cubicBezTo>
                <a:cubicBezTo>
                  <a:pt x="6455420" y="2099717"/>
                  <a:pt x="6461620" y="2095997"/>
                  <a:pt x="6466582" y="2091036"/>
                </a:cubicBezTo>
                <a:close/>
                <a:moveTo>
                  <a:pt x="6490394" y="2085083"/>
                </a:moveTo>
                <a:lnTo>
                  <a:pt x="6488906" y="2087315"/>
                </a:lnTo>
                <a:cubicBezTo>
                  <a:pt x="6488906" y="2088556"/>
                  <a:pt x="6488286" y="2088866"/>
                  <a:pt x="6487046" y="2088245"/>
                </a:cubicBezTo>
                <a:lnTo>
                  <a:pt x="6484899" y="2086456"/>
                </a:lnTo>
                <a:close/>
                <a:moveTo>
                  <a:pt x="6496347" y="2083594"/>
                </a:moveTo>
                <a:lnTo>
                  <a:pt x="6490394" y="2085083"/>
                </a:lnTo>
                <a:lnTo>
                  <a:pt x="6490766" y="2084525"/>
                </a:lnTo>
                <a:cubicBezTo>
                  <a:pt x="6492006" y="2083905"/>
                  <a:pt x="6493867" y="2083594"/>
                  <a:pt x="6496347" y="2083594"/>
                </a:cubicBezTo>
                <a:close/>
                <a:moveTo>
                  <a:pt x="6481465" y="2083594"/>
                </a:moveTo>
                <a:lnTo>
                  <a:pt x="6484899" y="2086456"/>
                </a:lnTo>
                <a:lnTo>
                  <a:pt x="6476504" y="2088556"/>
                </a:lnTo>
                <a:close/>
                <a:moveTo>
                  <a:pt x="6124277" y="2083594"/>
                </a:moveTo>
                <a:lnTo>
                  <a:pt x="6124277" y="2091036"/>
                </a:lnTo>
                <a:cubicBezTo>
                  <a:pt x="6119316" y="2095997"/>
                  <a:pt x="6111874" y="2100958"/>
                  <a:pt x="6101953" y="2105919"/>
                </a:cubicBezTo>
                <a:cubicBezTo>
                  <a:pt x="6087070" y="2110879"/>
                  <a:pt x="6079629" y="2113360"/>
                  <a:pt x="6079629" y="2113360"/>
                </a:cubicBezTo>
                <a:cubicBezTo>
                  <a:pt x="6079629" y="2108399"/>
                  <a:pt x="6094511" y="2098477"/>
                  <a:pt x="6124277" y="2083594"/>
                </a:cubicBezTo>
                <a:close/>
                <a:moveTo>
                  <a:pt x="1908721" y="2083594"/>
                </a:moveTo>
                <a:cubicBezTo>
                  <a:pt x="1911201" y="2083594"/>
                  <a:pt x="1912442" y="2083594"/>
                  <a:pt x="1912442" y="2083594"/>
                </a:cubicBezTo>
                <a:cubicBezTo>
                  <a:pt x="1912442" y="2093516"/>
                  <a:pt x="1909961" y="2095997"/>
                  <a:pt x="1905000" y="2091036"/>
                </a:cubicBezTo>
                <a:cubicBezTo>
                  <a:pt x="1905000" y="2086075"/>
                  <a:pt x="1906241" y="2083594"/>
                  <a:pt x="1908721" y="2083594"/>
                </a:cubicBezTo>
                <a:close/>
                <a:moveTo>
                  <a:pt x="1585020" y="2083594"/>
                </a:moveTo>
                <a:lnTo>
                  <a:pt x="1585020" y="2091036"/>
                </a:lnTo>
                <a:cubicBezTo>
                  <a:pt x="1585020" y="2091036"/>
                  <a:pt x="1582539" y="2091036"/>
                  <a:pt x="1577578" y="2091036"/>
                </a:cubicBezTo>
                <a:close/>
                <a:moveTo>
                  <a:pt x="1302246" y="2083594"/>
                </a:moveTo>
                <a:cubicBezTo>
                  <a:pt x="1302246" y="2083594"/>
                  <a:pt x="1304727" y="2083594"/>
                  <a:pt x="1309688" y="2083594"/>
                </a:cubicBezTo>
                <a:cubicBezTo>
                  <a:pt x="1314649" y="2083594"/>
                  <a:pt x="1317129" y="2083594"/>
                  <a:pt x="1317129" y="2083594"/>
                </a:cubicBezTo>
                <a:cubicBezTo>
                  <a:pt x="1317129" y="2088555"/>
                  <a:pt x="1314649" y="2091036"/>
                  <a:pt x="1309688" y="2091036"/>
                </a:cubicBezTo>
                <a:cubicBezTo>
                  <a:pt x="1304727" y="2091036"/>
                  <a:pt x="1302246" y="2091036"/>
                  <a:pt x="1302246" y="2091036"/>
                </a:cubicBezTo>
                <a:cubicBezTo>
                  <a:pt x="1302246" y="2091036"/>
                  <a:pt x="1302246" y="2088555"/>
                  <a:pt x="1302246" y="2083594"/>
                </a:cubicBezTo>
                <a:close/>
                <a:moveTo>
                  <a:pt x="1212949" y="2083594"/>
                </a:moveTo>
                <a:cubicBezTo>
                  <a:pt x="1212949" y="2083594"/>
                  <a:pt x="1212949" y="2086075"/>
                  <a:pt x="1212949" y="2091036"/>
                </a:cubicBezTo>
                <a:cubicBezTo>
                  <a:pt x="1207988" y="2091036"/>
                  <a:pt x="1205508" y="2091036"/>
                  <a:pt x="1205508" y="2091036"/>
                </a:cubicBezTo>
                <a:cubicBezTo>
                  <a:pt x="1205508" y="2091036"/>
                  <a:pt x="1205508" y="2089796"/>
                  <a:pt x="1205508" y="2087315"/>
                </a:cubicBezTo>
                <a:cubicBezTo>
                  <a:pt x="1205508" y="2084834"/>
                  <a:pt x="1207988" y="2083594"/>
                  <a:pt x="1212949" y="2083594"/>
                </a:cubicBezTo>
                <a:close/>
                <a:moveTo>
                  <a:pt x="1627808" y="2078943"/>
                </a:moveTo>
                <a:cubicBezTo>
                  <a:pt x="1629048" y="2079564"/>
                  <a:pt x="1629668" y="2081114"/>
                  <a:pt x="1629668" y="2083594"/>
                </a:cubicBezTo>
                <a:lnTo>
                  <a:pt x="1637109" y="2083594"/>
                </a:lnTo>
                <a:lnTo>
                  <a:pt x="1637109" y="2091036"/>
                </a:lnTo>
                <a:cubicBezTo>
                  <a:pt x="1637109" y="2100958"/>
                  <a:pt x="1637109" y="2105919"/>
                  <a:pt x="1637109" y="2105919"/>
                </a:cubicBezTo>
                <a:lnTo>
                  <a:pt x="1629668" y="2098477"/>
                </a:lnTo>
                <a:cubicBezTo>
                  <a:pt x="1624707" y="2093516"/>
                  <a:pt x="1620986" y="2091036"/>
                  <a:pt x="1618506" y="2091036"/>
                </a:cubicBezTo>
                <a:cubicBezTo>
                  <a:pt x="1616026" y="2091036"/>
                  <a:pt x="1614785" y="2089796"/>
                  <a:pt x="1614785" y="2087315"/>
                </a:cubicBezTo>
                <a:cubicBezTo>
                  <a:pt x="1614785" y="2084834"/>
                  <a:pt x="1617266" y="2082354"/>
                  <a:pt x="1622227" y="2079874"/>
                </a:cubicBezTo>
                <a:cubicBezTo>
                  <a:pt x="1624707" y="2078634"/>
                  <a:pt x="1626568" y="2078324"/>
                  <a:pt x="1627808" y="2078943"/>
                </a:cubicBezTo>
                <a:close/>
                <a:moveTo>
                  <a:pt x="6057304" y="2076153"/>
                </a:moveTo>
                <a:lnTo>
                  <a:pt x="6049863" y="2083594"/>
                </a:lnTo>
                <a:cubicBezTo>
                  <a:pt x="6049863" y="2083594"/>
                  <a:pt x="6047383" y="2086075"/>
                  <a:pt x="6042422" y="2091036"/>
                </a:cubicBezTo>
                <a:lnTo>
                  <a:pt x="6049863" y="2091036"/>
                </a:lnTo>
                <a:close/>
                <a:moveTo>
                  <a:pt x="5767090" y="2076153"/>
                </a:moveTo>
                <a:cubicBezTo>
                  <a:pt x="5762128" y="2076153"/>
                  <a:pt x="5759648" y="2078634"/>
                  <a:pt x="5759648" y="2083594"/>
                </a:cubicBezTo>
                <a:lnTo>
                  <a:pt x="5752207" y="2083594"/>
                </a:lnTo>
                <a:lnTo>
                  <a:pt x="5729883" y="2083594"/>
                </a:lnTo>
                <a:lnTo>
                  <a:pt x="5737324" y="2091036"/>
                </a:lnTo>
                <a:lnTo>
                  <a:pt x="5752207" y="2091036"/>
                </a:lnTo>
                <a:cubicBezTo>
                  <a:pt x="5752207" y="2095997"/>
                  <a:pt x="5757168" y="2095997"/>
                  <a:pt x="5767090" y="2091036"/>
                </a:cubicBezTo>
                <a:cubicBezTo>
                  <a:pt x="5772051" y="2091036"/>
                  <a:pt x="5774531" y="2089796"/>
                  <a:pt x="5774531" y="2087315"/>
                </a:cubicBezTo>
                <a:cubicBezTo>
                  <a:pt x="5774531" y="2084834"/>
                  <a:pt x="5772051" y="2083594"/>
                  <a:pt x="5767090" y="2083594"/>
                </a:cubicBezTo>
                <a:close/>
                <a:moveTo>
                  <a:pt x="6079629" y="2068712"/>
                </a:moveTo>
                <a:cubicBezTo>
                  <a:pt x="6069707" y="2073672"/>
                  <a:pt x="6064746" y="2076153"/>
                  <a:pt x="6064746" y="2076153"/>
                </a:cubicBezTo>
                <a:lnTo>
                  <a:pt x="6079629" y="2076153"/>
                </a:lnTo>
                <a:lnTo>
                  <a:pt x="6087070" y="2068712"/>
                </a:lnTo>
                <a:close/>
                <a:moveTo>
                  <a:pt x="5968008" y="2068712"/>
                </a:moveTo>
                <a:cubicBezTo>
                  <a:pt x="5963046" y="2068712"/>
                  <a:pt x="5960566" y="2069952"/>
                  <a:pt x="5960566" y="2072432"/>
                </a:cubicBezTo>
                <a:cubicBezTo>
                  <a:pt x="5960566" y="2074913"/>
                  <a:pt x="5961807" y="2076153"/>
                  <a:pt x="5964287" y="2076153"/>
                </a:cubicBezTo>
                <a:cubicBezTo>
                  <a:pt x="5966767" y="2076153"/>
                  <a:pt x="5968008" y="2073672"/>
                  <a:pt x="5968008" y="2068712"/>
                </a:cubicBezTo>
                <a:close/>
                <a:moveTo>
                  <a:pt x="5357812" y="2068712"/>
                </a:moveTo>
                <a:lnTo>
                  <a:pt x="5350371" y="2076153"/>
                </a:lnTo>
                <a:lnTo>
                  <a:pt x="5357812" y="2076153"/>
                </a:lnTo>
                <a:close/>
                <a:moveTo>
                  <a:pt x="1577578" y="2068712"/>
                </a:moveTo>
                <a:cubicBezTo>
                  <a:pt x="1582539" y="2068712"/>
                  <a:pt x="1585020" y="2069952"/>
                  <a:pt x="1585020" y="2072432"/>
                </a:cubicBezTo>
                <a:cubicBezTo>
                  <a:pt x="1585020" y="2074913"/>
                  <a:pt x="1582539" y="2076153"/>
                  <a:pt x="1577578" y="2076153"/>
                </a:cubicBezTo>
                <a:cubicBezTo>
                  <a:pt x="1572617" y="2076153"/>
                  <a:pt x="1570137" y="2076153"/>
                  <a:pt x="1570137" y="2076153"/>
                </a:cubicBezTo>
                <a:cubicBezTo>
                  <a:pt x="1570137" y="2076153"/>
                  <a:pt x="1572617" y="2073672"/>
                  <a:pt x="1577578" y="2068712"/>
                </a:cubicBezTo>
                <a:close/>
                <a:moveTo>
                  <a:pt x="1562696" y="2068712"/>
                </a:moveTo>
                <a:lnTo>
                  <a:pt x="1562696" y="2076153"/>
                </a:lnTo>
                <a:cubicBezTo>
                  <a:pt x="1562696" y="2081114"/>
                  <a:pt x="1562696" y="2086075"/>
                  <a:pt x="1562696" y="2091036"/>
                </a:cubicBezTo>
                <a:lnTo>
                  <a:pt x="1555254" y="2091036"/>
                </a:lnTo>
                <a:close/>
                <a:moveTo>
                  <a:pt x="1365498" y="2068712"/>
                </a:moveTo>
                <a:cubicBezTo>
                  <a:pt x="1367979" y="2068712"/>
                  <a:pt x="1369219" y="2069952"/>
                  <a:pt x="1369219" y="2072432"/>
                </a:cubicBezTo>
                <a:cubicBezTo>
                  <a:pt x="1369219" y="2074913"/>
                  <a:pt x="1366739" y="2076153"/>
                  <a:pt x="1361778" y="2076153"/>
                </a:cubicBezTo>
                <a:cubicBezTo>
                  <a:pt x="1361778" y="2071192"/>
                  <a:pt x="1363018" y="2068712"/>
                  <a:pt x="1365498" y="2068712"/>
                </a:cubicBezTo>
                <a:close/>
                <a:moveTo>
                  <a:pt x="1339453" y="2068712"/>
                </a:moveTo>
                <a:cubicBezTo>
                  <a:pt x="1344414" y="2068712"/>
                  <a:pt x="1346895" y="2071192"/>
                  <a:pt x="1346895" y="2076153"/>
                </a:cubicBezTo>
                <a:cubicBezTo>
                  <a:pt x="1346895" y="2081114"/>
                  <a:pt x="1344414" y="2083594"/>
                  <a:pt x="1339453" y="2083594"/>
                </a:cubicBezTo>
                <a:close/>
                <a:moveTo>
                  <a:pt x="1324571" y="2068712"/>
                </a:moveTo>
                <a:lnTo>
                  <a:pt x="1332012" y="2076153"/>
                </a:lnTo>
                <a:lnTo>
                  <a:pt x="1324571" y="2083594"/>
                </a:lnTo>
                <a:cubicBezTo>
                  <a:pt x="1324571" y="2083594"/>
                  <a:pt x="1324571" y="2082354"/>
                  <a:pt x="1324571" y="2079874"/>
                </a:cubicBezTo>
                <a:cubicBezTo>
                  <a:pt x="1324571" y="2077393"/>
                  <a:pt x="1324571" y="2073672"/>
                  <a:pt x="1324571" y="2068712"/>
                </a:cubicBezTo>
                <a:close/>
                <a:moveTo>
                  <a:pt x="1183184" y="2068712"/>
                </a:moveTo>
                <a:lnTo>
                  <a:pt x="1190625" y="2068712"/>
                </a:lnTo>
                <a:cubicBezTo>
                  <a:pt x="1195586" y="2078634"/>
                  <a:pt x="1195586" y="2083594"/>
                  <a:pt x="1190625" y="2083594"/>
                </a:cubicBezTo>
                <a:cubicBezTo>
                  <a:pt x="1185664" y="2078634"/>
                  <a:pt x="1183184" y="2073672"/>
                  <a:pt x="1183184" y="2068712"/>
                </a:cubicBezTo>
                <a:close/>
                <a:moveTo>
                  <a:pt x="5945683" y="2061270"/>
                </a:moveTo>
                <a:cubicBezTo>
                  <a:pt x="5945683" y="2061270"/>
                  <a:pt x="5943203" y="2063751"/>
                  <a:pt x="5938242" y="2068712"/>
                </a:cubicBezTo>
                <a:lnTo>
                  <a:pt x="5930801" y="2068712"/>
                </a:lnTo>
                <a:close/>
                <a:moveTo>
                  <a:pt x="5551289" y="2061270"/>
                </a:moveTo>
                <a:cubicBezTo>
                  <a:pt x="5551289" y="2061270"/>
                  <a:pt x="5552529" y="2062510"/>
                  <a:pt x="5555010" y="2064991"/>
                </a:cubicBezTo>
                <a:cubicBezTo>
                  <a:pt x="5557490" y="2067471"/>
                  <a:pt x="5559971" y="2067471"/>
                  <a:pt x="5562451" y="2064991"/>
                </a:cubicBezTo>
                <a:cubicBezTo>
                  <a:pt x="5564931" y="2062510"/>
                  <a:pt x="5563692" y="2061270"/>
                  <a:pt x="5558730" y="2061270"/>
                </a:cubicBezTo>
                <a:close/>
                <a:moveTo>
                  <a:pt x="1718965" y="2061270"/>
                </a:moveTo>
                <a:cubicBezTo>
                  <a:pt x="1723926" y="2061270"/>
                  <a:pt x="1727647" y="2061270"/>
                  <a:pt x="1730127" y="2061270"/>
                </a:cubicBezTo>
                <a:cubicBezTo>
                  <a:pt x="1732608" y="2061270"/>
                  <a:pt x="1733848" y="2064991"/>
                  <a:pt x="1733848" y="2072432"/>
                </a:cubicBezTo>
                <a:cubicBezTo>
                  <a:pt x="1733848" y="2079874"/>
                  <a:pt x="1736328" y="2087315"/>
                  <a:pt x="1741289" y="2094756"/>
                </a:cubicBezTo>
                <a:cubicBezTo>
                  <a:pt x="1746250" y="2102198"/>
                  <a:pt x="1748731" y="2105919"/>
                  <a:pt x="1748731" y="2105919"/>
                </a:cubicBezTo>
                <a:lnTo>
                  <a:pt x="1741289" y="2105919"/>
                </a:lnTo>
                <a:cubicBezTo>
                  <a:pt x="1736328" y="2095997"/>
                  <a:pt x="1733848" y="2093516"/>
                  <a:pt x="1733848" y="2098477"/>
                </a:cubicBezTo>
                <a:lnTo>
                  <a:pt x="1726407" y="2091036"/>
                </a:lnTo>
                <a:cubicBezTo>
                  <a:pt x="1726407" y="2086075"/>
                  <a:pt x="1726407" y="2083594"/>
                  <a:pt x="1726407" y="2083594"/>
                </a:cubicBezTo>
                <a:cubicBezTo>
                  <a:pt x="1726407" y="2083594"/>
                  <a:pt x="1723926" y="2083594"/>
                  <a:pt x="1718965" y="2083594"/>
                </a:cubicBezTo>
                <a:cubicBezTo>
                  <a:pt x="1718965" y="2078634"/>
                  <a:pt x="1720205" y="2074913"/>
                  <a:pt x="1722686" y="2072432"/>
                </a:cubicBezTo>
                <a:cubicBezTo>
                  <a:pt x="1725166" y="2069952"/>
                  <a:pt x="1725166" y="2068712"/>
                  <a:pt x="1722686" y="2068712"/>
                </a:cubicBezTo>
                <a:cubicBezTo>
                  <a:pt x="1720205" y="2068712"/>
                  <a:pt x="1718965" y="2066231"/>
                  <a:pt x="1718965" y="2061270"/>
                </a:cubicBezTo>
                <a:close/>
                <a:moveTo>
                  <a:pt x="1592461" y="2061270"/>
                </a:moveTo>
                <a:cubicBezTo>
                  <a:pt x="1597422" y="2061270"/>
                  <a:pt x="1599902" y="2063751"/>
                  <a:pt x="1599902" y="2068712"/>
                </a:cubicBezTo>
                <a:cubicBezTo>
                  <a:pt x="1599902" y="2068712"/>
                  <a:pt x="1599902" y="2069952"/>
                  <a:pt x="1599902" y="2072432"/>
                </a:cubicBezTo>
                <a:cubicBezTo>
                  <a:pt x="1599902" y="2074913"/>
                  <a:pt x="1602383" y="2076153"/>
                  <a:pt x="1607344" y="2076153"/>
                </a:cubicBezTo>
                <a:cubicBezTo>
                  <a:pt x="1612305" y="2081114"/>
                  <a:pt x="1612305" y="2083594"/>
                  <a:pt x="1607344" y="2083594"/>
                </a:cubicBezTo>
                <a:cubicBezTo>
                  <a:pt x="1602383" y="2083594"/>
                  <a:pt x="1599902" y="2083594"/>
                  <a:pt x="1599902" y="2083594"/>
                </a:cubicBezTo>
                <a:cubicBezTo>
                  <a:pt x="1589981" y="2073672"/>
                  <a:pt x="1587500" y="2066231"/>
                  <a:pt x="1592461" y="2061270"/>
                </a:cubicBezTo>
                <a:close/>
                <a:moveTo>
                  <a:pt x="1540371" y="2061270"/>
                </a:moveTo>
                <a:cubicBezTo>
                  <a:pt x="1540371" y="2061270"/>
                  <a:pt x="1542852" y="2061270"/>
                  <a:pt x="1547813" y="2061270"/>
                </a:cubicBezTo>
                <a:cubicBezTo>
                  <a:pt x="1547813" y="2061270"/>
                  <a:pt x="1547813" y="2063751"/>
                  <a:pt x="1547813" y="2068712"/>
                </a:cubicBezTo>
                <a:cubicBezTo>
                  <a:pt x="1542852" y="2068712"/>
                  <a:pt x="1540371" y="2068712"/>
                  <a:pt x="1540371" y="2068712"/>
                </a:cubicBezTo>
                <a:cubicBezTo>
                  <a:pt x="1540371" y="2063751"/>
                  <a:pt x="1540371" y="2061270"/>
                  <a:pt x="1540371" y="2061270"/>
                </a:cubicBezTo>
                <a:close/>
                <a:moveTo>
                  <a:pt x="1421309" y="2061270"/>
                </a:moveTo>
                <a:cubicBezTo>
                  <a:pt x="1416348" y="2061270"/>
                  <a:pt x="1413867" y="2063751"/>
                  <a:pt x="1413867" y="2068712"/>
                </a:cubicBezTo>
                <a:cubicBezTo>
                  <a:pt x="1413867" y="2068712"/>
                  <a:pt x="1416348" y="2071192"/>
                  <a:pt x="1421309" y="2076153"/>
                </a:cubicBezTo>
                <a:close/>
                <a:moveTo>
                  <a:pt x="1387823" y="2061270"/>
                </a:moveTo>
                <a:cubicBezTo>
                  <a:pt x="1385342" y="2061270"/>
                  <a:pt x="1384102" y="2063751"/>
                  <a:pt x="1384102" y="2068712"/>
                </a:cubicBezTo>
                <a:cubicBezTo>
                  <a:pt x="1389063" y="2073672"/>
                  <a:pt x="1391543" y="2071192"/>
                  <a:pt x="1391543" y="2061270"/>
                </a:cubicBezTo>
                <a:cubicBezTo>
                  <a:pt x="1391543" y="2061270"/>
                  <a:pt x="1390303" y="2061270"/>
                  <a:pt x="1387823" y="2061270"/>
                </a:cubicBezTo>
                <a:close/>
                <a:moveTo>
                  <a:pt x="647403" y="2061270"/>
                </a:moveTo>
                <a:lnTo>
                  <a:pt x="654844" y="2061270"/>
                </a:lnTo>
                <a:cubicBezTo>
                  <a:pt x="659805" y="2086075"/>
                  <a:pt x="659805" y="2098477"/>
                  <a:pt x="654844" y="2098477"/>
                </a:cubicBezTo>
                <a:cubicBezTo>
                  <a:pt x="649883" y="2098477"/>
                  <a:pt x="647403" y="2094756"/>
                  <a:pt x="647403" y="2087315"/>
                </a:cubicBezTo>
                <a:cubicBezTo>
                  <a:pt x="647403" y="2079874"/>
                  <a:pt x="647403" y="2071192"/>
                  <a:pt x="647403" y="2061270"/>
                </a:cubicBezTo>
                <a:close/>
                <a:moveTo>
                  <a:pt x="6295429" y="2053829"/>
                </a:moveTo>
                <a:lnTo>
                  <a:pt x="6310312" y="2053829"/>
                </a:lnTo>
                <a:lnTo>
                  <a:pt x="6302871" y="2061270"/>
                </a:lnTo>
                <a:cubicBezTo>
                  <a:pt x="6297910" y="2061270"/>
                  <a:pt x="6295429" y="2063751"/>
                  <a:pt x="6295429" y="2068712"/>
                </a:cubicBezTo>
                <a:cubicBezTo>
                  <a:pt x="6295429" y="2068712"/>
                  <a:pt x="6292949" y="2069952"/>
                  <a:pt x="6287988" y="2072432"/>
                </a:cubicBezTo>
                <a:cubicBezTo>
                  <a:pt x="6283027" y="2074913"/>
                  <a:pt x="6279306" y="2076153"/>
                  <a:pt x="6276826" y="2076153"/>
                </a:cubicBezTo>
                <a:cubicBezTo>
                  <a:pt x="6274346" y="2076153"/>
                  <a:pt x="6271865" y="2077393"/>
                  <a:pt x="6269385" y="2079874"/>
                </a:cubicBezTo>
                <a:cubicBezTo>
                  <a:pt x="6266904" y="2082354"/>
                  <a:pt x="6265664" y="2084834"/>
                  <a:pt x="6265664" y="2087315"/>
                </a:cubicBezTo>
                <a:cubicBezTo>
                  <a:pt x="6265664" y="2089796"/>
                  <a:pt x="6265664" y="2091036"/>
                  <a:pt x="6265664" y="2091036"/>
                </a:cubicBezTo>
                <a:cubicBezTo>
                  <a:pt x="6260703" y="2091036"/>
                  <a:pt x="6256982" y="2091036"/>
                  <a:pt x="6254502" y="2091036"/>
                </a:cubicBezTo>
                <a:cubicBezTo>
                  <a:pt x="6252022" y="2091036"/>
                  <a:pt x="6250781" y="2093516"/>
                  <a:pt x="6250781" y="2098477"/>
                </a:cubicBezTo>
                <a:lnTo>
                  <a:pt x="6243340" y="2098477"/>
                </a:lnTo>
                <a:lnTo>
                  <a:pt x="6235898" y="2091036"/>
                </a:lnTo>
                <a:cubicBezTo>
                  <a:pt x="6230937" y="2095997"/>
                  <a:pt x="6228457" y="2095997"/>
                  <a:pt x="6228457" y="2091036"/>
                </a:cubicBezTo>
                <a:cubicBezTo>
                  <a:pt x="6233418" y="2091036"/>
                  <a:pt x="6238378" y="2088555"/>
                  <a:pt x="6243340" y="2083594"/>
                </a:cubicBezTo>
                <a:cubicBezTo>
                  <a:pt x="6248301" y="2078634"/>
                  <a:pt x="6250781" y="2073672"/>
                  <a:pt x="6250781" y="2068712"/>
                </a:cubicBezTo>
                <a:cubicBezTo>
                  <a:pt x="6255742" y="2068712"/>
                  <a:pt x="6261943" y="2067471"/>
                  <a:pt x="6269385" y="2064991"/>
                </a:cubicBezTo>
                <a:cubicBezTo>
                  <a:pt x="6276826" y="2062510"/>
                  <a:pt x="6281787" y="2060030"/>
                  <a:pt x="6284267" y="2057549"/>
                </a:cubicBezTo>
                <a:cubicBezTo>
                  <a:pt x="6286747" y="2055069"/>
                  <a:pt x="6290468" y="2053829"/>
                  <a:pt x="6295429" y="2053829"/>
                </a:cubicBezTo>
                <a:close/>
                <a:moveTo>
                  <a:pt x="5796855" y="2053829"/>
                </a:moveTo>
                <a:cubicBezTo>
                  <a:pt x="5786934" y="2058790"/>
                  <a:pt x="5779492" y="2060030"/>
                  <a:pt x="5774531" y="2057549"/>
                </a:cubicBezTo>
                <a:cubicBezTo>
                  <a:pt x="5769570" y="2055069"/>
                  <a:pt x="5767090" y="2056309"/>
                  <a:pt x="5767090" y="2061270"/>
                </a:cubicBezTo>
                <a:cubicBezTo>
                  <a:pt x="5772051" y="2061270"/>
                  <a:pt x="5774531" y="2062510"/>
                  <a:pt x="5774531" y="2064991"/>
                </a:cubicBezTo>
                <a:cubicBezTo>
                  <a:pt x="5774531" y="2067471"/>
                  <a:pt x="5777011" y="2071192"/>
                  <a:pt x="5781972" y="2076153"/>
                </a:cubicBezTo>
                <a:cubicBezTo>
                  <a:pt x="5781972" y="2081114"/>
                  <a:pt x="5784453" y="2081114"/>
                  <a:pt x="5789414" y="2076153"/>
                </a:cubicBezTo>
                <a:lnTo>
                  <a:pt x="5796855" y="2083594"/>
                </a:lnTo>
                <a:cubicBezTo>
                  <a:pt x="5796855" y="2088555"/>
                  <a:pt x="5796855" y="2091036"/>
                  <a:pt x="5796855" y="2091036"/>
                </a:cubicBezTo>
                <a:lnTo>
                  <a:pt x="5804297" y="2083594"/>
                </a:lnTo>
                <a:cubicBezTo>
                  <a:pt x="5804297" y="2078634"/>
                  <a:pt x="5804297" y="2074913"/>
                  <a:pt x="5804297" y="2072432"/>
                </a:cubicBezTo>
                <a:cubicBezTo>
                  <a:pt x="5804297" y="2069952"/>
                  <a:pt x="5806777" y="2068712"/>
                  <a:pt x="5811738" y="2068712"/>
                </a:cubicBezTo>
                <a:cubicBezTo>
                  <a:pt x="5816699" y="2068712"/>
                  <a:pt x="5819179" y="2066231"/>
                  <a:pt x="5819179" y="2061270"/>
                </a:cubicBezTo>
                <a:lnTo>
                  <a:pt x="5826621" y="2061270"/>
                </a:lnTo>
                <a:cubicBezTo>
                  <a:pt x="5826621" y="2056309"/>
                  <a:pt x="5824141" y="2053829"/>
                  <a:pt x="5819179" y="2053829"/>
                </a:cubicBezTo>
                <a:cubicBezTo>
                  <a:pt x="5819179" y="2053829"/>
                  <a:pt x="5816699" y="2053829"/>
                  <a:pt x="5811738" y="2053829"/>
                </a:cubicBezTo>
                <a:close/>
                <a:moveTo>
                  <a:pt x="2031504" y="2053829"/>
                </a:moveTo>
                <a:cubicBezTo>
                  <a:pt x="2036465" y="2053829"/>
                  <a:pt x="2038945" y="2053829"/>
                  <a:pt x="2038945" y="2053829"/>
                </a:cubicBezTo>
                <a:lnTo>
                  <a:pt x="2031504" y="2061270"/>
                </a:lnTo>
                <a:cubicBezTo>
                  <a:pt x="2031504" y="2061270"/>
                  <a:pt x="2031504" y="2058790"/>
                  <a:pt x="2031504" y="2053829"/>
                </a:cubicBezTo>
                <a:close/>
                <a:moveTo>
                  <a:pt x="2016621" y="2053829"/>
                </a:moveTo>
                <a:cubicBezTo>
                  <a:pt x="2021582" y="2053829"/>
                  <a:pt x="2024063" y="2053829"/>
                  <a:pt x="2024063" y="2053829"/>
                </a:cubicBezTo>
                <a:cubicBezTo>
                  <a:pt x="2029024" y="2053829"/>
                  <a:pt x="2029024" y="2056309"/>
                  <a:pt x="2024063" y="2061270"/>
                </a:cubicBezTo>
                <a:lnTo>
                  <a:pt x="2016621" y="2061270"/>
                </a:lnTo>
                <a:cubicBezTo>
                  <a:pt x="2016621" y="2066231"/>
                  <a:pt x="2014141" y="2068712"/>
                  <a:pt x="2009180" y="2068712"/>
                </a:cubicBezTo>
                <a:lnTo>
                  <a:pt x="2001739" y="2068712"/>
                </a:lnTo>
                <a:cubicBezTo>
                  <a:pt x="2001739" y="2058790"/>
                  <a:pt x="2004219" y="2056309"/>
                  <a:pt x="2009180" y="2061270"/>
                </a:cubicBezTo>
                <a:cubicBezTo>
                  <a:pt x="2014141" y="2061270"/>
                  <a:pt x="2016621" y="2058790"/>
                  <a:pt x="2016621" y="2053829"/>
                </a:cubicBezTo>
                <a:close/>
                <a:moveTo>
                  <a:pt x="1808262" y="2053829"/>
                </a:moveTo>
                <a:lnTo>
                  <a:pt x="1815703" y="2053829"/>
                </a:lnTo>
                <a:lnTo>
                  <a:pt x="1815703" y="2061270"/>
                </a:lnTo>
                <a:cubicBezTo>
                  <a:pt x="1810743" y="2061270"/>
                  <a:pt x="1808262" y="2058790"/>
                  <a:pt x="1808262" y="2053829"/>
                </a:cubicBezTo>
                <a:close/>
                <a:moveTo>
                  <a:pt x="1689199" y="2053829"/>
                </a:moveTo>
                <a:cubicBezTo>
                  <a:pt x="1694161" y="2053829"/>
                  <a:pt x="1696641" y="2053829"/>
                  <a:pt x="1696641" y="2053829"/>
                </a:cubicBezTo>
                <a:cubicBezTo>
                  <a:pt x="1696641" y="2053829"/>
                  <a:pt x="1694161" y="2056309"/>
                  <a:pt x="1689199" y="2061270"/>
                </a:cubicBezTo>
                <a:close/>
                <a:moveTo>
                  <a:pt x="1607344" y="2053829"/>
                </a:moveTo>
                <a:cubicBezTo>
                  <a:pt x="1612305" y="2053829"/>
                  <a:pt x="1614785" y="2053829"/>
                  <a:pt x="1614785" y="2053829"/>
                </a:cubicBezTo>
                <a:lnTo>
                  <a:pt x="1614785" y="2061270"/>
                </a:lnTo>
                <a:close/>
                <a:moveTo>
                  <a:pt x="5834062" y="2046387"/>
                </a:moveTo>
                <a:cubicBezTo>
                  <a:pt x="5834062" y="2051349"/>
                  <a:pt x="5835303" y="2053829"/>
                  <a:pt x="5837783" y="2053829"/>
                </a:cubicBezTo>
                <a:cubicBezTo>
                  <a:pt x="5840263" y="2053829"/>
                  <a:pt x="5841504" y="2052589"/>
                  <a:pt x="5841504" y="2050108"/>
                </a:cubicBezTo>
                <a:cubicBezTo>
                  <a:pt x="5841504" y="2047628"/>
                  <a:pt x="5839024" y="2046387"/>
                  <a:pt x="5834062" y="2046387"/>
                </a:cubicBezTo>
                <a:close/>
                <a:moveTo>
                  <a:pt x="5395019" y="2046387"/>
                </a:moveTo>
                <a:cubicBezTo>
                  <a:pt x="5390058" y="2046387"/>
                  <a:pt x="5387578" y="2048868"/>
                  <a:pt x="5387578" y="2053829"/>
                </a:cubicBezTo>
                <a:lnTo>
                  <a:pt x="5395019" y="2053829"/>
                </a:lnTo>
                <a:close/>
                <a:moveTo>
                  <a:pt x="5372695" y="2046387"/>
                </a:moveTo>
                <a:lnTo>
                  <a:pt x="5372695" y="2053829"/>
                </a:lnTo>
                <a:cubicBezTo>
                  <a:pt x="5377656" y="2053829"/>
                  <a:pt x="5380136" y="2052589"/>
                  <a:pt x="5380136" y="2050108"/>
                </a:cubicBezTo>
                <a:cubicBezTo>
                  <a:pt x="5380136" y="2047628"/>
                  <a:pt x="5377656" y="2046387"/>
                  <a:pt x="5372695" y="2046387"/>
                </a:cubicBezTo>
                <a:close/>
                <a:moveTo>
                  <a:pt x="1875235" y="2046387"/>
                </a:moveTo>
                <a:lnTo>
                  <a:pt x="1875235" y="2061270"/>
                </a:lnTo>
                <a:cubicBezTo>
                  <a:pt x="1875235" y="2063751"/>
                  <a:pt x="1875235" y="2065921"/>
                  <a:pt x="1875235" y="2067781"/>
                </a:cubicBezTo>
                <a:lnTo>
                  <a:pt x="1875235" y="2068712"/>
                </a:lnTo>
                <a:cubicBezTo>
                  <a:pt x="1870274" y="2068712"/>
                  <a:pt x="1867793" y="2063751"/>
                  <a:pt x="1867793" y="2053829"/>
                </a:cubicBezTo>
                <a:close/>
                <a:moveTo>
                  <a:pt x="1741289" y="2046387"/>
                </a:moveTo>
                <a:lnTo>
                  <a:pt x="1748731" y="2053829"/>
                </a:lnTo>
                <a:cubicBezTo>
                  <a:pt x="1743770" y="2053829"/>
                  <a:pt x="1741289" y="2052589"/>
                  <a:pt x="1741289" y="2050108"/>
                </a:cubicBezTo>
                <a:cubicBezTo>
                  <a:pt x="1741289" y="2047628"/>
                  <a:pt x="1741289" y="2046387"/>
                  <a:pt x="1741289" y="2046387"/>
                </a:cubicBezTo>
                <a:close/>
                <a:moveTo>
                  <a:pt x="1086446" y="2046387"/>
                </a:moveTo>
                <a:lnTo>
                  <a:pt x="1101328" y="2046387"/>
                </a:lnTo>
                <a:cubicBezTo>
                  <a:pt x="1101328" y="2046387"/>
                  <a:pt x="1103809" y="2051349"/>
                  <a:pt x="1108770" y="2061270"/>
                </a:cubicBezTo>
                <a:cubicBezTo>
                  <a:pt x="1113731" y="2071192"/>
                  <a:pt x="1113731" y="2077393"/>
                  <a:pt x="1108770" y="2079874"/>
                </a:cubicBezTo>
                <a:cubicBezTo>
                  <a:pt x="1103809" y="2082354"/>
                  <a:pt x="1098848" y="2078634"/>
                  <a:pt x="1093887" y="2068712"/>
                </a:cubicBezTo>
                <a:cubicBezTo>
                  <a:pt x="1088926" y="2058790"/>
                  <a:pt x="1086446" y="2051349"/>
                  <a:pt x="1086446" y="2046387"/>
                </a:cubicBezTo>
                <a:close/>
                <a:moveTo>
                  <a:pt x="5775461" y="2041736"/>
                </a:moveTo>
                <a:cubicBezTo>
                  <a:pt x="5774841" y="2042357"/>
                  <a:pt x="5774531" y="2043907"/>
                  <a:pt x="5774531" y="2046387"/>
                </a:cubicBezTo>
                <a:cubicBezTo>
                  <a:pt x="5779492" y="2046387"/>
                  <a:pt x="5780732" y="2045147"/>
                  <a:pt x="5778252" y="2042667"/>
                </a:cubicBezTo>
                <a:cubicBezTo>
                  <a:pt x="5777012" y="2041427"/>
                  <a:pt x="5776082" y="2041117"/>
                  <a:pt x="5775461" y="2041736"/>
                </a:cubicBezTo>
                <a:close/>
                <a:moveTo>
                  <a:pt x="6221015" y="2038946"/>
                </a:moveTo>
                <a:cubicBezTo>
                  <a:pt x="6206133" y="2053829"/>
                  <a:pt x="6198691" y="2058790"/>
                  <a:pt x="6198691" y="2053829"/>
                </a:cubicBezTo>
                <a:cubicBezTo>
                  <a:pt x="6198691" y="2053829"/>
                  <a:pt x="6198691" y="2052589"/>
                  <a:pt x="6198691" y="2050108"/>
                </a:cubicBezTo>
                <a:cubicBezTo>
                  <a:pt x="6198691" y="2047628"/>
                  <a:pt x="6201171" y="2046387"/>
                  <a:pt x="6206133" y="2046387"/>
                </a:cubicBezTo>
                <a:close/>
                <a:moveTo>
                  <a:pt x="6161484" y="2038946"/>
                </a:moveTo>
                <a:cubicBezTo>
                  <a:pt x="6161484" y="2043907"/>
                  <a:pt x="6163964" y="2043907"/>
                  <a:pt x="6168926" y="2038946"/>
                </a:cubicBezTo>
                <a:lnTo>
                  <a:pt x="6161484" y="2046387"/>
                </a:lnTo>
                <a:lnTo>
                  <a:pt x="6154043" y="2046387"/>
                </a:lnTo>
                <a:close/>
                <a:moveTo>
                  <a:pt x="1986856" y="2038946"/>
                </a:moveTo>
                <a:lnTo>
                  <a:pt x="1986856" y="2053829"/>
                </a:lnTo>
                <a:lnTo>
                  <a:pt x="1986856" y="2076153"/>
                </a:lnTo>
                <a:cubicBezTo>
                  <a:pt x="1986856" y="2081114"/>
                  <a:pt x="1985616" y="2083594"/>
                  <a:pt x="1983135" y="2083594"/>
                </a:cubicBezTo>
                <a:cubicBezTo>
                  <a:pt x="1980655" y="2083594"/>
                  <a:pt x="1979414" y="2081114"/>
                  <a:pt x="1979414" y="2076153"/>
                </a:cubicBezTo>
                <a:cubicBezTo>
                  <a:pt x="1979414" y="2071192"/>
                  <a:pt x="1979414" y="2063751"/>
                  <a:pt x="1979414" y="2053829"/>
                </a:cubicBezTo>
                <a:close/>
                <a:moveTo>
                  <a:pt x="1220391" y="2038946"/>
                </a:moveTo>
                <a:lnTo>
                  <a:pt x="1220391" y="2046387"/>
                </a:lnTo>
                <a:cubicBezTo>
                  <a:pt x="1215430" y="2051349"/>
                  <a:pt x="1212949" y="2053829"/>
                  <a:pt x="1212949" y="2053829"/>
                </a:cubicBezTo>
                <a:lnTo>
                  <a:pt x="1212949" y="2046387"/>
                </a:lnTo>
                <a:close/>
                <a:moveTo>
                  <a:pt x="2033365" y="2034295"/>
                </a:moveTo>
                <a:cubicBezTo>
                  <a:pt x="2034605" y="2034915"/>
                  <a:pt x="2036465" y="2036466"/>
                  <a:pt x="2038945" y="2038946"/>
                </a:cubicBezTo>
                <a:cubicBezTo>
                  <a:pt x="2038945" y="2043907"/>
                  <a:pt x="2038945" y="2046387"/>
                  <a:pt x="2038945" y="2046387"/>
                </a:cubicBezTo>
                <a:cubicBezTo>
                  <a:pt x="2033985" y="2046387"/>
                  <a:pt x="2031504" y="2045147"/>
                  <a:pt x="2031504" y="2042667"/>
                </a:cubicBezTo>
                <a:cubicBezTo>
                  <a:pt x="2031504" y="2040187"/>
                  <a:pt x="2031504" y="2037706"/>
                  <a:pt x="2031504" y="2035225"/>
                </a:cubicBezTo>
                <a:cubicBezTo>
                  <a:pt x="2031504" y="2033985"/>
                  <a:pt x="2032124" y="2033675"/>
                  <a:pt x="2033365" y="2034295"/>
                </a:cubicBezTo>
                <a:close/>
                <a:moveTo>
                  <a:pt x="5919638" y="2031505"/>
                </a:moveTo>
                <a:cubicBezTo>
                  <a:pt x="5917158" y="2031505"/>
                  <a:pt x="5915918" y="2033985"/>
                  <a:pt x="5915918" y="2038946"/>
                </a:cubicBezTo>
                <a:cubicBezTo>
                  <a:pt x="5915918" y="2043907"/>
                  <a:pt x="5914677" y="2047628"/>
                  <a:pt x="5912197" y="2050108"/>
                </a:cubicBezTo>
                <a:cubicBezTo>
                  <a:pt x="5909717" y="2052589"/>
                  <a:pt x="5910956" y="2053829"/>
                  <a:pt x="5915918" y="2053829"/>
                </a:cubicBezTo>
                <a:cubicBezTo>
                  <a:pt x="5920879" y="2053829"/>
                  <a:pt x="5923359" y="2050108"/>
                  <a:pt x="5923359" y="2042667"/>
                </a:cubicBezTo>
                <a:cubicBezTo>
                  <a:pt x="5923359" y="2035225"/>
                  <a:pt x="5922119" y="2031505"/>
                  <a:pt x="5919638" y="2031505"/>
                </a:cubicBezTo>
                <a:close/>
                <a:moveTo>
                  <a:pt x="2061270" y="2031505"/>
                </a:moveTo>
                <a:cubicBezTo>
                  <a:pt x="2066231" y="2031505"/>
                  <a:pt x="2068711" y="2031505"/>
                  <a:pt x="2068711" y="2031505"/>
                </a:cubicBezTo>
                <a:cubicBezTo>
                  <a:pt x="2068711" y="2031505"/>
                  <a:pt x="2068711" y="2032745"/>
                  <a:pt x="2068711" y="2035225"/>
                </a:cubicBezTo>
                <a:cubicBezTo>
                  <a:pt x="2068711" y="2037706"/>
                  <a:pt x="2066231" y="2038946"/>
                  <a:pt x="2061270" y="2038946"/>
                </a:cubicBezTo>
                <a:cubicBezTo>
                  <a:pt x="2056309" y="2038946"/>
                  <a:pt x="2053828" y="2037706"/>
                  <a:pt x="2053828" y="2035225"/>
                </a:cubicBezTo>
                <a:cubicBezTo>
                  <a:pt x="2053828" y="2032745"/>
                  <a:pt x="2056309" y="2031505"/>
                  <a:pt x="2061270" y="2031505"/>
                </a:cubicBezTo>
                <a:close/>
                <a:moveTo>
                  <a:pt x="1875235" y="2031505"/>
                </a:moveTo>
                <a:cubicBezTo>
                  <a:pt x="1880195" y="2031505"/>
                  <a:pt x="1882676" y="2032745"/>
                  <a:pt x="1882676" y="2035225"/>
                </a:cubicBezTo>
                <a:cubicBezTo>
                  <a:pt x="1882676" y="2037706"/>
                  <a:pt x="1882676" y="2038946"/>
                  <a:pt x="1882676" y="2038946"/>
                </a:cubicBezTo>
                <a:lnTo>
                  <a:pt x="1875235" y="2038946"/>
                </a:lnTo>
                <a:close/>
                <a:moveTo>
                  <a:pt x="1525489" y="2031505"/>
                </a:moveTo>
                <a:cubicBezTo>
                  <a:pt x="1525489" y="2031505"/>
                  <a:pt x="1525489" y="2033985"/>
                  <a:pt x="1525489" y="2038946"/>
                </a:cubicBezTo>
                <a:cubicBezTo>
                  <a:pt x="1525489" y="2038946"/>
                  <a:pt x="1524248" y="2037706"/>
                  <a:pt x="1521768" y="2035225"/>
                </a:cubicBezTo>
                <a:cubicBezTo>
                  <a:pt x="1519287" y="2032745"/>
                  <a:pt x="1520528" y="2031505"/>
                  <a:pt x="1525489" y="2031505"/>
                </a:cubicBezTo>
                <a:close/>
                <a:moveTo>
                  <a:pt x="1311315" y="2029179"/>
                </a:moveTo>
                <a:cubicBezTo>
                  <a:pt x="1312091" y="2029490"/>
                  <a:pt x="1312788" y="2030264"/>
                  <a:pt x="1313408" y="2031505"/>
                </a:cubicBezTo>
                <a:cubicBezTo>
                  <a:pt x="1315889" y="2036466"/>
                  <a:pt x="1315889" y="2041427"/>
                  <a:pt x="1313408" y="2046387"/>
                </a:cubicBezTo>
                <a:cubicBezTo>
                  <a:pt x="1310928" y="2051349"/>
                  <a:pt x="1307207" y="2051349"/>
                  <a:pt x="1302246" y="2046387"/>
                </a:cubicBezTo>
                <a:lnTo>
                  <a:pt x="1302246" y="2038946"/>
                </a:lnTo>
                <a:cubicBezTo>
                  <a:pt x="1305967" y="2031505"/>
                  <a:pt x="1308990" y="2028249"/>
                  <a:pt x="1311315" y="2029179"/>
                </a:cubicBezTo>
                <a:close/>
                <a:moveTo>
                  <a:pt x="6020097" y="2024063"/>
                </a:moveTo>
                <a:lnTo>
                  <a:pt x="6005215" y="2031505"/>
                </a:lnTo>
                <a:lnTo>
                  <a:pt x="5975449" y="2046387"/>
                </a:lnTo>
                <a:lnTo>
                  <a:pt x="5968008" y="2046387"/>
                </a:lnTo>
                <a:lnTo>
                  <a:pt x="5964287" y="2046387"/>
                </a:lnTo>
                <a:cubicBezTo>
                  <a:pt x="5961807" y="2046387"/>
                  <a:pt x="5960566" y="2048868"/>
                  <a:pt x="5960566" y="2053829"/>
                </a:cubicBezTo>
                <a:cubicBezTo>
                  <a:pt x="5955605" y="2053829"/>
                  <a:pt x="5948163" y="2051349"/>
                  <a:pt x="5938242" y="2046387"/>
                </a:cubicBezTo>
                <a:lnTo>
                  <a:pt x="5945683" y="2038946"/>
                </a:lnTo>
                <a:cubicBezTo>
                  <a:pt x="5945683" y="2033985"/>
                  <a:pt x="5941963" y="2032745"/>
                  <a:pt x="5934521" y="2035225"/>
                </a:cubicBezTo>
                <a:cubicBezTo>
                  <a:pt x="5927080" y="2037706"/>
                  <a:pt x="5924600" y="2041427"/>
                  <a:pt x="5927080" y="2046387"/>
                </a:cubicBezTo>
                <a:cubicBezTo>
                  <a:pt x="5929560" y="2051349"/>
                  <a:pt x="5928320" y="2056309"/>
                  <a:pt x="5923359" y="2061270"/>
                </a:cubicBezTo>
                <a:lnTo>
                  <a:pt x="5908476" y="2061270"/>
                </a:lnTo>
                <a:lnTo>
                  <a:pt x="5901035" y="2061270"/>
                </a:lnTo>
                <a:lnTo>
                  <a:pt x="5893594" y="2061270"/>
                </a:lnTo>
                <a:lnTo>
                  <a:pt x="5893594" y="2068712"/>
                </a:lnTo>
                <a:lnTo>
                  <a:pt x="5886152" y="2076153"/>
                </a:lnTo>
                <a:cubicBezTo>
                  <a:pt x="5881191" y="2076153"/>
                  <a:pt x="5877470" y="2077393"/>
                  <a:pt x="5874990" y="2079874"/>
                </a:cubicBezTo>
                <a:cubicBezTo>
                  <a:pt x="5872510" y="2082354"/>
                  <a:pt x="5871269" y="2083594"/>
                  <a:pt x="5871269" y="2083594"/>
                </a:cubicBezTo>
                <a:cubicBezTo>
                  <a:pt x="5876231" y="2088555"/>
                  <a:pt x="5876231" y="2091036"/>
                  <a:pt x="5871269" y="2091036"/>
                </a:cubicBezTo>
                <a:cubicBezTo>
                  <a:pt x="5866308" y="2091036"/>
                  <a:pt x="5865069" y="2092276"/>
                  <a:pt x="5867549" y="2094756"/>
                </a:cubicBezTo>
                <a:cubicBezTo>
                  <a:pt x="5870029" y="2097237"/>
                  <a:pt x="5873749" y="2098477"/>
                  <a:pt x="5878711" y="2098477"/>
                </a:cubicBezTo>
                <a:cubicBezTo>
                  <a:pt x="5883672" y="2098477"/>
                  <a:pt x="5886152" y="2097237"/>
                  <a:pt x="5886152" y="2094756"/>
                </a:cubicBezTo>
                <a:cubicBezTo>
                  <a:pt x="5886152" y="2092276"/>
                  <a:pt x="5888632" y="2088555"/>
                  <a:pt x="5893594" y="2083594"/>
                </a:cubicBezTo>
                <a:cubicBezTo>
                  <a:pt x="5898555" y="2078634"/>
                  <a:pt x="5902276" y="2076153"/>
                  <a:pt x="5904756" y="2076153"/>
                </a:cubicBezTo>
                <a:cubicBezTo>
                  <a:pt x="5907236" y="2076153"/>
                  <a:pt x="5908476" y="2073672"/>
                  <a:pt x="5908476" y="2068712"/>
                </a:cubicBezTo>
                <a:cubicBezTo>
                  <a:pt x="5913438" y="2068712"/>
                  <a:pt x="5915918" y="2068712"/>
                  <a:pt x="5915918" y="2068712"/>
                </a:cubicBezTo>
                <a:cubicBezTo>
                  <a:pt x="5920879" y="2063751"/>
                  <a:pt x="5924600" y="2062510"/>
                  <a:pt x="5927080" y="2064991"/>
                </a:cubicBezTo>
                <a:cubicBezTo>
                  <a:pt x="5929560" y="2067471"/>
                  <a:pt x="5929560" y="2069952"/>
                  <a:pt x="5927080" y="2072432"/>
                </a:cubicBezTo>
                <a:cubicBezTo>
                  <a:pt x="5924600" y="2074913"/>
                  <a:pt x="5920879" y="2076153"/>
                  <a:pt x="5915918" y="2076153"/>
                </a:cubicBezTo>
                <a:cubicBezTo>
                  <a:pt x="5915918" y="2076153"/>
                  <a:pt x="5915918" y="2078634"/>
                  <a:pt x="5915918" y="2083594"/>
                </a:cubicBezTo>
                <a:cubicBezTo>
                  <a:pt x="5910956" y="2083594"/>
                  <a:pt x="5905996" y="2086075"/>
                  <a:pt x="5901035" y="2091036"/>
                </a:cubicBezTo>
                <a:cubicBezTo>
                  <a:pt x="5925839" y="2081114"/>
                  <a:pt x="5939483" y="2076153"/>
                  <a:pt x="5941963" y="2076153"/>
                </a:cubicBezTo>
                <a:cubicBezTo>
                  <a:pt x="5944443" y="2076153"/>
                  <a:pt x="5948163" y="2072432"/>
                  <a:pt x="5953125" y="2064991"/>
                </a:cubicBezTo>
                <a:cubicBezTo>
                  <a:pt x="5958086" y="2057549"/>
                  <a:pt x="5960566" y="2053829"/>
                  <a:pt x="5960566" y="2053829"/>
                </a:cubicBezTo>
                <a:cubicBezTo>
                  <a:pt x="5960566" y="2053829"/>
                  <a:pt x="5963046" y="2051349"/>
                  <a:pt x="5968008" y="2046387"/>
                </a:cubicBezTo>
                <a:lnTo>
                  <a:pt x="5968008" y="2053829"/>
                </a:lnTo>
                <a:cubicBezTo>
                  <a:pt x="5968008" y="2053829"/>
                  <a:pt x="5970488" y="2053829"/>
                  <a:pt x="5975449" y="2053829"/>
                </a:cubicBezTo>
                <a:cubicBezTo>
                  <a:pt x="5980410" y="2053829"/>
                  <a:pt x="5985370" y="2055069"/>
                  <a:pt x="5990332" y="2057549"/>
                </a:cubicBezTo>
                <a:cubicBezTo>
                  <a:pt x="5995293" y="2060030"/>
                  <a:pt x="5995293" y="2058790"/>
                  <a:pt x="5990332" y="2053829"/>
                </a:cubicBezTo>
                <a:lnTo>
                  <a:pt x="5997773" y="2053829"/>
                </a:lnTo>
                <a:lnTo>
                  <a:pt x="6005215" y="2046387"/>
                </a:lnTo>
                <a:lnTo>
                  <a:pt x="6012656" y="2038946"/>
                </a:lnTo>
                <a:cubicBezTo>
                  <a:pt x="6012656" y="2033985"/>
                  <a:pt x="6013897" y="2030264"/>
                  <a:pt x="6016377" y="2027784"/>
                </a:cubicBezTo>
                <a:cubicBezTo>
                  <a:pt x="6018857" y="2025304"/>
                  <a:pt x="6020097" y="2024063"/>
                  <a:pt x="6020097" y="2024063"/>
                </a:cubicBezTo>
                <a:close/>
                <a:moveTo>
                  <a:pt x="5915918" y="2024063"/>
                </a:moveTo>
                <a:cubicBezTo>
                  <a:pt x="5915918" y="2029024"/>
                  <a:pt x="5915918" y="2031505"/>
                  <a:pt x="5915918" y="2031505"/>
                </a:cubicBezTo>
                <a:lnTo>
                  <a:pt x="5923359" y="2024063"/>
                </a:lnTo>
                <a:cubicBezTo>
                  <a:pt x="5923359" y="2024063"/>
                  <a:pt x="5920879" y="2024063"/>
                  <a:pt x="5915918" y="2024063"/>
                </a:cubicBezTo>
                <a:close/>
                <a:moveTo>
                  <a:pt x="1919883" y="2024063"/>
                </a:moveTo>
                <a:lnTo>
                  <a:pt x="1919883" y="2031505"/>
                </a:lnTo>
                <a:lnTo>
                  <a:pt x="1912442" y="2031505"/>
                </a:lnTo>
                <a:cubicBezTo>
                  <a:pt x="1917403" y="2026544"/>
                  <a:pt x="1919883" y="2024063"/>
                  <a:pt x="1919883" y="2024063"/>
                </a:cubicBezTo>
                <a:close/>
                <a:moveTo>
                  <a:pt x="6362402" y="2016622"/>
                </a:moveTo>
                <a:lnTo>
                  <a:pt x="6362402" y="2024063"/>
                </a:lnTo>
                <a:lnTo>
                  <a:pt x="6354961" y="2031505"/>
                </a:lnTo>
                <a:lnTo>
                  <a:pt x="6354961" y="2024063"/>
                </a:lnTo>
                <a:cubicBezTo>
                  <a:pt x="6359922" y="2019102"/>
                  <a:pt x="6362402" y="2016622"/>
                  <a:pt x="6362402" y="2016622"/>
                </a:cubicBezTo>
                <a:close/>
                <a:moveTo>
                  <a:pt x="6273105" y="2016622"/>
                </a:moveTo>
                <a:cubicBezTo>
                  <a:pt x="6273105" y="2016622"/>
                  <a:pt x="6269385" y="2019102"/>
                  <a:pt x="6261943" y="2024063"/>
                </a:cubicBezTo>
                <a:cubicBezTo>
                  <a:pt x="6254502" y="2029024"/>
                  <a:pt x="6248301" y="2031505"/>
                  <a:pt x="6243340" y="2031505"/>
                </a:cubicBezTo>
                <a:lnTo>
                  <a:pt x="6243340" y="2024063"/>
                </a:lnTo>
                <a:close/>
                <a:moveTo>
                  <a:pt x="5878711" y="2016622"/>
                </a:moveTo>
                <a:cubicBezTo>
                  <a:pt x="5873749" y="2016622"/>
                  <a:pt x="5871269" y="2017862"/>
                  <a:pt x="5871269" y="2020342"/>
                </a:cubicBezTo>
                <a:cubicBezTo>
                  <a:pt x="5871269" y="2022823"/>
                  <a:pt x="5872510" y="2024063"/>
                  <a:pt x="5874990" y="2024063"/>
                </a:cubicBezTo>
                <a:cubicBezTo>
                  <a:pt x="5877470" y="2024063"/>
                  <a:pt x="5878711" y="2021583"/>
                  <a:pt x="5878711" y="2016622"/>
                </a:cubicBezTo>
                <a:close/>
                <a:moveTo>
                  <a:pt x="5715000" y="2016622"/>
                </a:moveTo>
                <a:lnTo>
                  <a:pt x="5722441" y="2024063"/>
                </a:lnTo>
                <a:cubicBezTo>
                  <a:pt x="5727402" y="2024063"/>
                  <a:pt x="5729883" y="2021583"/>
                  <a:pt x="5729883" y="2016622"/>
                </a:cubicBezTo>
                <a:cubicBezTo>
                  <a:pt x="5719961" y="2016622"/>
                  <a:pt x="5715000" y="2016622"/>
                  <a:pt x="5715000" y="2016622"/>
                </a:cubicBezTo>
                <a:close/>
                <a:moveTo>
                  <a:pt x="5447109" y="2016622"/>
                </a:moveTo>
                <a:lnTo>
                  <a:pt x="5432226" y="2024063"/>
                </a:lnTo>
                <a:cubicBezTo>
                  <a:pt x="5437188" y="2024063"/>
                  <a:pt x="5440908" y="2024063"/>
                  <a:pt x="5443388" y="2024063"/>
                </a:cubicBezTo>
                <a:cubicBezTo>
                  <a:pt x="5445869" y="2024063"/>
                  <a:pt x="5447109" y="2021583"/>
                  <a:pt x="5447109" y="2016622"/>
                </a:cubicBezTo>
                <a:close/>
                <a:moveTo>
                  <a:pt x="2113360" y="2016622"/>
                </a:moveTo>
                <a:cubicBezTo>
                  <a:pt x="2108399" y="2016622"/>
                  <a:pt x="2105918" y="2019102"/>
                  <a:pt x="2105918" y="2024063"/>
                </a:cubicBezTo>
                <a:lnTo>
                  <a:pt x="2113360" y="2031505"/>
                </a:lnTo>
                <a:cubicBezTo>
                  <a:pt x="2113360" y="2026544"/>
                  <a:pt x="2113360" y="2022823"/>
                  <a:pt x="2113360" y="2020342"/>
                </a:cubicBezTo>
                <a:cubicBezTo>
                  <a:pt x="2113360" y="2017862"/>
                  <a:pt x="2113360" y="2016622"/>
                  <a:pt x="2113360" y="2016622"/>
                </a:cubicBezTo>
                <a:close/>
                <a:moveTo>
                  <a:pt x="1778496" y="2016622"/>
                </a:moveTo>
                <a:cubicBezTo>
                  <a:pt x="1778496" y="2016622"/>
                  <a:pt x="1780977" y="2016622"/>
                  <a:pt x="1785938" y="2016622"/>
                </a:cubicBezTo>
                <a:lnTo>
                  <a:pt x="1785938" y="2024063"/>
                </a:lnTo>
                <a:cubicBezTo>
                  <a:pt x="1780977" y="2024063"/>
                  <a:pt x="1778496" y="2021583"/>
                  <a:pt x="1778496" y="2016622"/>
                </a:cubicBezTo>
                <a:close/>
                <a:moveTo>
                  <a:pt x="1696641" y="2016622"/>
                </a:moveTo>
                <a:lnTo>
                  <a:pt x="1696641" y="2024063"/>
                </a:lnTo>
                <a:lnTo>
                  <a:pt x="1692389" y="2019811"/>
                </a:lnTo>
                <a:lnTo>
                  <a:pt x="1693385" y="2019412"/>
                </a:lnTo>
                <a:cubicBezTo>
                  <a:pt x="1694315" y="2018792"/>
                  <a:pt x="1695401" y="2017862"/>
                  <a:pt x="1696641" y="2016622"/>
                </a:cubicBezTo>
                <a:close/>
                <a:moveTo>
                  <a:pt x="1689199" y="2016622"/>
                </a:moveTo>
                <a:lnTo>
                  <a:pt x="1692389" y="2019811"/>
                </a:lnTo>
                <a:lnTo>
                  <a:pt x="1691060" y="2020343"/>
                </a:lnTo>
                <a:cubicBezTo>
                  <a:pt x="1689820" y="2020343"/>
                  <a:pt x="1689199" y="2019102"/>
                  <a:pt x="1689199" y="2016622"/>
                </a:cubicBezTo>
                <a:close/>
                <a:moveTo>
                  <a:pt x="1674317" y="2016622"/>
                </a:moveTo>
                <a:lnTo>
                  <a:pt x="1666875" y="2031505"/>
                </a:lnTo>
                <a:cubicBezTo>
                  <a:pt x="1666875" y="2026544"/>
                  <a:pt x="1666875" y="2022823"/>
                  <a:pt x="1666875" y="2020342"/>
                </a:cubicBezTo>
                <a:cubicBezTo>
                  <a:pt x="1666875" y="2017862"/>
                  <a:pt x="1669356" y="2016622"/>
                  <a:pt x="1674317" y="2016622"/>
                </a:cubicBezTo>
                <a:close/>
                <a:moveTo>
                  <a:pt x="5839024" y="2011661"/>
                </a:moveTo>
                <a:lnTo>
                  <a:pt x="5819179" y="2016622"/>
                </a:lnTo>
                <a:cubicBezTo>
                  <a:pt x="5799335" y="2026544"/>
                  <a:pt x="5789414" y="2033985"/>
                  <a:pt x="5789414" y="2038946"/>
                </a:cubicBezTo>
                <a:cubicBezTo>
                  <a:pt x="5794375" y="2038946"/>
                  <a:pt x="5796855" y="2038946"/>
                  <a:pt x="5796855" y="2038946"/>
                </a:cubicBezTo>
                <a:lnTo>
                  <a:pt x="5811738" y="2031505"/>
                </a:lnTo>
                <a:cubicBezTo>
                  <a:pt x="5826621" y="2031505"/>
                  <a:pt x="5836542" y="2035225"/>
                  <a:pt x="5841504" y="2042667"/>
                </a:cubicBezTo>
                <a:cubicBezTo>
                  <a:pt x="5846465" y="2050108"/>
                  <a:pt x="5848945" y="2051349"/>
                  <a:pt x="5848945" y="2046387"/>
                </a:cubicBezTo>
                <a:cubicBezTo>
                  <a:pt x="5858867" y="2041427"/>
                  <a:pt x="5866308" y="2036466"/>
                  <a:pt x="5871269" y="2031505"/>
                </a:cubicBezTo>
                <a:lnTo>
                  <a:pt x="5886152" y="2024063"/>
                </a:lnTo>
                <a:cubicBezTo>
                  <a:pt x="5876231" y="2024063"/>
                  <a:pt x="5870029" y="2026544"/>
                  <a:pt x="5867549" y="2031505"/>
                </a:cubicBezTo>
                <a:cubicBezTo>
                  <a:pt x="5865069" y="2036466"/>
                  <a:pt x="5861348" y="2038946"/>
                  <a:pt x="5856386" y="2038946"/>
                </a:cubicBezTo>
                <a:cubicBezTo>
                  <a:pt x="5851425" y="2038946"/>
                  <a:pt x="5848945" y="2036466"/>
                  <a:pt x="5848945" y="2031505"/>
                </a:cubicBezTo>
                <a:cubicBezTo>
                  <a:pt x="5843984" y="2026544"/>
                  <a:pt x="5839024" y="2024063"/>
                  <a:pt x="5834062" y="2024063"/>
                </a:cubicBezTo>
                <a:cubicBezTo>
                  <a:pt x="5829101" y="2024063"/>
                  <a:pt x="5829101" y="2021583"/>
                  <a:pt x="5834062" y="2016622"/>
                </a:cubicBezTo>
                <a:close/>
                <a:moveTo>
                  <a:pt x="6273105" y="2009180"/>
                </a:moveTo>
                <a:cubicBezTo>
                  <a:pt x="6278067" y="2009180"/>
                  <a:pt x="6280547" y="2009180"/>
                  <a:pt x="6280547" y="2009180"/>
                </a:cubicBezTo>
                <a:cubicBezTo>
                  <a:pt x="6280547" y="2014142"/>
                  <a:pt x="6280547" y="2016622"/>
                  <a:pt x="6280547" y="2016622"/>
                </a:cubicBezTo>
                <a:close/>
                <a:moveTo>
                  <a:pt x="6165205" y="2009180"/>
                </a:moveTo>
                <a:cubicBezTo>
                  <a:pt x="6167685" y="2009180"/>
                  <a:pt x="6168926" y="2011661"/>
                  <a:pt x="6168926" y="2016622"/>
                </a:cubicBezTo>
                <a:cubicBezTo>
                  <a:pt x="6168926" y="2021583"/>
                  <a:pt x="6166445" y="2024063"/>
                  <a:pt x="6161484" y="2024063"/>
                </a:cubicBezTo>
                <a:cubicBezTo>
                  <a:pt x="6156523" y="2024063"/>
                  <a:pt x="6152802" y="2022823"/>
                  <a:pt x="6150322" y="2020342"/>
                </a:cubicBezTo>
                <a:cubicBezTo>
                  <a:pt x="6147842" y="2017862"/>
                  <a:pt x="6149081" y="2016622"/>
                  <a:pt x="6154043" y="2016622"/>
                </a:cubicBezTo>
                <a:cubicBezTo>
                  <a:pt x="6159004" y="2016622"/>
                  <a:pt x="6161484" y="2016622"/>
                  <a:pt x="6161484" y="2016622"/>
                </a:cubicBezTo>
                <a:cubicBezTo>
                  <a:pt x="6161484" y="2011661"/>
                  <a:pt x="6162725" y="2009180"/>
                  <a:pt x="6165205" y="2009180"/>
                </a:cubicBezTo>
                <a:close/>
                <a:moveTo>
                  <a:pt x="5893594" y="2009180"/>
                </a:moveTo>
                <a:cubicBezTo>
                  <a:pt x="5893594" y="2009180"/>
                  <a:pt x="5893594" y="2011661"/>
                  <a:pt x="5893594" y="2016622"/>
                </a:cubicBezTo>
                <a:lnTo>
                  <a:pt x="5901035" y="2016622"/>
                </a:lnTo>
                <a:cubicBezTo>
                  <a:pt x="5905996" y="2016622"/>
                  <a:pt x="5908476" y="2014142"/>
                  <a:pt x="5908476" y="2009180"/>
                </a:cubicBezTo>
                <a:close/>
                <a:moveTo>
                  <a:pt x="1160859" y="2009180"/>
                </a:moveTo>
                <a:lnTo>
                  <a:pt x="1160859" y="2024063"/>
                </a:lnTo>
                <a:lnTo>
                  <a:pt x="1168301" y="2031505"/>
                </a:lnTo>
                <a:lnTo>
                  <a:pt x="1168301" y="2038946"/>
                </a:lnTo>
                <a:lnTo>
                  <a:pt x="1168301" y="2046387"/>
                </a:lnTo>
                <a:lnTo>
                  <a:pt x="1175742" y="2053829"/>
                </a:lnTo>
                <a:cubicBezTo>
                  <a:pt x="1175742" y="2058790"/>
                  <a:pt x="1175742" y="2061270"/>
                  <a:pt x="1175742" y="2061270"/>
                </a:cubicBezTo>
                <a:lnTo>
                  <a:pt x="1175742" y="2068712"/>
                </a:lnTo>
                <a:cubicBezTo>
                  <a:pt x="1175742" y="2083594"/>
                  <a:pt x="1173262" y="2094756"/>
                  <a:pt x="1168301" y="2102198"/>
                </a:cubicBezTo>
                <a:cubicBezTo>
                  <a:pt x="1163340" y="2109639"/>
                  <a:pt x="1158379" y="2110879"/>
                  <a:pt x="1153418" y="2105919"/>
                </a:cubicBezTo>
                <a:cubicBezTo>
                  <a:pt x="1138535" y="2095997"/>
                  <a:pt x="1136055" y="2086075"/>
                  <a:pt x="1145977" y="2076153"/>
                </a:cubicBezTo>
                <a:lnTo>
                  <a:pt x="1153418" y="2076153"/>
                </a:lnTo>
                <a:lnTo>
                  <a:pt x="1153418" y="2061270"/>
                </a:lnTo>
                <a:cubicBezTo>
                  <a:pt x="1158379" y="2051349"/>
                  <a:pt x="1159619" y="2045147"/>
                  <a:pt x="1157139" y="2042667"/>
                </a:cubicBezTo>
                <a:cubicBezTo>
                  <a:pt x="1154659" y="2040187"/>
                  <a:pt x="1153418" y="2033985"/>
                  <a:pt x="1153418" y="2024063"/>
                </a:cubicBezTo>
                <a:close/>
                <a:moveTo>
                  <a:pt x="5430366" y="2005460"/>
                </a:moveTo>
                <a:cubicBezTo>
                  <a:pt x="5429126" y="2005460"/>
                  <a:pt x="5427266" y="2006700"/>
                  <a:pt x="5424785" y="2009180"/>
                </a:cubicBezTo>
                <a:cubicBezTo>
                  <a:pt x="5429746" y="2014142"/>
                  <a:pt x="5432226" y="2014142"/>
                  <a:pt x="5432226" y="2009180"/>
                </a:cubicBezTo>
                <a:cubicBezTo>
                  <a:pt x="5432226" y="2006700"/>
                  <a:pt x="5431606" y="2005460"/>
                  <a:pt x="5430366" y="2005460"/>
                </a:cubicBezTo>
                <a:close/>
                <a:moveTo>
                  <a:pt x="6481465" y="2001739"/>
                </a:moveTo>
                <a:cubicBezTo>
                  <a:pt x="6481465" y="2001739"/>
                  <a:pt x="6483945" y="2001739"/>
                  <a:pt x="6488906" y="2001739"/>
                </a:cubicBezTo>
                <a:cubicBezTo>
                  <a:pt x="6493867" y="2001739"/>
                  <a:pt x="6495107" y="2002980"/>
                  <a:pt x="6492627" y="2005460"/>
                </a:cubicBezTo>
                <a:cubicBezTo>
                  <a:pt x="6490147" y="2007940"/>
                  <a:pt x="6487665" y="2009180"/>
                  <a:pt x="6485185" y="2009180"/>
                </a:cubicBezTo>
                <a:cubicBezTo>
                  <a:pt x="6482705" y="2009180"/>
                  <a:pt x="6477744" y="2011661"/>
                  <a:pt x="6470303" y="2016622"/>
                </a:cubicBezTo>
                <a:cubicBezTo>
                  <a:pt x="6462861" y="2021583"/>
                  <a:pt x="6459140" y="2024063"/>
                  <a:pt x="6459140" y="2024063"/>
                </a:cubicBezTo>
                <a:cubicBezTo>
                  <a:pt x="6454179" y="2024063"/>
                  <a:pt x="6451699" y="2024063"/>
                  <a:pt x="6451699" y="2024063"/>
                </a:cubicBezTo>
                <a:cubicBezTo>
                  <a:pt x="6451699" y="2029024"/>
                  <a:pt x="6446738" y="2033985"/>
                  <a:pt x="6436816" y="2038946"/>
                </a:cubicBezTo>
                <a:cubicBezTo>
                  <a:pt x="6426895" y="2043907"/>
                  <a:pt x="6412012" y="2053829"/>
                  <a:pt x="6392168" y="2068712"/>
                </a:cubicBezTo>
                <a:cubicBezTo>
                  <a:pt x="6387206" y="2068712"/>
                  <a:pt x="6383486" y="2069952"/>
                  <a:pt x="6381006" y="2072432"/>
                </a:cubicBezTo>
                <a:cubicBezTo>
                  <a:pt x="6378526" y="2074913"/>
                  <a:pt x="6377285" y="2076153"/>
                  <a:pt x="6377285" y="2076153"/>
                </a:cubicBezTo>
                <a:cubicBezTo>
                  <a:pt x="6367363" y="2081114"/>
                  <a:pt x="6362402" y="2083594"/>
                  <a:pt x="6362402" y="2083594"/>
                </a:cubicBezTo>
                <a:cubicBezTo>
                  <a:pt x="6362402" y="2083594"/>
                  <a:pt x="6362402" y="2082354"/>
                  <a:pt x="6362402" y="2079874"/>
                </a:cubicBezTo>
                <a:cubicBezTo>
                  <a:pt x="6362402" y="2077393"/>
                  <a:pt x="6364882" y="2073672"/>
                  <a:pt x="6369844" y="2068712"/>
                </a:cubicBezTo>
                <a:cubicBezTo>
                  <a:pt x="6394648" y="2053829"/>
                  <a:pt x="6412012" y="2043907"/>
                  <a:pt x="6421933" y="2038946"/>
                </a:cubicBezTo>
                <a:cubicBezTo>
                  <a:pt x="6426895" y="2033985"/>
                  <a:pt x="6431855" y="2031505"/>
                  <a:pt x="6436816" y="2031505"/>
                </a:cubicBezTo>
                <a:cubicBezTo>
                  <a:pt x="6441777" y="2031505"/>
                  <a:pt x="6444258" y="2029024"/>
                  <a:pt x="6444258" y="2024063"/>
                </a:cubicBezTo>
                <a:lnTo>
                  <a:pt x="6459140" y="2016622"/>
                </a:lnTo>
                <a:cubicBezTo>
                  <a:pt x="6464102" y="2011661"/>
                  <a:pt x="6469062" y="2009180"/>
                  <a:pt x="6474023" y="2009180"/>
                </a:cubicBezTo>
                <a:cubicBezTo>
                  <a:pt x="6474023" y="2004220"/>
                  <a:pt x="6476503" y="2001739"/>
                  <a:pt x="6481465" y="2001739"/>
                </a:cubicBezTo>
                <a:close/>
                <a:moveTo>
                  <a:pt x="6176367" y="2001739"/>
                </a:moveTo>
                <a:lnTo>
                  <a:pt x="6176367" y="2016622"/>
                </a:lnTo>
                <a:cubicBezTo>
                  <a:pt x="6171406" y="2016622"/>
                  <a:pt x="6170166" y="2015382"/>
                  <a:pt x="6172646" y="2012901"/>
                </a:cubicBezTo>
                <a:cubicBezTo>
                  <a:pt x="6175126" y="2010421"/>
                  <a:pt x="6176367" y="2006700"/>
                  <a:pt x="6176367" y="2001739"/>
                </a:cubicBezTo>
                <a:close/>
                <a:moveTo>
                  <a:pt x="892969" y="2001739"/>
                </a:moveTo>
                <a:cubicBezTo>
                  <a:pt x="897930" y="2031505"/>
                  <a:pt x="897930" y="2046387"/>
                  <a:pt x="892969" y="2046387"/>
                </a:cubicBezTo>
                <a:cubicBezTo>
                  <a:pt x="888008" y="2046387"/>
                  <a:pt x="884287" y="2042667"/>
                  <a:pt x="881807" y="2035225"/>
                </a:cubicBezTo>
                <a:cubicBezTo>
                  <a:pt x="879326" y="2027784"/>
                  <a:pt x="880567" y="2019102"/>
                  <a:pt x="885528" y="2009180"/>
                </a:cubicBezTo>
                <a:close/>
                <a:moveTo>
                  <a:pt x="6287988" y="1994297"/>
                </a:moveTo>
                <a:lnTo>
                  <a:pt x="6273105" y="2001739"/>
                </a:lnTo>
                <a:lnTo>
                  <a:pt x="6265664" y="2001739"/>
                </a:lnTo>
                <a:cubicBezTo>
                  <a:pt x="6265664" y="2001739"/>
                  <a:pt x="6269385" y="2000499"/>
                  <a:pt x="6276826" y="1998018"/>
                </a:cubicBezTo>
                <a:cubicBezTo>
                  <a:pt x="6284267" y="1995538"/>
                  <a:pt x="6287988" y="1994297"/>
                  <a:pt x="6287988" y="1994297"/>
                </a:cubicBezTo>
                <a:close/>
                <a:moveTo>
                  <a:pt x="6250781" y="1994297"/>
                </a:moveTo>
                <a:cubicBezTo>
                  <a:pt x="6250781" y="1994297"/>
                  <a:pt x="6250781" y="1996778"/>
                  <a:pt x="6250781" y="2001739"/>
                </a:cubicBezTo>
                <a:cubicBezTo>
                  <a:pt x="6250781" y="2001739"/>
                  <a:pt x="6248301" y="2001739"/>
                  <a:pt x="6243340" y="2001739"/>
                </a:cubicBezTo>
                <a:close/>
                <a:moveTo>
                  <a:pt x="5878711" y="1986856"/>
                </a:moveTo>
                <a:cubicBezTo>
                  <a:pt x="5873749" y="1991817"/>
                  <a:pt x="5871269" y="1994297"/>
                  <a:pt x="5871269" y="1994297"/>
                </a:cubicBezTo>
                <a:cubicBezTo>
                  <a:pt x="5861348" y="1989337"/>
                  <a:pt x="5856386" y="1989337"/>
                  <a:pt x="5856386" y="1994297"/>
                </a:cubicBezTo>
                <a:lnTo>
                  <a:pt x="5863828" y="2001739"/>
                </a:lnTo>
                <a:cubicBezTo>
                  <a:pt x="5873749" y="2006700"/>
                  <a:pt x="5878711" y="2006700"/>
                  <a:pt x="5878711" y="2001739"/>
                </a:cubicBezTo>
                <a:lnTo>
                  <a:pt x="5878711" y="1994297"/>
                </a:lnTo>
                <a:cubicBezTo>
                  <a:pt x="5883672" y="1994297"/>
                  <a:pt x="5886152" y="1993057"/>
                  <a:pt x="5886152" y="1990577"/>
                </a:cubicBezTo>
                <a:cubicBezTo>
                  <a:pt x="5886152" y="1988097"/>
                  <a:pt x="5886152" y="1986856"/>
                  <a:pt x="5886152" y="1986856"/>
                </a:cubicBezTo>
                <a:close/>
                <a:moveTo>
                  <a:pt x="5521523" y="1986856"/>
                </a:moveTo>
                <a:cubicBezTo>
                  <a:pt x="5516562" y="1986856"/>
                  <a:pt x="5515322" y="1989337"/>
                  <a:pt x="5517803" y="1994297"/>
                </a:cubicBezTo>
                <a:cubicBezTo>
                  <a:pt x="5520283" y="1999259"/>
                  <a:pt x="5521523" y="2001739"/>
                  <a:pt x="5521523" y="2001739"/>
                </a:cubicBezTo>
                <a:cubicBezTo>
                  <a:pt x="5521523" y="2001739"/>
                  <a:pt x="5521523" y="1999259"/>
                  <a:pt x="5521523" y="1994297"/>
                </a:cubicBezTo>
                <a:cubicBezTo>
                  <a:pt x="5521523" y="1989337"/>
                  <a:pt x="5524003" y="1986856"/>
                  <a:pt x="5528965" y="1986856"/>
                </a:cubicBezTo>
                <a:close/>
                <a:moveTo>
                  <a:pt x="5484316" y="1986856"/>
                </a:moveTo>
                <a:cubicBezTo>
                  <a:pt x="5484316" y="1991817"/>
                  <a:pt x="5484316" y="1994297"/>
                  <a:pt x="5484316" y="1994297"/>
                </a:cubicBezTo>
                <a:lnTo>
                  <a:pt x="5491758" y="1994297"/>
                </a:lnTo>
                <a:cubicBezTo>
                  <a:pt x="5491758" y="1989337"/>
                  <a:pt x="5489277" y="1986856"/>
                  <a:pt x="5484316" y="1986856"/>
                </a:cubicBezTo>
                <a:close/>
                <a:moveTo>
                  <a:pt x="2053828" y="1986856"/>
                </a:moveTo>
                <a:cubicBezTo>
                  <a:pt x="2053828" y="1991817"/>
                  <a:pt x="2053828" y="1994297"/>
                  <a:pt x="2053828" y="1994297"/>
                </a:cubicBezTo>
                <a:cubicBezTo>
                  <a:pt x="2053828" y="1994297"/>
                  <a:pt x="2053828" y="1996778"/>
                  <a:pt x="2053828" y="2001739"/>
                </a:cubicBezTo>
                <a:lnTo>
                  <a:pt x="2046387" y="1994297"/>
                </a:lnTo>
                <a:close/>
                <a:moveTo>
                  <a:pt x="1793379" y="1986856"/>
                </a:moveTo>
                <a:lnTo>
                  <a:pt x="1808262" y="1986856"/>
                </a:lnTo>
                <a:cubicBezTo>
                  <a:pt x="1808262" y="1991817"/>
                  <a:pt x="1809502" y="1994297"/>
                  <a:pt x="1811983" y="1994297"/>
                </a:cubicBezTo>
                <a:cubicBezTo>
                  <a:pt x="1814463" y="1994297"/>
                  <a:pt x="1815703" y="1994297"/>
                  <a:pt x="1815703" y="1994297"/>
                </a:cubicBezTo>
                <a:lnTo>
                  <a:pt x="1815703" y="2009180"/>
                </a:lnTo>
                <a:lnTo>
                  <a:pt x="1808262" y="2009180"/>
                </a:lnTo>
                <a:cubicBezTo>
                  <a:pt x="1808262" y="2004220"/>
                  <a:pt x="1805781" y="1999259"/>
                  <a:pt x="1800821" y="1994297"/>
                </a:cubicBezTo>
                <a:close/>
                <a:moveTo>
                  <a:pt x="1756172" y="1986856"/>
                </a:moveTo>
                <a:cubicBezTo>
                  <a:pt x="1761133" y="1986856"/>
                  <a:pt x="1763614" y="1989337"/>
                  <a:pt x="1763614" y="1994297"/>
                </a:cubicBezTo>
                <a:lnTo>
                  <a:pt x="1756172" y="1994297"/>
                </a:lnTo>
                <a:cubicBezTo>
                  <a:pt x="1756172" y="1994297"/>
                  <a:pt x="1756172" y="1991817"/>
                  <a:pt x="1756172" y="1986856"/>
                </a:cubicBezTo>
                <a:close/>
                <a:moveTo>
                  <a:pt x="1503164" y="1986856"/>
                </a:moveTo>
                <a:lnTo>
                  <a:pt x="1510606" y="1986856"/>
                </a:lnTo>
                <a:lnTo>
                  <a:pt x="1510606" y="1994297"/>
                </a:lnTo>
                <a:cubicBezTo>
                  <a:pt x="1505645" y="1989337"/>
                  <a:pt x="1503164" y="1986856"/>
                  <a:pt x="1503164" y="1986856"/>
                </a:cubicBezTo>
                <a:close/>
                <a:moveTo>
                  <a:pt x="1302246" y="1986856"/>
                </a:moveTo>
                <a:lnTo>
                  <a:pt x="1309688" y="1986856"/>
                </a:lnTo>
                <a:cubicBezTo>
                  <a:pt x="1309688" y="1986856"/>
                  <a:pt x="1309688" y="1989337"/>
                  <a:pt x="1309688" y="1994297"/>
                </a:cubicBezTo>
                <a:cubicBezTo>
                  <a:pt x="1304727" y="1994297"/>
                  <a:pt x="1302246" y="1991817"/>
                  <a:pt x="1302246" y="1986856"/>
                </a:cubicBezTo>
                <a:close/>
                <a:moveTo>
                  <a:pt x="1160859" y="1986856"/>
                </a:moveTo>
                <a:cubicBezTo>
                  <a:pt x="1160859" y="1991817"/>
                  <a:pt x="1160859" y="1994297"/>
                  <a:pt x="1160859" y="1994297"/>
                </a:cubicBezTo>
                <a:cubicBezTo>
                  <a:pt x="1160859" y="1994297"/>
                  <a:pt x="1160859" y="1996778"/>
                  <a:pt x="1160859" y="2001739"/>
                </a:cubicBezTo>
                <a:lnTo>
                  <a:pt x="1153418" y="1994297"/>
                </a:lnTo>
                <a:close/>
                <a:moveTo>
                  <a:pt x="6481465" y="1979415"/>
                </a:moveTo>
                <a:cubicBezTo>
                  <a:pt x="6481465" y="1984376"/>
                  <a:pt x="6478985" y="1989337"/>
                  <a:pt x="6474023" y="1994297"/>
                </a:cubicBezTo>
                <a:cubicBezTo>
                  <a:pt x="6459140" y="1999259"/>
                  <a:pt x="6451699" y="2001739"/>
                  <a:pt x="6451699" y="2001739"/>
                </a:cubicBezTo>
                <a:lnTo>
                  <a:pt x="6466582" y="1986856"/>
                </a:lnTo>
                <a:close/>
                <a:moveTo>
                  <a:pt x="6221015" y="1979415"/>
                </a:moveTo>
                <a:lnTo>
                  <a:pt x="6228457" y="1979415"/>
                </a:lnTo>
                <a:cubicBezTo>
                  <a:pt x="6228457" y="1984376"/>
                  <a:pt x="6225977" y="1986856"/>
                  <a:pt x="6221015" y="1986856"/>
                </a:cubicBezTo>
                <a:close/>
                <a:moveTo>
                  <a:pt x="6124277" y="1979415"/>
                </a:moveTo>
                <a:cubicBezTo>
                  <a:pt x="6124277" y="1979415"/>
                  <a:pt x="6121797" y="1981895"/>
                  <a:pt x="6116836" y="1986856"/>
                </a:cubicBezTo>
                <a:lnTo>
                  <a:pt x="6109394" y="1986856"/>
                </a:lnTo>
                <a:cubicBezTo>
                  <a:pt x="6119316" y="1981895"/>
                  <a:pt x="6124277" y="1979415"/>
                  <a:pt x="6124277" y="1979415"/>
                </a:cubicBezTo>
                <a:close/>
                <a:moveTo>
                  <a:pt x="5968008" y="1979415"/>
                </a:moveTo>
                <a:cubicBezTo>
                  <a:pt x="5948163" y="1979415"/>
                  <a:pt x="5933281" y="1986856"/>
                  <a:pt x="5923359" y="2001739"/>
                </a:cubicBezTo>
                <a:lnTo>
                  <a:pt x="5938242" y="2009180"/>
                </a:lnTo>
                <a:cubicBezTo>
                  <a:pt x="5953125" y="2009180"/>
                  <a:pt x="5960566" y="2007940"/>
                  <a:pt x="5960566" y="2005460"/>
                </a:cubicBezTo>
                <a:cubicBezTo>
                  <a:pt x="5960566" y="2002980"/>
                  <a:pt x="5960566" y="1999259"/>
                  <a:pt x="5960566" y="1994297"/>
                </a:cubicBezTo>
                <a:close/>
                <a:moveTo>
                  <a:pt x="5677793" y="1979415"/>
                </a:moveTo>
                <a:cubicBezTo>
                  <a:pt x="5677793" y="1979415"/>
                  <a:pt x="5677793" y="1981895"/>
                  <a:pt x="5677793" y="1986856"/>
                </a:cubicBezTo>
                <a:cubicBezTo>
                  <a:pt x="5672831" y="1986856"/>
                  <a:pt x="5667871" y="1989337"/>
                  <a:pt x="5662910" y="1994297"/>
                </a:cubicBezTo>
                <a:cubicBezTo>
                  <a:pt x="5657949" y="1999259"/>
                  <a:pt x="5652988" y="2001739"/>
                  <a:pt x="5648027" y="2001739"/>
                </a:cubicBezTo>
                <a:lnTo>
                  <a:pt x="5640586" y="2001739"/>
                </a:lnTo>
                <a:cubicBezTo>
                  <a:pt x="5640586" y="2006700"/>
                  <a:pt x="5636865" y="2010421"/>
                  <a:pt x="5629424" y="2012901"/>
                </a:cubicBezTo>
                <a:cubicBezTo>
                  <a:pt x="5621982" y="2015382"/>
                  <a:pt x="5615781" y="2016622"/>
                  <a:pt x="5610820" y="2016622"/>
                </a:cubicBezTo>
                <a:cubicBezTo>
                  <a:pt x="5610820" y="2016622"/>
                  <a:pt x="5608340" y="2019102"/>
                  <a:pt x="5603379" y="2024063"/>
                </a:cubicBezTo>
                <a:lnTo>
                  <a:pt x="5595937" y="2031505"/>
                </a:lnTo>
                <a:cubicBezTo>
                  <a:pt x="5600899" y="2031505"/>
                  <a:pt x="5603379" y="2031505"/>
                  <a:pt x="5603379" y="2031505"/>
                </a:cubicBezTo>
                <a:lnTo>
                  <a:pt x="5625703" y="2024063"/>
                </a:lnTo>
                <a:cubicBezTo>
                  <a:pt x="5640586" y="2014142"/>
                  <a:pt x="5650507" y="2011661"/>
                  <a:pt x="5655469" y="2016622"/>
                </a:cubicBezTo>
                <a:cubicBezTo>
                  <a:pt x="5655469" y="2016622"/>
                  <a:pt x="5656709" y="2015382"/>
                  <a:pt x="5659189" y="2012901"/>
                </a:cubicBezTo>
                <a:cubicBezTo>
                  <a:pt x="5661669" y="2010421"/>
                  <a:pt x="5665390" y="2009180"/>
                  <a:pt x="5670351" y="2009180"/>
                </a:cubicBezTo>
                <a:cubicBezTo>
                  <a:pt x="5675313" y="1999259"/>
                  <a:pt x="5680273" y="1994297"/>
                  <a:pt x="5685234" y="1994297"/>
                </a:cubicBezTo>
                <a:lnTo>
                  <a:pt x="5685234" y="1986856"/>
                </a:lnTo>
                <a:lnTo>
                  <a:pt x="5677793" y="1986856"/>
                </a:lnTo>
                <a:lnTo>
                  <a:pt x="5685234" y="1979415"/>
                </a:lnTo>
                <a:cubicBezTo>
                  <a:pt x="5680273" y="1979415"/>
                  <a:pt x="5677793" y="1979415"/>
                  <a:pt x="5677793" y="1979415"/>
                </a:cubicBezTo>
                <a:close/>
                <a:moveTo>
                  <a:pt x="5469433" y="1979415"/>
                </a:moveTo>
                <a:cubicBezTo>
                  <a:pt x="5469433" y="1979415"/>
                  <a:pt x="5469433" y="1981895"/>
                  <a:pt x="5469433" y="1986856"/>
                </a:cubicBezTo>
                <a:cubicBezTo>
                  <a:pt x="5469433" y="1986856"/>
                  <a:pt x="5466953" y="1986856"/>
                  <a:pt x="5461992" y="1986856"/>
                </a:cubicBezTo>
                <a:cubicBezTo>
                  <a:pt x="5466953" y="1981895"/>
                  <a:pt x="5469433" y="1979415"/>
                  <a:pt x="5469433" y="1979415"/>
                </a:cubicBezTo>
                <a:close/>
                <a:moveTo>
                  <a:pt x="2161729" y="1979415"/>
                </a:moveTo>
                <a:cubicBezTo>
                  <a:pt x="2164209" y="1979415"/>
                  <a:pt x="2165450" y="1981895"/>
                  <a:pt x="2165450" y="1986856"/>
                </a:cubicBezTo>
                <a:cubicBezTo>
                  <a:pt x="2160489" y="1986856"/>
                  <a:pt x="2158008" y="1985616"/>
                  <a:pt x="2158008" y="1983135"/>
                </a:cubicBezTo>
                <a:cubicBezTo>
                  <a:pt x="2158008" y="1980655"/>
                  <a:pt x="2159248" y="1979415"/>
                  <a:pt x="2161729" y="1979415"/>
                </a:cubicBezTo>
                <a:close/>
                <a:moveTo>
                  <a:pt x="1555254" y="1979415"/>
                </a:moveTo>
                <a:lnTo>
                  <a:pt x="1562696" y="1994297"/>
                </a:lnTo>
                <a:cubicBezTo>
                  <a:pt x="1562696" y="2004220"/>
                  <a:pt x="1565176" y="2009180"/>
                  <a:pt x="1570137" y="2009180"/>
                </a:cubicBezTo>
                <a:cubicBezTo>
                  <a:pt x="1575098" y="2009180"/>
                  <a:pt x="1577578" y="2014142"/>
                  <a:pt x="1577578" y="2024063"/>
                </a:cubicBezTo>
                <a:lnTo>
                  <a:pt x="1585020" y="2031505"/>
                </a:lnTo>
                <a:lnTo>
                  <a:pt x="1585020" y="2046387"/>
                </a:lnTo>
                <a:cubicBezTo>
                  <a:pt x="1585020" y="2056309"/>
                  <a:pt x="1583779" y="2061270"/>
                  <a:pt x="1581299" y="2061270"/>
                </a:cubicBezTo>
                <a:cubicBezTo>
                  <a:pt x="1578819" y="2061270"/>
                  <a:pt x="1575098" y="2053829"/>
                  <a:pt x="1570137" y="2038946"/>
                </a:cubicBezTo>
                <a:cubicBezTo>
                  <a:pt x="1565176" y="2033985"/>
                  <a:pt x="1561455" y="2027784"/>
                  <a:pt x="1558975" y="2020342"/>
                </a:cubicBezTo>
                <a:cubicBezTo>
                  <a:pt x="1556495" y="2012901"/>
                  <a:pt x="1555254" y="2006700"/>
                  <a:pt x="1555254" y="2001739"/>
                </a:cubicBezTo>
                <a:close/>
                <a:moveTo>
                  <a:pt x="885528" y="1979415"/>
                </a:moveTo>
                <a:lnTo>
                  <a:pt x="892969" y="1979415"/>
                </a:lnTo>
                <a:lnTo>
                  <a:pt x="892969" y="1986856"/>
                </a:lnTo>
                <a:close/>
                <a:moveTo>
                  <a:pt x="5712519" y="1974454"/>
                </a:moveTo>
                <a:lnTo>
                  <a:pt x="5707558" y="1979415"/>
                </a:lnTo>
                <a:lnTo>
                  <a:pt x="5715000" y="1979415"/>
                </a:lnTo>
                <a:close/>
                <a:moveTo>
                  <a:pt x="6049863" y="1973834"/>
                </a:moveTo>
                <a:lnTo>
                  <a:pt x="6049863" y="1979415"/>
                </a:lnTo>
                <a:cubicBezTo>
                  <a:pt x="6049863" y="1984376"/>
                  <a:pt x="6049863" y="1986856"/>
                  <a:pt x="6049863" y="1986856"/>
                </a:cubicBezTo>
                <a:cubicBezTo>
                  <a:pt x="6049863" y="1991817"/>
                  <a:pt x="6047383" y="1993057"/>
                  <a:pt x="6042422" y="1990577"/>
                </a:cubicBezTo>
                <a:cubicBezTo>
                  <a:pt x="6037460" y="1988097"/>
                  <a:pt x="6037460" y="1984376"/>
                  <a:pt x="6042422" y="1979415"/>
                </a:cubicBezTo>
                <a:close/>
                <a:moveTo>
                  <a:pt x="6049863" y="1971973"/>
                </a:moveTo>
                <a:lnTo>
                  <a:pt x="6050926" y="1973037"/>
                </a:lnTo>
                <a:lnTo>
                  <a:pt x="6049863" y="1973834"/>
                </a:lnTo>
                <a:cubicBezTo>
                  <a:pt x="6049863" y="1972594"/>
                  <a:pt x="6049863" y="1971973"/>
                  <a:pt x="6049863" y="1971973"/>
                </a:cubicBezTo>
                <a:close/>
                <a:moveTo>
                  <a:pt x="5901035" y="1971973"/>
                </a:moveTo>
                <a:cubicBezTo>
                  <a:pt x="5896074" y="1976935"/>
                  <a:pt x="5893594" y="1979415"/>
                  <a:pt x="5893594" y="1979415"/>
                </a:cubicBezTo>
                <a:cubicBezTo>
                  <a:pt x="5893594" y="1984376"/>
                  <a:pt x="5896074" y="1985616"/>
                  <a:pt x="5901035" y="1983135"/>
                </a:cubicBezTo>
                <a:cubicBezTo>
                  <a:pt x="5905996" y="1980655"/>
                  <a:pt x="5908476" y="1979415"/>
                  <a:pt x="5908476" y="1979415"/>
                </a:cubicBezTo>
                <a:cubicBezTo>
                  <a:pt x="5908476" y="1974454"/>
                  <a:pt x="5905996" y="1971973"/>
                  <a:pt x="5901035" y="1971973"/>
                </a:cubicBezTo>
                <a:close/>
                <a:moveTo>
                  <a:pt x="5811738" y="1971973"/>
                </a:moveTo>
                <a:cubicBezTo>
                  <a:pt x="5806777" y="1971973"/>
                  <a:pt x="5804297" y="1974454"/>
                  <a:pt x="5804297" y="1979415"/>
                </a:cubicBezTo>
                <a:lnTo>
                  <a:pt x="5781972" y="1986856"/>
                </a:lnTo>
                <a:cubicBezTo>
                  <a:pt x="5781972" y="1986856"/>
                  <a:pt x="5779492" y="1986856"/>
                  <a:pt x="5774531" y="1986856"/>
                </a:cubicBezTo>
                <a:lnTo>
                  <a:pt x="5774531" y="1994297"/>
                </a:lnTo>
                <a:lnTo>
                  <a:pt x="5774531" y="2001739"/>
                </a:lnTo>
                <a:lnTo>
                  <a:pt x="5774531" y="2009180"/>
                </a:lnTo>
                <a:lnTo>
                  <a:pt x="5781972" y="1994297"/>
                </a:lnTo>
                <a:cubicBezTo>
                  <a:pt x="5786934" y="1984376"/>
                  <a:pt x="5791894" y="1984376"/>
                  <a:pt x="5796855" y="1994297"/>
                </a:cubicBezTo>
                <a:lnTo>
                  <a:pt x="5804297" y="1986856"/>
                </a:lnTo>
                <a:close/>
                <a:moveTo>
                  <a:pt x="6513091" y="1968253"/>
                </a:moveTo>
                <a:cubicBezTo>
                  <a:pt x="6514331" y="1968253"/>
                  <a:pt x="6516191" y="1969493"/>
                  <a:pt x="6518672" y="1971973"/>
                </a:cubicBezTo>
                <a:lnTo>
                  <a:pt x="6517276" y="1971973"/>
                </a:lnTo>
                <a:cubicBezTo>
                  <a:pt x="6515726" y="1971973"/>
                  <a:pt x="6513710" y="1971973"/>
                  <a:pt x="6511230" y="1971973"/>
                </a:cubicBezTo>
                <a:cubicBezTo>
                  <a:pt x="6511230" y="1969493"/>
                  <a:pt x="6511850" y="1968253"/>
                  <a:pt x="6513091" y="1968253"/>
                </a:cubicBezTo>
                <a:close/>
                <a:moveTo>
                  <a:pt x="6058657" y="1967238"/>
                </a:moveTo>
                <a:lnTo>
                  <a:pt x="6057304" y="1971973"/>
                </a:lnTo>
                <a:lnTo>
                  <a:pt x="6057304" y="1979415"/>
                </a:lnTo>
                <a:cubicBezTo>
                  <a:pt x="6054824" y="1976935"/>
                  <a:pt x="6052963" y="1975074"/>
                  <a:pt x="6051723" y="1973834"/>
                </a:cubicBezTo>
                <a:lnTo>
                  <a:pt x="6050926" y="1973037"/>
                </a:lnTo>
                <a:close/>
                <a:moveTo>
                  <a:pt x="6340078" y="1964532"/>
                </a:moveTo>
                <a:lnTo>
                  <a:pt x="6347519" y="1964532"/>
                </a:lnTo>
                <a:cubicBezTo>
                  <a:pt x="6347519" y="1969493"/>
                  <a:pt x="6343799" y="1973214"/>
                  <a:pt x="6336357" y="1975694"/>
                </a:cubicBezTo>
                <a:cubicBezTo>
                  <a:pt x="6328916" y="1978175"/>
                  <a:pt x="6322715" y="1979415"/>
                  <a:pt x="6317754" y="1979415"/>
                </a:cubicBezTo>
                <a:lnTo>
                  <a:pt x="6310312" y="1986856"/>
                </a:lnTo>
                <a:cubicBezTo>
                  <a:pt x="6305351" y="1986856"/>
                  <a:pt x="6302871" y="1986856"/>
                  <a:pt x="6302871" y="1986856"/>
                </a:cubicBezTo>
                <a:cubicBezTo>
                  <a:pt x="6307832" y="1981895"/>
                  <a:pt x="6314033" y="1978175"/>
                  <a:pt x="6321474" y="1975694"/>
                </a:cubicBezTo>
                <a:cubicBezTo>
                  <a:pt x="6328916" y="1973214"/>
                  <a:pt x="6335117" y="1969493"/>
                  <a:pt x="6340078" y="1964532"/>
                </a:cubicBezTo>
                <a:close/>
                <a:moveTo>
                  <a:pt x="6221015" y="1964532"/>
                </a:moveTo>
                <a:lnTo>
                  <a:pt x="6235898" y="1964532"/>
                </a:lnTo>
                <a:lnTo>
                  <a:pt x="6228457" y="1971973"/>
                </a:lnTo>
                <a:cubicBezTo>
                  <a:pt x="6223495" y="1971973"/>
                  <a:pt x="6221015" y="1969493"/>
                  <a:pt x="6221015" y="1964532"/>
                </a:cubicBezTo>
                <a:close/>
                <a:moveTo>
                  <a:pt x="6154043" y="1964532"/>
                </a:moveTo>
                <a:cubicBezTo>
                  <a:pt x="6159004" y="1964532"/>
                  <a:pt x="6161484" y="1964532"/>
                  <a:pt x="6161484" y="1964532"/>
                </a:cubicBezTo>
                <a:lnTo>
                  <a:pt x="6154043" y="1971973"/>
                </a:lnTo>
                <a:cubicBezTo>
                  <a:pt x="6154043" y="1971973"/>
                  <a:pt x="6154043" y="1969493"/>
                  <a:pt x="6154043" y="1964532"/>
                </a:cubicBezTo>
                <a:close/>
                <a:moveTo>
                  <a:pt x="5722441" y="1964532"/>
                </a:moveTo>
                <a:cubicBezTo>
                  <a:pt x="5722441" y="1969493"/>
                  <a:pt x="5724921" y="1971973"/>
                  <a:pt x="5729883" y="1971973"/>
                </a:cubicBezTo>
                <a:lnTo>
                  <a:pt x="5737324" y="1979415"/>
                </a:lnTo>
                <a:cubicBezTo>
                  <a:pt x="5737324" y="1974454"/>
                  <a:pt x="5737324" y="1971973"/>
                  <a:pt x="5737324" y="1971973"/>
                </a:cubicBezTo>
                <a:close/>
                <a:moveTo>
                  <a:pt x="5707558" y="1964532"/>
                </a:moveTo>
                <a:lnTo>
                  <a:pt x="5707558" y="1971973"/>
                </a:lnTo>
                <a:lnTo>
                  <a:pt x="5711279" y="1971973"/>
                </a:lnTo>
                <a:close/>
                <a:moveTo>
                  <a:pt x="6366123" y="1957090"/>
                </a:moveTo>
                <a:cubicBezTo>
                  <a:pt x="6368603" y="1957090"/>
                  <a:pt x="6369844" y="1958331"/>
                  <a:pt x="6369844" y="1960811"/>
                </a:cubicBezTo>
                <a:cubicBezTo>
                  <a:pt x="6369844" y="1963292"/>
                  <a:pt x="6367363" y="1964532"/>
                  <a:pt x="6362402" y="1964532"/>
                </a:cubicBezTo>
                <a:cubicBezTo>
                  <a:pt x="6357441" y="1964532"/>
                  <a:pt x="6356201" y="1963292"/>
                  <a:pt x="6358681" y="1960811"/>
                </a:cubicBezTo>
                <a:cubicBezTo>
                  <a:pt x="6361161" y="1958331"/>
                  <a:pt x="6363643" y="1957090"/>
                  <a:pt x="6366123" y="1957090"/>
                </a:cubicBezTo>
                <a:close/>
                <a:moveTo>
                  <a:pt x="6072187" y="1957090"/>
                </a:moveTo>
                <a:lnTo>
                  <a:pt x="6058657" y="1967238"/>
                </a:lnTo>
                <a:lnTo>
                  <a:pt x="6059165" y="1965462"/>
                </a:lnTo>
                <a:cubicBezTo>
                  <a:pt x="6060405" y="1963602"/>
                  <a:pt x="6062265" y="1962052"/>
                  <a:pt x="6064746" y="1960811"/>
                </a:cubicBezTo>
                <a:cubicBezTo>
                  <a:pt x="6069707" y="1958331"/>
                  <a:pt x="6072187" y="1957090"/>
                  <a:pt x="6072187" y="1957090"/>
                </a:cubicBezTo>
                <a:close/>
                <a:moveTo>
                  <a:pt x="5737324" y="1957090"/>
                </a:moveTo>
                <a:cubicBezTo>
                  <a:pt x="5737324" y="1957090"/>
                  <a:pt x="5737324" y="1959571"/>
                  <a:pt x="5737324" y="1964532"/>
                </a:cubicBezTo>
                <a:cubicBezTo>
                  <a:pt x="5737324" y="1969493"/>
                  <a:pt x="5739804" y="1971973"/>
                  <a:pt x="5744765" y="1971973"/>
                </a:cubicBezTo>
                <a:cubicBezTo>
                  <a:pt x="5749727" y="1971973"/>
                  <a:pt x="5752207" y="1970733"/>
                  <a:pt x="5752207" y="1968253"/>
                </a:cubicBezTo>
                <a:cubicBezTo>
                  <a:pt x="5752207" y="1965772"/>
                  <a:pt x="5752207" y="1964532"/>
                  <a:pt x="5752207" y="1964532"/>
                </a:cubicBezTo>
                <a:cubicBezTo>
                  <a:pt x="5757168" y="1964532"/>
                  <a:pt x="5759648" y="1964532"/>
                  <a:pt x="5759648" y="1964532"/>
                </a:cubicBezTo>
                <a:close/>
                <a:moveTo>
                  <a:pt x="5499199" y="1957090"/>
                </a:moveTo>
                <a:cubicBezTo>
                  <a:pt x="5489277" y="1957090"/>
                  <a:pt x="5484316" y="1959571"/>
                  <a:pt x="5484316" y="1964532"/>
                </a:cubicBezTo>
                <a:lnTo>
                  <a:pt x="5469433" y="1971973"/>
                </a:lnTo>
                <a:cubicBezTo>
                  <a:pt x="5464472" y="1976935"/>
                  <a:pt x="5460751" y="1980655"/>
                  <a:pt x="5458271" y="1983135"/>
                </a:cubicBezTo>
                <a:cubicBezTo>
                  <a:pt x="5455791" y="1985616"/>
                  <a:pt x="5454551" y="1986856"/>
                  <a:pt x="5454551" y="1986856"/>
                </a:cubicBezTo>
                <a:cubicBezTo>
                  <a:pt x="5454551" y="1996778"/>
                  <a:pt x="5457031" y="1999259"/>
                  <a:pt x="5461992" y="1994297"/>
                </a:cubicBezTo>
                <a:cubicBezTo>
                  <a:pt x="5466953" y="1989337"/>
                  <a:pt x="5469433" y="1986856"/>
                  <a:pt x="5469433" y="1986856"/>
                </a:cubicBezTo>
                <a:lnTo>
                  <a:pt x="5484316" y="1971973"/>
                </a:lnTo>
                <a:cubicBezTo>
                  <a:pt x="5489277" y="1962052"/>
                  <a:pt x="5494238" y="1959571"/>
                  <a:pt x="5499199" y="1964532"/>
                </a:cubicBezTo>
                <a:cubicBezTo>
                  <a:pt x="5499199" y="1969493"/>
                  <a:pt x="5501679" y="1969493"/>
                  <a:pt x="5506640" y="1964532"/>
                </a:cubicBezTo>
                <a:close/>
                <a:moveTo>
                  <a:pt x="6295429" y="1949649"/>
                </a:moveTo>
                <a:lnTo>
                  <a:pt x="6310312" y="1949649"/>
                </a:lnTo>
                <a:cubicBezTo>
                  <a:pt x="6305351" y="1954610"/>
                  <a:pt x="6302871" y="1957090"/>
                  <a:pt x="6302871" y="1957090"/>
                </a:cubicBezTo>
                <a:cubicBezTo>
                  <a:pt x="6297910" y="1957090"/>
                  <a:pt x="6295429" y="1957090"/>
                  <a:pt x="6295429" y="1957090"/>
                </a:cubicBezTo>
                <a:cubicBezTo>
                  <a:pt x="6295429" y="1962052"/>
                  <a:pt x="6287988" y="1969493"/>
                  <a:pt x="6273105" y="1979415"/>
                </a:cubicBezTo>
                <a:cubicBezTo>
                  <a:pt x="6268144" y="1984376"/>
                  <a:pt x="6260703" y="1989337"/>
                  <a:pt x="6250781" y="1994297"/>
                </a:cubicBezTo>
                <a:cubicBezTo>
                  <a:pt x="6240860" y="1999259"/>
                  <a:pt x="6233418" y="2002980"/>
                  <a:pt x="6228457" y="2005460"/>
                </a:cubicBezTo>
                <a:cubicBezTo>
                  <a:pt x="6223495" y="2007940"/>
                  <a:pt x="6221015" y="2011661"/>
                  <a:pt x="6221015" y="2016622"/>
                </a:cubicBezTo>
                <a:cubicBezTo>
                  <a:pt x="6216054" y="2011661"/>
                  <a:pt x="6213574" y="2011661"/>
                  <a:pt x="6213574" y="2016622"/>
                </a:cubicBezTo>
                <a:cubicBezTo>
                  <a:pt x="6213574" y="2021583"/>
                  <a:pt x="6212333" y="2021583"/>
                  <a:pt x="6209853" y="2016622"/>
                </a:cubicBezTo>
                <a:cubicBezTo>
                  <a:pt x="6207373" y="2011661"/>
                  <a:pt x="6211094" y="2006700"/>
                  <a:pt x="6221015" y="2001739"/>
                </a:cubicBezTo>
                <a:cubicBezTo>
                  <a:pt x="6225977" y="1996778"/>
                  <a:pt x="6229697" y="1993057"/>
                  <a:pt x="6232178" y="1990577"/>
                </a:cubicBezTo>
                <a:cubicBezTo>
                  <a:pt x="6234658" y="1988097"/>
                  <a:pt x="6235898" y="1986856"/>
                  <a:pt x="6235898" y="1986856"/>
                </a:cubicBezTo>
                <a:cubicBezTo>
                  <a:pt x="6235898" y="1986856"/>
                  <a:pt x="6237139" y="1986856"/>
                  <a:pt x="6239619" y="1986856"/>
                </a:cubicBezTo>
                <a:cubicBezTo>
                  <a:pt x="6242099" y="1986856"/>
                  <a:pt x="6248301" y="1981895"/>
                  <a:pt x="6258222" y="1971973"/>
                </a:cubicBezTo>
                <a:lnTo>
                  <a:pt x="6273105" y="1964532"/>
                </a:lnTo>
                <a:cubicBezTo>
                  <a:pt x="6278067" y="1964532"/>
                  <a:pt x="6281787" y="1963292"/>
                  <a:pt x="6284267" y="1960811"/>
                </a:cubicBezTo>
                <a:cubicBezTo>
                  <a:pt x="6286747" y="1958331"/>
                  <a:pt x="6290468" y="1954610"/>
                  <a:pt x="6295429" y="1949649"/>
                </a:cubicBezTo>
                <a:close/>
                <a:moveTo>
                  <a:pt x="6034980" y="1949649"/>
                </a:moveTo>
                <a:lnTo>
                  <a:pt x="6034980" y="1964532"/>
                </a:lnTo>
                <a:lnTo>
                  <a:pt x="6034980" y="1971973"/>
                </a:lnTo>
                <a:cubicBezTo>
                  <a:pt x="6034980" y="1981895"/>
                  <a:pt x="6032500" y="1985616"/>
                  <a:pt x="6027539" y="1983135"/>
                </a:cubicBezTo>
                <a:cubicBezTo>
                  <a:pt x="6022578" y="1980655"/>
                  <a:pt x="6017617" y="1981895"/>
                  <a:pt x="6012656" y="1986856"/>
                </a:cubicBezTo>
                <a:lnTo>
                  <a:pt x="6005215" y="1979415"/>
                </a:lnTo>
                <a:cubicBezTo>
                  <a:pt x="6005215" y="1979415"/>
                  <a:pt x="6003974" y="1978175"/>
                  <a:pt x="6001494" y="1975694"/>
                </a:cubicBezTo>
                <a:cubicBezTo>
                  <a:pt x="5999014" y="1973214"/>
                  <a:pt x="5997773" y="1970733"/>
                  <a:pt x="5997773" y="1968253"/>
                </a:cubicBezTo>
                <a:cubicBezTo>
                  <a:pt x="5997773" y="1965772"/>
                  <a:pt x="5997773" y="1964532"/>
                  <a:pt x="5997773" y="1964532"/>
                </a:cubicBezTo>
                <a:cubicBezTo>
                  <a:pt x="5997773" y="1964532"/>
                  <a:pt x="6000253" y="1964532"/>
                  <a:pt x="6005215" y="1964532"/>
                </a:cubicBezTo>
                <a:cubicBezTo>
                  <a:pt x="6005215" y="1964532"/>
                  <a:pt x="6005215" y="1965772"/>
                  <a:pt x="6005215" y="1968253"/>
                </a:cubicBezTo>
                <a:cubicBezTo>
                  <a:pt x="6005215" y="1970733"/>
                  <a:pt x="6007695" y="1969493"/>
                  <a:pt x="6012656" y="1964532"/>
                </a:cubicBezTo>
                <a:lnTo>
                  <a:pt x="6012656" y="1971973"/>
                </a:lnTo>
                <a:cubicBezTo>
                  <a:pt x="6012656" y="1976935"/>
                  <a:pt x="6015136" y="1978175"/>
                  <a:pt x="6020097" y="1975694"/>
                </a:cubicBezTo>
                <a:cubicBezTo>
                  <a:pt x="6025059" y="1973214"/>
                  <a:pt x="6027539" y="1969493"/>
                  <a:pt x="6027539" y="1964532"/>
                </a:cubicBezTo>
                <a:lnTo>
                  <a:pt x="6027539" y="1957090"/>
                </a:lnTo>
                <a:close/>
                <a:moveTo>
                  <a:pt x="1309688" y="1949649"/>
                </a:moveTo>
                <a:lnTo>
                  <a:pt x="1309688" y="1957090"/>
                </a:lnTo>
                <a:lnTo>
                  <a:pt x="1302246" y="1957090"/>
                </a:lnTo>
                <a:cubicBezTo>
                  <a:pt x="1302246" y="1952130"/>
                  <a:pt x="1304727" y="1949649"/>
                  <a:pt x="1309688" y="1949649"/>
                </a:cubicBezTo>
                <a:close/>
                <a:moveTo>
                  <a:pt x="6243340" y="1942208"/>
                </a:moveTo>
                <a:lnTo>
                  <a:pt x="6250781" y="1942208"/>
                </a:lnTo>
                <a:cubicBezTo>
                  <a:pt x="6250781" y="1947169"/>
                  <a:pt x="6248301" y="1949649"/>
                  <a:pt x="6243340" y="1949649"/>
                </a:cubicBezTo>
                <a:close/>
                <a:moveTo>
                  <a:pt x="6064746" y="1942208"/>
                </a:moveTo>
                <a:lnTo>
                  <a:pt x="6072187" y="1942208"/>
                </a:lnTo>
                <a:cubicBezTo>
                  <a:pt x="6072187" y="1947169"/>
                  <a:pt x="6069707" y="1949649"/>
                  <a:pt x="6064746" y="1949649"/>
                </a:cubicBezTo>
                <a:close/>
                <a:moveTo>
                  <a:pt x="5804297" y="1942208"/>
                </a:moveTo>
                <a:lnTo>
                  <a:pt x="5804297" y="1949649"/>
                </a:lnTo>
                <a:cubicBezTo>
                  <a:pt x="5804297" y="1949649"/>
                  <a:pt x="5806777" y="1949649"/>
                  <a:pt x="5811738" y="1949649"/>
                </a:cubicBezTo>
                <a:close/>
                <a:moveTo>
                  <a:pt x="1897559" y="1942208"/>
                </a:moveTo>
                <a:cubicBezTo>
                  <a:pt x="1902520" y="1942208"/>
                  <a:pt x="1905000" y="1942208"/>
                  <a:pt x="1905000" y="1942208"/>
                </a:cubicBezTo>
                <a:cubicBezTo>
                  <a:pt x="1905000" y="1947169"/>
                  <a:pt x="1905000" y="1949649"/>
                  <a:pt x="1905000" y="1949649"/>
                </a:cubicBezTo>
                <a:close/>
                <a:moveTo>
                  <a:pt x="6548437" y="1934766"/>
                </a:moveTo>
                <a:lnTo>
                  <a:pt x="6563320" y="1934766"/>
                </a:lnTo>
                <a:cubicBezTo>
                  <a:pt x="6563320" y="1939728"/>
                  <a:pt x="6563320" y="1942208"/>
                  <a:pt x="6563320" y="1942208"/>
                </a:cubicBezTo>
                <a:lnTo>
                  <a:pt x="6548437" y="1942208"/>
                </a:lnTo>
                <a:lnTo>
                  <a:pt x="6540996" y="1949649"/>
                </a:lnTo>
                <a:cubicBezTo>
                  <a:pt x="6536035" y="1944688"/>
                  <a:pt x="6538516" y="1939728"/>
                  <a:pt x="6548437" y="1934766"/>
                </a:cubicBezTo>
                <a:close/>
                <a:moveTo>
                  <a:pt x="6057304" y="1934766"/>
                </a:moveTo>
                <a:lnTo>
                  <a:pt x="6064746" y="1934766"/>
                </a:lnTo>
                <a:cubicBezTo>
                  <a:pt x="6059785" y="1939728"/>
                  <a:pt x="6057304" y="1942208"/>
                  <a:pt x="6057304" y="1942208"/>
                </a:cubicBezTo>
                <a:cubicBezTo>
                  <a:pt x="6057304" y="1942208"/>
                  <a:pt x="6057304" y="1944688"/>
                  <a:pt x="6057304" y="1949649"/>
                </a:cubicBezTo>
                <a:lnTo>
                  <a:pt x="6049863" y="1957090"/>
                </a:lnTo>
                <a:cubicBezTo>
                  <a:pt x="6044902" y="1957090"/>
                  <a:pt x="6044902" y="1954610"/>
                  <a:pt x="6049863" y="1949649"/>
                </a:cubicBezTo>
                <a:lnTo>
                  <a:pt x="6049863" y="1942208"/>
                </a:lnTo>
                <a:cubicBezTo>
                  <a:pt x="6049863" y="1942208"/>
                  <a:pt x="6051104" y="1940968"/>
                  <a:pt x="6053584" y="1938487"/>
                </a:cubicBezTo>
                <a:cubicBezTo>
                  <a:pt x="6056064" y="1936007"/>
                  <a:pt x="6057304" y="1934766"/>
                  <a:pt x="6057304" y="1934766"/>
                </a:cubicBezTo>
                <a:close/>
                <a:moveTo>
                  <a:pt x="5755928" y="1934766"/>
                </a:moveTo>
                <a:cubicBezTo>
                  <a:pt x="5753447" y="1934766"/>
                  <a:pt x="5753447" y="1936007"/>
                  <a:pt x="5755928" y="1938487"/>
                </a:cubicBezTo>
                <a:cubicBezTo>
                  <a:pt x="5758408" y="1940968"/>
                  <a:pt x="5760889" y="1942208"/>
                  <a:pt x="5763369" y="1942208"/>
                </a:cubicBezTo>
                <a:cubicBezTo>
                  <a:pt x="5765849" y="1942208"/>
                  <a:pt x="5767090" y="1947169"/>
                  <a:pt x="5767090" y="1957090"/>
                </a:cubicBezTo>
                <a:cubicBezTo>
                  <a:pt x="5767090" y="1962052"/>
                  <a:pt x="5768330" y="1964532"/>
                  <a:pt x="5770810" y="1964532"/>
                </a:cubicBezTo>
                <a:cubicBezTo>
                  <a:pt x="5773290" y="1964532"/>
                  <a:pt x="5777011" y="1964532"/>
                  <a:pt x="5781972" y="1964532"/>
                </a:cubicBezTo>
                <a:lnTo>
                  <a:pt x="5781972" y="1949649"/>
                </a:lnTo>
                <a:cubicBezTo>
                  <a:pt x="5772051" y="1949649"/>
                  <a:pt x="5769570" y="1947169"/>
                  <a:pt x="5774531" y="1942208"/>
                </a:cubicBezTo>
                <a:cubicBezTo>
                  <a:pt x="5774531" y="1942208"/>
                  <a:pt x="5772051" y="1940968"/>
                  <a:pt x="5767090" y="1938487"/>
                </a:cubicBezTo>
                <a:cubicBezTo>
                  <a:pt x="5762128" y="1936007"/>
                  <a:pt x="5758408" y="1934766"/>
                  <a:pt x="5755928" y="1934766"/>
                </a:cubicBezTo>
                <a:close/>
                <a:moveTo>
                  <a:pt x="5588496" y="1934766"/>
                </a:moveTo>
                <a:cubicBezTo>
                  <a:pt x="5583535" y="1934766"/>
                  <a:pt x="5578574" y="1936007"/>
                  <a:pt x="5573613" y="1938487"/>
                </a:cubicBezTo>
                <a:cubicBezTo>
                  <a:pt x="5568652" y="1940968"/>
                  <a:pt x="5566172" y="1942208"/>
                  <a:pt x="5566172" y="1942208"/>
                </a:cubicBezTo>
                <a:lnTo>
                  <a:pt x="5581054" y="1942208"/>
                </a:lnTo>
                <a:cubicBezTo>
                  <a:pt x="5586016" y="1937247"/>
                  <a:pt x="5588496" y="1936007"/>
                  <a:pt x="5588496" y="1938487"/>
                </a:cubicBezTo>
                <a:cubicBezTo>
                  <a:pt x="5588496" y="1940968"/>
                  <a:pt x="5593457" y="1939728"/>
                  <a:pt x="5603379" y="1934766"/>
                </a:cubicBezTo>
                <a:close/>
                <a:moveTo>
                  <a:pt x="1912442" y="1934766"/>
                </a:moveTo>
                <a:lnTo>
                  <a:pt x="1919883" y="1942208"/>
                </a:lnTo>
                <a:cubicBezTo>
                  <a:pt x="1924844" y="1952130"/>
                  <a:pt x="1927325" y="1962052"/>
                  <a:pt x="1927325" y="1971973"/>
                </a:cubicBezTo>
                <a:lnTo>
                  <a:pt x="1934766" y="1994297"/>
                </a:lnTo>
                <a:lnTo>
                  <a:pt x="1934766" y="2001739"/>
                </a:lnTo>
                <a:cubicBezTo>
                  <a:pt x="1934766" y="2011661"/>
                  <a:pt x="1932285" y="2014142"/>
                  <a:pt x="1927325" y="2009180"/>
                </a:cubicBezTo>
                <a:cubicBezTo>
                  <a:pt x="1927325" y="1999259"/>
                  <a:pt x="1924844" y="1991817"/>
                  <a:pt x="1919883" y="1986856"/>
                </a:cubicBezTo>
                <a:cubicBezTo>
                  <a:pt x="1914922" y="1967013"/>
                  <a:pt x="1912442" y="1954610"/>
                  <a:pt x="1912442" y="1949649"/>
                </a:cubicBezTo>
                <a:close/>
                <a:moveTo>
                  <a:pt x="6336357" y="1932441"/>
                </a:moveTo>
                <a:cubicBezTo>
                  <a:pt x="6337597" y="1932751"/>
                  <a:pt x="6338838" y="1933526"/>
                  <a:pt x="6340078" y="1934766"/>
                </a:cubicBezTo>
                <a:lnTo>
                  <a:pt x="6325195" y="1949649"/>
                </a:lnTo>
                <a:lnTo>
                  <a:pt x="6317754" y="1942208"/>
                </a:lnTo>
                <a:lnTo>
                  <a:pt x="6325195" y="1942208"/>
                </a:lnTo>
                <a:cubicBezTo>
                  <a:pt x="6328916" y="1934766"/>
                  <a:pt x="6332636" y="1931511"/>
                  <a:pt x="6336357" y="1932441"/>
                </a:cubicBezTo>
                <a:close/>
                <a:moveTo>
                  <a:pt x="5839643" y="1931046"/>
                </a:moveTo>
                <a:cubicBezTo>
                  <a:pt x="5835922" y="1931046"/>
                  <a:pt x="5831582" y="1932286"/>
                  <a:pt x="5826621" y="1934766"/>
                </a:cubicBezTo>
                <a:lnTo>
                  <a:pt x="5848945" y="1934766"/>
                </a:lnTo>
                <a:cubicBezTo>
                  <a:pt x="5846464" y="1932286"/>
                  <a:pt x="5843364" y="1931046"/>
                  <a:pt x="5839643" y="1931046"/>
                </a:cubicBezTo>
                <a:close/>
                <a:moveTo>
                  <a:pt x="6497278" y="1930115"/>
                </a:moveTo>
                <a:cubicBezTo>
                  <a:pt x="6497898" y="1929496"/>
                  <a:pt x="6498828" y="1929805"/>
                  <a:pt x="6500068" y="1931046"/>
                </a:cubicBezTo>
                <a:cubicBezTo>
                  <a:pt x="6502548" y="1933526"/>
                  <a:pt x="6501309" y="1934766"/>
                  <a:pt x="6496347" y="1934766"/>
                </a:cubicBezTo>
                <a:cubicBezTo>
                  <a:pt x="6496347" y="1932286"/>
                  <a:pt x="6496658" y="1930736"/>
                  <a:pt x="6497278" y="1930115"/>
                </a:cubicBezTo>
                <a:close/>
                <a:moveTo>
                  <a:pt x="5893594" y="1927325"/>
                </a:moveTo>
                <a:lnTo>
                  <a:pt x="5893594" y="1942208"/>
                </a:lnTo>
                <a:cubicBezTo>
                  <a:pt x="5893594" y="1942208"/>
                  <a:pt x="5896074" y="1939728"/>
                  <a:pt x="5901035" y="1934766"/>
                </a:cubicBezTo>
                <a:cubicBezTo>
                  <a:pt x="5901035" y="1934766"/>
                  <a:pt x="5901035" y="1933526"/>
                  <a:pt x="5901035" y="1931046"/>
                </a:cubicBezTo>
                <a:cubicBezTo>
                  <a:pt x="5901035" y="1928565"/>
                  <a:pt x="5898555" y="1927325"/>
                  <a:pt x="5893594" y="1927325"/>
                </a:cubicBezTo>
                <a:close/>
                <a:moveTo>
                  <a:pt x="5648027" y="1927325"/>
                </a:moveTo>
                <a:lnTo>
                  <a:pt x="5655469" y="1934766"/>
                </a:lnTo>
                <a:cubicBezTo>
                  <a:pt x="5650507" y="1939728"/>
                  <a:pt x="5648027" y="1939728"/>
                  <a:pt x="5648027" y="1934766"/>
                </a:cubicBezTo>
                <a:cubicBezTo>
                  <a:pt x="5648027" y="1929805"/>
                  <a:pt x="5648027" y="1927325"/>
                  <a:pt x="5648027" y="1927325"/>
                </a:cubicBezTo>
                <a:close/>
                <a:moveTo>
                  <a:pt x="5547568" y="1927325"/>
                </a:moveTo>
                <a:cubicBezTo>
                  <a:pt x="5545088" y="1927325"/>
                  <a:pt x="5543847" y="1929805"/>
                  <a:pt x="5543847" y="1934766"/>
                </a:cubicBezTo>
                <a:cubicBezTo>
                  <a:pt x="5548809" y="1934766"/>
                  <a:pt x="5551289" y="1933526"/>
                  <a:pt x="5551289" y="1931046"/>
                </a:cubicBezTo>
                <a:cubicBezTo>
                  <a:pt x="5551289" y="1928565"/>
                  <a:pt x="5550048" y="1927325"/>
                  <a:pt x="5547568" y="1927325"/>
                </a:cubicBezTo>
                <a:close/>
                <a:moveTo>
                  <a:pt x="5510361" y="1927325"/>
                </a:moveTo>
                <a:cubicBezTo>
                  <a:pt x="5507881" y="1927325"/>
                  <a:pt x="5506640" y="1929805"/>
                  <a:pt x="5506640" y="1934766"/>
                </a:cubicBezTo>
                <a:cubicBezTo>
                  <a:pt x="5511602" y="1934766"/>
                  <a:pt x="5514082" y="1933526"/>
                  <a:pt x="5514082" y="1931046"/>
                </a:cubicBezTo>
                <a:cubicBezTo>
                  <a:pt x="5514082" y="1928565"/>
                  <a:pt x="5512841" y="1927325"/>
                  <a:pt x="5510361" y="1927325"/>
                </a:cubicBezTo>
                <a:close/>
                <a:moveTo>
                  <a:pt x="2262187" y="1927325"/>
                </a:moveTo>
                <a:lnTo>
                  <a:pt x="2269629" y="1927325"/>
                </a:lnTo>
                <a:lnTo>
                  <a:pt x="2277070" y="1942208"/>
                </a:lnTo>
                <a:lnTo>
                  <a:pt x="2277070" y="1949649"/>
                </a:lnTo>
                <a:cubicBezTo>
                  <a:pt x="2277070" y="1944688"/>
                  <a:pt x="2269629" y="1942208"/>
                  <a:pt x="2254746" y="1942208"/>
                </a:cubicBezTo>
                <a:lnTo>
                  <a:pt x="2247305" y="1942208"/>
                </a:lnTo>
                <a:cubicBezTo>
                  <a:pt x="2247305" y="1937247"/>
                  <a:pt x="2249785" y="1934766"/>
                  <a:pt x="2254746" y="1934766"/>
                </a:cubicBezTo>
                <a:cubicBezTo>
                  <a:pt x="2254746" y="1934766"/>
                  <a:pt x="2255986" y="1933526"/>
                  <a:pt x="2258467" y="1931046"/>
                </a:cubicBezTo>
                <a:cubicBezTo>
                  <a:pt x="2260948" y="1928565"/>
                  <a:pt x="2262187" y="1927325"/>
                  <a:pt x="2262187" y="1927325"/>
                </a:cubicBezTo>
                <a:close/>
                <a:moveTo>
                  <a:pt x="1927325" y="1927325"/>
                </a:moveTo>
                <a:lnTo>
                  <a:pt x="1927325" y="1934766"/>
                </a:lnTo>
                <a:lnTo>
                  <a:pt x="1919883" y="1934766"/>
                </a:lnTo>
                <a:cubicBezTo>
                  <a:pt x="1924844" y="1929805"/>
                  <a:pt x="1927325" y="1927325"/>
                  <a:pt x="1927325" y="1927325"/>
                </a:cubicBezTo>
                <a:close/>
                <a:moveTo>
                  <a:pt x="1651992" y="1927325"/>
                </a:moveTo>
                <a:lnTo>
                  <a:pt x="1651992" y="1942208"/>
                </a:lnTo>
                <a:lnTo>
                  <a:pt x="1651992" y="1949649"/>
                </a:lnTo>
                <a:cubicBezTo>
                  <a:pt x="1647031" y="1934766"/>
                  <a:pt x="1647031" y="1927325"/>
                  <a:pt x="1651992" y="1927325"/>
                </a:cubicBezTo>
                <a:close/>
                <a:moveTo>
                  <a:pt x="1227832" y="1927325"/>
                </a:moveTo>
                <a:lnTo>
                  <a:pt x="1235274" y="1927325"/>
                </a:lnTo>
                <a:cubicBezTo>
                  <a:pt x="1235274" y="1932286"/>
                  <a:pt x="1232793" y="1934766"/>
                  <a:pt x="1227832" y="1934766"/>
                </a:cubicBezTo>
                <a:cubicBezTo>
                  <a:pt x="1227832" y="1929805"/>
                  <a:pt x="1227832" y="1927325"/>
                  <a:pt x="1227832" y="1927325"/>
                </a:cubicBezTo>
                <a:close/>
                <a:moveTo>
                  <a:pt x="6377285" y="1919883"/>
                </a:moveTo>
                <a:lnTo>
                  <a:pt x="6384726" y="1927325"/>
                </a:lnTo>
                <a:cubicBezTo>
                  <a:pt x="6384726" y="1927325"/>
                  <a:pt x="6382246" y="1927325"/>
                  <a:pt x="6377285" y="1927325"/>
                </a:cubicBezTo>
                <a:cubicBezTo>
                  <a:pt x="6377285" y="1922364"/>
                  <a:pt x="6377285" y="1919883"/>
                  <a:pt x="6377285" y="1919883"/>
                </a:cubicBezTo>
                <a:close/>
                <a:moveTo>
                  <a:pt x="6109394" y="1919883"/>
                </a:moveTo>
                <a:lnTo>
                  <a:pt x="6101953" y="1927325"/>
                </a:lnTo>
                <a:lnTo>
                  <a:pt x="6087070" y="1934766"/>
                </a:lnTo>
                <a:cubicBezTo>
                  <a:pt x="6087070" y="1934766"/>
                  <a:pt x="6089550" y="1932286"/>
                  <a:pt x="6094511" y="1927325"/>
                </a:cubicBezTo>
                <a:close/>
                <a:moveTo>
                  <a:pt x="5789414" y="1919883"/>
                </a:moveTo>
                <a:lnTo>
                  <a:pt x="5789414" y="1927325"/>
                </a:lnTo>
                <a:cubicBezTo>
                  <a:pt x="5789414" y="1932286"/>
                  <a:pt x="5789414" y="1934766"/>
                  <a:pt x="5789414" y="1934766"/>
                </a:cubicBezTo>
                <a:cubicBezTo>
                  <a:pt x="5789414" y="1934766"/>
                  <a:pt x="5791894" y="1932286"/>
                  <a:pt x="5796855" y="1927325"/>
                </a:cubicBezTo>
                <a:close/>
                <a:moveTo>
                  <a:pt x="5618261" y="1919883"/>
                </a:moveTo>
                <a:cubicBezTo>
                  <a:pt x="5618261" y="1919883"/>
                  <a:pt x="5615781" y="1922364"/>
                  <a:pt x="5610820" y="1927325"/>
                </a:cubicBezTo>
                <a:lnTo>
                  <a:pt x="5618261" y="1927325"/>
                </a:lnTo>
                <a:close/>
                <a:moveTo>
                  <a:pt x="5201543" y="1919883"/>
                </a:moveTo>
                <a:lnTo>
                  <a:pt x="5201543" y="1927325"/>
                </a:lnTo>
                <a:lnTo>
                  <a:pt x="5208984" y="1919883"/>
                </a:lnTo>
                <a:close/>
                <a:moveTo>
                  <a:pt x="1867793" y="1919883"/>
                </a:moveTo>
                <a:lnTo>
                  <a:pt x="1875235" y="1934766"/>
                </a:lnTo>
                <a:cubicBezTo>
                  <a:pt x="1875235" y="1939728"/>
                  <a:pt x="1876475" y="1944688"/>
                  <a:pt x="1878955" y="1949649"/>
                </a:cubicBezTo>
                <a:cubicBezTo>
                  <a:pt x="1881436" y="1954610"/>
                  <a:pt x="1882676" y="1957090"/>
                  <a:pt x="1882676" y="1957090"/>
                </a:cubicBezTo>
                <a:cubicBezTo>
                  <a:pt x="1882676" y="1957090"/>
                  <a:pt x="1882676" y="1959571"/>
                  <a:pt x="1882676" y="1964532"/>
                </a:cubicBezTo>
                <a:cubicBezTo>
                  <a:pt x="1882676" y="1969493"/>
                  <a:pt x="1880195" y="1974454"/>
                  <a:pt x="1875235" y="1979415"/>
                </a:cubicBezTo>
                <a:lnTo>
                  <a:pt x="1875235" y="1964532"/>
                </a:lnTo>
                <a:cubicBezTo>
                  <a:pt x="1875235" y="1949649"/>
                  <a:pt x="1873994" y="1940968"/>
                  <a:pt x="1871514" y="1938487"/>
                </a:cubicBezTo>
                <a:cubicBezTo>
                  <a:pt x="1869033" y="1936007"/>
                  <a:pt x="1867793" y="1929805"/>
                  <a:pt x="1867793" y="1919883"/>
                </a:cubicBezTo>
                <a:close/>
                <a:moveTo>
                  <a:pt x="1614785" y="1919883"/>
                </a:moveTo>
                <a:cubicBezTo>
                  <a:pt x="1619746" y="1919883"/>
                  <a:pt x="1622227" y="1919883"/>
                  <a:pt x="1622227" y="1919883"/>
                </a:cubicBezTo>
                <a:cubicBezTo>
                  <a:pt x="1622227" y="1919883"/>
                  <a:pt x="1624707" y="1919883"/>
                  <a:pt x="1629668" y="1919883"/>
                </a:cubicBezTo>
                <a:lnTo>
                  <a:pt x="1637109" y="1927325"/>
                </a:lnTo>
                <a:cubicBezTo>
                  <a:pt x="1642071" y="1932286"/>
                  <a:pt x="1644551" y="1934766"/>
                  <a:pt x="1644551" y="1934766"/>
                </a:cubicBezTo>
                <a:cubicBezTo>
                  <a:pt x="1644551" y="1934766"/>
                  <a:pt x="1642071" y="1937247"/>
                  <a:pt x="1637109" y="1942208"/>
                </a:cubicBezTo>
                <a:cubicBezTo>
                  <a:pt x="1632148" y="1942208"/>
                  <a:pt x="1629668" y="1947169"/>
                  <a:pt x="1629668" y="1957090"/>
                </a:cubicBezTo>
                <a:lnTo>
                  <a:pt x="1629668" y="1949649"/>
                </a:lnTo>
                <a:cubicBezTo>
                  <a:pt x="1629668" y="1944688"/>
                  <a:pt x="1629668" y="1940968"/>
                  <a:pt x="1629668" y="1938487"/>
                </a:cubicBezTo>
                <a:cubicBezTo>
                  <a:pt x="1629668" y="1936007"/>
                  <a:pt x="1628428" y="1933526"/>
                  <a:pt x="1625947" y="1931046"/>
                </a:cubicBezTo>
                <a:cubicBezTo>
                  <a:pt x="1623467" y="1928565"/>
                  <a:pt x="1619746" y="1927325"/>
                  <a:pt x="1614785" y="1927325"/>
                </a:cubicBezTo>
                <a:close/>
                <a:moveTo>
                  <a:pt x="1406426" y="1919883"/>
                </a:moveTo>
                <a:cubicBezTo>
                  <a:pt x="1411387" y="1919883"/>
                  <a:pt x="1413867" y="1922364"/>
                  <a:pt x="1413867" y="1927325"/>
                </a:cubicBezTo>
                <a:lnTo>
                  <a:pt x="1406426" y="1934766"/>
                </a:lnTo>
                <a:lnTo>
                  <a:pt x="1406426" y="1927325"/>
                </a:lnTo>
                <a:close/>
                <a:moveTo>
                  <a:pt x="6518672" y="1912442"/>
                </a:moveTo>
                <a:lnTo>
                  <a:pt x="6533554" y="1912442"/>
                </a:lnTo>
                <a:lnTo>
                  <a:pt x="6503789" y="1927325"/>
                </a:lnTo>
                <a:close/>
                <a:moveTo>
                  <a:pt x="5804297" y="1912442"/>
                </a:moveTo>
                <a:lnTo>
                  <a:pt x="5804297" y="1919883"/>
                </a:lnTo>
                <a:cubicBezTo>
                  <a:pt x="5809258" y="1919883"/>
                  <a:pt x="5811738" y="1917403"/>
                  <a:pt x="5811738" y="1912442"/>
                </a:cubicBezTo>
                <a:close/>
                <a:moveTo>
                  <a:pt x="5677793" y="1912442"/>
                </a:moveTo>
                <a:lnTo>
                  <a:pt x="5685234" y="1919883"/>
                </a:lnTo>
                <a:cubicBezTo>
                  <a:pt x="5685234" y="1919883"/>
                  <a:pt x="5682754" y="1919883"/>
                  <a:pt x="5677793" y="1919883"/>
                </a:cubicBezTo>
                <a:cubicBezTo>
                  <a:pt x="5672831" y="1914923"/>
                  <a:pt x="5672831" y="1912442"/>
                  <a:pt x="5677793" y="1912442"/>
                </a:cubicBezTo>
                <a:close/>
                <a:moveTo>
                  <a:pt x="2262187" y="1912442"/>
                </a:moveTo>
                <a:lnTo>
                  <a:pt x="2269629" y="1912442"/>
                </a:lnTo>
                <a:cubicBezTo>
                  <a:pt x="2274590" y="1917403"/>
                  <a:pt x="2274590" y="1919883"/>
                  <a:pt x="2269629" y="1919883"/>
                </a:cubicBezTo>
                <a:lnTo>
                  <a:pt x="2269629" y="1927325"/>
                </a:lnTo>
                <a:cubicBezTo>
                  <a:pt x="2269629" y="1927325"/>
                  <a:pt x="2267148" y="1922364"/>
                  <a:pt x="2262187" y="1912442"/>
                </a:cubicBezTo>
                <a:close/>
                <a:moveTo>
                  <a:pt x="6124277" y="1908721"/>
                </a:moveTo>
                <a:cubicBezTo>
                  <a:pt x="6126758" y="1908721"/>
                  <a:pt x="6129238" y="1909962"/>
                  <a:pt x="6131719" y="1912442"/>
                </a:cubicBezTo>
                <a:lnTo>
                  <a:pt x="6116836" y="1919883"/>
                </a:lnTo>
                <a:cubicBezTo>
                  <a:pt x="6111874" y="1914923"/>
                  <a:pt x="6111874" y="1912442"/>
                  <a:pt x="6116836" y="1912442"/>
                </a:cubicBezTo>
                <a:cubicBezTo>
                  <a:pt x="6119316" y="1909962"/>
                  <a:pt x="6121797" y="1908721"/>
                  <a:pt x="6124277" y="1908721"/>
                </a:cubicBezTo>
                <a:close/>
                <a:moveTo>
                  <a:pt x="6563320" y="1905001"/>
                </a:moveTo>
                <a:lnTo>
                  <a:pt x="6555879" y="1912442"/>
                </a:lnTo>
                <a:lnTo>
                  <a:pt x="6540996" y="1919883"/>
                </a:lnTo>
                <a:close/>
                <a:moveTo>
                  <a:pt x="6042422" y="1905001"/>
                </a:moveTo>
                <a:lnTo>
                  <a:pt x="6027539" y="1912442"/>
                </a:lnTo>
                <a:cubicBezTo>
                  <a:pt x="6032500" y="1912442"/>
                  <a:pt x="6034980" y="1912442"/>
                  <a:pt x="6034980" y="1912442"/>
                </a:cubicBezTo>
                <a:cubicBezTo>
                  <a:pt x="6034980" y="1912442"/>
                  <a:pt x="6037460" y="1912442"/>
                  <a:pt x="6042422" y="1912442"/>
                </a:cubicBezTo>
                <a:cubicBezTo>
                  <a:pt x="6042422" y="1912442"/>
                  <a:pt x="6042422" y="1909962"/>
                  <a:pt x="6042422" y="1905001"/>
                </a:cubicBezTo>
                <a:close/>
                <a:moveTo>
                  <a:pt x="5603379" y="1905001"/>
                </a:moveTo>
                <a:cubicBezTo>
                  <a:pt x="5598417" y="1909962"/>
                  <a:pt x="5593457" y="1912442"/>
                  <a:pt x="5588496" y="1912442"/>
                </a:cubicBezTo>
                <a:cubicBezTo>
                  <a:pt x="5583535" y="1912442"/>
                  <a:pt x="5581054" y="1912442"/>
                  <a:pt x="5581054" y="1912442"/>
                </a:cubicBezTo>
                <a:lnTo>
                  <a:pt x="5588496" y="1919883"/>
                </a:lnTo>
                <a:close/>
                <a:moveTo>
                  <a:pt x="5253633" y="1905001"/>
                </a:moveTo>
                <a:cubicBezTo>
                  <a:pt x="5248671" y="1905001"/>
                  <a:pt x="5246191" y="1907481"/>
                  <a:pt x="5246191" y="1912442"/>
                </a:cubicBezTo>
                <a:cubicBezTo>
                  <a:pt x="5246191" y="1917403"/>
                  <a:pt x="5246191" y="1919883"/>
                  <a:pt x="5246191" y="1919883"/>
                </a:cubicBezTo>
                <a:cubicBezTo>
                  <a:pt x="5251152" y="1914923"/>
                  <a:pt x="5253633" y="1912442"/>
                  <a:pt x="5253633" y="1912442"/>
                </a:cubicBezTo>
                <a:cubicBezTo>
                  <a:pt x="5253633" y="1912442"/>
                  <a:pt x="5253633" y="1909962"/>
                  <a:pt x="5253633" y="1905001"/>
                </a:cubicBezTo>
                <a:close/>
                <a:moveTo>
                  <a:pt x="2381250" y="1905001"/>
                </a:moveTo>
                <a:cubicBezTo>
                  <a:pt x="2381250" y="1905001"/>
                  <a:pt x="2381250" y="1907481"/>
                  <a:pt x="2381250" y="1912442"/>
                </a:cubicBezTo>
                <a:cubicBezTo>
                  <a:pt x="2381250" y="1912442"/>
                  <a:pt x="2381250" y="1913683"/>
                  <a:pt x="2381250" y="1916163"/>
                </a:cubicBezTo>
                <a:cubicBezTo>
                  <a:pt x="2381250" y="1918643"/>
                  <a:pt x="2383731" y="1919883"/>
                  <a:pt x="2388691" y="1919883"/>
                </a:cubicBezTo>
                <a:lnTo>
                  <a:pt x="2388691" y="1912442"/>
                </a:lnTo>
                <a:close/>
                <a:moveTo>
                  <a:pt x="2284512" y="1905001"/>
                </a:moveTo>
                <a:cubicBezTo>
                  <a:pt x="2289473" y="1905001"/>
                  <a:pt x="2291953" y="1912442"/>
                  <a:pt x="2291953" y="1927325"/>
                </a:cubicBezTo>
                <a:lnTo>
                  <a:pt x="2284512" y="1927325"/>
                </a:lnTo>
                <a:cubicBezTo>
                  <a:pt x="2284512" y="1927325"/>
                  <a:pt x="2282031" y="1927325"/>
                  <a:pt x="2277070" y="1927325"/>
                </a:cubicBezTo>
                <a:lnTo>
                  <a:pt x="2277070" y="1919883"/>
                </a:lnTo>
                <a:cubicBezTo>
                  <a:pt x="2282031" y="1914923"/>
                  <a:pt x="2284512" y="1912442"/>
                  <a:pt x="2284512" y="1912442"/>
                </a:cubicBezTo>
                <a:close/>
                <a:moveTo>
                  <a:pt x="1034356" y="1897560"/>
                </a:moveTo>
                <a:lnTo>
                  <a:pt x="1034356" y="1934766"/>
                </a:lnTo>
                <a:lnTo>
                  <a:pt x="1026914" y="1927325"/>
                </a:lnTo>
                <a:close/>
                <a:moveTo>
                  <a:pt x="6049863" y="1897559"/>
                </a:moveTo>
                <a:lnTo>
                  <a:pt x="6049863" y="1905001"/>
                </a:lnTo>
                <a:lnTo>
                  <a:pt x="6057304" y="1897559"/>
                </a:lnTo>
                <a:cubicBezTo>
                  <a:pt x="6057304" y="1897559"/>
                  <a:pt x="6054824" y="1897559"/>
                  <a:pt x="6049863" y="1897559"/>
                </a:cubicBezTo>
                <a:close/>
                <a:moveTo>
                  <a:pt x="5997773" y="1897559"/>
                </a:moveTo>
                <a:cubicBezTo>
                  <a:pt x="5997773" y="1897559"/>
                  <a:pt x="6000253" y="1897559"/>
                  <a:pt x="6005215" y="1897559"/>
                </a:cubicBezTo>
                <a:cubicBezTo>
                  <a:pt x="6005215" y="1902521"/>
                  <a:pt x="6002735" y="1905001"/>
                  <a:pt x="5997773" y="1905001"/>
                </a:cubicBezTo>
                <a:close/>
                <a:moveTo>
                  <a:pt x="5610820" y="1897559"/>
                </a:moveTo>
                <a:cubicBezTo>
                  <a:pt x="5615781" y="1902521"/>
                  <a:pt x="5618261" y="1905001"/>
                  <a:pt x="5618261" y="1905001"/>
                </a:cubicBezTo>
                <a:cubicBezTo>
                  <a:pt x="5618261" y="1905001"/>
                  <a:pt x="5618261" y="1902521"/>
                  <a:pt x="5618261" y="1897559"/>
                </a:cubicBezTo>
                <a:close/>
                <a:moveTo>
                  <a:pt x="1912442" y="1897559"/>
                </a:moveTo>
                <a:lnTo>
                  <a:pt x="1919883" y="1905001"/>
                </a:lnTo>
                <a:cubicBezTo>
                  <a:pt x="1919883" y="1905001"/>
                  <a:pt x="1917403" y="1905001"/>
                  <a:pt x="1912442" y="1905001"/>
                </a:cubicBezTo>
                <a:cubicBezTo>
                  <a:pt x="1912442" y="1900040"/>
                  <a:pt x="1912442" y="1897559"/>
                  <a:pt x="1912442" y="1897559"/>
                </a:cubicBezTo>
                <a:close/>
                <a:moveTo>
                  <a:pt x="1540371" y="1897559"/>
                </a:moveTo>
                <a:lnTo>
                  <a:pt x="1540371" y="1905001"/>
                </a:lnTo>
                <a:cubicBezTo>
                  <a:pt x="1540371" y="1909962"/>
                  <a:pt x="1540371" y="1918643"/>
                  <a:pt x="1540371" y="1931046"/>
                </a:cubicBezTo>
                <a:cubicBezTo>
                  <a:pt x="1540371" y="1943448"/>
                  <a:pt x="1540371" y="1954610"/>
                  <a:pt x="1540371" y="1964532"/>
                </a:cubicBezTo>
                <a:lnTo>
                  <a:pt x="1540371" y="1979415"/>
                </a:lnTo>
                <a:cubicBezTo>
                  <a:pt x="1535410" y="1929805"/>
                  <a:pt x="1535410" y="1902521"/>
                  <a:pt x="1540371" y="1897559"/>
                </a:cubicBezTo>
                <a:close/>
                <a:moveTo>
                  <a:pt x="1168301" y="1897559"/>
                </a:moveTo>
                <a:cubicBezTo>
                  <a:pt x="1168301" y="1902521"/>
                  <a:pt x="1168301" y="1905001"/>
                  <a:pt x="1168301" y="1905001"/>
                </a:cubicBezTo>
                <a:cubicBezTo>
                  <a:pt x="1163340" y="1905001"/>
                  <a:pt x="1160859" y="1905001"/>
                  <a:pt x="1160859" y="1905001"/>
                </a:cubicBezTo>
                <a:close/>
                <a:moveTo>
                  <a:pt x="6414492" y="1890118"/>
                </a:moveTo>
                <a:lnTo>
                  <a:pt x="6421933" y="1897559"/>
                </a:lnTo>
                <a:cubicBezTo>
                  <a:pt x="6416972" y="1902521"/>
                  <a:pt x="6412012" y="1902521"/>
                  <a:pt x="6407051" y="1897559"/>
                </a:cubicBezTo>
                <a:close/>
                <a:moveTo>
                  <a:pt x="6347519" y="1890118"/>
                </a:moveTo>
                <a:lnTo>
                  <a:pt x="6340078" y="1897559"/>
                </a:lnTo>
                <a:lnTo>
                  <a:pt x="6332636" y="1897559"/>
                </a:lnTo>
                <a:cubicBezTo>
                  <a:pt x="6337598" y="1892598"/>
                  <a:pt x="6342558" y="1890118"/>
                  <a:pt x="6347519" y="1890118"/>
                </a:cubicBezTo>
                <a:close/>
                <a:moveTo>
                  <a:pt x="2306836" y="1890118"/>
                </a:moveTo>
                <a:lnTo>
                  <a:pt x="2314278" y="1890118"/>
                </a:lnTo>
                <a:lnTo>
                  <a:pt x="2314278" y="1897559"/>
                </a:lnTo>
                <a:cubicBezTo>
                  <a:pt x="2314278" y="1897559"/>
                  <a:pt x="2311797" y="1895079"/>
                  <a:pt x="2306836" y="1890118"/>
                </a:cubicBezTo>
                <a:close/>
                <a:moveTo>
                  <a:pt x="1994297" y="1890118"/>
                </a:moveTo>
                <a:lnTo>
                  <a:pt x="2009180" y="1905001"/>
                </a:lnTo>
                <a:lnTo>
                  <a:pt x="2001739" y="1905001"/>
                </a:lnTo>
                <a:cubicBezTo>
                  <a:pt x="1996778" y="1900040"/>
                  <a:pt x="1994297" y="1895079"/>
                  <a:pt x="1994297" y="1890118"/>
                </a:cubicBezTo>
                <a:close/>
                <a:moveTo>
                  <a:pt x="5835923" y="1884537"/>
                </a:moveTo>
                <a:cubicBezTo>
                  <a:pt x="5832202" y="1883297"/>
                  <a:pt x="5826621" y="1885157"/>
                  <a:pt x="5819179" y="1890118"/>
                </a:cubicBezTo>
                <a:lnTo>
                  <a:pt x="5819179" y="1897559"/>
                </a:lnTo>
                <a:cubicBezTo>
                  <a:pt x="5819179" y="1897559"/>
                  <a:pt x="5821660" y="1897559"/>
                  <a:pt x="5826621" y="1897559"/>
                </a:cubicBezTo>
                <a:cubicBezTo>
                  <a:pt x="5831582" y="1897559"/>
                  <a:pt x="5834062" y="1900040"/>
                  <a:pt x="5834062" y="1905001"/>
                </a:cubicBezTo>
                <a:cubicBezTo>
                  <a:pt x="5839024" y="1905001"/>
                  <a:pt x="5841504" y="1902521"/>
                  <a:pt x="5841504" y="1897559"/>
                </a:cubicBezTo>
                <a:cubicBezTo>
                  <a:pt x="5841504" y="1890118"/>
                  <a:pt x="5839643" y="1885777"/>
                  <a:pt x="5835923" y="1884537"/>
                </a:cubicBezTo>
                <a:close/>
                <a:moveTo>
                  <a:pt x="2358926" y="1882676"/>
                </a:moveTo>
                <a:cubicBezTo>
                  <a:pt x="2363887" y="1882676"/>
                  <a:pt x="2366367" y="1882676"/>
                  <a:pt x="2366367" y="1882676"/>
                </a:cubicBezTo>
                <a:cubicBezTo>
                  <a:pt x="2366367" y="1882676"/>
                  <a:pt x="2366367" y="1885157"/>
                  <a:pt x="2366367" y="1890118"/>
                </a:cubicBezTo>
                <a:cubicBezTo>
                  <a:pt x="2366367" y="1890118"/>
                  <a:pt x="2363887" y="1890118"/>
                  <a:pt x="2358926" y="1890118"/>
                </a:cubicBezTo>
                <a:close/>
                <a:moveTo>
                  <a:pt x="2109639" y="1882676"/>
                </a:moveTo>
                <a:cubicBezTo>
                  <a:pt x="2112119" y="1882676"/>
                  <a:pt x="2113360" y="1882676"/>
                  <a:pt x="2113360" y="1882676"/>
                </a:cubicBezTo>
                <a:lnTo>
                  <a:pt x="2105918" y="1890118"/>
                </a:lnTo>
                <a:cubicBezTo>
                  <a:pt x="2105918" y="1885157"/>
                  <a:pt x="2107158" y="1882676"/>
                  <a:pt x="2109639" y="1882676"/>
                </a:cubicBezTo>
                <a:close/>
                <a:moveTo>
                  <a:pt x="6606573" y="1880351"/>
                </a:moveTo>
                <a:cubicBezTo>
                  <a:pt x="6607503" y="1880661"/>
                  <a:pt x="6607969" y="1881436"/>
                  <a:pt x="6607969" y="1882676"/>
                </a:cubicBezTo>
                <a:lnTo>
                  <a:pt x="6578203" y="1897559"/>
                </a:lnTo>
                <a:lnTo>
                  <a:pt x="6585644" y="1890118"/>
                </a:lnTo>
                <a:cubicBezTo>
                  <a:pt x="6596806" y="1882677"/>
                  <a:pt x="6603783" y="1879421"/>
                  <a:pt x="6606573" y="1880351"/>
                </a:cubicBezTo>
                <a:close/>
                <a:moveTo>
                  <a:pt x="6734472" y="1875235"/>
                </a:moveTo>
                <a:lnTo>
                  <a:pt x="6741913" y="1875235"/>
                </a:lnTo>
                <a:cubicBezTo>
                  <a:pt x="6741913" y="1875235"/>
                  <a:pt x="6739433" y="1877716"/>
                  <a:pt x="6734472" y="1882676"/>
                </a:cubicBezTo>
                <a:cubicBezTo>
                  <a:pt x="6734472" y="1882676"/>
                  <a:pt x="6731992" y="1882676"/>
                  <a:pt x="6727031" y="1882676"/>
                </a:cubicBezTo>
                <a:cubicBezTo>
                  <a:pt x="6727031" y="1877716"/>
                  <a:pt x="6729511" y="1875235"/>
                  <a:pt x="6734472" y="1875235"/>
                </a:cubicBezTo>
                <a:close/>
                <a:moveTo>
                  <a:pt x="6228457" y="1875235"/>
                </a:moveTo>
                <a:lnTo>
                  <a:pt x="6235898" y="1875235"/>
                </a:lnTo>
                <a:lnTo>
                  <a:pt x="6235898" y="1882676"/>
                </a:lnTo>
                <a:cubicBezTo>
                  <a:pt x="6235898" y="1882676"/>
                  <a:pt x="6233418" y="1880196"/>
                  <a:pt x="6228457" y="1875235"/>
                </a:cubicBezTo>
                <a:close/>
                <a:moveTo>
                  <a:pt x="6198691" y="1875235"/>
                </a:moveTo>
                <a:lnTo>
                  <a:pt x="6206133" y="1875235"/>
                </a:lnTo>
                <a:lnTo>
                  <a:pt x="6206133" y="1882676"/>
                </a:lnTo>
                <a:cubicBezTo>
                  <a:pt x="6201171" y="1882676"/>
                  <a:pt x="6198691" y="1880196"/>
                  <a:pt x="6198691" y="1875235"/>
                </a:cubicBezTo>
                <a:close/>
                <a:moveTo>
                  <a:pt x="6083349" y="1875235"/>
                </a:moveTo>
                <a:cubicBezTo>
                  <a:pt x="6085829" y="1875235"/>
                  <a:pt x="6089550" y="1875235"/>
                  <a:pt x="6094511" y="1875235"/>
                </a:cubicBezTo>
                <a:lnTo>
                  <a:pt x="6109394" y="1882676"/>
                </a:lnTo>
                <a:lnTo>
                  <a:pt x="6087070" y="1890118"/>
                </a:lnTo>
                <a:cubicBezTo>
                  <a:pt x="6082109" y="1890118"/>
                  <a:pt x="6079629" y="1887638"/>
                  <a:pt x="6079629" y="1882676"/>
                </a:cubicBezTo>
                <a:cubicBezTo>
                  <a:pt x="6079629" y="1877716"/>
                  <a:pt x="6080869" y="1875235"/>
                  <a:pt x="6083349" y="1875235"/>
                </a:cubicBezTo>
                <a:close/>
                <a:moveTo>
                  <a:pt x="6042422" y="1875235"/>
                </a:moveTo>
                <a:cubicBezTo>
                  <a:pt x="6042422" y="1875235"/>
                  <a:pt x="6039942" y="1877716"/>
                  <a:pt x="6034980" y="1882676"/>
                </a:cubicBezTo>
                <a:cubicBezTo>
                  <a:pt x="6034980" y="1882676"/>
                  <a:pt x="6033740" y="1883917"/>
                  <a:pt x="6031260" y="1886397"/>
                </a:cubicBezTo>
                <a:cubicBezTo>
                  <a:pt x="6028779" y="1888878"/>
                  <a:pt x="6027539" y="1890118"/>
                  <a:pt x="6027539" y="1890118"/>
                </a:cubicBezTo>
                <a:lnTo>
                  <a:pt x="6012656" y="1890118"/>
                </a:lnTo>
                <a:cubicBezTo>
                  <a:pt x="6012656" y="1890118"/>
                  <a:pt x="6010176" y="1890118"/>
                  <a:pt x="6005215" y="1890118"/>
                </a:cubicBezTo>
                <a:lnTo>
                  <a:pt x="6020097" y="1882676"/>
                </a:lnTo>
                <a:cubicBezTo>
                  <a:pt x="6025059" y="1882676"/>
                  <a:pt x="6032500" y="1880196"/>
                  <a:pt x="6042422" y="1875235"/>
                </a:cubicBezTo>
                <a:close/>
                <a:moveTo>
                  <a:pt x="5387578" y="1875235"/>
                </a:moveTo>
                <a:lnTo>
                  <a:pt x="5380136" y="1882676"/>
                </a:lnTo>
                <a:cubicBezTo>
                  <a:pt x="5380136" y="1882676"/>
                  <a:pt x="5382617" y="1882676"/>
                  <a:pt x="5387578" y="1882676"/>
                </a:cubicBezTo>
                <a:close/>
                <a:moveTo>
                  <a:pt x="5309443" y="1875235"/>
                </a:moveTo>
                <a:cubicBezTo>
                  <a:pt x="5306963" y="1875235"/>
                  <a:pt x="5305722" y="1876476"/>
                  <a:pt x="5305722" y="1878956"/>
                </a:cubicBezTo>
                <a:cubicBezTo>
                  <a:pt x="5305722" y="1881436"/>
                  <a:pt x="5308203" y="1882676"/>
                  <a:pt x="5313164" y="1882676"/>
                </a:cubicBezTo>
                <a:cubicBezTo>
                  <a:pt x="5313164" y="1877716"/>
                  <a:pt x="5311923" y="1875235"/>
                  <a:pt x="5309443" y="1875235"/>
                </a:cubicBezTo>
                <a:close/>
                <a:moveTo>
                  <a:pt x="2172891" y="1875235"/>
                </a:moveTo>
                <a:lnTo>
                  <a:pt x="2180332" y="1890118"/>
                </a:lnTo>
                <a:cubicBezTo>
                  <a:pt x="2180332" y="1900040"/>
                  <a:pt x="2180332" y="1907481"/>
                  <a:pt x="2180332" y="1912442"/>
                </a:cubicBezTo>
                <a:cubicBezTo>
                  <a:pt x="2175371" y="1912442"/>
                  <a:pt x="2172891" y="1909962"/>
                  <a:pt x="2172891" y="1905001"/>
                </a:cubicBezTo>
                <a:cubicBezTo>
                  <a:pt x="2172891" y="1900040"/>
                  <a:pt x="2172891" y="1895079"/>
                  <a:pt x="2172891" y="1890118"/>
                </a:cubicBezTo>
                <a:close/>
                <a:moveTo>
                  <a:pt x="2150567" y="1875235"/>
                </a:moveTo>
                <a:lnTo>
                  <a:pt x="2158008" y="1890118"/>
                </a:lnTo>
                <a:cubicBezTo>
                  <a:pt x="2162969" y="1895079"/>
                  <a:pt x="2165450" y="1905001"/>
                  <a:pt x="2165450" y="1919883"/>
                </a:cubicBezTo>
                <a:cubicBezTo>
                  <a:pt x="2165450" y="1929805"/>
                  <a:pt x="2165450" y="1936007"/>
                  <a:pt x="2165450" y="1938487"/>
                </a:cubicBezTo>
                <a:cubicBezTo>
                  <a:pt x="2165450" y="1940968"/>
                  <a:pt x="2167930" y="1939728"/>
                  <a:pt x="2172891" y="1934766"/>
                </a:cubicBezTo>
                <a:cubicBezTo>
                  <a:pt x="2177852" y="1934766"/>
                  <a:pt x="2180332" y="1937247"/>
                  <a:pt x="2180332" y="1942208"/>
                </a:cubicBezTo>
                <a:lnTo>
                  <a:pt x="2172891" y="1949649"/>
                </a:lnTo>
                <a:cubicBezTo>
                  <a:pt x="2172891" y="1954610"/>
                  <a:pt x="2171651" y="1957090"/>
                  <a:pt x="2169170" y="1957090"/>
                </a:cubicBezTo>
                <a:cubicBezTo>
                  <a:pt x="2166690" y="1957090"/>
                  <a:pt x="2165450" y="1957090"/>
                  <a:pt x="2165450" y="1957090"/>
                </a:cubicBezTo>
                <a:cubicBezTo>
                  <a:pt x="2165450" y="1957090"/>
                  <a:pt x="2162969" y="1949649"/>
                  <a:pt x="2158008" y="1934766"/>
                </a:cubicBezTo>
                <a:cubicBezTo>
                  <a:pt x="2158008" y="1929805"/>
                  <a:pt x="2156768" y="1923604"/>
                  <a:pt x="2154287" y="1916163"/>
                </a:cubicBezTo>
                <a:cubicBezTo>
                  <a:pt x="2151807" y="1908721"/>
                  <a:pt x="2150567" y="1902521"/>
                  <a:pt x="2150567" y="1897559"/>
                </a:cubicBezTo>
                <a:close/>
                <a:moveTo>
                  <a:pt x="1793379" y="1875235"/>
                </a:moveTo>
                <a:lnTo>
                  <a:pt x="1800821" y="1875235"/>
                </a:lnTo>
                <a:lnTo>
                  <a:pt x="1800821" y="1882676"/>
                </a:lnTo>
                <a:cubicBezTo>
                  <a:pt x="1800821" y="1882676"/>
                  <a:pt x="1798340" y="1880196"/>
                  <a:pt x="1793379" y="1875235"/>
                </a:cubicBezTo>
                <a:close/>
                <a:moveTo>
                  <a:pt x="2536590" y="1870584"/>
                </a:moveTo>
                <a:cubicBezTo>
                  <a:pt x="2535970" y="1869964"/>
                  <a:pt x="2535039" y="1870274"/>
                  <a:pt x="2533799" y="1871514"/>
                </a:cubicBezTo>
                <a:cubicBezTo>
                  <a:pt x="2531318" y="1873995"/>
                  <a:pt x="2532559" y="1875235"/>
                  <a:pt x="2537519" y="1875235"/>
                </a:cubicBezTo>
                <a:cubicBezTo>
                  <a:pt x="2537519" y="1872755"/>
                  <a:pt x="2537210" y="1871204"/>
                  <a:pt x="2536590" y="1870584"/>
                </a:cubicBezTo>
                <a:close/>
                <a:moveTo>
                  <a:pt x="6540996" y="1867794"/>
                </a:moveTo>
                <a:cubicBezTo>
                  <a:pt x="6540996" y="1872755"/>
                  <a:pt x="6540996" y="1875235"/>
                  <a:pt x="6540996" y="1875235"/>
                </a:cubicBezTo>
                <a:cubicBezTo>
                  <a:pt x="6536035" y="1875235"/>
                  <a:pt x="6533554" y="1875235"/>
                  <a:pt x="6533554" y="1875235"/>
                </a:cubicBezTo>
                <a:close/>
                <a:moveTo>
                  <a:pt x="6154043" y="1867794"/>
                </a:moveTo>
                <a:cubicBezTo>
                  <a:pt x="6149081" y="1872755"/>
                  <a:pt x="6146601" y="1875235"/>
                  <a:pt x="6146601" y="1875235"/>
                </a:cubicBezTo>
                <a:lnTo>
                  <a:pt x="6154043" y="1875235"/>
                </a:lnTo>
                <a:close/>
                <a:moveTo>
                  <a:pt x="5655469" y="1867794"/>
                </a:moveTo>
                <a:cubicBezTo>
                  <a:pt x="5650507" y="1867794"/>
                  <a:pt x="5648027" y="1870274"/>
                  <a:pt x="5648027" y="1875235"/>
                </a:cubicBezTo>
                <a:lnTo>
                  <a:pt x="5640586" y="1882676"/>
                </a:lnTo>
                <a:cubicBezTo>
                  <a:pt x="5635624" y="1882676"/>
                  <a:pt x="5633144" y="1882676"/>
                  <a:pt x="5633144" y="1882676"/>
                </a:cubicBezTo>
                <a:lnTo>
                  <a:pt x="5633144" y="1890118"/>
                </a:lnTo>
                <a:lnTo>
                  <a:pt x="5640586" y="1890118"/>
                </a:lnTo>
                <a:cubicBezTo>
                  <a:pt x="5640586" y="1890118"/>
                  <a:pt x="5643066" y="1890118"/>
                  <a:pt x="5648027" y="1890118"/>
                </a:cubicBezTo>
                <a:cubicBezTo>
                  <a:pt x="5648027" y="1885157"/>
                  <a:pt x="5650507" y="1882676"/>
                  <a:pt x="5655469" y="1882676"/>
                </a:cubicBezTo>
                <a:cubicBezTo>
                  <a:pt x="5655469" y="1882676"/>
                  <a:pt x="5655469" y="1880196"/>
                  <a:pt x="5655469" y="1875235"/>
                </a:cubicBezTo>
                <a:cubicBezTo>
                  <a:pt x="5660430" y="1870274"/>
                  <a:pt x="5660430" y="1867794"/>
                  <a:pt x="5655469" y="1867794"/>
                </a:cubicBezTo>
                <a:close/>
                <a:moveTo>
                  <a:pt x="2552403" y="1867794"/>
                </a:moveTo>
                <a:cubicBezTo>
                  <a:pt x="2547442" y="1867794"/>
                  <a:pt x="2544962" y="1869034"/>
                  <a:pt x="2544962" y="1871514"/>
                </a:cubicBezTo>
                <a:cubicBezTo>
                  <a:pt x="2544962" y="1873995"/>
                  <a:pt x="2544962" y="1876476"/>
                  <a:pt x="2544962" y="1878956"/>
                </a:cubicBezTo>
                <a:cubicBezTo>
                  <a:pt x="2544962" y="1881436"/>
                  <a:pt x="2547442" y="1881436"/>
                  <a:pt x="2552403" y="1878956"/>
                </a:cubicBezTo>
                <a:cubicBezTo>
                  <a:pt x="2557364" y="1876476"/>
                  <a:pt x="2559844" y="1873995"/>
                  <a:pt x="2559844" y="1871514"/>
                </a:cubicBezTo>
                <a:cubicBezTo>
                  <a:pt x="2559844" y="1869034"/>
                  <a:pt x="2557364" y="1867794"/>
                  <a:pt x="2552403" y="1867794"/>
                </a:cubicBezTo>
                <a:close/>
                <a:moveTo>
                  <a:pt x="1986856" y="1867794"/>
                </a:moveTo>
                <a:lnTo>
                  <a:pt x="1994297" y="1867794"/>
                </a:lnTo>
                <a:cubicBezTo>
                  <a:pt x="1994297" y="1872755"/>
                  <a:pt x="1994297" y="1875235"/>
                  <a:pt x="1994297" y="1875235"/>
                </a:cubicBezTo>
                <a:cubicBezTo>
                  <a:pt x="1989336" y="1875235"/>
                  <a:pt x="1986856" y="1872755"/>
                  <a:pt x="1986856" y="1867794"/>
                </a:cubicBezTo>
                <a:close/>
                <a:moveTo>
                  <a:pt x="1041797" y="1867794"/>
                </a:moveTo>
                <a:lnTo>
                  <a:pt x="1034356" y="1897560"/>
                </a:lnTo>
                <a:lnTo>
                  <a:pt x="1034356" y="1897559"/>
                </a:lnTo>
                <a:cubicBezTo>
                  <a:pt x="1034356" y="1887638"/>
                  <a:pt x="1035596" y="1880196"/>
                  <a:pt x="1038076" y="1875235"/>
                </a:cubicBezTo>
                <a:cubicBezTo>
                  <a:pt x="1040557" y="1870274"/>
                  <a:pt x="1041797" y="1867794"/>
                  <a:pt x="1041797" y="1867794"/>
                </a:cubicBezTo>
                <a:close/>
                <a:moveTo>
                  <a:pt x="2007320" y="1863143"/>
                </a:moveTo>
                <a:cubicBezTo>
                  <a:pt x="2008560" y="1862523"/>
                  <a:pt x="2009180" y="1862833"/>
                  <a:pt x="2009180" y="1864073"/>
                </a:cubicBezTo>
                <a:cubicBezTo>
                  <a:pt x="2009180" y="1866554"/>
                  <a:pt x="2009180" y="1867794"/>
                  <a:pt x="2009180" y="1867794"/>
                </a:cubicBezTo>
                <a:lnTo>
                  <a:pt x="2001739" y="1867794"/>
                </a:lnTo>
                <a:cubicBezTo>
                  <a:pt x="2004219" y="1865313"/>
                  <a:pt x="2006079" y="1863763"/>
                  <a:pt x="2007320" y="1863143"/>
                </a:cubicBezTo>
                <a:close/>
                <a:moveTo>
                  <a:pt x="6250781" y="1860352"/>
                </a:moveTo>
                <a:lnTo>
                  <a:pt x="6258222" y="1867794"/>
                </a:lnTo>
                <a:cubicBezTo>
                  <a:pt x="6258222" y="1867794"/>
                  <a:pt x="6255742" y="1867794"/>
                  <a:pt x="6250781" y="1867794"/>
                </a:cubicBezTo>
                <a:cubicBezTo>
                  <a:pt x="6250781" y="1867794"/>
                  <a:pt x="6250781" y="1865313"/>
                  <a:pt x="6250781" y="1860352"/>
                </a:cubicBezTo>
                <a:close/>
                <a:moveTo>
                  <a:pt x="5413623" y="1860352"/>
                </a:moveTo>
                <a:cubicBezTo>
                  <a:pt x="5411143" y="1860352"/>
                  <a:pt x="5409902" y="1861593"/>
                  <a:pt x="5409902" y="1864073"/>
                </a:cubicBezTo>
                <a:cubicBezTo>
                  <a:pt x="5409902" y="1866554"/>
                  <a:pt x="5409902" y="1867794"/>
                  <a:pt x="5409902" y="1867794"/>
                </a:cubicBezTo>
                <a:cubicBezTo>
                  <a:pt x="5409902" y="1867794"/>
                  <a:pt x="5411143" y="1866554"/>
                  <a:pt x="5413623" y="1864073"/>
                </a:cubicBezTo>
                <a:cubicBezTo>
                  <a:pt x="5416103" y="1861593"/>
                  <a:pt x="5417344" y="1860352"/>
                  <a:pt x="5417344" y="1860352"/>
                </a:cubicBezTo>
                <a:cubicBezTo>
                  <a:pt x="5417344" y="1860352"/>
                  <a:pt x="5416103" y="1860352"/>
                  <a:pt x="5413623" y="1860352"/>
                </a:cubicBezTo>
                <a:close/>
                <a:moveTo>
                  <a:pt x="5365254" y="1860352"/>
                </a:moveTo>
                <a:cubicBezTo>
                  <a:pt x="5365254" y="1860352"/>
                  <a:pt x="5365254" y="1861593"/>
                  <a:pt x="5365254" y="1864073"/>
                </a:cubicBezTo>
                <a:cubicBezTo>
                  <a:pt x="5365254" y="1866554"/>
                  <a:pt x="5366494" y="1867794"/>
                  <a:pt x="5368974" y="1867794"/>
                </a:cubicBezTo>
                <a:cubicBezTo>
                  <a:pt x="5371454" y="1867794"/>
                  <a:pt x="5371454" y="1866554"/>
                  <a:pt x="5368974" y="1864073"/>
                </a:cubicBezTo>
                <a:cubicBezTo>
                  <a:pt x="5366494" y="1861593"/>
                  <a:pt x="5365254" y="1860352"/>
                  <a:pt x="5365254" y="1860352"/>
                </a:cubicBezTo>
                <a:close/>
                <a:moveTo>
                  <a:pt x="5328047" y="1860352"/>
                </a:moveTo>
                <a:lnTo>
                  <a:pt x="5328047" y="1867794"/>
                </a:lnTo>
                <a:lnTo>
                  <a:pt x="5328047" y="1875235"/>
                </a:lnTo>
                <a:lnTo>
                  <a:pt x="5320605" y="1882676"/>
                </a:lnTo>
                <a:cubicBezTo>
                  <a:pt x="5325567" y="1882676"/>
                  <a:pt x="5330527" y="1880196"/>
                  <a:pt x="5335488" y="1875235"/>
                </a:cubicBezTo>
                <a:close/>
                <a:moveTo>
                  <a:pt x="2418457" y="1860352"/>
                </a:moveTo>
                <a:cubicBezTo>
                  <a:pt x="2423418" y="1860352"/>
                  <a:pt x="2423418" y="1862833"/>
                  <a:pt x="2418457" y="1867794"/>
                </a:cubicBezTo>
                <a:lnTo>
                  <a:pt x="2411016" y="1875235"/>
                </a:lnTo>
                <a:cubicBezTo>
                  <a:pt x="2411016" y="1870274"/>
                  <a:pt x="2412256" y="1866554"/>
                  <a:pt x="2414736" y="1864073"/>
                </a:cubicBezTo>
                <a:cubicBezTo>
                  <a:pt x="2417217" y="1861593"/>
                  <a:pt x="2418457" y="1860352"/>
                  <a:pt x="2418457" y="1860352"/>
                </a:cubicBezTo>
                <a:close/>
                <a:moveTo>
                  <a:pt x="2358926" y="1860352"/>
                </a:moveTo>
                <a:lnTo>
                  <a:pt x="2366367" y="1860352"/>
                </a:lnTo>
                <a:lnTo>
                  <a:pt x="2366367" y="1867794"/>
                </a:lnTo>
                <a:cubicBezTo>
                  <a:pt x="2366367" y="1867794"/>
                  <a:pt x="2363887" y="1865313"/>
                  <a:pt x="2358926" y="1860352"/>
                </a:cubicBezTo>
                <a:close/>
                <a:moveTo>
                  <a:pt x="1971973" y="1860352"/>
                </a:moveTo>
                <a:lnTo>
                  <a:pt x="1971973" y="1867794"/>
                </a:lnTo>
                <a:cubicBezTo>
                  <a:pt x="1971973" y="1867794"/>
                  <a:pt x="1971973" y="1873995"/>
                  <a:pt x="1971973" y="1886397"/>
                </a:cubicBezTo>
                <a:cubicBezTo>
                  <a:pt x="1971973" y="1898800"/>
                  <a:pt x="1971973" y="1905001"/>
                  <a:pt x="1971973" y="1905001"/>
                </a:cubicBezTo>
                <a:cubicBezTo>
                  <a:pt x="1967012" y="1900040"/>
                  <a:pt x="1964532" y="1892598"/>
                  <a:pt x="1964532" y="1882676"/>
                </a:cubicBezTo>
                <a:cubicBezTo>
                  <a:pt x="1964532" y="1877716"/>
                  <a:pt x="1962051" y="1875235"/>
                  <a:pt x="1957090" y="1875235"/>
                </a:cubicBezTo>
                <a:lnTo>
                  <a:pt x="1949649" y="1875235"/>
                </a:lnTo>
                <a:lnTo>
                  <a:pt x="1957090" y="1867794"/>
                </a:lnTo>
                <a:cubicBezTo>
                  <a:pt x="1962051" y="1862833"/>
                  <a:pt x="1967012" y="1860352"/>
                  <a:pt x="1971973" y="1860352"/>
                </a:cubicBezTo>
                <a:close/>
                <a:moveTo>
                  <a:pt x="1852910" y="1860352"/>
                </a:moveTo>
                <a:cubicBezTo>
                  <a:pt x="1857871" y="1860352"/>
                  <a:pt x="1860352" y="1862833"/>
                  <a:pt x="1860352" y="1867794"/>
                </a:cubicBezTo>
                <a:lnTo>
                  <a:pt x="1867793" y="1860352"/>
                </a:lnTo>
                <a:cubicBezTo>
                  <a:pt x="1867793" y="1870274"/>
                  <a:pt x="1869033" y="1875235"/>
                  <a:pt x="1871514" y="1875235"/>
                </a:cubicBezTo>
                <a:cubicBezTo>
                  <a:pt x="1873994" y="1875235"/>
                  <a:pt x="1873994" y="1878956"/>
                  <a:pt x="1871514" y="1886397"/>
                </a:cubicBezTo>
                <a:cubicBezTo>
                  <a:pt x="1869033" y="1893838"/>
                  <a:pt x="1870274" y="1900040"/>
                  <a:pt x="1875235" y="1905001"/>
                </a:cubicBezTo>
                <a:lnTo>
                  <a:pt x="1867793" y="1905001"/>
                </a:lnTo>
                <a:lnTo>
                  <a:pt x="1867793" y="1890118"/>
                </a:lnTo>
                <a:cubicBezTo>
                  <a:pt x="1867793" y="1885157"/>
                  <a:pt x="1862832" y="1880196"/>
                  <a:pt x="1852910" y="1875235"/>
                </a:cubicBezTo>
                <a:close/>
                <a:moveTo>
                  <a:pt x="1823145" y="1860352"/>
                </a:moveTo>
                <a:cubicBezTo>
                  <a:pt x="1823145" y="1860352"/>
                  <a:pt x="1823145" y="1862833"/>
                  <a:pt x="1823145" y="1867794"/>
                </a:cubicBezTo>
                <a:cubicBezTo>
                  <a:pt x="1823145" y="1867794"/>
                  <a:pt x="1820664" y="1867794"/>
                  <a:pt x="1815703" y="1867794"/>
                </a:cubicBezTo>
                <a:close/>
                <a:moveTo>
                  <a:pt x="6429375" y="1852911"/>
                </a:moveTo>
                <a:cubicBezTo>
                  <a:pt x="6419453" y="1857872"/>
                  <a:pt x="6412012" y="1861593"/>
                  <a:pt x="6407051" y="1864073"/>
                </a:cubicBezTo>
                <a:cubicBezTo>
                  <a:pt x="6402089" y="1866554"/>
                  <a:pt x="6399609" y="1870274"/>
                  <a:pt x="6399609" y="1875235"/>
                </a:cubicBezTo>
                <a:lnTo>
                  <a:pt x="6354961" y="1890118"/>
                </a:lnTo>
                <a:cubicBezTo>
                  <a:pt x="6354961" y="1865313"/>
                  <a:pt x="6379765" y="1852911"/>
                  <a:pt x="6429375" y="1852911"/>
                </a:cubicBezTo>
                <a:close/>
                <a:moveTo>
                  <a:pt x="6280547" y="1852911"/>
                </a:moveTo>
                <a:cubicBezTo>
                  <a:pt x="6285508" y="1852911"/>
                  <a:pt x="6287988" y="1855391"/>
                  <a:pt x="6287988" y="1860352"/>
                </a:cubicBezTo>
                <a:cubicBezTo>
                  <a:pt x="6287988" y="1860352"/>
                  <a:pt x="6285508" y="1860352"/>
                  <a:pt x="6280547" y="1860352"/>
                </a:cubicBezTo>
                <a:cubicBezTo>
                  <a:pt x="6280547" y="1855391"/>
                  <a:pt x="6280547" y="1852911"/>
                  <a:pt x="6280547" y="1852911"/>
                </a:cubicBezTo>
                <a:close/>
                <a:moveTo>
                  <a:pt x="6235898" y="1852911"/>
                </a:moveTo>
                <a:lnTo>
                  <a:pt x="6243340" y="1860352"/>
                </a:lnTo>
                <a:lnTo>
                  <a:pt x="6228457" y="1860352"/>
                </a:lnTo>
                <a:cubicBezTo>
                  <a:pt x="6228457" y="1855391"/>
                  <a:pt x="6230937" y="1852911"/>
                  <a:pt x="6235898" y="1852911"/>
                </a:cubicBezTo>
                <a:close/>
                <a:moveTo>
                  <a:pt x="5811738" y="1852911"/>
                </a:moveTo>
                <a:cubicBezTo>
                  <a:pt x="5816699" y="1852911"/>
                  <a:pt x="5819179" y="1852911"/>
                  <a:pt x="5819179" y="1852911"/>
                </a:cubicBezTo>
                <a:lnTo>
                  <a:pt x="5819179" y="1860352"/>
                </a:lnTo>
                <a:cubicBezTo>
                  <a:pt x="5819179" y="1860352"/>
                  <a:pt x="5816699" y="1857872"/>
                  <a:pt x="5811738" y="1852911"/>
                </a:cubicBezTo>
                <a:close/>
                <a:moveTo>
                  <a:pt x="2388691" y="1852911"/>
                </a:moveTo>
                <a:lnTo>
                  <a:pt x="2396133" y="1852911"/>
                </a:lnTo>
                <a:lnTo>
                  <a:pt x="2396133" y="1860352"/>
                </a:lnTo>
                <a:lnTo>
                  <a:pt x="2396133" y="1867794"/>
                </a:lnTo>
                <a:lnTo>
                  <a:pt x="2381250" y="1875235"/>
                </a:lnTo>
                <a:cubicBezTo>
                  <a:pt x="2376289" y="1880196"/>
                  <a:pt x="2373809" y="1880196"/>
                  <a:pt x="2373809" y="1875235"/>
                </a:cubicBezTo>
                <a:lnTo>
                  <a:pt x="2381250" y="1867794"/>
                </a:lnTo>
                <a:close/>
                <a:moveTo>
                  <a:pt x="6518672" y="1845469"/>
                </a:moveTo>
                <a:lnTo>
                  <a:pt x="6481465" y="1867794"/>
                </a:lnTo>
                <a:cubicBezTo>
                  <a:pt x="6481465" y="1867794"/>
                  <a:pt x="6482705" y="1866554"/>
                  <a:pt x="6485185" y="1864073"/>
                </a:cubicBezTo>
                <a:cubicBezTo>
                  <a:pt x="6487665" y="1861593"/>
                  <a:pt x="6491386" y="1857872"/>
                  <a:pt x="6496347" y="1852911"/>
                </a:cubicBezTo>
                <a:cubicBezTo>
                  <a:pt x="6511230" y="1847950"/>
                  <a:pt x="6518672" y="1845469"/>
                  <a:pt x="6518672" y="1845469"/>
                </a:cubicBezTo>
                <a:close/>
                <a:moveTo>
                  <a:pt x="6369844" y="1845469"/>
                </a:moveTo>
                <a:lnTo>
                  <a:pt x="6377285" y="1845469"/>
                </a:lnTo>
                <a:cubicBezTo>
                  <a:pt x="6377285" y="1850431"/>
                  <a:pt x="6374805" y="1852911"/>
                  <a:pt x="6369844" y="1852911"/>
                </a:cubicBezTo>
                <a:cubicBezTo>
                  <a:pt x="6369844" y="1847950"/>
                  <a:pt x="6369844" y="1845469"/>
                  <a:pt x="6369844" y="1845469"/>
                </a:cubicBezTo>
                <a:close/>
                <a:moveTo>
                  <a:pt x="5904756" y="1845469"/>
                </a:moveTo>
                <a:cubicBezTo>
                  <a:pt x="5907236" y="1845469"/>
                  <a:pt x="5907236" y="1846710"/>
                  <a:pt x="5904756" y="1849190"/>
                </a:cubicBezTo>
                <a:cubicBezTo>
                  <a:pt x="5902276" y="1851671"/>
                  <a:pt x="5901035" y="1852911"/>
                  <a:pt x="5901035" y="1852911"/>
                </a:cubicBezTo>
                <a:cubicBezTo>
                  <a:pt x="5901035" y="1847950"/>
                  <a:pt x="5902276" y="1845469"/>
                  <a:pt x="5904756" y="1845469"/>
                </a:cubicBezTo>
                <a:close/>
                <a:moveTo>
                  <a:pt x="5826621" y="1845469"/>
                </a:moveTo>
                <a:cubicBezTo>
                  <a:pt x="5831582" y="1845469"/>
                  <a:pt x="5834062" y="1847950"/>
                  <a:pt x="5834062" y="1852911"/>
                </a:cubicBezTo>
                <a:cubicBezTo>
                  <a:pt x="5834062" y="1852911"/>
                  <a:pt x="5832822" y="1854151"/>
                  <a:pt x="5830342" y="1856631"/>
                </a:cubicBezTo>
                <a:cubicBezTo>
                  <a:pt x="5827861" y="1859112"/>
                  <a:pt x="5826621" y="1860352"/>
                  <a:pt x="5826621" y="1860352"/>
                </a:cubicBezTo>
                <a:lnTo>
                  <a:pt x="5826621" y="1852911"/>
                </a:lnTo>
                <a:close/>
                <a:moveTo>
                  <a:pt x="5447109" y="1845469"/>
                </a:moveTo>
                <a:lnTo>
                  <a:pt x="5447109" y="1852911"/>
                </a:lnTo>
                <a:lnTo>
                  <a:pt x="5454551" y="1852911"/>
                </a:lnTo>
                <a:close/>
                <a:moveTo>
                  <a:pt x="5357812" y="1845469"/>
                </a:moveTo>
                <a:cubicBezTo>
                  <a:pt x="5347891" y="1850431"/>
                  <a:pt x="5344170" y="1855391"/>
                  <a:pt x="5346650" y="1860352"/>
                </a:cubicBezTo>
                <a:cubicBezTo>
                  <a:pt x="5349130" y="1865313"/>
                  <a:pt x="5347891" y="1867794"/>
                  <a:pt x="5342929" y="1867794"/>
                </a:cubicBezTo>
                <a:cubicBezTo>
                  <a:pt x="5333008" y="1872755"/>
                  <a:pt x="5333008" y="1875235"/>
                  <a:pt x="5342929" y="1875235"/>
                </a:cubicBezTo>
                <a:cubicBezTo>
                  <a:pt x="5347891" y="1875235"/>
                  <a:pt x="5355332" y="1875235"/>
                  <a:pt x="5365254" y="1875235"/>
                </a:cubicBezTo>
                <a:lnTo>
                  <a:pt x="5365254" y="1867794"/>
                </a:lnTo>
                <a:cubicBezTo>
                  <a:pt x="5360292" y="1867794"/>
                  <a:pt x="5357812" y="1867794"/>
                  <a:pt x="5357812" y="1867794"/>
                </a:cubicBezTo>
                <a:lnTo>
                  <a:pt x="5350371" y="1860352"/>
                </a:lnTo>
                <a:close/>
                <a:moveTo>
                  <a:pt x="2418457" y="1845469"/>
                </a:moveTo>
                <a:lnTo>
                  <a:pt x="2418457" y="1852911"/>
                </a:lnTo>
                <a:cubicBezTo>
                  <a:pt x="2418457" y="1852911"/>
                  <a:pt x="2415976" y="1852911"/>
                  <a:pt x="2411016" y="1852911"/>
                </a:cubicBezTo>
                <a:cubicBezTo>
                  <a:pt x="2411016" y="1847950"/>
                  <a:pt x="2413496" y="1845469"/>
                  <a:pt x="2418457" y="1845469"/>
                </a:cubicBezTo>
                <a:close/>
                <a:moveTo>
                  <a:pt x="2351485" y="1845469"/>
                </a:moveTo>
                <a:lnTo>
                  <a:pt x="2358926" y="1845469"/>
                </a:lnTo>
                <a:cubicBezTo>
                  <a:pt x="2358926" y="1845469"/>
                  <a:pt x="2358926" y="1847950"/>
                  <a:pt x="2358926" y="1852911"/>
                </a:cubicBezTo>
                <a:close/>
                <a:moveTo>
                  <a:pt x="6443328" y="1839889"/>
                </a:moveTo>
                <a:cubicBezTo>
                  <a:pt x="6445188" y="1839889"/>
                  <a:pt x="6446738" y="1840509"/>
                  <a:pt x="6447978" y="1841749"/>
                </a:cubicBezTo>
                <a:cubicBezTo>
                  <a:pt x="6450458" y="1844229"/>
                  <a:pt x="6444258" y="1847950"/>
                  <a:pt x="6429375" y="1852911"/>
                </a:cubicBezTo>
                <a:cubicBezTo>
                  <a:pt x="6429375" y="1847950"/>
                  <a:pt x="6429375" y="1845469"/>
                  <a:pt x="6429375" y="1845469"/>
                </a:cubicBezTo>
                <a:cubicBezTo>
                  <a:pt x="6429375" y="1845469"/>
                  <a:pt x="6431855" y="1844229"/>
                  <a:pt x="6436816" y="1841749"/>
                </a:cubicBezTo>
                <a:cubicBezTo>
                  <a:pt x="6439297" y="1840509"/>
                  <a:pt x="6441468" y="1839889"/>
                  <a:pt x="6443328" y="1839889"/>
                </a:cubicBezTo>
                <a:close/>
                <a:moveTo>
                  <a:pt x="6526113" y="1838028"/>
                </a:moveTo>
                <a:lnTo>
                  <a:pt x="6533554" y="1838028"/>
                </a:lnTo>
                <a:lnTo>
                  <a:pt x="6526113" y="1845469"/>
                </a:lnTo>
                <a:cubicBezTo>
                  <a:pt x="6526113" y="1845469"/>
                  <a:pt x="6526113" y="1842989"/>
                  <a:pt x="6526113" y="1838028"/>
                </a:cubicBezTo>
                <a:close/>
                <a:moveTo>
                  <a:pt x="6310312" y="1838028"/>
                </a:moveTo>
                <a:lnTo>
                  <a:pt x="6310312" y="1845469"/>
                </a:lnTo>
                <a:lnTo>
                  <a:pt x="6302871" y="1852911"/>
                </a:lnTo>
                <a:cubicBezTo>
                  <a:pt x="6302871" y="1847950"/>
                  <a:pt x="6305351" y="1842989"/>
                  <a:pt x="6310312" y="1838028"/>
                </a:cubicBezTo>
                <a:close/>
                <a:moveTo>
                  <a:pt x="2425898" y="1838028"/>
                </a:moveTo>
                <a:lnTo>
                  <a:pt x="2433340" y="1845469"/>
                </a:lnTo>
                <a:cubicBezTo>
                  <a:pt x="2428379" y="1845469"/>
                  <a:pt x="2425898" y="1845469"/>
                  <a:pt x="2425898" y="1845469"/>
                </a:cubicBezTo>
                <a:cubicBezTo>
                  <a:pt x="2425898" y="1840509"/>
                  <a:pt x="2425898" y="1838028"/>
                  <a:pt x="2425898" y="1838028"/>
                </a:cubicBezTo>
                <a:close/>
                <a:moveTo>
                  <a:pt x="1183184" y="1838028"/>
                </a:moveTo>
                <a:cubicBezTo>
                  <a:pt x="1183184" y="1838028"/>
                  <a:pt x="1184424" y="1845469"/>
                  <a:pt x="1186904" y="1860352"/>
                </a:cubicBezTo>
                <a:cubicBezTo>
                  <a:pt x="1189385" y="1875235"/>
                  <a:pt x="1188145" y="1882676"/>
                  <a:pt x="1183184" y="1882676"/>
                </a:cubicBezTo>
                <a:lnTo>
                  <a:pt x="1183184" y="1860352"/>
                </a:lnTo>
                <a:cubicBezTo>
                  <a:pt x="1183184" y="1845469"/>
                  <a:pt x="1183184" y="1838028"/>
                  <a:pt x="1183184" y="1838028"/>
                </a:cubicBezTo>
                <a:close/>
                <a:moveTo>
                  <a:pt x="5856386" y="1830587"/>
                </a:moveTo>
                <a:cubicBezTo>
                  <a:pt x="5866308" y="1830587"/>
                  <a:pt x="5866308" y="1835548"/>
                  <a:pt x="5856386" y="1845469"/>
                </a:cubicBezTo>
                <a:lnTo>
                  <a:pt x="5848945" y="1845469"/>
                </a:lnTo>
                <a:cubicBezTo>
                  <a:pt x="5848945" y="1840509"/>
                  <a:pt x="5850186" y="1838028"/>
                  <a:pt x="5852666" y="1838028"/>
                </a:cubicBezTo>
                <a:cubicBezTo>
                  <a:pt x="5855146" y="1838028"/>
                  <a:pt x="5855146" y="1836788"/>
                  <a:pt x="5852666" y="1834307"/>
                </a:cubicBezTo>
                <a:cubicBezTo>
                  <a:pt x="5850186" y="1831827"/>
                  <a:pt x="5851425" y="1830587"/>
                  <a:pt x="5856386" y="1830587"/>
                </a:cubicBezTo>
                <a:close/>
                <a:moveTo>
                  <a:pt x="5402461" y="1830587"/>
                </a:moveTo>
                <a:cubicBezTo>
                  <a:pt x="5397499" y="1835548"/>
                  <a:pt x="5395019" y="1838028"/>
                  <a:pt x="5395019" y="1838028"/>
                </a:cubicBezTo>
                <a:cubicBezTo>
                  <a:pt x="5395019" y="1842989"/>
                  <a:pt x="5397499" y="1842989"/>
                  <a:pt x="5402461" y="1838028"/>
                </a:cubicBezTo>
                <a:close/>
                <a:moveTo>
                  <a:pt x="2448223" y="1830587"/>
                </a:moveTo>
                <a:lnTo>
                  <a:pt x="2448223" y="1838028"/>
                </a:lnTo>
                <a:cubicBezTo>
                  <a:pt x="2448223" y="1838028"/>
                  <a:pt x="2445742" y="1838028"/>
                  <a:pt x="2440781" y="1838028"/>
                </a:cubicBezTo>
                <a:cubicBezTo>
                  <a:pt x="2440781" y="1833067"/>
                  <a:pt x="2443262" y="1830587"/>
                  <a:pt x="2448223" y="1830587"/>
                </a:cubicBezTo>
                <a:close/>
                <a:moveTo>
                  <a:pt x="2291953" y="1830587"/>
                </a:moveTo>
                <a:cubicBezTo>
                  <a:pt x="2296914" y="1830587"/>
                  <a:pt x="2296914" y="1833067"/>
                  <a:pt x="2291953" y="1838028"/>
                </a:cubicBezTo>
                <a:cubicBezTo>
                  <a:pt x="2291953" y="1838028"/>
                  <a:pt x="2289473" y="1838028"/>
                  <a:pt x="2284512" y="1838028"/>
                </a:cubicBezTo>
                <a:close/>
                <a:moveTo>
                  <a:pt x="6227527" y="1825936"/>
                </a:moveTo>
                <a:cubicBezTo>
                  <a:pt x="6229387" y="1825316"/>
                  <a:pt x="6230937" y="1825626"/>
                  <a:pt x="6232178" y="1826866"/>
                </a:cubicBezTo>
                <a:cubicBezTo>
                  <a:pt x="6234658" y="1829346"/>
                  <a:pt x="6233418" y="1830587"/>
                  <a:pt x="6228457" y="1830587"/>
                </a:cubicBezTo>
                <a:lnTo>
                  <a:pt x="6221015" y="1830587"/>
                </a:lnTo>
                <a:cubicBezTo>
                  <a:pt x="6223496" y="1828106"/>
                  <a:pt x="6225666" y="1826556"/>
                  <a:pt x="6227527" y="1825936"/>
                </a:cubicBezTo>
                <a:close/>
                <a:moveTo>
                  <a:pt x="6325195" y="1823145"/>
                </a:moveTo>
                <a:lnTo>
                  <a:pt x="6332636" y="1830587"/>
                </a:lnTo>
                <a:cubicBezTo>
                  <a:pt x="6327675" y="1835548"/>
                  <a:pt x="6322715" y="1835548"/>
                  <a:pt x="6317754" y="1830587"/>
                </a:cubicBezTo>
                <a:cubicBezTo>
                  <a:pt x="6317754" y="1830587"/>
                  <a:pt x="6317754" y="1829346"/>
                  <a:pt x="6317754" y="1826866"/>
                </a:cubicBezTo>
                <a:cubicBezTo>
                  <a:pt x="6317754" y="1824386"/>
                  <a:pt x="6320234" y="1823145"/>
                  <a:pt x="6325195" y="1823145"/>
                </a:cubicBezTo>
                <a:close/>
                <a:moveTo>
                  <a:pt x="6273105" y="1823145"/>
                </a:moveTo>
                <a:cubicBezTo>
                  <a:pt x="6278067" y="1823145"/>
                  <a:pt x="6280547" y="1825626"/>
                  <a:pt x="6280547" y="1830587"/>
                </a:cubicBezTo>
                <a:cubicBezTo>
                  <a:pt x="6280547" y="1835548"/>
                  <a:pt x="6279306" y="1836788"/>
                  <a:pt x="6276826" y="1834307"/>
                </a:cubicBezTo>
                <a:cubicBezTo>
                  <a:pt x="6274346" y="1831827"/>
                  <a:pt x="6270625" y="1831827"/>
                  <a:pt x="6265664" y="1834307"/>
                </a:cubicBezTo>
                <a:cubicBezTo>
                  <a:pt x="6260703" y="1836788"/>
                  <a:pt x="6253261" y="1840509"/>
                  <a:pt x="6243340" y="1845469"/>
                </a:cubicBezTo>
                <a:lnTo>
                  <a:pt x="6228457" y="1845469"/>
                </a:lnTo>
                <a:cubicBezTo>
                  <a:pt x="6208613" y="1865313"/>
                  <a:pt x="6196211" y="1872755"/>
                  <a:pt x="6191250" y="1867794"/>
                </a:cubicBezTo>
                <a:cubicBezTo>
                  <a:pt x="6191250" y="1872755"/>
                  <a:pt x="6183808" y="1875235"/>
                  <a:pt x="6168926" y="1875235"/>
                </a:cubicBezTo>
                <a:cubicBezTo>
                  <a:pt x="6168926" y="1880196"/>
                  <a:pt x="6163964" y="1883917"/>
                  <a:pt x="6154043" y="1886397"/>
                </a:cubicBezTo>
                <a:cubicBezTo>
                  <a:pt x="6144121" y="1888878"/>
                  <a:pt x="6134199" y="1895079"/>
                  <a:pt x="6124277" y="1905001"/>
                </a:cubicBezTo>
                <a:lnTo>
                  <a:pt x="6101953" y="1919883"/>
                </a:lnTo>
                <a:cubicBezTo>
                  <a:pt x="6096992" y="1919883"/>
                  <a:pt x="6092031" y="1922364"/>
                  <a:pt x="6087070" y="1927325"/>
                </a:cubicBezTo>
                <a:lnTo>
                  <a:pt x="6087070" y="1919883"/>
                </a:lnTo>
                <a:cubicBezTo>
                  <a:pt x="6101953" y="1909962"/>
                  <a:pt x="6108154" y="1903761"/>
                  <a:pt x="6105674" y="1901280"/>
                </a:cubicBezTo>
                <a:cubicBezTo>
                  <a:pt x="6103194" y="1898800"/>
                  <a:pt x="6104433" y="1895079"/>
                  <a:pt x="6109394" y="1890118"/>
                </a:cubicBezTo>
                <a:lnTo>
                  <a:pt x="6116836" y="1890118"/>
                </a:lnTo>
                <a:lnTo>
                  <a:pt x="6116836" y="1882676"/>
                </a:lnTo>
                <a:lnTo>
                  <a:pt x="6131719" y="1875235"/>
                </a:lnTo>
                <a:cubicBezTo>
                  <a:pt x="6136680" y="1870274"/>
                  <a:pt x="6139160" y="1867794"/>
                  <a:pt x="6139160" y="1867794"/>
                </a:cubicBezTo>
                <a:cubicBezTo>
                  <a:pt x="6139160" y="1867794"/>
                  <a:pt x="6140401" y="1866554"/>
                  <a:pt x="6142881" y="1864073"/>
                </a:cubicBezTo>
                <a:cubicBezTo>
                  <a:pt x="6145361" y="1861593"/>
                  <a:pt x="6146601" y="1860352"/>
                  <a:pt x="6146601" y="1860352"/>
                </a:cubicBezTo>
                <a:lnTo>
                  <a:pt x="6168926" y="1852911"/>
                </a:lnTo>
                <a:lnTo>
                  <a:pt x="6183808" y="1852911"/>
                </a:lnTo>
                <a:cubicBezTo>
                  <a:pt x="6183808" y="1857872"/>
                  <a:pt x="6186288" y="1857872"/>
                  <a:pt x="6191250" y="1852911"/>
                </a:cubicBezTo>
                <a:cubicBezTo>
                  <a:pt x="6191250" y="1852911"/>
                  <a:pt x="6192490" y="1851671"/>
                  <a:pt x="6194970" y="1849190"/>
                </a:cubicBezTo>
                <a:cubicBezTo>
                  <a:pt x="6197451" y="1846710"/>
                  <a:pt x="6198691" y="1845469"/>
                  <a:pt x="6198691" y="1845469"/>
                </a:cubicBezTo>
                <a:lnTo>
                  <a:pt x="6213574" y="1845469"/>
                </a:lnTo>
                <a:cubicBezTo>
                  <a:pt x="6213574" y="1850431"/>
                  <a:pt x="6214815" y="1852911"/>
                  <a:pt x="6217295" y="1852911"/>
                </a:cubicBezTo>
                <a:cubicBezTo>
                  <a:pt x="6219775" y="1852911"/>
                  <a:pt x="6221015" y="1850431"/>
                  <a:pt x="6221015" y="1845469"/>
                </a:cubicBezTo>
                <a:cubicBezTo>
                  <a:pt x="6221015" y="1840509"/>
                  <a:pt x="6223495" y="1836788"/>
                  <a:pt x="6228457" y="1834307"/>
                </a:cubicBezTo>
                <a:cubicBezTo>
                  <a:pt x="6233418" y="1831827"/>
                  <a:pt x="6240860" y="1830587"/>
                  <a:pt x="6250781" y="1830587"/>
                </a:cubicBezTo>
                <a:cubicBezTo>
                  <a:pt x="6255742" y="1830587"/>
                  <a:pt x="6259463" y="1830587"/>
                  <a:pt x="6261943" y="1830587"/>
                </a:cubicBezTo>
                <a:cubicBezTo>
                  <a:pt x="6264423" y="1830587"/>
                  <a:pt x="6268144" y="1828106"/>
                  <a:pt x="6273105" y="1823145"/>
                </a:cubicBezTo>
                <a:close/>
                <a:moveTo>
                  <a:pt x="5874990" y="1823145"/>
                </a:moveTo>
                <a:cubicBezTo>
                  <a:pt x="5877470" y="1823145"/>
                  <a:pt x="5881191" y="1823145"/>
                  <a:pt x="5886152" y="1823145"/>
                </a:cubicBezTo>
                <a:lnTo>
                  <a:pt x="5886152" y="1830587"/>
                </a:lnTo>
                <a:lnTo>
                  <a:pt x="5878711" y="1830587"/>
                </a:lnTo>
                <a:lnTo>
                  <a:pt x="5871269" y="1830587"/>
                </a:lnTo>
                <a:cubicBezTo>
                  <a:pt x="5871269" y="1825626"/>
                  <a:pt x="5872510" y="1823145"/>
                  <a:pt x="5874990" y="1823145"/>
                </a:cubicBezTo>
                <a:close/>
                <a:moveTo>
                  <a:pt x="5752207" y="1823145"/>
                </a:moveTo>
                <a:lnTo>
                  <a:pt x="5729883" y="1838028"/>
                </a:lnTo>
                <a:lnTo>
                  <a:pt x="5707558" y="1838028"/>
                </a:lnTo>
                <a:lnTo>
                  <a:pt x="5700117" y="1838028"/>
                </a:lnTo>
                <a:lnTo>
                  <a:pt x="5692676" y="1845469"/>
                </a:lnTo>
                <a:cubicBezTo>
                  <a:pt x="5692676" y="1850431"/>
                  <a:pt x="5690195" y="1855391"/>
                  <a:pt x="5685234" y="1860352"/>
                </a:cubicBezTo>
                <a:lnTo>
                  <a:pt x="5677793" y="1860352"/>
                </a:lnTo>
                <a:cubicBezTo>
                  <a:pt x="5677793" y="1865313"/>
                  <a:pt x="5675313" y="1866554"/>
                  <a:pt x="5670351" y="1864073"/>
                </a:cubicBezTo>
                <a:cubicBezTo>
                  <a:pt x="5665390" y="1861593"/>
                  <a:pt x="5662910" y="1860352"/>
                  <a:pt x="5662910" y="1860352"/>
                </a:cubicBezTo>
                <a:cubicBezTo>
                  <a:pt x="5662910" y="1860352"/>
                  <a:pt x="5665390" y="1862833"/>
                  <a:pt x="5670351" y="1867794"/>
                </a:cubicBezTo>
                <a:lnTo>
                  <a:pt x="5677793" y="1867794"/>
                </a:lnTo>
                <a:cubicBezTo>
                  <a:pt x="5677793" y="1867794"/>
                  <a:pt x="5680273" y="1867794"/>
                  <a:pt x="5685234" y="1867794"/>
                </a:cubicBezTo>
                <a:lnTo>
                  <a:pt x="5700117" y="1867794"/>
                </a:lnTo>
                <a:cubicBezTo>
                  <a:pt x="5705078" y="1862833"/>
                  <a:pt x="5707558" y="1862833"/>
                  <a:pt x="5707558" y="1867794"/>
                </a:cubicBezTo>
                <a:cubicBezTo>
                  <a:pt x="5707558" y="1887638"/>
                  <a:pt x="5700117" y="1892598"/>
                  <a:pt x="5685234" y="1882676"/>
                </a:cubicBezTo>
                <a:lnTo>
                  <a:pt x="5677793" y="1890118"/>
                </a:lnTo>
                <a:cubicBezTo>
                  <a:pt x="5677793" y="1890118"/>
                  <a:pt x="5675313" y="1892598"/>
                  <a:pt x="5670351" y="1897559"/>
                </a:cubicBezTo>
                <a:cubicBezTo>
                  <a:pt x="5660430" y="1897559"/>
                  <a:pt x="5650507" y="1900040"/>
                  <a:pt x="5640586" y="1905001"/>
                </a:cubicBezTo>
                <a:lnTo>
                  <a:pt x="5633144" y="1919883"/>
                </a:lnTo>
                <a:cubicBezTo>
                  <a:pt x="5648027" y="1924845"/>
                  <a:pt x="5645547" y="1932286"/>
                  <a:pt x="5625703" y="1942208"/>
                </a:cubicBezTo>
                <a:cubicBezTo>
                  <a:pt x="5610820" y="1947169"/>
                  <a:pt x="5603379" y="1949649"/>
                  <a:pt x="5603379" y="1949649"/>
                </a:cubicBezTo>
                <a:cubicBezTo>
                  <a:pt x="5598417" y="1949649"/>
                  <a:pt x="5595937" y="1952130"/>
                  <a:pt x="5595937" y="1957090"/>
                </a:cubicBezTo>
                <a:cubicBezTo>
                  <a:pt x="5595937" y="1962052"/>
                  <a:pt x="5594697" y="1964532"/>
                  <a:pt x="5592217" y="1964532"/>
                </a:cubicBezTo>
                <a:cubicBezTo>
                  <a:pt x="5589736" y="1964532"/>
                  <a:pt x="5587255" y="1962052"/>
                  <a:pt x="5584775" y="1957090"/>
                </a:cubicBezTo>
                <a:cubicBezTo>
                  <a:pt x="5582295" y="1952130"/>
                  <a:pt x="5578574" y="1952130"/>
                  <a:pt x="5573613" y="1957090"/>
                </a:cubicBezTo>
                <a:lnTo>
                  <a:pt x="5566172" y="1964532"/>
                </a:lnTo>
                <a:lnTo>
                  <a:pt x="5551289" y="1971973"/>
                </a:lnTo>
                <a:lnTo>
                  <a:pt x="5536406" y="1964532"/>
                </a:lnTo>
                <a:lnTo>
                  <a:pt x="5543847" y="1971973"/>
                </a:lnTo>
                <a:cubicBezTo>
                  <a:pt x="5548809" y="1976935"/>
                  <a:pt x="5551289" y="1981895"/>
                  <a:pt x="5551289" y="1986856"/>
                </a:cubicBezTo>
                <a:lnTo>
                  <a:pt x="5558730" y="1986856"/>
                </a:lnTo>
                <a:lnTo>
                  <a:pt x="5566172" y="1979415"/>
                </a:lnTo>
                <a:cubicBezTo>
                  <a:pt x="5576093" y="1974454"/>
                  <a:pt x="5581054" y="1974454"/>
                  <a:pt x="5581054" y="1979415"/>
                </a:cubicBezTo>
                <a:lnTo>
                  <a:pt x="5581054" y="1971973"/>
                </a:lnTo>
                <a:cubicBezTo>
                  <a:pt x="5581054" y="1967013"/>
                  <a:pt x="5586016" y="1967013"/>
                  <a:pt x="5595937" y="1971973"/>
                </a:cubicBezTo>
                <a:lnTo>
                  <a:pt x="5603379" y="1964532"/>
                </a:lnTo>
                <a:cubicBezTo>
                  <a:pt x="5603379" y="1964532"/>
                  <a:pt x="5604619" y="1963292"/>
                  <a:pt x="5607099" y="1960811"/>
                </a:cubicBezTo>
                <a:cubicBezTo>
                  <a:pt x="5609579" y="1958331"/>
                  <a:pt x="5615781" y="1957090"/>
                  <a:pt x="5625703" y="1957090"/>
                </a:cubicBezTo>
                <a:lnTo>
                  <a:pt x="5640586" y="1957090"/>
                </a:lnTo>
                <a:cubicBezTo>
                  <a:pt x="5645547" y="1957090"/>
                  <a:pt x="5648027" y="1957090"/>
                  <a:pt x="5648027" y="1957090"/>
                </a:cubicBezTo>
                <a:cubicBezTo>
                  <a:pt x="5648027" y="1952130"/>
                  <a:pt x="5649268" y="1949649"/>
                  <a:pt x="5651748" y="1949649"/>
                </a:cubicBezTo>
                <a:cubicBezTo>
                  <a:pt x="5654228" y="1949649"/>
                  <a:pt x="5655469" y="1947169"/>
                  <a:pt x="5655469" y="1942208"/>
                </a:cubicBezTo>
                <a:lnTo>
                  <a:pt x="5662910" y="1942208"/>
                </a:lnTo>
                <a:cubicBezTo>
                  <a:pt x="5662910" y="1937247"/>
                  <a:pt x="5665390" y="1934766"/>
                  <a:pt x="5670351" y="1934766"/>
                </a:cubicBezTo>
                <a:cubicBezTo>
                  <a:pt x="5675313" y="1934766"/>
                  <a:pt x="5682754" y="1932286"/>
                  <a:pt x="5692676" y="1927325"/>
                </a:cubicBezTo>
                <a:cubicBezTo>
                  <a:pt x="5702597" y="1922364"/>
                  <a:pt x="5707558" y="1919883"/>
                  <a:pt x="5707558" y="1919883"/>
                </a:cubicBezTo>
                <a:lnTo>
                  <a:pt x="5722441" y="1905001"/>
                </a:lnTo>
                <a:lnTo>
                  <a:pt x="5707558" y="1905001"/>
                </a:lnTo>
                <a:cubicBezTo>
                  <a:pt x="5707558" y="1909962"/>
                  <a:pt x="5706318" y="1912442"/>
                  <a:pt x="5703838" y="1912442"/>
                </a:cubicBezTo>
                <a:cubicBezTo>
                  <a:pt x="5701358" y="1912442"/>
                  <a:pt x="5700117" y="1909962"/>
                  <a:pt x="5700117" y="1905001"/>
                </a:cubicBezTo>
                <a:cubicBezTo>
                  <a:pt x="5695156" y="1900040"/>
                  <a:pt x="5695156" y="1897559"/>
                  <a:pt x="5700117" y="1897559"/>
                </a:cubicBezTo>
                <a:cubicBezTo>
                  <a:pt x="5705078" y="1897559"/>
                  <a:pt x="5711279" y="1896319"/>
                  <a:pt x="5718720" y="1893838"/>
                </a:cubicBezTo>
                <a:cubicBezTo>
                  <a:pt x="5726162" y="1891358"/>
                  <a:pt x="5729883" y="1892598"/>
                  <a:pt x="5729883" y="1897559"/>
                </a:cubicBezTo>
                <a:lnTo>
                  <a:pt x="5729883" y="1905001"/>
                </a:lnTo>
                <a:lnTo>
                  <a:pt x="5737324" y="1897559"/>
                </a:lnTo>
                <a:cubicBezTo>
                  <a:pt x="5742285" y="1897559"/>
                  <a:pt x="5746006" y="1896319"/>
                  <a:pt x="5748486" y="1893838"/>
                </a:cubicBezTo>
                <a:cubicBezTo>
                  <a:pt x="5750966" y="1891358"/>
                  <a:pt x="5753447" y="1886397"/>
                  <a:pt x="5755928" y="1878956"/>
                </a:cubicBezTo>
                <a:cubicBezTo>
                  <a:pt x="5758408" y="1871514"/>
                  <a:pt x="5759648" y="1867794"/>
                  <a:pt x="5759648" y="1867794"/>
                </a:cubicBezTo>
                <a:cubicBezTo>
                  <a:pt x="5759648" y="1867794"/>
                  <a:pt x="5758408" y="1867794"/>
                  <a:pt x="5755928" y="1867794"/>
                </a:cubicBezTo>
                <a:cubicBezTo>
                  <a:pt x="5753447" y="1867794"/>
                  <a:pt x="5749727" y="1870274"/>
                  <a:pt x="5744765" y="1875235"/>
                </a:cubicBezTo>
                <a:lnTo>
                  <a:pt x="5729883" y="1882676"/>
                </a:lnTo>
                <a:lnTo>
                  <a:pt x="5722441" y="1867794"/>
                </a:lnTo>
                <a:cubicBezTo>
                  <a:pt x="5717480" y="1867794"/>
                  <a:pt x="5713759" y="1866554"/>
                  <a:pt x="5711279" y="1864073"/>
                </a:cubicBezTo>
                <a:cubicBezTo>
                  <a:pt x="5708799" y="1861593"/>
                  <a:pt x="5707558" y="1860352"/>
                  <a:pt x="5707558" y="1860352"/>
                </a:cubicBezTo>
                <a:cubicBezTo>
                  <a:pt x="5707558" y="1845469"/>
                  <a:pt x="5722441" y="1838028"/>
                  <a:pt x="5752207" y="1838028"/>
                </a:cubicBezTo>
                <a:cubicBezTo>
                  <a:pt x="5752207" y="1838028"/>
                  <a:pt x="5754687" y="1836788"/>
                  <a:pt x="5759648" y="1834307"/>
                </a:cubicBezTo>
                <a:cubicBezTo>
                  <a:pt x="5764610" y="1831827"/>
                  <a:pt x="5767090" y="1828106"/>
                  <a:pt x="5767090" y="1823145"/>
                </a:cubicBezTo>
                <a:close/>
                <a:moveTo>
                  <a:pt x="1815703" y="1823145"/>
                </a:moveTo>
                <a:lnTo>
                  <a:pt x="1830586" y="1838028"/>
                </a:lnTo>
                <a:lnTo>
                  <a:pt x="1823145" y="1838028"/>
                </a:lnTo>
                <a:cubicBezTo>
                  <a:pt x="1818184" y="1833067"/>
                  <a:pt x="1815703" y="1828106"/>
                  <a:pt x="1815703" y="1823145"/>
                </a:cubicBezTo>
                <a:close/>
                <a:moveTo>
                  <a:pt x="6065676" y="1818494"/>
                </a:moveTo>
                <a:cubicBezTo>
                  <a:pt x="6066296" y="1817875"/>
                  <a:pt x="6067227" y="1818184"/>
                  <a:pt x="6068467" y="1819424"/>
                </a:cubicBezTo>
                <a:cubicBezTo>
                  <a:pt x="6070947" y="1821905"/>
                  <a:pt x="6072187" y="1823145"/>
                  <a:pt x="6072187" y="1823145"/>
                </a:cubicBezTo>
                <a:lnTo>
                  <a:pt x="6064746" y="1823145"/>
                </a:lnTo>
                <a:cubicBezTo>
                  <a:pt x="6064746" y="1820665"/>
                  <a:pt x="6065056" y="1819115"/>
                  <a:pt x="6065676" y="1818494"/>
                </a:cubicBezTo>
                <a:close/>
                <a:moveTo>
                  <a:pt x="6258222" y="1815704"/>
                </a:moveTo>
                <a:cubicBezTo>
                  <a:pt x="6258222" y="1815704"/>
                  <a:pt x="6260703" y="1815704"/>
                  <a:pt x="6265664" y="1815704"/>
                </a:cubicBezTo>
                <a:lnTo>
                  <a:pt x="6265664" y="1823145"/>
                </a:lnTo>
                <a:cubicBezTo>
                  <a:pt x="6260703" y="1818184"/>
                  <a:pt x="6258222" y="1815704"/>
                  <a:pt x="6258222" y="1815704"/>
                </a:cubicBezTo>
                <a:close/>
                <a:moveTo>
                  <a:pt x="6183808" y="1815704"/>
                </a:moveTo>
                <a:lnTo>
                  <a:pt x="6183808" y="1823145"/>
                </a:lnTo>
                <a:lnTo>
                  <a:pt x="6161484" y="1838028"/>
                </a:lnTo>
                <a:lnTo>
                  <a:pt x="6154043" y="1830587"/>
                </a:lnTo>
                <a:cubicBezTo>
                  <a:pt x="6154043" y="1830587"/>
                  <a:pt x="6156523" y="1830587"/>
                  <a:pt x="6161484" y="1830587"/>
                </a:cubicBezTo>
                <a:cubicBezTo>
                  <a:pt x="6161484" y="1830587"/>
                  <a:pt x="6161484" y="1828106"/>
                  <a:pt x="6161484" y="1823145"/>
                </a:cubicBezTo>
                <a:cubicBezTo>
                  <a:pt x="6166445" y="1823145"/>
                  <a:pt x="6170166" y="1823145"/>
                  <a:pt x="6172646" y="1823145"/>
                </a:cubicBezTo>
                <a:cubicBezTo>
                  <a:pt x="6175126" y="1823145"/>
                  <a:pt x="6178847" y="1820665"/>
                  <a:pt x="6183808" y="1815704"/>
                </a:cubicBezTo>
                <a:close/>
                <a:moveTo>
                  <a:pt x="5848945" y="1815704"/>
                </a:moveTo>
                <a:cubicBezTo>
                  <a:pt x="5858867" y="1815704"/>
                  <a:pt x="5861348" y="1818184"/>
                  <a:pt x="5856386" y="1823145"/>
                </a:cubicBezTo>
                <a:lnTo>
                  <a:pt x="5839643" y="1828726"/>
                </a:lnTo>
                <a:lnTo>
                  <a:pt x="5841504" y="1823145"/>
                </a:lnTo>
                <a:close/>
                <a:moveTo>
                  <a:pt x="2314278" y="1815704"/>
                </a:moveTo>
                <a:lnTo>
                  <a:pt x="2329160" y="1845469"/>
                </a:lnTo>
                <a:lnTo>
                  <a:pt x="2329160" y="1867794"/>
                </a:lnTo>
                <a:cubicBezTo>
                  <a:pt x="2319238" y="1852911"/>
                  <a:pt x="2314278" y="1835548"/>
                  <a:pt x="2314278" y="1815704"/>
                </a:cubicBezTo>
                <a:close/>
                <a:moveTo>
                  <a:pt x="2262187" y="1815704"/>
                </a:moveTo>
                <a:lnTo>
                  <a:pt x="2269629" y="1815704"/>
                </a:lnTo>
                <a:cubicBezTo>
                  <a:pt x="2269629" y="1820665"/>
                  <a:pt x="2269629" y="1825626"/>
                  <a:pt x="2269629" y="1830587"/>
                </a:cubicBezTo>
                <a:cubicBezTo>
                  <a:pt x="2269629" y="1825626"/>
                  <a:pt x="2267148" y="1820665"/>
                  <a:pt x="2262187" y="1815704"/>
                </a:cubicBezTo>
                <a:close/>
                <a:moveTo>
                  <a:pt x="2016621" y="1815704"/>
                </a:moveTo>
                <a:cubicBezTo>
                  <a:pt x="2021582" y="1815704"/>
                  <a:pt x="2024063" y="1818184"/>
                  <a:pt x="2024063" y="1823145"/>
                </a:cubicBezTo>
                <a:cubicBezTo>
                  <a:pt x="2024063" y="1828106"/>
                  <a:pt x="2021582" y="1830587"/>
                  <a:pt x="2016621" y="1830587"/>
                </a:cubicBezTo>
                <a:lnTo>
                  <a:pt x="2016621" y="1823145"/>
                </a:lnTo>
                <a:cubicBezTo>
                  <a:pt x="2016621" y="1823145"/>
                  <a:pt x="2016621" y="1820665"/>
                  <a:pt x="2016621" y="1815704"/>
                </a:cubicBezTo>
                <a:close/>
                <a:moveTo>
                  <a:pt x="6273105" y="1808262"/>
                </a:moveTo>
                <a:cubicBezTo>
                  <a:pt x="6273105" y="1808262"/>
                  <a:pt x="6275585" y="1808262"/>
                  <a:pt x="6280547" y="1808262"/>
                </a:cubicBezTo>
                <a:cubicBezTo>
                  <a:pt x="6280547" y="1808262"/>
                  <a:pt x="6283027" y="1808262"/>
                  <a:pt x="6287988" y="1808262"/>
                </a:cubicBezTo>
                <a:lnTo>
                  <a:pt x="6273105" y="1815704"/>
                </a:lnTo>
                <a:cubicBezTo>
                  <a:pt x="6273105" y="1810743"/>
                  <a:pt x="6273105" y="1808262"/>
                  <a:pt x="6273105" y="1808262"/>
                </a:cubicBezTo>
                <a:close/>
                <a:moveTo>
                  <a:pt x="5915918" y="1808262"/>
                </a:moveTo>
                <a:lnTo>
                  <a:pt x="5930801" y="1808262"/>
                </a:lnTo>
                <a:cubicBezTo>
                  <a:pt x="5925839" y="1813224"/>
                  <a:pt x="5922119" y="1815704"/>
                  <a:pt x="5919638" y="1815704"/>
                </a:cubicBezTo>
                <a:cubicBezTo>
                  <a:pt x="5917158" y="1815704"/>
                  <a:pt x="5915918" y="1813224"/>
                  <a:pt x="5915918" y="1808262"/>
                </a:cubicBezTo>
                <a:close/>
                <a:moveTo>
                  <a:pt x="5871269" y="1808262"/>
                </a:moveTo>
                <a:lnTo>
                  <a:pt x="5871269" y="1815704"/>
                </a:lnTo>
                <a:cubicBezTo>
                  <a:pt x="5866308" y="1815704"/>
                  <a:pt x="5863828" y="1815704"/>
                  <a:pt x="5863828" y="1815704"/>
                </a:cubicBezTo>
                <a:cubicBezTo>
                  <a:pt x="5863828" y="1810743"/>
                  <a:pt x="5866308" y="1808262"/>
                  <a:pt x="5871269" y="1808262"/>
                </a:cubicBezTo>
                <a:close/>
                <a:moveTo>
                  <a:pt x="5789414" y="1808262"/>
                </a:moveTo>
                <a:cubicBezTo>
                  <a:pt x="5789414" y="1813224"/>
                  <a:pt x="5789414" y="1815704"/>
                  <a:pt x="5789414" y="1815704"/>
                </a:cubicBezTo>
                <a:cubicBezTo>
                  <a:pt x="5789414" y="1815704"/>
                  <a:pt x="5791894" y="1815704"/>
                  <a:pt x="5796855" y="1815704"/>
                </a:cubicBezTo>
                <a:cubicBezTo>
                  <a:pt x="5796855" y="1815704"/>
                  <a:pt x="5796855" y="1813224"/>
                  <a:pt x="5796855" y="1808262"/>
                </a:cubicBezTo>
                <a:close/>
                <a:moveTo>
                  <a:pt x="2344043" y="1808262"/>
                </a:moveTo>
                <a:lnTo>
                  <a:pt x="2351485" y="1815704"/>
                </a:lnTo>
                <a:lnTo>
                  <a:pt x="2344043" y="1823145"/>
                </a:lnTo>
                <a:cubicBezTo>
                  <a:pt x="2344043" y="1818184"/>
                  <a:pt x="2344043" y="1813224"/>
                  <a:pt x="2344043" y="1808262"/>
                </a:cubicBezTo>
                <a:close/>
                <a:moveTo>
                  <a:pt x="1994297" y="1808262"/>
                </a:moveTo>
                <a:cubicBezTo>
                  <a:pt x="1999258" y="1808262"/>
                  <a:pt x="2001739" y="1811983"/>
                  <a:pt x="2001739" y="1819424"/>
                </a:cubicBezTo>
                <a:cubicBezTo>
                  <a:pt x="2001739" y="1826866"/>
                  <a:pt x="2001739" y="1830587"/>
                  <a:pt x="2001739" y="1830587"/>
                </a:cubicBezTo>
                <a:lnTo>
                  <a:pt x="1994297" y="1815704"/>
                </a:lnTo>
                <a:cubicBezTo>
                  <a:pt x="1994297" y="1815704"/>
                  <a:pt x="1994297" y="1813224"/>
                  <a:pt x="1994297" y="1808262"/>
                </a:cubicBezTo>
                <a:close/>
                <a:moveTo>
                  <a:pt x="6488906" y="1800821"/>
                </a:moveTo>
                <a:lnTo>
                  <a:pt x="6496347" y="1800821"/>
                </a:lnTo>
                <a:cubicBezTo>
                  <a:pt x="6496347" y="1805782"/>
                  <a:pt x="6493867" y="1809503"/>
                  <a:pt x="6488906" y="1811983"/>
                </a:cubicBezTo>
                <a:cubicBezTo>
                  <a:pt x="6483945" y="1814464"/>
                  <a:pt x="6478985" y="1813224"/>
                  <a:pt x="6474023" y="1808262"/>
                </a:cubicBezTo>
                <a:lnTo>
                  <a:pt x="6481465" y="1808262"/>
                </a:lnTo>
                <a:close/>
                <a:moveTo>
                  <a:pt x="6302871" y="1800821"/>
                </a:moveTo>
                <a:cubicBezTo>
                  <a:pt x="6302871" y="1800821"/>
                  <a:pt x="6305351" y="1800821"/>
                  <a:pt x="6310312" y="1800821"/>
                </a:cubicBezTo>
                <a:cubicBezTo>
                  <a:pt x="6310312" y="1805782"/>
                  <a:pt x="6310312" y="1808262"/>
                  <a:pt x="6310312" y="1808262"/>
                </a:cubicBezTo>
                <a:cubicBezTo>
                  <a:pt x="6310312" y="1808262"/>
                  <a:pt x="6310312" y="1810743"/>
                  <a:pt x="6310312" y="1815704"/>
                </a:cubicBezTo>
                <a:cubicBezTo>
                  <a:pt x="6305351" y="1820665"/>
                  <a:pt x="6302871" y="1823145"/>
                  <a:pt x="6302871" y="1823145"/>
                </a:cubicBezTo>
                <a:lnTo>
                  <a:pt x="6295429" y="1823145"/>
                </a:lnTo>
                <a:lnTo>
                  <a:pt x="6295429" y="1815704"/>
                </a:lnTo>
                <a:cubicBezTo>
                  <a:pt x="6300391" y="1810743"/>
                  <a:pt x="6302871" y="1810743"/>
                  <a:pt x="6302871" y="1815704"/>
                </a:cubicBezTo>
                <a:lnTo>
                  <a:pt x="6302871" y="1808262"/>
                </a:lnTo>
                <a:close/>
                <a:moveTo>
                  <a:pt x="6176367" y="1800821"/>
                </a:moveTo>
                <a:cubicBezTo>
                  <a:pt x="6176367" y="1805782"/>
                  <a:pt x="6176367" y="1808262"/>
                  <a:pt x="6176367" y="1808262"/>
                </a:cubicBezTo>
                <a:cubicBezTo>
                  <a:pt x="6171406" y="1808262"/>
                  <a:pt x="6168926" y="1808262"/>
                  <a:pt x="6168926" y="1808262"/>
                </a:cubicBezTo>
                <a:close/>
                <a:moveTo>
                  <a:pt x="5595937" y="1800821"/>
                </a:moveTo>
                <a:lnTo>
                  <a:pt x="5595937" y="1815704"/>
                </a:lnTo>
                <a:cubicBezTo>
                  <a:pt x="5595937" y="1810743"/>
                  <a:pt x="5598417" y="1808262"/>
                  <a:pt x="5603379" y="1808262"/>
                </a:cubicBezTo>
                <a:lnTo>
                  <a:pt x="5603379" y="1800821"/>
                </a:lnTo>
                <a:cubicBezTo>
                  <a:pt x="5603379" y="1800821"/>
                  <a:pt x="5600899" y="1800821"/>
                  <a:pt x="5595937" y="1800821"/>
                </a:cubicBezTo>
                <a:close/>
                <a:moveTo>
                  <a:pt x="5439668" y="1800821"/>
                </a:moveTo>
                <a:cubicBezTo>
                  <a:pt x="5439668" y="1805782"/>
                  <a:pt x="5437188" y="1808262"/>
                  <a:pt x="5432226" y="1808262"/>
                </a:cubicBezTo>
                <a:cubicBezTo>
                  <a:pt x="5432226" y="1813224"/>
                  <a:pt x="5429746" y="1816944"/>
                  <a:pt x="5424785" y="1819424"/>
                </a:cubicBezTo>
                <a:cubicBezTo>
                  <a:pt x="5419824" y="1821905"/>
                  <a:pt x="5417344" y="1821905"/>
                  <a:pt x="5417344" y="1819424"/>
                </a:cubicBezTo>
                <a:cubicBezTo>
                  <a:pt x="5417344" y="1816944"/>
                  <a:pt x="5417344" y="1815704"/>
                  <a:pt x="5417344" y="1815704"/>
                </a:cubicBezTo>
                <a:lnTo>
                  <a:pt x="5409902" y="1808262"/>
                </a:lnTo>
                <a:cubicBezTo>
                  <a:pt x="5409902" y="1813224"/>
                  <a:pt x="5411143" y="1818184"/>
                  <a:pt x="5413623" y="1823145"/>
                </a:cubicBezTo>
                <a:cubicBezTo>
                  <a:pt x="5416103" y="1828106"/>
                  <a:pt x="5419824" y="1830587"/>
                  <a:pt x="5424785" y="1830587"/>
                </a:cubicBezTo>
                <a:cubicBezTo>
                  <a:pt x="5424785" y="1830587"/>
                  <a:pt x="5422305" y="1833067"/>
                  <a:pt x="5417344" y="1838028"/>
                </a:cubicBezTo>
                <a:lnTo>
                  <a:pt x="5432226" y="1838028"/>
                </a:lnTo>
                <a:cubicBezTo>
                  <a:pt x="5437188" y="1838028"/>
                  <a:pt x="5442148" y="1835548"/>
                  <a:pt x="5447109" y="1830587"/>
                </a:cubicBezTo>
                <a:cubicBezTo>
                  <a:pt x="5452070" y="1830587"/>
                  <a:pt x="5454551" y="1828106"/>
                  <a:pt x="5454551" y="1823145"/>
                </a:cubicBezTo>
                <a:cubicBezTo>
                  <a:pt x="5454551" y="1828106"/>
                  <a:pt x="5461992" y="1828106"/>
                  <a:pt x="5476875" y="1823145"/>
                </a:cubicBezTo>
                <a:cubicBezTo>
                  <a:pt x="5481836" y="1818184"/>
                  <a:pt x="5486796" y="1818184"/>
                  <a:pt x="5491758" y="1823145"/>
                </a:cubicBezTo>
                <a:lnTo>
                  <a:pt x="5491758" y="1815704"/>
                </a:lnTo>
                <a:cubicBezTo>
                  <a:pt x="5486796" y="1810743"/>
                  <a:pt x="5484316" y="1808262"/>
                  <a:pt x="5484316" y="1808262"/>
                </a:cubicBezTo>
                <a:cubicBezTo>
                  <a:pt x="5484316" y="1808262"/>
                  <a:pt x="5479355" y="1810743"/>
                  <a:pt x="5469433" y="1815704"/>
                </a:cubicBezTo>
                <a:cubicBezTo>
                  <a:pt x="5459512" y="1820665"/>
                  <a:pt x="5454551" y="1823145"/>
                  <a:pt x="5454551" y="1823145"/>
                </a:cubicBezTo>
                <a:cubicBezTo>
                  <a:pt x="5454551" y="1818184"/>
                  <a:pt x="5457031" y="1813224"/>
                  <a:pt x="5461992" y="1808262"/>
                </a:cubicBezTo>
                <a:lnTo>
                  <a:pt x="5476875" y="1808262"/>
                </a:lnTo>
                <a:lnTo>
                  <a:pt x="5461992" y="1800821"/>
                </a:lnTo>
                <a:lnTo>
                  <a:pt x="5454551" y="1808262"/>
                </a:lnTo>
                <a:cubicBezTo>
                  <a:pt x="5449589" y="1813224"/>
                  <a:pt x="5445869" y="1815704"/>
                  <a:pt x="5443388" y="1815704"/>
                </a:cubicBezTo>
                <a:cubicBezTo>
                  <a:pt x="5440908" y="1815704"/>
                  <a:pt x="5439668" y="1813224"/>
                  <a:pt x="5439668" y="1808262"/>
                </a:cubicBezTo>
                <a:close/>
                <a:moveTo>
                  <a:pt x="2098477" y="1800821"/>
                </a:moveTo>
                <a:lnTo>
                  <a:pt x="2105918" y="1852911"/>
                </a:lnTo>
                <a:cubicBezTo>
                  <a:pt x="2105918" y="1852911"/>
                  <a:pt x="2103438" y="1850431"/>
                  <a:pt x="2098477" y="1845469"/>
                </a:cubicBezTo>
                <a:close/>
                <a:moveTo>
                  <a:pt x="2046387" y="1800821"/>
                </a:moveTo>
                <a:cubicBezTo>
                  <a:pt x="2051348" y="1800821"/>
                  <a:pt x="2053828" y="1800821"/>
                  <a:pt x="2053828" y="1800821"/>
                </a:cubicBezTo>
                <a:cubicBezTo>
                  <a:pt x="2053828" y="1805782"/>
                  <a:pt x="2051348" y="1808262"/>
                  <a:pt x="2046387" y="1808262"/>
                </a:cubicBezTo>
                <a:cubicBezTo>
                  <a:pt x="2046387" y="1808262"/>
                  <a:pt x="2046387" y="1805782"/>
                  <a:pt x="2046387" y="1800821"/>
                </a:cubicBezTo>
                <a:close/>
                <a:moveTo>
                  <a:pt x="1808262" y="1800821"/>
                </a:moveTo>
                <a:cubicBezTo>
                  <a:pt x="1808262" y="1800821"/>
                  <a:pt x="1809502" y="1800821"/>
                  <a:pt x="1811983" y="1800821"/>
                </a:cubicBezTo>
                <a:cubicBezTo>
                  <a:pt x="1814463" y="1800821"/>
                  <a:pt x="1815703" y="1803302"/>
                  <a:pt x="1815703" y="1808262"/>
                </a:cubicBezTo>
                <a:cubicBezTo>
                  <a:pt x="1810743" y="1808262"/>
                  <a:pt x="1808262" y="1808262"/>
                  <a:pt x="1808262" y="1808262"/>
                </a:cubicBezTo>
                <a:cubicBezTo>
                  <a:pt x="1808262" y="1808262"/>
                  <a:pt x="1808262" y="1805782"/>
                  <a:pt x="1808262" y="1800821"/>
                </a:cubicBezTo>
                <a:close/>
                <a:moveTo>
                  <a:pt x="6377285" y="1793380"/>
                </a:moveTo>
                <a:cubicBezTo>
                  <a:pt x="6382246" y="1793380"/>
                  <a:pt x="6387206" y="1793380"/>
                  <a:pt x="6392168" y="1793380"/>
                </a:cubicBezTo>
                <a:cubicBezTo>
                  <a:pt x="6397129" y="1793380"/>
                  <a:pt x="6398369" y="1794620"/>
                  <a:pt x="6395888" y="1797100"/>
                </a:cubicBezTo>
                <a:cubicBezTo>
                  <a:pt x="6393408" y="1799581"/>
                  <a:pt x="6389688" y="1800821"/>
                  <a:pt x="6384726" y="1800821"/>
                </a:cubicBezTo>
                <a:cubicBezTo>
                  <a:pt x="6379765" y="1800821"/>
                  <a:pt x="6377285" y="1800821"/>
                  <a:pt x="6377285" y="1800821"/>
                </a:cubicBezTo>
                <a:cubicBezTo>
                  <a:pt x="6377285" y="1815704"/>
                  <a:pt x="6367363" y="1823145"/>
                  <a:pt x="6347519" y="1823145"/>
                </a:cubicBezTo>
                <a:lnTo>
                  <a:pt x="6347519" y="1815704"/>
                </a:lnTo>
                <a:cubicBezTo>
                  <a:pt x="6352481" y="1815704"/>
                  <a:pt x="6357441" y="1813224"/>
                  <a:pt x="6362402" y="1808262"/>
                </a:cubicBezTo>
                <a:close/>
                <a:moveTo>
                  <a:pt x="5848945" y="1793380"/>
                </a:moveTo>
                <a:lnTo>
                  <a:pt x="5848945" y="1800821"/>
                </a:lnTo>
                <a:cubicBezTo>
                  <a:pt x="5848945" y="1800821"/>
                  <a:pt x="5851425" y="1798341"/>
                  <a:pt x="5856386" y="1793380"/>
                </a:cubicBezTo>
                <a:cubicBezTo>
                  <a:pt x="5851425" y="1793380"/>
                  <a:pt x="5848945" y="1793380"/>
                  <a:pt x="5848945" y="1793380"/>
                </a:cubicBezTo>
                <a:close/>
                <a:moveTo>
                  <a:pt x="6234038" y="1789659"/>
                </a:moveTo>
                <a:cubicBezTo>
                  <a:pt x="6235278" y="1789659"/>
                  <a:pt x="6235898" y="1790899"/>
                  <a:pt x="6235898" y="1793380"/>
                </a:cubicBezTo>
                <a:lnTo>
                  <a:pt x="6228457" y="1793380"/>
                </a:lnTo>
                <a:cubicBezTo>
                  <a:pt x="6230937" y="1790899"/>
                  <a:pt x="6232798" y="1789659"/>
                  <a:pt x="6234038" y="1789659"/>
                </a:cubicBezTo>
                <a:close/>
                <a:moveTo>
                  <a:pt x="6526113" y="1785938"/>
                </a:moveTo>
                <a:lnTo>
                  <a:pt x="6533554" y="1793380"/>
                </a:lnTo>
                <a:cubicBezTo>
                  <a:pt x="6533554" y="1793380"/>
                  <a:pt x="6531074" y="1793380"/>
                  <a:pt x="6526113" y="1793380"/>
                </a:cubicBezTo>
                <a:cubicBezTo>
                  <a:pt x="6526113" y="1788419"/>
                  <a:pt x="6526113" y="1785938"/>
                  <a:pt x="6526113" y="1785938"/>
                </a:cubicBezTo>
                <a:close/>
                <a:moveTo>
                  <a:pt x="5789414" y="1785938"/>
                </a:moveTo>
                <a:lnTo>
                  <a:pt x="5789414" y="1793380"/>
                </a:lnTo>
                <a:cubicBezTo>
                  <a:pt x="5794375" y="1788419"/>
                  <a:pt x="5795615" y="1785938"/>
                  <a:pt x="5793135" y="1785938"/>
                </a:cubicBezTo>
                <a:cubicBezTo>
                  <a:pt x="5790654" y="1785938"/>
                  <a:pt x="5789414" y="1785938"/>
                  <a:pt x="5789414" y="1785938"/>
                </a:cubicBezTo>
                <a:close/>
                <a:moveTo>
                  <a:pt x="2701230" y="1785938"/>
                </a:moveTo>
                <a:cubicBezTo>
                  <a:pt x="2696270" y="1790899"/>
                  <a:pt x="2693789" y="1795860"/>
                  <a:pt x="2693789" y="1800821"/>
                </a:cubicBezTo>
                <a:lnTo>
                  <a:pt x="2701230" y="1800821"/>
                </a:lnTo>
                <a:cubicBezTo>
                  <a:pt x="2701230" y="1795860"/>
                  <a:pt x="2701230" y="1793380"/>
                  <a:pt x="2701230" y="1793380"/>
                </a:cubicBezTo>
                <a:close/>
                <a:moveTo>
                  <a:pt x="6168926" y="1778497"/>
                </a:moveTo>
                <a:cubicBezTo>
                  <a:pt x="6163964" y="1783458"/>
                  <a:pt x="6161484" y="1785938"/>
                  <a:pt x="6161484" y="1785938"/>
                </a:cubicBezTo>
                <a:lnTo>
                  <a:pt x="6154043" y="1785938"/>
                </a:lnTo>
                <a:cubicBezTo>
                  <a:pt x="6154043" y="1785938"/>
                  <a:pt x="6155283" y="1784698"/>
                  <a:pt x="6157763" y="1782217"/>
                </a:cubicBezTo>
                <a:cubicBezTo>
                  <a:pt x="6160244" y="1779737"/>
                  <a:pt x="6163964" y="1778497"/>
                  <a:pt x="6168926" y="1778497"/>
                </a:cubicBezTo>
                <a:close/>
                <a:moveTo>
                  <a:pt x="6020097" y="1778497"/>
                </a:moveTo>
                <a:lnTo>
                  <a:pt x="6020097" y="1785938"/>
                </a:lnTo>
                <a:cubicBezTo>
                  <a:pt x="6015136" y="1790899"/>
                  <a:pt x="6012656" y="1790899"/>
                  <a:pt x="6012656" y="1785938"/>
                </a:cubicBezTo>
                <a:cubicBezTo>
                  <a:pt x="6012656" y="1785938"/>
                  <a:pt x="6012656" y="1784698"/>
                  <a:pt x="6012656" y="1782217"/>
                </a:cubicBezTo>
                <a:cubicBezTo>
                  <a:pt x="6012656" y="1779737"/>
                  <a:pt x="6015136" y="1778497"/>
                  <a:pt x="6020097" y="1778497"/>
                </a:cubicBezTo>
                <a:close/>
                <a:moveTo>
                  <a:pt x="5320605" y="1778497"/>
                </a:moveTo>
                <a:cubicBezTo>
                  <a:pt x="5320605" y="1778497"/>
                  <a:pt x="5320605" y="1783458"/>
                  <a:pt x="5320605" y="1793380"/>
                </a:cubicBezTo>
                <a:lnTo>
                  <a:pt x="5328047" y="1800821"/>
                </a:lnTo>
                <a:close/>
                <a:moveTo>
                  <a:pt x="2768204" y="1778497"/>
                </a:moveTo>
                <a:lnTo>
                  <a:pt x="2768204" y="1785938"/>
                </a:lnTo>
                <a:cubicBezTo>
                  <a:pt x="2773165" y="1785938"/>
                  <a:pt x="2775645" y="1783458"/>
                  <a:pt x="2775645" y="1778497"/>
                </a:cubicBezTo>
                <a:close/>
                <a:moveTo>
                  <a:pt x="2492871" y="1778497"/>
                </a:moveTo>
                <a:cubicBezTo>
                  <a:pt x="2492871" y="1778497"/>
                  <a:pt x="2492871" y="1780977"/>
                  <a:pt x="2492871" y="1785938"/>
                </a:cubicBezTo>
                <a:lnTo>
                  <a:pt x="2485430" y="1785938"/>
                </a:lnTo>
                <a:close/>
                <a:moveTo>
                  <a:pt x="2239863" y="1778497"/>
                </a:moveTo>
                <a:lnTo>
                  <a:pt x="2247305" y="1808262"/>
                </a:lnTo>
                <a:cubicBezTo>
                  <a:pt x="2252266" y="1823145"/>
                  <a:pt x="2254746" y="1833067"/>
                  <a:pt x="2254746" y="1838028"/>
                </a:cubicBezTo>
                <a:lnTo>
                  <a:pt x="2254746" y="1845469"/>
                </a:lnTo>
                <a:cubicBezTo>
                  <a:pt x="2249785" y="1845469"/>
                  <a:pt x="2247305" y="1845469"/>
                  <a:pt x="2247305" y="1845469"/>
                </a:cubicBezTo>
                <a:cubicBezTo>
                  <a:pt x="2242344" y="1850431"/>
                  <a:pt x="2237383" y="1855391"/>
                  <a:pt x="2232422" y="1860352"/>
                </a:cubicBezTo>
                <a:lnTo>
                  <a:pt x="2232422" y="1852911"/>
                </a:lnTo>
                <a:cubicBezTo>
                  <a:pt x="2232422" y="1852911"/>
                  <a:pt x="2232422" y="1850431"/>
                  <a:pt x="2232422" y="1845469"/>
                </a:cubicBezTo>
                <a:cubicBezTo>
                  <a:pt x="2227461" y="1845469"/>
                  <a:pt x="2224981" y="1842989"/>
                  <a:pt x="2224981" y="1838028"/>
                </a:cubicBezTo>
                <a:cubicBezTo>
                  <a:pt x="2220020" y="1833067"/>
                  <a:pt x="2220020" y="1830587"/>
                  <a:pt x="2224981" y="1830587"/>
                </a:cubicBezTo>
                <a:lnTo>
                  <a:pt x="2232422" y="1830587"/>
                </a:lnTo>
                <a:cubicBezTo>
                  <a:pt x="2227461" y="1825626"/>
                  <a:pt x="2227461" y="1823145"/>
                  <a:pt x="2232422" y="1823145"/>
                </a:cubicBezTo>
                <a:cubicBezTo>
                  <a:pt x="2232422" y="1823145"/>
                  <a:pt x="2232422" y="1820665"/>
                  <a:pt x="2232422" y="1815704"/>
                </a:cubicBezTo>
                <a:cubicBezTo>
                  <a:pt x="2232422" y="1810743"/>
                  <a:pt x="2234902" y="1803302"/>
                  <a:pt x="2239863" y="1793380"/>
                </a:cubicBezTo>
                <a:cubicBezTo>
                  <a:pt x="2239863" y="1788419"/>
                  <a:pt x="2239863" y="1783458"/>
                  <a:pt x="2239863" y="1778497"/>
                </a:cubicBezTo>
                <a:close/>
                <a:moveTo>
                  <a:pt x="2172891" y="1778497"/>
                </a:moveTo>
                <a:lnTo>
                  <a:pt x="2180332" y="1793380"/>
                </a:lnTo>
                <a:cubicBezTo>
                  <a:pt x="2180332" y="1798341"/>
                  <a:pt x="2182813" y="1804542"/>
                  <a:pt x="2187774" y="1811983"/>
                </a:cubicBezTo>
                <a:cubicBezTo>
                  <a:pt x="2192735" y="1819424"/>
                  <a:pt x="2192735" y="1823145"/>
                  <a:pt x="2187774" y="1823145"/>
                </a:cubicBezTo>
                <a:lnTo>
                  <a:pt x="2172891" y="1815704"/>
                </a:lnTo>
                <a:cubicBezTo>
                  <a:pt x="2167930" y="1805782"/>
                  <a:pt x="2167930" y="1798341"/>
                  <a:pt x="2172891" y="1793380"/>
                </a:cubicBezTo>
                <a:close/>
                <a:moveTo>
                  <a:pt x="6429375" y="1771055"/>
                </a:moveTo>
                <a:lnTo>
                  <a:pt x="6421933" y="1778497"/>
                </a:lnTo>
                <a:lnTo>
                  <a:pt x="6421933" y="1785938"/>
                </a:lnTo>
                <a:cubicBezTo>
                  <a:pt x="6416972" y="1780977"/>
                  <a:pt x="6412012" y="1780977"/>
                  <a:pt x="6407051" y="1785938"/>
                </a:cubicBezTo>
                <a:lnTo>
                  <a:pt x="6399609" y="1785938"/>
                </a:lnTo>
                <a:close/>
                <a:moveTo>
                  <a:pt x="6183808" y="1771055"/>
                </a:moveTo>
                <a:cubicBezTo>
                  <a:pt x="6183808" y="1771055"/>
                  <a:pt x="6183808" y="1773536"/>
                  <a:pt x="6183808" y="1778497"/>
                </a:cubicBezTo>
                <a:lnTo>
                  <a:pt x="6176367" y="1778497"/>
                </a:lnTo>
                <a:cubicBezTo>
                  <a:pt x="6176367" y="1778497"/>
                  <a:pt x="6178847" y="1776017"/>
                  <a:pt x="6183808" y="1771055"/>
                </a:cubicBezTo>
                <a:close/>
                <a:moveTo>
                  <a:pt x="5945683" y="1771055"/>
                </a:moveTo>
                <a:cubicBezTo>
                  <a:pt x="5950645" y="1776017"/>
                  <a:pt x="5953125" y="1778497"/>
                  <a:pt x="5953125" y="1778497"/>
                </a:cubicBezTo>
                <a:cubicBezTo>
                  <a:pt x="5953125" y="1783458"/>
                  <a:pt x="5950645" y="1783458"/>
                  <a:pt x="5945683" y="1778497"/>
                </a:cubicBezTo>
                <a:close/>
                <a:moveTo>
                  <a:pt x="5923359" y="1771055"/>
                </a:moveTo>
                <a:lnTo>
                  <a:pt x="5923359" y="1778497"/>
                </a:lnTo>
                <a:lnTo>
                  <a:pt x="5915918" y="1778497"/>
                </a:lnTo>
                <a:cubicBezTo>
                  <a:pt x="5915918" y="1778497"/>
                  <a:pt x="5918398" y="1776017"/>
                  <a:pt x="5923359" y="1771055"/>
                </a:cubicBezTo>
                <a:close/>
                <a:moveTo>
                  <a:pt x="5856386" y="1771055"/>
                </a:moveTo>
                <a:cubicBezTo>
                  <a:pt x="5851425" y="1771055"/>
                  <a:pt x="5848945" y="1773536"/>
                  <a:pt x="5848945" y="1778497"/>
                </a:cubicBezTo>
                <a:cubicBezTo>
                  <a:pt x="5848945" y="1778497"/>
                  <a:pt x="5853906" y="1778497"/>
                  <a:pt x="5863828" y="1778497"/>
                </a:cubicBezTo>
                <a:cubicBezTo>
                  <a:pt x="5863828" y="1773536"/>
                  <a:pt x="5861348" y="1771055"/>
                  <a:pt x="5856386" y="1771055"/>
                </a:cubicBezTo>
                <a:close/>
                <a:moveTo>
                  <a:pt x="5781972" y="1771055"/>
                </a:moveTo>
                <a:lnTo>
                  <a:pt x="5767090" y="1778497"/>
                </a:lnTo>
                <a:lnTo>
                  <a:pt x="5774531" y="1778497"/>
                </a:lnTo>
                <a:cubicBezTo>
                  <a:pt x="5779492" y="1778497"/>
                  <a:pt x="5781972" y="1776017"/>
                  <a:pt x="5781972" y="1771055"/>
                </a:cubicBezTo>
                <a:close/>
                <a:moveTo>
                  <a:pt x="5543847" y="1771055"/>
                </a:moveTo>
                <a:cubicBezTo>
                  <a:pt x="5538886" y="1776017"/>
                  <a:pt x="5533926" y="1778497"/>
                  <a:pt x="5528965" y="1778497"/>
                </a:cubicBezTo>
                <a:cubicBezTo>
                  <a:pt x="5528965" y="1783458"/>
                  <a:pt x="5527724" y="1785938"/>
                  <a:pt x="5525244" y="1785938"/>
                </a:cubicBezTo>
                <a:cubicBezTo>
                  <a:pt x="5522764" y="1785938"/>
                  <a:pt x="5519043" y="1785938"/>
                  <a:pt x="5514082" y="1785938"/>
                </a:cubicBezTo>
                <a:cubicBezTo>
                  <a:pt x="5504160" y="1785938"/>
                  <a:pt x="5499199" y="1787179"/>
                  <a:pt x="5499199" y="1789659"/>
                </a:cubicBezTo>
                <a:cubicBezTo>
                  <a:pt x="5499199" y="1792139"/>
                  <a:pt x="5499199" y="1795860"/>
                  <a:pt x="5499199" y="1800821"/>
                </a:cubicBezTo>
                <a:lnTo>
                  <a:pt x="5499199" y="1815704"/>
                </a:lnTo>
                <a:cubicBezTo>
                  <a:pt x="5499199" y="1815704"/>
                  <a:pt x="5501679" y="1813224"/>
                  <a:pt x="5506640" y="1808262"/>
                </a:cubicBezTo>
                <a:cubicBezTo>
                  <a:pt x="5511602" y="1803302"/>
                  <a:pt x="5515322" y="1802062"/>
                  <a:pt x="5517803" y="1804542"/>
                </a:cubicBezTo>
                <a:cubicBezTo>
                  <a:pt x="5520283" y="1807022"/>
                  <a:pt x="5520283" y="1808262"/>
                  <a:pt x="5517803" y="1808262"/>
                </a:cubicBezTo>
                <a:cubicBezTo>
                  <a:pt x="5515322" y="1808262"/>
                  <a:pt x="5514082" y="1810743"/>
                  <a:pt x="5514082" y="1815704"/>
                </a:cubicBezTo>
                <a:lnTo>
                  <a:pt x="5521523" y="1808262"/>
                </a:lnTo>
                <a:lnTo>
                  <a:pt x="5536406" y="1800821"/>
                </a:lnTo>
                <a:cubicBezTo>
                  <a:pt x="5536406" y="1800821"/>
                  <a:pt x="5533926" y="1800821"/>
                  <a:pt x="5528965" y="1800821"/>
                </a:cubicBezTo>
                <a:cubicBezTo>
                  <a:pt x="5524003" y="1800821"/>
                  <a:pt x="5524003" y="1798341"/>
                  <a:pt x="5528965" y="1793380"/>
                </a:cubicBezTo>
                <a:cubicBezTo>
                  <a:pt x="5533926" y="1788419"/>
                  <a:pt x="5537647" y="1785938"/>
                  <a:pt x="5540127" y="1785938"/>
                </a:cubicBezTo>
                <a:cubicBezTo>
                  <a:pt x="5542607" y="1785938"/>
                  <a:pt x="5548809" y="1783458"/>
                  <a:pt x="5558730" y="1778497"/>
                </a:cubicBezTo>
                <a:lnTo>
                  <a:pt x="5558730" y="1771055"/>
                </a:lnTo>
                <a:cubicBezTo>
                  <a:pt x="5553769" y="1771055"/>
                  <a:pt x="5551289" y="1771055"/>
                  <a:pt x="5551289" y="1771055"/>
                </a:cubicBezTo>
                <a:close/>
                <a:moveTo>
                  <a:pt x="5368974" y="1771055"/>
                </a:moveTo>
                <a:cubicBezTo>
                  <a:pt x="5366494" y="1771055"/>
                  <a:pt x="5365254" y="1773536"/>
                  <a:pt x="5365254" y="1778497"/>
                </a:cubicBezTo>
                <a:lnTo>
                  <a:pt x="5380136" y="1771055"/>
                </a:lnTo>
                <a:cubicBezTo>
                  <a:pt x="5375175" y="1771055"/>
                  <a:pt x="5371454" y="1771055"/>
                  <a:pt x="5368974" y="1771055"/>
                </a:cubicBezTo>
                <a:close/>
                <a:moveTo>
                  <a:pt x="2053828" y="1771055"/>
                </a:moveTo>
                <a:lnTo>
                  <a:pt x="2061270" y="1778497"/>
                </a:lnTo>
                <a:lnTo>
                  <a:pt x="2076153" y="1800821"/>
                </a:lnTo>
                <a:lnTo>
                  <a:pt x="2068711" y="1793380"/>
                </a:lnTo>
                <a:cubicBezTo>
                  <a:pt x="2068711" y="1793380"/>
                  <a:pt x="2066231" y="1793380"/>
                  <a:pt x="2061270" y="1793380"/>
                </a:cubicBezTo>
                <a:cubicBezTo>
                  <a:pt x="2061270" y="1788419"/>
                  <a:pt x="2060029" y="1783458"/>
                  <a:pt x="2057549" y="1778497"/>
                </a:cubicBezTo>
                <a:cubicBezTo>
                  <a:pt x="2055068" y="1773536"/>
                  <a:pt x="2053828" y="1771055"/>
                  <a:pt x="2053828" y="1771055"/>
                </a:cubicBezTo>
                <a:close/>
                <a:moveTo>
                  <a:pt x="6496347" y="1763614"/>
                </a:moveTo>
                <a:lnTo>
                  <a:pt x="6488906" y="1771055"/>
                </a:lnTo>
                <a:lnTo>
                  <a:pt x="6474023" y="1778497"/>
                </a:lnTo>
                <a:cubicBezTo>
                  <a:pt x="6474023" y="1778497"/>
                  <a:pt x="6477744" y="1776017"/>
                  <a:pt x="6485185" y="1771055"/>
                </a:cubicBezTo>
                <a:cubicBezTo>
                  <a:pt x="6492627" y="1766095"/>
                  <a:pt x="6496347" y="1763614"/>
                  <a:pt x="6496347" y="1763614"/>
                </a:cubicBezTo>
                <a:close/>
                <a:moveTo>
                  <a:pt x="6332636" y="1763614"/>
                </a:moveTo>
                <a:lnTo>
                  <a:pt x="6337952" y="1763614"/>
                </a:lnTo>
                <a:lnTo>
                  <a:pt x="6325195" y="1771055"/>
                </a:lnTo>
                <a:cubicBezTo>
                  <a:pt x="6320234" y="1776017"/>
                  <a:pt x="6317754" y="1778497"/>
                  <a:pt x="6317754" y="1778497"/>
                </a:cubicBezTo>
                <a:lnTo>
                  <a:pt x="6310312" y="1778497"/>
                </a:lnTo>
                <a:cubicBezTo>
                  <a:pt x="6310312" y="1778497"/>
                  <a:pt x="6312792" y="1776017"/>
                  <a:pt x="6317754" y="1771055"/>
                </a:cubicBezTo>
                <a:cubicBezTo>
                  <a:pt x="6317754" y="1771055"/>
                  <a:pt x="6322715" y="1768575"/>
                  <a:pt x="6332636" y="1763614"/>
                </a:cubicBezTo>
                <a:close/>
                <a:moveTo>
                  <a:pt x="5655469" y="1763614"/>
                </a:moveTo>
                <a:lnTo>
                  <a:pt x="5640586" y="1771055"/>
                </a:lnTo>
                <a:lnTo>
                  <a:pt x="5633144" y="1771055"/>
                </a:lnTo>
                <a:lnTo>
                  <a:pt x="5640586" y="1778497"/>
                </a:lnTo>
                <a:cubicBezTo>
                  <a:pt x="5650507" y="1783458"/>
                  <a:pt x="5656709" y="1785938"/>
                  <a:pt x="5659189" y="1785938"/>
                </a:cubicBezTo>
                <a:cubicBezTo>
                  <a:pt x="5661669" y="1785938"/>
                  <a:pt x="5665390" y="1783458"/>
                  <a:pt x="5670351" y="1778497"/>
                </a:cubicBezTo>
                <a:cubicBezTo>
                  <a:pt x="5670351" y="1773536"/>
                  <a:pt x="5670351" y="1769815"/>
                  <a:pt x="5670351" y="1767335"/>
                </a:cubicBezTo>
                <a:cubicBezTo>
                  <a:pt x="5670351" y="1764855"/>
                  <a:pt x="5667871" y="1763614"/>
                  <a:pt x="5662910" y="1763614"/>
                </a:cubicBezTo>
                <a:cubicBezTo>
                  <a:pt x="5657949" y="1768575"/>
                  <a:pt x="5655469" y="1768575"/>
                  <a:pt x="5655469" y="1763614"/>
                </a:cubicBezTo>
                <a:close/>
                <a:moveTo>
                  <a:pt x="6342940" y="1760752"/>
                </a:moveTo>
                <a:lnTo>
                  <a:pt x="6340078" y="1763614"/>
                </a:lnTo>
                <a:lnTo>
                  <a:pt x="6337952" y="1763614"/>
                </a:lnTo>
                <a:lnTo>
                  <a:pt x="6341938" y="1761288"/>
                </a:lnTo>
                <a:close/>
                <a:moveTo>
                  <a:pt x="6451699" y="1756172"/>
                </a:moveTo>
                <a:lnTo>
                  <a:pt x="6459140" y="1763614"/>
                </a:lnTo>
                <a:cubicBezTo>
                  <a:pt x="6449219" y="1768575"/>
                  <a:pt x="6444258" y="1768575"/>
                  <a:pt x="6444258" y="1763614"/>
                </a:cubicBezTo>
                <a:cubicBezTo>
                  <a:pt x="6444258" y="1758653"/>
                  <a:pt x="6446738" y="1756172"/>
                  <a:pt x="6451699" y="1756172"/>
                </a:cubicBezTo>
                <a:close/>
                <a:moveTo>
                  <a:pt x="6273105" y="1756172"/>
                </a:moveTo>
                <a:cubicBezTo>
                  <a:pt x="6278067" y="1756172"/>
                  <a:pt x="6280547" y="1757413"/>
                  <a:pt x="6280547" y="1759893"/>
                </a:cubicBezTo>
                <a:cubicBezTo>
                  <a:pt x="6280547" y="1762374"/>
                  <a:pt x="6279306" y="1763614"/>
                  <a:pt x="6276826" y="1763614"/>
                </a:cubicBezTo>
                <a:cubicBezTo>
                  <a:pt x="6274346" y="1763614"/>
                  <a:pt x="6273105" y="1761134"/>
                  <a:pt x="6273105" y="1756172"/>
                </a:cubicBezTo>
                <a:close/>
                <a:moveTo>
                  <a:pt x="5886152" y="1756172"/>
                </a:moveTo>
                <a:lnTo>
                  <a:pt x="5886152" y="1763614"/>
                </a:lnTo>
                <a:cubicBezTo>
                  <a:pt x="5896074" y="1758653"/>
                  <a:pt x="5899794" y="1756172"/>
                  <a:pt x="5897314" y="1756172"/>
                </a:cubicBezTo>
                <a:cubicBezTo>
                  <a:pt x="5894834" y="1756172"/>
                  <a:pt x="5891113" y="1756172"/>
                  <a:pt x="5886152" y="1756172"/>
                </a:cubicBezTo>
                <a:close/>
                <a:moveTo>
                  <a:pt x="5599658" y="1756172"/>
                </a:moveTo>
                <a:cubicBezTo>
                  <a:pt x="5602138" y="1756172"/>
                  <a:pt x="5605859" y="1758653"/>
                  <a:pt x="5610820" y="1763614"/>
                </a:cubicBezTo>
                <a:lnTo>
                  <a:pt x="5618261" y="1763614"/>
                </a:lnTo>
                <a:cubicBezTo>
                  <a:pt x="5618261" y="1763614"/>
                  <a:pt x="5615781" y="1761134"/>
                  <a:pt x="5610820" y="1756172"/>
                </a:cubicBezTo>
                <a:close/>
                <a:moveTo>
                  <a:pt x="5573613" y="1756172"/>
                </a:moveTo>
                <a:lnTo>
                  <a:pt x="5573613" y="1763614"/>
                </a:lnTo>
                <a:cubicBezTo>
                  <a:pt x="5573613" y="1768575"/>
                  <a:pt x="5576093" y="1768575"/>
                  <a:pt x="5581054" y="1763614"/>
                </a:cubicBezTo>
                <a:cubicBezTo>
                  <a:pt x="5586016" y="1763614"/>
                  <a:pt x="5588496" y="1761134"/>
                  <a:pt x="5588496" y="1756172"/>
                </a:cubicBezTo>
                <a:cubicBezTo>
                  <a:pt x="5583535" y="1761134"/>
                  <a:pt x="5578574" y="1761134"/>
                  <a:pt x="5573613" y="1756172"/>
                </a:cubicBezTo>
                <a:close/>
                <a:moveTo>
                  <a:pt x="5499199" y="1756172"/>
                </a:moveTo>
                <a:cubicBezTo>
                  <a:pt x="5494238" y="1756172"/>
                  <a:pt x="5491758" y="1758653"/>
                  <a:pt x="5491758" y="1763614"/>
                </a:cubicBezTo>
                <a:cubicBezTo>
                  <a:pt x="5486796" y="1763614"/>
                  <a:pt x="5484316" y="1763614"/>
                  <a:pt x="5484316" y="1763614"/>
                </a:cubicBezTo>
                <a:lnTo>
                  <a:pt x="5484316" y="1771055"/>
                </a:lnTo>
                <a:cubicBezTo>
                  <a:pt x="5489277" y="1771055"/>
                  <a:pt x="5491758" y="1768575"/>
                  <a:pt x="5491758" y="1763614"/>
                </a:cubicBezTo>
                <a:cubicBezTo>
                  <a:pt x="5491758" y="1768575"/>
                  <a:pt x="5496719" y="1771055"/>
                  <a:pt x="5506640" y="1771055"/>
                </a:cubicBezTo>
                <a:cubicBezTo>
                  <a:pt x="5511602" y="1771055"/>
                  <a:pt x="5514082" y="1768575"/>
                  <a:pt x="5514082" y="1763614"/>
                </a:cubicBezTo>
                <a:lnTo>
                  <a:pt x="5521523" y="1763614"/>
                </a:lnTo>
                <a:cubicBezTo>
                  <a:pt x="5521523" y="1763614"/>
                  <a:pt x="5524003" y="1763614"/>
                  <a:pt x="5528965" y="1763614"/>
                </a:cubicBezTo>
                <a:lnTo>
                  <a:pt x="5514082" y="1756172"/>
                </a:lnTo>
                <a:cubicBezTo>
                  <a:pt x="5514082" y="1756172"/>
                  <a:pt x="5511602" y="1756172"/>
                  <a:pt x="5506640" y="1756172"/>
                </a:cubicBezTo>
                <a:cubicBezTo>
                  <a:pt x="5501679" y="1756172"/>
                  <a:pt x="5499199" y="1756172"/>
                  <a:pt x="5499199" y="1756172"/>
                </a:cubicBezTo>
                <a:close/>
                <a:moveTo>
                  <a:pt x="5395019" y="1756172"/>
                </a:moveTo>
                <a:lnTo>
                  <a:pt x="5402461" y="1763614"/>
                </a:lnTo>
                <a:lnTo>
                  <a:pt x="5417344" y="1756172"/>
                </a:lnTo>
                <a:cubicBezTo>
                  <a:pt x="5412382" y="1756172"/>
                  <a:pt x="5407422" y="1756172"/>
                  <a:pt x="5402461" y="1756172"/>
                </a:cubicBezTo>
                <a:cubicBezTo>
                  <a:pt x="5397499" y="1756172"/>
                  <a:pt x="5395019" y="1756172"/>
                  <a:pt x="5395019" y="1756172"/>
                </a:cubicBezTo>
                <a:close/>
                <a:moveTo>
                  <a:pt x="2619375" y="1756172"/>
                </a:moveTo>
                <a:lnTo>
                  <a:pt x="2626816" y="1756172"/>
                </a:lnTo>
                <a:cubicBezTo>
                  <a:pt x="2626816" y="1756172"/>
                  <a:pt x="2626816" y="1758653"/>
                  <a:pt x="2626816" y="1763614"/>
                </a:cubicBezTo>
                <a:close/>
                <a:moveTo>
                  <a:pt x="1897559" y="1756172"/>
                </a:moveTo>
                <a:cubicBezTo>
                  <a:pt x="1902520" y="1766095"/>
                  <a:pt x="1905000" y="1773536"/>
                  <a:pt x="1905000" y="1778497"/>
                </a:cubicBezTo>
                <a:lnTo>
                  <a:pt x="1897559" y="1771055"/>
                </a:lnTo>
                <a:close/>
                <a:moveTo>
                  <a:pt x="6579691" y="1754684"/>
                </a:moveTo>
                <a:lnTo>
                  <a:pt x="6578203" y="1756172"/>
                </a:lnTo>
                <a:cubicBezTo>
                  <a:pt x="6568281" y="1766095"/>
                  <a:pt x="6560840" y="1768575"/>
                  <a:pt x="6555879" y="1763614"/>
                </a:cubicBezTo>
                <a:lnTo>
                  <a:pt x="6570761" y="1756172"/>
                </a:lnTo>
                <a:close/>
                <a:moveTo>
                  <a:pt x="6585644" y="1748731"/>
                </a:moveTo>
                <a:cubicBezTo>
                  <a:pt x="6585644" y="1751212"/>
                  <a:pt x="6584403" y="1753072"/>
                  <a:pt x="6581923" y="1754312"/>
                </a:cubicBezTo>
                <a:lnTo>
                  <a:pt x="6579691" y="1754684"/>
                </a:lnTo>
                <a:close/>
                <a:moveTo>
                  <a:pt x="6414492" y="1748731"/>
                </a:moveTo>
                <a:lnTo>
                  <a:pt x="6421933" y="1748731"/>
                </a:lnTo>
                <a:cubicBezTo>
                  <a:pt x="6421933" y="1753692"/>
                  <a:pt x="6419453" y="1756172"/>
                  <a:pt x="6414492" y="1756172"/>
                </a:cubicBezTo>
                <a:close/>
                <a:moveTo>
                  <a:pt x="6243340" y="1748731"/>
                </a:moveTo>
                <a:lnTo>
                  <a:pt x="6243340" y="1756172"/>
                </a:lnTo>
                <a:lnTo>
                  <a:pt x="6250781" y="1756172"/>
                </a:lnTo>
                <a:cubicBezTo>
                  <a:pt x="6255742" y="1756172"/>
                  <a:pt x="6258222" y="1757413"/>
                  <a:pt x="6258222" y="1759893"/>
                </a:cubicBezTo>
                <a:cubicBezTo>
                  <a:pt x="6258222" y="1762374"/>
                  <a:pt x="6255742" y="1763614"/>
                  <a:pt x="6250781" y="1763614"/>
                </a:cubicBezTo>
                <a:cubicBezTo>
                  <a:pt x="6245820" y="1763614"/>
                  <a:pt x="6243340" y="1763614"/>
                  <a:pt x="6243340" y="1763614"/>
                </a:cubicBezTo>
                <a:cubicBezTo>
                  <a:pt x="6233418" y="1773536"/>
                  <a:pt x="6228457" y="1776017"/>
                  <a:pt x="6228457" y="1771055"/>
                </a:cubicBezTo>
                <a:lnTo>
                  <a:pt x="6228457" y="1763614"/>
                </a:lnTo>
                <a:cubicBezTo>
                  <a:pt x="6233418" y="1763614"/>
                  <a:pt x="6235898" y="1761134"/>
                  <a:pt x="6235898" y="1756172"/>
                </a:cubicBezTo>
                <a:cubicBezTo>
                  <a:pt x="6240860" y="1751211"/>
                  <a:pt x="6243340" y="1748731"/>
                  <a:pt x="6243340" y="1748731"/>
                </a:cubicBezTo>
                <a:close/>
                <a:moveTo>
                  <a:pt x="2850059" y="1748731"/>
                </a:moveTo>
                <a:lnTo>
                  <a:pt x="2842617" y="1756172"/>
                </a:lnTo>
                <a:lnTo>
                  <a:pt x="2850059" y="1756172"/>
                </a:lnTo>
                <a:close/>
                <a:moveTo>
                  <a:pt x="2291953" y="1748731"/>
                </a:moveTo>
                <a:lnTo>
                  <a:pt x="2299395" y="1763614"/>
                </a:lnTo>
                <a:cubicBezTo>
                  <a:pt x="2304356" y="1773536"/>
                  <a:pt x="2306836" y="1782217"/>
                  <a:pt x="2306836" y="1789659"/>
                </a:cubicBezTo>
                <a:cubicBezTo>
                  <a:pt x="2306836" y="1797100"/>
                  <a:pt x="2309317" y="1800821"/>
                  <a:pt x="2314278" y="1800821"/>
                </a:cubicBezTo>
                <a:cubicBezTo>
                  <a:pt x="2314278" y="1805782"/>
                  <a:pt x="2314278" y="1808262"/>
                  <a:pt x="2314278" y="1808262"/>
                </a:cubicBezTo>
                <a:lnTo>
                  <a:pt x="2306836" y="1815704"/>
                </a:lnTo>
                <a:lnTo>
                  <a:pt x="2314278" y="1838028"/>
                </a:lnTo>
                <a:lnTo>
                  <a:pt x="2306836" y="1838028"/>
                </a:lnTo>
                <a:cubicBezTo>
                  <a:pt x="2296914" y="1813224"/>
                  <a:pt x="2291953" y="1793380"/>
                  <a:pt x="2291953" y="1778497"/>
                </a:cubicBezTo>
                <a:close/>
                <a:moveTo>
                  <a:pt x="2172891" y="1748731"/>
                </a:moveTo>
                <a:lnTo>
                  <a:pt x="2172891" y="1756172"/>
                </a:lnTo>
                <a:lnTo>
                  <a:pt x="2165450" y="1756172"/>
                </a:lnTo>
                <a:cubicBezTo>
                  <a:pt x="2170410" y="1751211"/>
                  <a:pt x="2172891" y="1748731"/>
                  <a:pt x="2172891" y="1748731"/>
                </a:cubicBezTo>
                <a:close/>
                <a:moveTo>
                  <a:pt x="1990577" y="1744080"/>
                </a:moveTo>
                <a:cubicBezTo>
                  <a:pt x="1990577" y="1743460"/>
                  <a:pt x="1991817" y="1743770"/>
                  <a:pt x="1994297" y="1745010"/>
                </a:cubicBezTo>
                <a:cubicBezTo>
                  <a:pt x="1999258" y="1747491"/>
                  <a:pt x="2005459" y="1751211"/>
                  <a:pt x="2012901" y="1756172"/>
                </a:cubicBezTo>
                <a:cubicBezTo>
                  <a:pt x="2020342" y="1761134"/>
                  <a:pt x="2024063" y="1766095"/>
                  <a:pt x="2024063" y="1771055"/>
                </a:cubicBezTo>
                <a:lnTo>
                  <a:pt x="2024063" y="1778497"/>
                </a:lnTo>
                <a:cubicBezTo>
                  <a:pt x="2024063" y="1778497"/>
                  <a:pt x="2021582" y="1778497"/>
                  <a:pt x="2016621" y="1778497"/>
                </a:cubicBezTo>
                <a:cubicBezTo>
                  <a:pt x="2001739" y="1773536"/>
                  <a:pt x="1994297" y="1763614"/>
                  <a:pt x="1994297" y="1748731"/>
                </a:cubicBezTo>
                <a:cubicBezTo>
                  <a:pt x="1991817" y="1746251"/>
                  <a:pt x="1990577" y="1744701"/>
                  <a:pt x="1990577" y="1744080"/>
                </a:cubicBezTo>
                <a:close/>
                <a:moveTo>
                  <a:pt x="5692676" y="1743150"/>
                </a:moveTo>
                <a:cubicBezTo>
                  <a:pt x="5691436" y="1743150"/>
                  <a:pt x="5690195" y="1743770"/>
                  <a:pt x="5688955" y="1745010"/>
                </a:cubicBezTo>
                <a:cubicBezTo>
                  <a:pt x="5686475" y="1747491"/>
                  <a:pt x="5685234" y="1751211"/>
                  <a:pt x="5685234" y="1756172"/>
                </a:cubicBezTo>
                <a:cubicBezTo>
                  <a:pt x="5685234" y="1756172"/>
                  <a:pt x="5686475" y="1754932"/>
                  <a:pt x="5688955" y="1752452"/>
                </a:cubicBezTo>
                <a:cubicBezTo>
                  <a:pt x="5691435" y="1749971"/>
                  <a:pt x="5695156" y="1748731"/>
                  <a:pt x="5700117" y="1748731"/>
                </a:cubicBezTo>
                <a:cubicBezTo>
                  <a:pt x="5700117" y="1748731"/>
                  <a:pt x="5698876" y="1747491"/>
                  <a:pt x="5696396" y="1745010"/>
                </a:cubicBezTo>
                <a:cubicBezTo>
                  <a:pt x="5695156" y="1743770"/>
                  <a:pt x="5693916" y="1743150"/>
                  <a:pt x="5692676" y="1743150"/>
                </a:cubicBezTo>
                <a:close/>
                <a:moveTo>
                  <a:pt x="6466582" y="1741290"/>
                </a:moveTo>
                <a:lnTo>
                  <a:pt x="6474023" y="1748731"/>
                </a:lnTo>
                <a:cubicBezTo>
                  <a:pt x="6474023" y="1748731"/>
                  <a:pt x="6471543" y="1748731"/>
                  <a:pt x="6466582" y="1748731"/>
                </a:cubicBezTo>
                <a:cubicBezTo>
                  <a:pt x="6466582" y="1743770"/>
                  <a:pt x="6466582" y="1741290"/>
                  <a:pt x="6466582" y="1741290"/>
                </a:cubicBezTo>
                <a:close/>
                <a:moveTo>
                  <a:pt x="2835176" y="1741290"/>
                </a:moveTo>
                <a:cubicBezTo>
                  <a:pt x="2830215" y="1741290"/>
                  <a:pt x="2827734" y="1743770"/>
                  <a:pt x="2827734" y="1748731"/>
                </a:cubicBezTo>
                <a:lnTo>
                  <a:pt x="2835176" y="1748731"/>
                </a:lnTo>
                <a:close/>
                <a:moveTo>
                  <a:pt x="2091035" y="1741290"/>
                </a:moveTo>
                <a:cubicBezTo>
                  <a:pt x="2095996" y="1741290"/>
                  <a:pt x="2098477" y="1741290"/>
                  <a:pt x="2098477" y="1741290"/>
                </a:cubicBezTo>
                <a:lnTo>
                  <a:pt x="2091035" y="1748731"/>
                </a:lnTo>
                <a:cubicBezTo>
                  <a:pt x="2091035" y="1748731"/>
                  <a:pt x="2091035" y="1746251"/>
                  <a:pt x="2091035" y="1741290"/>
                </a:cubicBezTo>
                <a:close/>
                <a:moveTo>
                  <a:pt x="6369844" y="1737569"/>
                </a:moveTo>
                <a:cubicBezTo>
                  <a:pt x="6372324" y="1737569"/>
                  <a:pt x="6374804" y="1738809"/>
                  <a:pt x="6377285" y="1741290"/>
                </a:cubicBezTo>
                <a:lnTo>
                  <a:pt x="6369844" y="1748731"/>
                </a:lnTo>
                <a:cubicBezTo>
                  <a:pt x="6367363" y="1748731"/>
                  <a:pt x="6362402" y="1750591"/>
                  <a:pt x="6354961" y="1754312"/>
                </a:cubicBezTo>
                <a:lnTo>
                  <a:pt x="6342940" y="1760752"/>
                </a:lnTo>
                <a:lnTo>
                  <a:pt x="6353100" y="1750591"/>
                </a:lnTo>
                <a:cubicBezTo>
                  <a:pt x="6356820" y="1746871"/>
                  <a:pt x="6359921" y="1743770"/>
                  <a:pt x="6362402" y="1741290"/>
                </a:cubicBezTo>
                <a:cubicBezTo>
                  <a:pt x="6364883" y="1738809"/>
                  <a:pt x="6367363" y="1737569"/>
                  <a:pt x="6369844" y="1737569"/>
                </a:cubicBezTo>
                <a:close/>
                <a:moveTo>
                  <a:pt x="6663779" y="1733848"/>
                </a:moveTo>
                <a:cubicBezTo>
                  <a:pt x="6666259" y="1733848"/>
                  <a:pt x="6667499" y="1733848"/>
                  <a:pt x="6667499" y="1733848"/>
                </a:cubicBezTo>
                <a:cubicBezTo>
                  <a:pt x="6672461" y="1733848"/>
                  <a:pt x="6674941" y="1735089"/>
                  <a:pt x="6674941" y="1737569"/>
                </a:cubicBezTo>
                <a:cubicBezTo>
                  <a:pt x="6674941" y="1740049"/>
                  <a:pt x="6672461" y="1741290"/>
                  <a:pt x="6667499" y="1741290"/>
                </a:cubicBezTo>
                <a:cubicBezTo>
                  <a:pt x="6667499" y="1741290"/>
                  <a:pt x="6665019" y="1741290"/>
                  <a:pt x="6660058" y="1741290"/>
                </a:cubicBezTo>
                <a:cubicBezTo>
                  <a:pt x="6660058" y="1736329"/>
                  <a:pt x="6661299" y="1733848"/>
                  <a:pt x="6663779" y="1733848"/>
                </a:cubicBezTo>
                <a:close/>
                <a:moveTo>
                  <a:pt x="6503789" y="1733848"/>
                </a:moveTo>
                <a:cubicBezTo>
                  <a:pt x="6503789" y="1733848"/>
                  <a:pt x="6501309" y="1736329"/>
                  <a:pt x="6496347" y="1741290"/>
                </a:cubicBezTo>
                <a:lnTo>
                  <a:pt x="6488906" y="1741290"/>
                </a:lnTo>
                <a:close/>
                <a:moveTo>
                  <a:pt x="6392168" y="1733848"/>
                </a:moveTo>
                <a:cubicBezTo>
                  <a:pt x="6397129" y="1733848"/>
                  <a:pt x="6399609" y="1733848"/>
                  <a:pt x="6399609" y="1733848"/>
                </a:cubicBezTo>
                <a:lnTo>
                  <a:pt x="6392168" y="1741290"/>
                </a:lnTo>
                <a:cubicBezTo>
                  <a:pt x="6392168" y="1736329"/>
                  <a:pt x="6392168" y="1733848"/>
                  <a:pt x="6392168" y="1733848"/>
                </a:cubicBezTo>
                <a:close/>
                <a:moveTo>
                  <a:pt x="6250781" y="1733848"/>
                </a:moveTo>
                <a:cubicBezTo>
                  <a:pt x="6255742" y="1733848"/>
                  <a:pt x="6258222" y="1733848"/>
                  <a:pt x="6258222" y="1733848"/>
                </a:cubicBezTo>
                <a:cubicBezTo>
                  <a:pt x="6253261" y="1733848"/>
                  <a:pt x="6249540" y="1736329"/>
                  <a:pt x="6247060" y="1741290"/>
                </a:cubicBezTo>
                <a:cubicBezTo>
                  <a:pt x="6244580" y="1746251"/>
                  <a:pt x="6240860" y="1746251"/>
                  <a:pt x="6235898" y="1741290"/>
                </a:cubicBezTo>
                <a:cubicBezTo>
                  <a:pt x="6240860" y="1741290"/>
                  <a:pt x="6244580" y="1740049"/>
                  <a:pt x="6247060" y="1737569"/>
                </a:cubicBezTo>
                <a:cubicBezTo>
                  <a:pt x="6249540" y="1735089"/>
                  <a:pt x="6250781" y="1733848"/>
                  <a:pt x="6250781" y="1733848"/>
                </a:cubicBezTo>
                <a:close/>
                <a:moveTo>
                  <a:pt x="6049863" y="1733848"/>
                </a:moveTo>
                <a:cubicBezTo>
                  <a:pt x="6049863" y="1738809"/>
                  <a:pt x="6052343" y="1738809"/>
                  <a:pt x="6057304" y="1733848"/>
                </a:cubicBezTo>
                <a:cubicBezTo>
                  <a:pt x="6062266" y="1733848"/>
                  <a:pt x="6067226" y="1733848"/>
                  <a:pt x="6072187" y="1733848"/>
                </a:cubicBezTo>
                <a:lnTo>
                  <a:pt x="6034980" y="1756172"/>
                </a:lnTo>
                <a:cubicBezTo>
                  <a:pt x="6020097" y="1766095"/>
                  <a:pt x="6011415" y="1771055"/>
                  <a:pt x="6008935" y="1771055"/>
                </a:cubicBezTo>
                <a:cubicBezTo>
                  <a:pt x="6006455" y="1771055"/>
                  <a:pt x="6000253" y="1776017"/>
                  <a:pt x="5990332" y="1785938"/>
                </a:cubicBezTo>
                <a:lnTo>
                  <a:pt x="5975449" y="1785938"/>
                </a:lnTo>
                <a:cubicBezTo>
                  <a:pt x="5975449" y="1785938"/>
                  <a:pt x="5975449" y="1783458"/>
                  <a:pt x="5975449" y="1778497"/>
                </a:cubicBezTo>
                <a:lnTo>
                  <a:pt x="5982890" y="1778497"/>
                </a:lnTo>
                <a:cubicBezTo>
                  <a:pt x="5982890" y="1778497"/>
                  <a:pt x="5984131" y="1777257"/>
                  <a:pt x="5986611" y="1774776"/>
                </a:cubicBezTo>
                <a:cubicBezTo>
                  <a:pt x="5989091" y="1772296"/>
                  <a:pt x="5992812" y="1771055"/>
                  <a:pt x="5997773" y="1771055"/>
                </a:cubicBezTo>
                <a:cubicBezTo>
                  <a:pt x="6012656" y="1756172"/>
                  <a:pt x="6022578" y="1748731"/>
                  <a:pt x="6027539" y="1748731"/>
                </a:cubicBezTo>
                <a:cubicBezTo>
                  <a:pt x="6027539" y="1753692"/>
                  <a:pt x="6030019" y="1751211"/>
                  <a:pt x="6034980" y="1741290"/>
                </a:cubicBezTo>
                <a:close/>
                <a:moveTo>
                  <a:pt x="5796855" y="1733848"/>
                </a:moveTo>
                <a:lnTo>
                  <a:pt x="5789414" y="1741290"/>
                </a:lnTo>
                <a:lnTo>
                  <a:pt x="5796855" y="1741290"/>
                </a:lnTo>
                <a:cubicBezTo>
                  <a:pt x="5801817" y="1736329"/>
                  <a:pt x="5804297" y="1733848"/>
                  <a:pt x="5804297" y="1733848"/>
                </a:cubicBezTo>
                <a:cubicBezTo>
                  <a:pt x="5804297" y="1733848"/>
                  <a:pt x="5801817" y="1733848"/>
                  <a:pt x="5796855" y="1733848"/>
                </a:cubicBezTo>
                <a:close/>
                <a:moveTo>
                  <a:pt x="5454551" y="1733848"/>
                </a:moveTo>
                <a:cubicBezTo>
                  <a:pt x="5449589" y="1738809"/>
                  <a:pt x="5448350" y="1741290"/>
                  <a:pt x="5450830" y="1741290"/>
                </a:cubicBezTo>
                <a:cubicBezTo>
                  <a:pt x="5453310" y="1741290"/>
                  <a:pt x="5457031" y="1741290"/>
                  <a:pt x="5461992" y="1741290"/>
                </a:cubicBezTo>
                <a:cubicBezTo>
                  <a:pt x="5461992" y="1736329"/>
                  <a:pt x="5464472" y="1733848"/>
                  <a:pt x="5469433" y="1733848"/>
                </a:cubicBezTo>
                <a:close/>
                <a:moveTo>
                  <a:pt x="2686348" y="1733848"/>
                </a:moveTo>
                <a:lnTo>
                  <a:pt x="2693789" y="1733848"/>
                </a:lnTo>
                <a:cubicBezTo>
                  <a:pt x="2688828" y="1738809"/>
                  <a:pt x="2683867" y="1741290"/>
                  <a:pt x="2678906" y="1741290"/>
                </a:cubicBezTo>
                <a:close/>
                <a:moveTo>
                  <a:pt x="6301011" y="1726407"/>
                </a:moveTo>
                <a:cubicBezTo>
                  <a:pt x="6307211" y="1726407"/>
                  <a:pt x="6310312" y="1728888"/>
                  <a:pt x="6310312" y="1733848"/>
                </a:cubicBezTo>
                <a:cubicBezTo>
                  <a:pt x="6310312" y="1733848"/>
                  <a:pt x="6307832" y="1733848"/>
                  <a:pt x="6302871" y="1733848"/>
                </a:cubicBezTo>
                <a:cubicBezTo>
                  <a:pt x="6297910" y="1733848"/>
                  <a:pt x="6292949" y="1736329"/>
                  <a:pt x="6287988" y="1741290"/>
                </a:cubicBezTo>
                <a:cubicBezTo>
                  <a:pt x="6268144" y="1751211"/>
                  <a:pt x="6258222" y="1753692"/>
                  <a:pt x="6258222" y="1748731"/>
                </a:cubicBezTo>
                <a:lnTo>
                  <a:pt x="6273105" y="1733848"/>
                </a:lnTo>
                <a:cubicBezTo>
                  <a:pt x="6285507" y="1728888"/>
                  <a:pt x="6294809" y="1726407"/>
                  <a:pt x="6301011" y="1726407"/>
                </a:cubicBezTo>
                <a:close/>
                <a:moveTo>
                  <a:pt x="2738437" y="1726407"/>
                </a:moveTo>
                <a:lnTo>
                  <a:pt x="2738437" y="1733848"/>
                </a:lnTo>
                <a:lnTo>
                  <a:pt x="2730996" y="1733848"/>
                </a:lnTo>
                <a:cubicBezTo>
                  <a:pt x="2730996" y="1728887"/>
                  <a:pt x="2733477" y="1726407"/>
                  <a:pt x="2738437" y="1726407"/>
                </a:cubicBezTo>
                <a:close/>
                <a:moveTo>
                  <a:pt x="2716113" y="1726407"/>
                </a:moveTo>
                <a:cubicBezTo>
                  <a:pt x="2716113" y="1731368"/>
                  <a:pt x="2713633" y="1733848"/>
                  <a:pt x="2708672" y="1733848"/>
                </a:cubicBezTo>
                <a:lnTo>
                  <a:pt x="2701230" y="1733848"/>
                </a:lnTo>
                <a:close/>
                <a:moveTo>
                  <a:pt x="2113360" y="1726407"/>
                </a:moveTo>
                <a:cubicBezTo>
                  <a:pt x="2118320" y="1726407"/>
                  <a:pt x="2120801" y="1727647"/>
                  <a:pt x="2120801" y="1730128"/>
                </a:cubicBezTo>
                <a:cubicBezTo>
                  <a:pt x="2120801" y="1732608"/>
                  <a:pt x="2119561" y="1733848"/>
                  <a:pt x="2117080" y="1733848"/>
                </a:cubicBezTo>
                <a:cubicBezTo>
                  <a:pt x="2114600" y="1733848"/>
                  <a:pt x="2113360" y="1731368"/>
                  <a:pt x="2113360" y="1726407"/>
                </a:cubicBezTo>
                <a:close/>
                <a:moveTo>
                  <a:pt x="5578928" y="1719320"/>
                </a:moveTo>
                <a:lnTo>
                  <a:pt x="5573613" y="1726407"/>
                </a:lnTo>
                <a:cubicBezTo>
                  <a:pt x="5573613" y="1726407"/>
                  <a:pt x="5573613" y="1725167"/>
                  <a:pt x="5573613" y="1722686"/>
                </a:cubicBezTo>
                <a:cubicBezTo>
                  <a:pt x="5573613" y="1721446"/>
                  <a:pt x="5574233" y="1720516"/>
                  <a:pt x="5575473" y="1719896"/>
                </a:cubicBezTo>
                <a:close/>
                <a:moveTo>
                  <a:pt x="6470303" y="1718965"/>
                </a:moveTo>
                <a:cubicBezTo>
                  <a:pt x="6472783" y="1718965"/>
                  <a:pt x="6474023" y="1721446"/>
                  <a:pt x="6474023" y="1726407"/>
                </a:cubicBezTo>
                <a:lnTo>
                  <a:pt x="6474023" y="1733848"/>
                </a:lnTo>
                <a:lnTo>
                  <a:pt x="6466582" y="1726407"/>
                </a:lnTo>
                <a:cubicBezTo>
                  <a:pt x="6466582" y="1721446"/>
                  <a:pt x="6467822" y="1718965"/>
                  <a:pt x="6470303" y="1718965"/>
                </a:cubicBezTo>
                <a:close/>
                <a:moveTo>
                  <a:pt x="6429375" y="1718965"/>
                </a:moveTo>
                <a:lnTo>
                  <a:pt x="6429375" y="1726407"/>
                </a:lnTo>
                <a:cubicBezTo>
                  <a:pt x="6429375" y="1726407"/>
                  <a:pt x="6426895" y="1728887"/>
                  <a:pt x="6421933" y="1733848"/>
                </a:cubicBezTo>
                <a:lnTo>
                  <a:pt x="6414492" y="1733848"/>
                </a:lnTo>
                <a:cubicBezTo>
                  <a:pt x="6414492" y="1723926"/>
                  <a:pt x="6419453" y="1718965"/>
                  <a:pt x="6429375" y="1718965"/>
                </a:cubicBezTo>
                <a:close/>
                <a:moveTo>
                  <a:pt x="6221015" y="1718965"/>
                </a:moveTo>
                <a:cubicBezTo>
                  <a:pt x="6225977" y="1718965"/>
                  <a:pt x="6228457" y="1718965"/>
                  <a:pt x="6228457" y="1718965"/>
                </a:cubicBezTo>
                <a:cubicBezTo>
                  <a:pt x="6228457" y="1723926"/>
                  <a:pt x="6228457" y="1726407"/>
                  <a:pt x="6228457" y="1726407"/>
                </a:cubicBezTo>
                <a:close/>
                <a:moveTo>
                  <a:pt x="6087070" y="1718965"/>
                </a:moveTo>
                <a:cubicBezTo>
                  <a:pt x="6092031" y="1718965"/>
                  <a:pt x="6094511" y="1720206"/>
                  <a:pt x="6094511" y="1722686"/>
                </a:cubicBezTo>
                <a:cubicBezTo>
                  <a:pt x="6094511" y="1725167"/>
                  <a:pt x="6094511" y="1726407"/>
                  <a:pt x="6094511" y="1726407"/>
                </a:cubicBezTo>
                <a:lnTo>
                  <a:pt x="6079629" y="1726407"/>
                </a:lnTo>
                <a:cubicBezTo>
                  <a:pt x="6079629" y="1726407"/>
                  <a:pt x="6082109" y="1723926"/>
                  <a:pt x="6087070" y="1718965"/>
                </a:cubicBezTo>
                <a:close/>
                <a:moveTo>
                  <a:pt x="5588496" y="1718965"/>
                </a:moveTo>
                <a:cubicBezTo>
                  <a:pt x="5593457" y="1718965"/>
                  <a:pt x="5595937" y="1718965"/>
                  <a:pt x="5595937" y="1718965"/>
                </a:cubicBezTo>
                <a:lnTo>
                  <a:pt x="5588496" y="1726407"/>
                </a:lnTo>
                <a:cubicBezTo>
                  <a:pt x="5588496" y="1726407"/>
                  <a:pt x="5588496" y="1723926"/>
                  <a:pt x="5588496" y="1718965"/>
                </a:cubicBezTo>
                <a:close/>
                <a:moveTo>
                  <a:pt x="5579194" y="1718965"/>
                </a:moveTo>
                <a:lnTo>
                  <a:pt x="5581054" y="1718965"/>
                </a:lnTo>
                <a:lnTo>
                  <a:pt x="5578928" y="1719320"/>
                </a:lnTo>
                <a:close/>
                <a:moveTo>
                  <a:pt x="5536406" y="1718965"/>
                </a:moveTo>
                <a:cubicBezTo>
                  <a:pt x="5531445" y="1723926"/>
                  <a:pt x="5527724" y="1727647"/>
                  <a:pt x="5525244" y="1730128"/>
                </a:cubicBezTo>
                <a:cubicBezTo>
                  <a:pt x="5522764" y="1732608"/>
                  <a:pt x="5521523" y="1733848"/>
                  <a:pt x="5521523" y="1733848"/>
                </a:cubicBezTo>
                <a:cubicBezTo>
                  <a:pt x="5516562" y="1733848"/>
                  <a:pt x="5514082" y="1733848"/>
                  <a:pt x="5514082" y="1733848"/>
                </a:cubicBezTo>
                <a:cubicBezTo>
                  <a:pt x="5514082" y="1738809"/>
                  <a:pt x="5511602" y="1741290"/>
                  <a:pt x="5506640" y="1741290"/>
                </a:cubicBezTo>
                <a:lnTo>
                  <a:pt x="5521523" y="1741290"/>
                </a:lnTo>
                <a:cubicBezTo>
                  <a:pt x="5521523" y="1741290"/>
                  <a:pt x="5524003" y="1741290"/>
                  <a:pt x="5528965" y="1741290"/>
                </a:cubicBezTo>
                <a:cubicBezTo>
                  <a:pt x="5533926" y="1741290"/>
                  <a:pt x="5536406" y="1741290"/>
                  <a:pt x="5536406" y="1741290"/>
                </a:cubicBezTo>
                <a:lnTo>
                  <a:pt x="5543847" y="1733848"/>
                </a:lnTo>
                <a:lnTo>
                  <a:pt x="5551289" y="1726407"/>
                </a:lnTo>
                <a:cubicBezTo>
                  <a:pt x="5546328" y="1726407"/>
                  <a:pt x="5543847" y="1723926"/>
                  <a:pt x="5543847" y="1718965"/>
                </a:cubicBezTo>
                <a:cubicBezTo>
                  <a:pt x="5543847" y="1718965"/>
                  <a:pt x="5541367" y="1718965"/>
                  <a:pt x="5536406" y="1718965"/>
                </a:cubicBezTo>
                <a:close/>
                <a:moveTo>
                  <a:pt x="3296543" y="1718965"/>
                </a:moveTo>
                <a:cubicBezTo>
                  <a:pt x="3291582" y="1718965"/>
                  <a:pt x="3291582" y="1721446"/>
                  <a:pt x="3296543" y="1726407"/>
                </a:cubicBezTo>
                <a:cubicBezTo>
                  <a:pt x="3301504" y="1726407"/>
                  <a:pt x="3305225" y="1725167"/>
                  <a:pt x="3307705" y="1722686"/>
                </a:cubicBezTo>
                <a:cubicBezTo>
                  <a:pt x="3310186" y="1720206"/>
                  <a:pt x="3311426" y="1721446"/>
                  <a:pt x="3311426" y="1726407"/>
                </a:cubicBezTo>
                <a:lnTo>
                  <a:pt x="3311426" y="1718965"/>
                </a:lnTo>
                <a:lnTo>
                  <a:pt x="3303984" y="1718965"/>
                </a:lnTo>
                <a:cubicBezTo>
                  <a:pt x="3299024" y="1718965"/>
                  <a:pt x="3296543" y="1718965"/>
                  <a:pt x="3296543" y="1718965"/>
                </a:cubicBezTo>
                <a:close/>
                <a:moveTo>
                  <a:pt x="2797969" y="1718965"/>
                </a:moveTo>
                <a:cubicBezTo>
                  <a:pt x="2797969" y="1718965"/>
                  <a:pt x="2800450" y="1718965"/>
                  <a:pt x="2805410" y="1718965"/>
                </a:cubicBezTo>
                <a:cubicBezTo>
                  <a:pt x="2800450" y="1723926"/>
                  <a:pt x="2797969" y="1726407"/>
                  <a:pt x="2797969" y="1726407"/>
                </a:cubicBezTo>
                <a:close/>
                <a:moveTo>
                  <a:pt x="2693789" y="1718965"/>
                </a:moveTo>
                <a:cubicBezTo>
                  <a:pt x="2693789" y="1723926"/>
                  <a:pt x="2693789" y="1726407"/>
                  <a:pt x="2693789" y="1726407"/>
                </a:cubicBezTo>
                <a:lnTo>
                  <a:pt x="2686348" y="1726407"/>
                </a:lnTo>
                <a:cubicBezTo>
                  <a:pt x="2686348" y="1721446"/>
                  <a:pt x="2688828" y="1718965"/>
                  <a:pt x="2693789" y="1718965"/>
                </a:cubicBezTo>
                <a:close/>
                <a:moveTo>
                  <a:pt x="5558730" y="1713385"/>
                </a:moveTo>
                <a:cubicBezTo>
                  <a:pt x="5557490" y="1713384"/>
                  <a:pt x="5556250" y="1714005"/>
                  <a:pt x="5555010" y="1715245"/>
                </a:cubicBezTo>
                <a:cubicBezTo>
                  <a:pt x="5552529" y="1717725"/>
                  <a:pt x="5551289" y="1718965"/>
                  <a:pt x="5551289" y="1718965"/>
                </a:cubicBezTo>
                <a:lnTo>
                  <a:pt x="5558730" y="1718965"/>
                </a:lnTo>
                <a:cubicBezTo>
                  <a:pt x="5563692" y="1718965"/>
                  <a:pt x="5564931" y="1717725"/>
                  <a:pt x="5562451" y="1715245"/>
                </a:cubicBezTo>
                <a:cubicBezTo>
                  <a:pt x="5561211" y="1714005"/>
                  <a:pt x="5559971" y="1713384"/>
                  <a:pt x="5558730" y="1713385"/>
                </a:cubicBezTo>
                <a:close/>
                <a:moveTo>
                  <a:pt x="6354961" y="1711524"/>
                </a:moveTo>
                <a:lnTo>
                  <a:pt x="6354961" y="1718965"/>
                </a:lnTo>
                <a:lnTo>
                  <a:pt x="6347519" y="1718965"/>
                </a:lnTo>
                <a:cubicBezTo>
                  <a:pt x="6347519" y="1714004"/>
                  <a:pt x="6349999" y="1711524"/>
                  <a:pt x="6354961" y="1711524"/>
                </a:cubicBezTo>
                <a:close/>
                <a:moveTo>
                  <a:pt x="6191250" y="1711524"/>
                </a:moveTo>
                <a:lnTo>
                  <a:pt x="6191250" y="1718965"/>
                </a:lnTo>
                <a:cubicBezTo>
                  <a:pt x="6191250" y="1718965"/>
                  <a:pt x="6188770" y="1721446"/>
                  <a:pt x="6183808" y="1726407"/>
                </a:cubicBezTo>
                <a:cubicBezTo>
                  <a:pt x="6178847" y="1731368"/>
                  <a:pt x="6173887" y="1731368"/>
                  <a:pt x="6168926" y="1726407"/>
                </a:cubicBezTo>
                <a:cubicBezTo>
                  <a:pt x="6163964" y="1721446"/>
                  <a:pt x="6166445" y="1718965"/>
                  <a:pt x="6176367" y="1718965"/>
                </a:cubicBezTo>
                <a:cubicBezTo>
                  <a:pt x="6176367" y="1718965"/>
                  <a:pt x="6177608" y="1717725"/>
                  <a:pt x="6180088" y="1715245"/>
                </a:cubicBezTo>
                <a:cubicBezTo>
                  <a:pt x="6182568" y="1712764"/>
                  <a:pt x="6186288" y="1711524"/>
                  <a:pt x="6191250" y="1711524"/>
                </a:cubicBezTo>
                <a:close/>
                <a:moveTo>
                  <a:pt x="2738437" y="1711524"/>
                </a:moveTo>
                <a:lnTo>
                  <a:pt x="2745879" y="1718965"/>
                </a:lnTo>
                <a:lnTo>
                  <a:pt x="2730996" y="1718965"/>
                </a:lnTo>
                <a:close/>
                <a:moveTo>
                  <a:pt x="1986856" y="1711524"/>
                </a:moveTo>
                <a:lnTo>
                  <a:pt x="1994297" y="1711524"/>
                </a:lnTo>
                <a:cubicBezTo>
                  <a:pt x="1994297" y="1716485"/>
                  <a:pt x="1991817" y="1718965"/>
                  <a:pt x="1986856" y="1718965"/>
                </a:cubicBezTo>
                <a:close/>
                <a:moveTo>
                  <a:pt x="6109394" y="1707803"/>
                </a:moveTo>
                <a:cubicBezTo>
                  <a:pt x="6111874" y="1707803"/>
                  <a:pt x="6114355" y="1709044"/>
                  <a:pt x="6116836" y="1711524"/>
                </a:cubicBezTo>
                <a:lnTo>
                  <a:pt x="6116836" y="1718965"/>
                </a:lnTo>
                <a:cubicBezTo>
                  <a:pt x="6111874" y="1718965"/>
                  <a:pt x="6109394" y="1718965"/>
                  <a:pt x="6109394" y="1718965"/>
                </a:cubicBezTo>
                <a:lnTo>
                  <a:pt x="6101953" y="1718965"/>
                </a:lnTo>
                <a:cubicBezTo>
                  <a:pt x="6096992" y="1718965"/>
                  <a:pt x="6096992" y="1716485"/>
                  <a:pt x="6101953" y="1711524"/>
                </a:cubicBezTo>
                <a:cubicBezTo>
                  <a:pt x="6104434" y="1709044"/>
                  <a:pt x="6106914" y="1707803"/>
                  <a:pt x="6109394" y="1707803"/>
                </a:cubicBezTo>
                <a:close/>
                <a:moveTo>
                  <a:pt x="6607969" y="1704083"/>
                </a:moveTo>
                <a:lnTo>
                  <a:pt x="6622851" y="1704083"/>
                </a:lnTo>
                <a:cubicBezTo>
                  <a:pt x="6617890" y="1709044"/>
                  <a:pt x="6615409" y="1711524"/>
                  <a:pt x="6615409" y="1711524"/>
                </a:cubicBezTo>
                <a:cubicBezTo>
                  <a:pt x="6610449" y="1711524"/>
                  <a:pt x="6607969" y="1711524"/>
                  <a:pt x="6607969" y="1711524"/>
                </a:cubicBezTo>
                <a:cubicBezTo>
                  <a:pt x="6607969" y="1716485"/>
                  <a:pt x="6588124" y="1731368"/>
                  <a:pt x="6548437" y="1756172"/>
                </a:cubicBezTo>
                <a:cubicBezTo>
                  <a:pt x="6543476" y="1756172"/>
                  <a:pt x="6537275" y="1758653"/>
                  <a:pt x="6529834" y="1763614"/>
                </a:cubicBezTo>
                <a:cubicBezTo>
                  <a:pt x="6522392" y="1768575"/>
                  <a:pt x="6518672" y="1771055"/>
                  <a:pt x="6518672" y="1771055"/>
                </a:cubicBezTo>
                <a:cubicBezTo>
                  <a:pt x="6518672" y="1771055"/>
                  <a:pt x="6518672" y="1768575"/>
                  <a:pt x="6518672" y="1763614"/>
                </a:cubicBezTo>
                <a:lnTo>
                  <a:pt x="6518672" y="1756172"/>
                </a:lnTo>
                <a:cubicBezTo>
                  <a:pt x="6508750" y="1761134"/>
                  <a:pt x="6503789" y="1761134"/>
                  <a:pt x="6503789" y="1756172"/>
                </a:cubicBezTo>
                <a:cubicBezTo>
                  <a:pt x="6508750" y="1756172"/>
                  <a:pt x="6511230" y="1753692"/>
                  <a:pt x="6511230" y="1748731"/>
                </a:cubicBezTo>
                <a:cubicBezTo>
                  <a:pt x="6516192" y="1748731"/>
                  <a:pt x="6518672" y="1748731"/>
                  <a:pt x="6518672" y="1748731"/>
                </a:cubicBezTo>
                <a:cubicBezTo>
                  <a:pt x="6518672" y="1748731"/>
                  <a:pt x="6522392" y="1746251"/>
                  <a:pt x="6529834" y="1741290"/>
                </a:cubicBezTo>
                <a:cubicBezTo>
                  <a:pt x="6537275" y="1736329"/>
                  <a:pt x="6543476" y="1733848"/>
                  <a:pt x="6548437" y="1733848"/>
                </a:cubicBezTo>
                <a:lnTo>
                  <a:pt x="6540996" y="1741290"/>
                </a:lnTo>
                <a:lnTo>
                  <a:pt x="6540996" y="1748731"/>
                </a:lnTo>
                <a:cubicBezTo>
                  <a:pt x="6545957" y="1748731"/>
                  <a:pt x="6548437" y="1747491"/>
                  <a:pt x="6548437" y="1745010"/>
                </a:cubicBezTo>
                <a:cubicBezTo>
                  <a:pt x="6548437" y="1742530"/>
                  <a:pt x="6549678" y="1741290"/>
                  <a:pt x="6552158" y="1741290"/>
                </a:cubicBezTo>
                <a:cubicBezTo>
                  <a:pt x="6554638" y="1741290"/>
                  <a:pt x="6560840" y="1736329"/>
                  <a:pt x="6570761" y="1726407"/>
                </a:cubicBezTo>
                <a:lnTo>
                  <a:pt x="6585644" y="1718965"/>
                </a:lnTo>
                <a:cubicBezTo>
                  <a:pt x="6590605" y="1718965"/>
                  <a:pt x="6598047" y="1714004"/>
                  <a:pt x="6607969" y="1704083"/>
                </a:cubicBezTo>
                <a:close/>
                <a:moveTo>
                  <a:pt x="6459140" y="1704083"/>
                </a:moveTo>
                <a:cubicBezTo>
                  <a:pt x="6459140" y="1704083"/>
                  <a:pt x="6459140" y="1706563"/>
                  <a:pt x="6459140" y="1711524"/>
                </a:cubicBezTo>
                <a:cubicBezTo>
                  <a:pt x="6459140" y="1711524"/>
                  <a:pt x="6457900" y="1711524"/>
                  <a:pt x="6455420" y="1711524"/>
                </a:cubicBezTo>
                <a:cubicBezTo>
                  <a:pt x="6452940" y="1711524"/>
                  <a:pt x="6451699" y="1711524"/>
                  <a:pt x="6451699" y="1711524"/>
                </a:cubicBezTo>
                <a:cubicBezTo>
                  <a:pt x="6456660" y="1706563"/>
                  <a:pt x="6459140" y="1704083"/>
                  <a:pt x="6459140" y="1704083"/>
                </a:cubicBezTo>
                <a:close/>
                <a:moveTo>
                  <a:pt x="6206133" y="1704083"/>
                </a:moveTo>
                <a:lnTo>
                  <a:pt x="6206133" y="1711524"/>
                </a:lnTo>
                <a:cubicBezTo>
                  <a:pt x="6206133" y="1716485"/>
                  <a:pt x="6206133" y="1718965"/>
                  <a:pt x="6206133" y="1718965"/>
                </a:cubicBezTo>
                <a:cubicBezTo>
                  <a:pt x="6201171" y="1718965"/>
                  <a:pt x="6198691" y="1716485"/>
                  <a:pt x="6198691" y="1711524"/>
                </a:cubicBezTo>
                <a:close/>
                <a:moveTo>
                  <a:pt x="6161484" y="1704083"/>
                </a:moveTo>
                <a:cubicBezTo>
                  <a:pt x="6161484" y="1714004"/>
                  <a:pt x="6151563" y="1718965"/>
                  <a:pt x="6131719" y="1718965"/>
                </a:cubicBezTo>
                <a:lnTo>
                  <a:pt x="6146601" y="1711524"/>
                </a:lnTo>
                <a:close/>
                <a:moveTo>
                  <a:pt x="5774531" y="1704083"/>
                </a:moveTo>
                <a:cubicBezTo>
                  <a:pt x="5774531" y="1704083"/>
                  <a:pt x="5770810" y="1705323"/>
                  <a:pt x="5763369" y="1707803"/>
                </a:cubicBezTo>
                <a:cubicBezTo>
                  <a:pt x="5755928" y="1710284"/>
                  <a:pt x="5752207" y="1714004"/>
                  <a:pt x="5752207" y="1718965"/>
                </a:cubicBezTo>
                <a:cubicBezTo>
                  <a:pt x="5747245" y="1723926"/>
                  <a:pt x="5744765" y="1726407"/>
                  <a:pt x="5744765" y="1726407"/>
                </a:cubicBezTo>
                <a:lnTo>
                  <a:pt x="5722441" y="1741290"/>
                </a:lnTo>
                <a:lnTo>
                  <a:pt x="5715000" y="1741290"/>
                </a:lnTo>
                <a:lnTo>
                  <a:pt x="5715000" y="1748731"/>
                </a:lnTo>
                <a:cubicBezTo>
                  <a:pt x="5719961" y="1753692"/>
                  <a:pt x="5722441" y="1753692"/>
                  <a:pt x="5722441" y="1748731"/>
                </a:cubicBezTo>
                <a:cubicBezTo>
                  <a:pt x="5722441" y="1743770"/>
                  <a:pt x="5727402" y="1741290"/>
                  <a:pt x="5737324" y="1741290"/>
                </a:cubicBezTo>
                <a:lnTo>
                  <a:pt x="5744765" y="1741290"/>
                </a:lnTo>
                <a:lnTo>
                  <a:pt x="5752207" y="1726407"/>
                </a:lnTo>
                <a:lnTo>
                  <a:pt x="5767090" y="1718965"/>
                </a:lnTo>
                <a:cubicBezTo>
                  <a:pt x="5777011" y="1714004"/>
                  <a:pt x="5779492" y="1709044"/>
                  <a:pt x="5774531" y="1704083"/>
                </a:cubicBezTo>
                <a:close/>
                <a:moveTo>
                  <a:pt x="5729883" y="1704083"/>
                </a:moveTo>
                <a:lnTo>
                  <a:pt x="5700117" y="1711524"/>
                </a:lnTo>
                <a:cubicBezTo>
                  <a:pt x="5695156" y="1711524"/>
                  <a:pt x="5692676" y="1711524"/>
                  <a:pt x="5692676" y="1711524"/>
                </a:cubicBezTo>
                <a:lnTo>
                  <a:pt x="5685234" y="1711524"/>
                </a:lnTo>
                <a:cubicBezTo>
                  <a:pt x="5685234" y="1711524"/>
                  <a:pt x="5685234" y="1714004"/>
                  <a:pt x="5685234" y="1718965"/>
                </a:cubicBezTo>
                <a:lnTo>
                  <a:pt x="5685234" y="1726407"/>
                </a:lnTo>
                <a:cubicBezTo>
                  <a:pt x="5690195" y="1721446"/>
                  <a:pt x="5697637" y="1718965"/>
                  <a:pt x="5707558" y="1718965"/>
                </a:cubicBezTo>
                <a:cubicBezTo>
                  <a:pt x="5722441" y="1709044"/>
                  <a:pt x="5729883" y="1704083"/>
                  <a:pt x="5729883" y="1704083"/>
                </a:cubicBezTo>
                <a:close/>
                <a:moveTo>
                  <a:pt x="5648027" y="1704083"/>
                </a:moveTo>
                <a:cubicBezTo>
                  <a:pt x="5652988" y="1704083"/>
                  <a:pt x="5656709" y="1706563"/>
                  <a:pt x="5659189" y="1711524"/>
                </a:cubicBezTo>
                <a:cubicBezTo>
                  <a:pt x="5661669" y="1716485"/>
                  <a:pt x="5662910" y="1718965"/>
                  <a:pt x="5662910" y="1718965"/>
                </a:cubicBezTo>
                <a:lnTo>
                  <a:pt x="5655469" y="1711524"/>
                </a:lnTo>
                <a:close/>
                <a:moveTo>
                  <a:pt x="2924473" y="1704083"/>
                </a:moveTo>
                <a:lnTo>
                  <a:pt x="2931914" y="1711524"/>
                </a:lnTo>
                <a:cubicBezTo>
                  <a:pt x="2931914" y="1716485"/>
                  <a:pt x="2934395" y="1716485"/>
                  <a:pt x="2939355" y="1711524"/>
                </a:cubicBezTo>
                <a:lnTo>
                  <a:pt x="2946797" y="1704083"/>
                </a:lnTo>
                <a:lnTo>
                  <a:pt x="2931914" y="1704083"/>
                </a:lnTo>
                <a:close/>
                <a:moveTo>
                  <a:pt x="2716113" y="1704083"/>
                </a:moveTo>
                <a:lnTo>
                  <a:pt x="2716113" y="1711524"/>
                </a:lnTo>
                <a:lnTo>
                  <a:pt x="2708672" y="1718965"/>
                </a:lnTo>
                <a:cubicBezTo>
                  <a:pt x="2708672" y="1714004"/>
                  <a:pt x="2708672" y="1710284"/>
                  <a:pt x="2708672" y="1707803"/>
                </a:cubicBezTo>
                <a:cubicBezTo>
                  <a:pt x="2708672" y="1705323"/>
                  <a:pt x="2711152" y="1704083"/>
                  <a:pt x="2716113" y="1704083"/>
                </a:cubicBezTo>
                <a:close/>
                <a:moveTo>
                  <a:pt x="2552403" y="1704083"/>
                </a:moveTo>
                <a:lnTo>
                  <a:pt x="2559844" y="1711524"/>
                </a:lnTo>
                <a:cubicBezTo>
                  <a:pt x="2559844" y="1716485"/>
                  <a:pt x="2558604" y="1720206"/>
                  <a:pt x="2556124" y="1722686"/>
                </a:cubicBezTo>
                <a:cubicBezTo>
                  <a:pt x="2553643" y="1725167"/>
                  <a:pt x="2552403" y="1726407"/>
                  <a:pt x="2552403" y="1726407"/>
                </a:cubicBezTo>
                <a:lnTo>
                  <a:pt x="2552403" y="1718965"/>
                </a:lnTo>
                <a:cubicBezTo>
                  <a:pt x="2552403" y="1709044"/>
                  <a:pt x="2552403" y="1704083"/>
                  <a:pt x="2552403" y="1704083"/>
                </a:cubicBezTo>
                <a:close/>
                <a:moveTo>
                  <a:pt x="6384726" y="1696641"/>
                </a:moveTo>
                <a:lnTo>
                  <a:pt x="6384726" y="1704083"/>
                </a:lnTo>
                <a:lnTo>
                  <a:pt x="6369844" y="1704083"/>
                </a:lnTo>
                <a:cubicBezTo>
                  <a:pt x="6369844" y="1704083"/>
                  <a:pt x="6371084" y="1702842"/>
                  <a:pt x="6373564" y="1700362"/>
                </a:cubicBezTo>
                <a:cubicBezTo>
                  <a:pt x="6376044" y="1697882"/>
                  <a:pt x="6379765" y="1696641"/>
                  <a:pt x="6384726" y="1696641"/>
                </a:cubicBezTo>
                <a:close/>
                <a:moveTo>
                  <a:pt x="6221015" y="1696641"/>
                </a:moveTo>
                <a:cubicBezTo>
                  <a:pt x="6221015" y="1701602"/>
                  <a:pt x="6222256" y="1704083"/>
                  <a:pt x="6224736" y="1704083"/>
                </a:cubicBezTo>
                <a:lnTo>
                  <a:pt x="6213574" y="1704083"/>
                </a:lnTo>
                <a:cubicBezTo>
                  <a:pt x="6213574" y="1699122"/>
                  <a:pt x="6216054" y="1696641"/>
                  <a:pt x="6221015" y="1696641"/>
                </a:cubicBezTo>
                <a:close/>
                <a:moveTo>
                  <a:pt x="5826621" y="1696641"/>
                </a:moveTo>
                <a:cubicBezTo>
                  <a:pt x="5821660" y="1696641"/>
                  <a:pt x="5819179" y="1699122"/>
                  <a:pt x="5819179" y="1704083"/>
                </a:cubicBezTo>
                <a:cubicBezTo>
                  <a:pt x="5824141" y="1704083"/>
                  <a:pt x="5826621" y="1704083"/>
                  <a:pt x="5826621" y="1704083"/>
                </a:cubicBezTo>
                <a:close/>
                <a:moveTo>
                  <a:pt x="5640586" y="1696641"/>
                </a:moveTo>
                <a:lnTo>
                  <a:pt x="5648027" y="1704083"/>
                </a:lnTo>
                <a:lnTo>
                  <a:pt x="5640586" y="1704083"/>
                </a:lnTo>
                <a:close/>
                <a:moveTo>
                  <a:pt x="5514082" y="1696641"/>
                </a:moveTo>
                <a:lnTo>
                  <a:pt x="5514082" y="1704083"/>
                </a:lnTo>
                <a:lnTo>
                  <a:pt x="5521523" y="1704083"/>
                </a:lnTo>
                <a:cubicBezTo>
                  <a:pt x="5521523" y="1704083"/>
                  <a:pt x="5521523" y="1702842"/>
                  <a:pt x="5521523" y="1700362"/>
                </a:cubicBezTo>
                <a:cubicBezTo>
                  <a:pt x="5521523" y="1697882"/>
                  <a:pt x="5524003" y="1696641"/>
                  <a:pt x="5528965" y="1696641"/>
                </a:cubicBezTo>
                <a:cubicBezTo>
                  <a:pt x="5524003" y="1696641"/>
                  <a:pt x="5519043" y="1696641"/>
                  <a:pt x="5514082" y="1696641"/>
                </a:cubicBezTo>
                <a:close/>
                <a:moveTo>
                  <a:pt x="5424785" y="1696641"/>
                </a:moveTo>
                <a:cubicBezTo>
                  <a:pt x="5424785" y="1701602"/>
                  <a:pt x="5424785" y="1704083"/>
                  <a:pt x="5424785" y="1704083"/>
                </a:cubicBezTo>
                <a:cubicBezTo>
                  <a:pt x="5429746" y="1709044"/>
                  <a:pt x="5432226" y="1711524"/>
                  <a:pt x="5432226" y="1711524"/>
                </a:cubicBezTo>
                <a:cubicBezTo>
                  <a:pt x="5432226" y="1711524"/>
                  <a:pt x="5432226" y="1709044"/>
                  <a:pt x="5432226" y="1704083"/>
                </a:cubicBezTo>
                <a:cubicBezTo>
                  <a:pt x="5432226" y="1699122"/>
                  <a:pt x="5429746" y="1696641"/>
                  <a:pt x="5424785" y="1696641"/>
                </a:cubicBezTo>
                <a:close/>
                <a:moveTo>
                  <a:pt x="3274219" y="1696641"/>
                </a:moveTo>
                <a:lnTo>
                  <a:pt x="3259336" y="1704083"/>
                </a:lnTo>
                <a:lnTo>
                  <a:pt x="3289101" y="1704083"/>
                </a:lnTo>
                <a:lnTo>
                  <a:pt x="3289101" y="1696641"/>
                </a:lnTo>
                <a:cubicBezTo>
                  <a:pt x="3284141" y="1696641"/>
                  <a:pt x="3281660" y="1697882"/>
                  <a:pt x="3281660" y="1700362"/>
                </a:cubicBezTo>
                <a:cubicBezTo>
                  <a:pt x="3281660" y="1702842"/>
                  <a:pt x="3279179" y="1701602"/>
                  <a:pt x="3274219" y="1696641"/>
                </a:cubicBezTo>
                <a:close/>
                <a:moveTo>
                  <a:pt x="3050976" y="1696641"/>
                </a:moveTo>
                <a:cubicBezTo>
                  <a:pt x="3050976" y="1696641"/>
                  <a:pt x="3050976" y="1699122"/>
                  <a:pt x="3050976" y="1704083"/>
                </a:cubicBezTo>
                <a:lnTo>
                  <a:pt x="3058418" y="1696641"/>
                </a:lnTo>
                <a:close/>
                <a:moveTo>
                  <a:pt x="2805410" y="1696641"/>
                </a:moveTo>
                <a:lnTo>
                  <a:pt x="2805410" y="1704083"/>
                </a:lnTo>
                <a:cubicBezTo>
                  <a:pt x="2790528" y="1714004"/>
                  <a:pt x="2783087" y="1716485"/>
                  <a:pt x="2783087" y="1711524"/>
                </a:cubicBezTo>
                <a:cubicBezTo>
                  <a:pt x="2783087" y="1706563"/>
                  <a:pt x="2790528" y="1701602"/>
                  <a:pt x="2805410" y="1696641"/>
                </a:cubicBezTo>
                <a:close/>
                <a:moveTo>
                  <a:pt x="6637734" y="1689200"/>
                </a:moveTo>
                <a:lnTo>
                  <a:pt x="6652617" y="1689200"/>
                </a:lnTo>
                <a:cubicBezTo>
                  <a:pt x="6652617" y="1694161"/>
                  <a:pt x="6651376" y="1696641"/>
                  <a:pt x="6648896" y="1696641"/>
                </a:cubicBezTo>
                <a:cubicBezTo>
                  <a:pt x="6646416" y="1696641"/>
                  <a:pt x="6642695" y="1696641"/>
                  <a:pt x="6637734" y="1696641"/>
                </a:cubicBezTo>
                <a:cubicBezTo>
                  <a:pt x="6632773" y="1696641"/>
                  <a:pt x="6632773" y="1694161"/>
                  <a:pt x="6637734" y="1689200"/>
                </a:cubicBezTo>
                <a:close/>
                <a:moveTo>
                  <a:pt x="6474023" y="1689200"/>
                </a:moveTo>
                <a:lnTo>
                  <a:pt x="6481465" y="1696641"/>
                </a:lnTo>
                <a:cubicBezTo>
                  <a:pt x="6481465" y="1696641"/>
                  <a:pt x="6478985" y="1696641"/>
                  <a:pt x="6474023" y="1696641"/>
                </a:cubicBezTo>
                <a:cubicBezTo>
                  <a:pt x="6474023" y="1696641"/>
                  <a:pt x="6474023" y="1694161"/>
                  <a:pt x="6474023" y="1689200"/>
                </a:cubicBezTo>
                <a:close/>
                <a:moveTo>
                  <a:pt x="6172646" y="1689200"/>
                </a:moveTo>
                <a:cubicBezTo>
                  <a:pt x="6175126" y="1689200"/>
                  <a:pt x="6176367" y="1691680"/>
                  <a:pt x="6176367" y="1696641"/>
                </a:cubicBezTo>
                <a:cubicBezTo>
                  <a:pt x="6171406" y="1696641"/>
                  <a:pt x="6168926" y="1695401"/>
                  <a:pt x="6168926" y="1692921"/>
                </a:cubicBezTo>
                <a:cubicBezTo>
                  <a:pt x="6168926" y="1690440"/>
                  <a:pt x="6170166" y="1689200"/>
                  <a:pt x="6172646" y="1689200"/>
                </a:cubicBezTo>
                <a:close/>
                <a:moveTo>
                  <a:pt x="6101953" y="1689200"/>
                </a:moveTo>
                <a:lnTo>
                  <a:pt x="6101953" y="1696641"/>
                </a:lnTo>
                <a:lnTo>
                  <a:pt x="6094511" y="1696641"/>
                </a:lnTo>
                <a:cubicBezTo>
                  <a:pt x="6099473" y="1691680"/>
                  <a:pt x="6101953" y="1689200"/>
                  <a:pt x="6101953" y="1689200"/>
                </a:cubicBezTo>
                <a:close/>
                <a:moveTo>
                  <a:pt x="5908476" y="1689200"/>
                </a:moveTo>
                <a:lnTo>
                  <a:pt x="5901035" y="1704083"/>
                </a:lnTo>
                <a:cubicBezTo>
                  <a:pt x="5901035" y="1699122"/>
                  <a:pt x="5905996" y="1696641"/>
                  <a:pt x="5915918" y="1696641"/>
                </a:cubicBezTo>
                <a:lnTo>
                  <a:pt x="5915918" y="1689200"/>
                </a:lnTo>
                <a:close/>
                <a:moveTo>
                  <a:pt x="2768204" y="1689200"/>
                </a:moveTo>
                <a:cubicBezTo>
                  <a:pt x="2768204" y="1689200"/>
                  <a:pt x="2770684" y="1689200"/>
                  <a:pt x="2775645" y="1689200"/>
                </a:cubicBezTo>
                <a:cubicBezTo>
                  <a:pt x="2790528" y="1689200"/>
                  <a:pt x="2788047" y="1694161"/>
                  <a:pt x="2768204" y="1704083"/>
                </a:cubicBezTo>
                <a:lnTo>
                  <a:pt x="2760763" y="1711524"/>
                </a:lnTo>
                <a:lnTo>
                  <a:pt x="2768204" y="1718965"/>
                </a:lnTo>
                <a:cubicBezTo>
                  <a:pt x="2763243" y="1718965"/>
                  <a:pt x="2759522" y="1716485"/>
                  <a:pt x="2757042" y="1711524"/>
                </a:cubicBezTo>
                <a:cubicBezTo>
                  <a:pt x="2754560" y="1706563"/>
                  <a:pt x="2755802" y="1701602"/>
                  <a:pt x="2760763" y="1696641"/>
                </a:cubicBezTo>
                <a:cubicBezTo>
                  <a:pt x="2760763" y="1696641"/>
                  <a:pt x="2762002" y="1695401"/>
                  <a:pt x="2764483" y="1692921"/>
                </a:cubicBezTo>
                <a:cubicBezTo>
                  <a:pt x="2766964" y="1690440"/>
                  <a:pt x="2768204" y="1689200"/>
                  <a:pt x="2768204" y="1689200"/>
                </a:cubicBezTo>
                <a:close/>
                <a:moveTo>
                  <a:pt x="6258222" y="1681758"/>
                </a:moveTo>
                <a:cubicBezTo>
                  <a:pt x="6263184" y="1681758"/>
                  <a:pt x="6265664" y="1684239"/>
                  <a:pt x="6265664" y="1689200"/>
                </a:cubicBezTo>
                <a:lnTo>
                  <a:pt x="6258222" y="1689200"/>
                </a:lnTo>
                <a:close/>
                <a:moveTo>
                  <a:pt x="6235898" y="1681758"/>
                </a:moveTo>
                <a:lnTo>
                  <a:pt x="6235898" y="1689200"/>
                </a:lnTo>
                <a:cubicBezTo>
                  <a:pt x="6235898" y="1694161"/>
                  <a:pt x="6234658" y="1695401"/>
                  <a:pt x="6232178" y="1692921"/>
                </a:cubicBezTo>
                <a:cubicBezTo>
                  <a:pt x="6229697" y="1690440"/>
                  <a:pt x="6230937" y="1686719"/>
                  <a:pt x="6235898" y="1681758"/>
                </a:cubicBezTo>
                <a:close/>
                <a:moveTo>
                  <a:pt x="6198691" y="1681758"/>
                </a:moveTo>
                <a:lnTo>
                  <a:pt x="6198691" y="1689200"/>
                </a:lnTo>
                <a:cubicBezTo>
                  <a:pt x="6193730" y="1694161"/>
                  <a:pt x="6191250" y="1696641"/>
                  <a:pt x="6191250" y="1696641"/>
                </a:cubicBezTo>
                <a:lnTo>
                  <a:pt x="6191250" y="1689200"/>
                </a:lnTo>
                <a:cubicBezTo>
                  <a:pt x="6196211" y="1684239"/>
                  <a:pt x="6198691" y="1681758"/>
                  <a:pt x="6198691" y="1681758"/>
                </a:cubicBezTo>
                <a:close/>
                <a:moveTo>
                  <a:pt x="5893594" y="1681758"/>
                </a:moveTo>
                <a:cubicBezTo>
                  <a:pt x="5883672" y="1681758"/>
                  <a:pt x="5878711" y="1686719"/>
                  <a:pt x="5878711" y="1696641"/>
                </a:cubicBezTo>
                <a:lnTo>
                  <a:pt x="5886152" y="1696641"/>
                </a:lnTo>
                <a:lnTo>
                  <a:pt x="5893594" y="1689200"/>
                </a:lnTo>
                <a:cubicBezTo>
                  <a:pt x="5893594" y="1684239"/>
                  <a:pt x="5893594" y="1681758"/>
                  <a:pt x="5893594" y="1681758"/>
                </a:cubicBezTo>
                <a:close/>
                <a:moveTo>
                  <a:pt x="5469433" y="1681758"/>
                </a:moveTo>
                <a:lnTo>
                  <a:pt x="5476875" y="1689200"/>
                </a:lnTo>
                <a:cubicBezTo>
                  <a:pt x="5476875" y="1684239"/>
                  <a:pt x="5476875" y="1681758"/>
                  <a:pt x="5476875" y="1681758"/>
                </a:cubicBezTo>
                <a:close/>
                <a:moveTo>
                  <a:pt x="5447109" y="1681758"/>
                </a:moveTo>
                <a:lnTo>
                  <a:pt x="5447109" y="1689200"/>
                </a:lnTo>
                <a:cubicBezTo>
                  <a:pt x="5447109" y="1689200"/>
                  <a:pt x="5449589" y="1686719"/>
                  <a:pt x="5454551" y="1681758"/>
                </a:cubicBezTo>
                <a:close/>
                <a:moveTo>
                  <a:pt x="3307705" y="1681758"/>
                </a:moveTo>
                <a:cubicBezTo>
                  <a:pt x="3305225" y="1681758"/>
                  <a:pt x="3303984" y="1684239"/>
                  <a:pt x="3303984" y="1689200"/>
                </a:cubicBezTo>
                <a:cubicBezTo>
                  <a:pt x="3303984" y="1694161"/>
                  <a:pt x="3306465" y="1694161"/>
                  <a:pt x="3311426" y="1689200"/>
                </a:cubicBezTo>
                <a:cubicBezTo>
                  <a:pt x="3311426" y="1684239"/>
                  <a:pt x="3310186" y="1681758"/>
                  <a:pt x="3307705" y="1681758"/>
                </a:cubicBezTo>
                <a:close/>
                <a:moveTo>
                  <a:pt x="2068711" y="1681758"/>
                </a:moveTo>
                <a:cubicBezTo>
                  <a:pt x="2068711" y="1681758"/>
                  <a:pt x="2068711" y="1684239"/>
                  <a:pt x="2068711" y="1689200"/>
                </a:cubicBezTo>
                <a:cubicBezTo>
                  <a:pt x="2068711" y="1689200"/>
                  <a:pt x="2066231" y="1689200"/>
                  <a:pt x="2061270" y="1689200"/>
                </a:cubicBezTo>
                <a:close/>
                <a:moveTo>
                  <a:pt x="1994297" y="1681758"/>
                </a:moveTo>
                <a:lnTo>
                  <a:pt x="1994297" y="1689200"/>
                </a:lnTo>
                <a:lnTo>
                  <a:pt x="1986856" y="1689200"/>
                </a:lnTo>
                <a:cubicBezTo>
                  <a:pt x="1991817" y="1684239"/>
                  <a:pt x="1994297" y="1681758"/>
                  <a:pt x="1994297" y="1681758"/>
                </a:cubicBezTo>
                <a:close/>
                <a:moveTo>
                  <a:pt x="5623843" y="1679433"/>
                </a:moveTo>
                <a:cubicBezTo>
                  <a:pt x="5620122" y="1678503"/>
                  <a:pt x="5610820" y="1681759"/>
                  <a:pt x="5595937" y="1689200"/>
                </a:cubicBezTo>
                <a:cubicBezTo>
                  <a:pt x="5586016" y="1694161"/>
                  <a:pt x="5581054" y="1701602"/>
                  <a:pt x="5581054" y="1711524"/>
                </a:cubicBezTo>
                <a:cubicBezTo>
                  <a:pt x="5581054" y="1714005"/>
                  <a:pt x="5580434" y="1716485"/>
                  <a:pt x="5579194" y="1718965"/>
                </a:cubicBezTo>
                <a:lnTo>
                  <a:pt x="5573613" y="1718965"/>
                </a:lnTo>
                <a:cubicBezTo>
                  <a:pt x="5568652" y="1718965"/>
                  <a:pt x="5566172" y="1718965"/>
                  <a:pt x="5566172" y="1718965"/>
                </a:cubicBezTo>
                <a:lnTo>
                  <a:pt x="5566172" y="1733848"/>
                </a:lnTo>
                <a:cubicBezTo>
                  <a:pt x="5566172" y="1738809"/>
                  <a:pt x="5563692" y="1741290"/>
                  <a:pt x="5558730" y="1741290"/>
                </a:cubicBezTo>
                <a:cubicBezTo>
                  <a:pt x="5538886" y="1741290"/>
                  <a:pt x="5528965" y="1746251"/>
                  <a:pt x="5528965" y="1756172"/>
                </a:cubicBezTo>
                <a:lnTo>
                  <a:pt x="5543847" y="1748731"/>
                </a:lnTo>
                <a:lnTo>
                  <a:pt x="5558730" y="1741290"/>
                </a:lnTo>
                <a:cubicBezTo>
                  <a:pt x="5578574" y="1741290"/>
                  <a:pt x="5589736" y="1738809"/>
                  <a:pt x="5592217" y="1733848"/>
                </a:cubicBezTo>
                <a:cubicBezTo>
                  <a:pt x="5594697" y="1728887"/>
                  <a:pt x="5598417" y="1728887"/>
                  <a:pt x="5603379" y="1733848"/>
                </a:cubicBezTo>
                <a:cubicBezTo>
                  <a:pt x="5608340" y="1733848"/>
                  <a:pt x="5610820" y="1732608"/>
                  <a:pt x="5610820" y="1730128"/>
                </a:cubicBezTo>
                <a:cubicBezTo>
                  <a:pt x="5610820" y="1727647"/>
                  <a:pt x="5613300" y="1726407"/>
                  <a:pt x="5618261" y="1726407"/>
                </a:cubicBezTo>
                <a:cubicBezTo>
                  <a:pt x="5618261" y="1716485"/>
                  <a:pt x="5614541" y="1712764"/>
                  <a:pt x="5607099" y="1715245"/>
                </a:cubicBezTo>
                <a:cubicBezTo>
                  <a:pt x="5599658" y="1717725"/>
                  <a:pt x="5598417" y="1716485"/>
                  <a:pt x="5603379" y="1711524"/>
                </a:cubicBezTo>
                <a:lnTo>
                  <a:pt x="5610820" y="1696641"/>
                </a:lnTo>
                <a:lnTo>
                  <a:pt x="5610820" y="1689200"/>
                </a:lnTo>
                <a:cubicBezTo>
                  <a:pt x="5610820" y="1689200"/>
                  <a:pt x="5612061" y="1689200"/>
                  <a:pt x="5614541" y="1689200"/>
                </a:cubicBezTo>
                <a:cubicBezTo>
                  <a:pt x="5617021" y="1689200"/>
                  <a:pt x="5620742" y="1689200"/>
                  <a:pt x="5625703" y="1689200"/>
                </a:cubicBezTo>
                <a:lnTo>
                  <a:pt x="5625703" y="1681758"/>
                </a:lnTo>
                <a:cubicBezTo>
                  <a:pt x="5625703" y="1680518"/>
                  <a:pt x="5625083" y="1679743"/>
                  <a:pt x="5623843" y="1679433"/>
                </a:cubicBezTo>
                <a:close/>
                <a:moveTo>
                  <a:pt x="2864941" y="1674317"/>
                </a:moveTo>
                <a:cubicBezTo>
                  <a:pt x="2869902" y="1674317"/>
                  <a:pt x="2872383" y="1675557"/>
                  <a:pt x="2872383" y="1678038"/>
                </a:cubicBezTo>
                <a:cubicBezTo>
                  <a:pt x="2872383" y="1680518"/>
                  <a:pt x="2869902" y="1681758"/>
                  <a:pt x="2864941" y="1681758"/>
                </a:cubicBezTo>
                <a:close/>
                <a:moveTo>
                  <a:pt x="2801690" y="1674317"/>
                </a:moveTo>
                <a:cubicBezTo>
                  <a:pt x="2804171" y="1674317"/>
                  <a:pt x="2805410" y="1675557"/>
                  <a:pt x="2805410" y="1678038"/>
                </a:cubicBezTo>
                <a:cubicBezTo>
                  <a:pt x="2805410" y="1680518"/>
                  <a:pt x="2802930" y="1681758"/>
                  <a:pt x="2797969" y="1681758"/>
                </a:cubicBezTo>
                <a:cubicBezTo>
                  <a:pt x="2797969" y="1676797"/>
                  <a:pt x="2799209" y="1674317"/>
                  <a:pt x="2801690" y="1674317"/>
                </a:cubicBezTo>
                <a:close/>
                <a:moveTo>
                  <a:pt x="2716113" y="1674317"/>
                </a:moveTo>
                <a:cubicBezTo>
                  <a:pt x="2721074" y="1674317"/>
                  <a:pt x="2723555" y="1674317"/>
                  <a:pt x="2723555" y="1674317"/>
                </a:cubicBezTo>
                <a:lnTo>
                  <a:pt x="2723555" y="1681758"/>
                </a:lnTo>
                <a:cubicBezTo>
                  <a:pt x="2718594" y="1681758"/>
                  <a:pt x="2716113" y="1679278"/>
                  <a:pt x="2716113" y="1674317"/>
                </a:cubicBezTo>
                <a:close/>
                <a:moveTo>
                  <a:pt x="2366367" y="1674317"/>
                </a:moveTo>
                <a:lnTo>
                  <a:pt x="2373809" y="1674317"/>
                </a:lnTo>
                <a:cubicBezTo>
                  <a:pt x="2373809" y="1679278"/>
                  <a:pt x="2373809" y="1681758"/>
                  <a:pt x="2373809" y="1681758"/>
                </a:cubicBezTo>
                <a:close/>
                <a:moveTo>
                  <a:pt x="2247305" y="1674317"/>
                </a:moveTo>
                <a:cubicBezTo>
                  <a:pt x="2247305" y="1674317"/>
                  <a:pt x="2248545" y="1680518"/>
                  <a:pt x="2251025" y="1692921"/>
                </a:cubicBezTo>
                <a:cubicBezTo>
                  <a:pt x="2253506" y="1705323"/>
                  <a:pt x="2254746" y="1716485"/>
                  <a:pt x="2254746" y="1726407"/>
                </a:cubicBezTo>
                <a:lnTo>
                  <a:pt x="2262187" y="1748731"/>
                </a:lnTo>
                <a:cubicBezTo>
                  <a:pt x="2267148" y="1748731"/>
                  <a:pt x="2269629" y="1747491"/>
                  <a:pt x="2269629" y="1745010"/>
                </a:cubicBezTo>
                <a:cubicBezTo>
                  <a:pt x="2269629" y="1742530"/>
                  <a:pt x="2274590" y="1741290"/>
                  <a:pt x="2284512" y="1741290"/>
                </a:cubicBezTo>
                <a:cubicBezTo>
                  <a:pt x="2289473" y="1736329"/>
                  <a:pt x="2291953" y="1735089"/>
                  <a:pt x="2291953" y="1737569"/>
                </a:cubicBezTo>
                <a:cubicBezTo>
                  <a:pt x="2291953" y="1740049"/>
                  <a:pt x="2291953" y="1741290"/>
                  <a:pt x="2291953" y="1741290"/>
                </a:cubicBezTo>
                <a:cubicBezTo>
                  <a:pt x="2291953" y="1746251"/>
                  <a:pt x="2291953" y="1748731"/>
                  <a:pt x="2291953" y="1748731"/>
                </a:cubicBezTo>
                <a:cubicBezTo>
                  <a:pt x="2291953" y="1748731"/>
                  <a:pt x="2289473" y="1748731"/>
                  <a:pt x="2284512" y="1748731"/>
                </a:cubicBezTo>
                <a:cubicBezTo>
                  <a:pt x="2279551" y="1748731"/>
                  <a:pt x="2274590" y="1751211"/>
                  <a:pt x="2269629" y="1756172"/>
                </a:cubicBezTo>
                <a:cubicBezTo>
                  <a:pt x="2259707" y="1761134"/>
                  <a:pt x="2255986" y="1767335"/>
                  <a:pt x="2258467" y="1774776"/>
                </a:cubicBezTo>
                <a:cubicBezTo>
                  <a:pt x="2260948" y="1782217"/>
                  <a:pt x="2260948" y="1785938"/>
                  <a:pt x="2258467" y="1785938"/>
                </a:cubicBezTo>
                <a:cubicBezTo>
                  <a:pt x="2255986" y="1785938"/>
                  <a:pt x="2253506" y="1782217"/>
                  <a:pt x="2251025" y="1774776"/>
                </a:cubicBezTo>
                <a:cubicBezTo>
                  <a:pt x="2248545" y="1767335"/>
                  <a:pt x="2244824" y="1763614"/>
                  <a:pt x="2239863" y="1763614"/>
                </a:cubicBezTo>
                <a:cubicBezTo>
                  <a:pt x="2244824" y="1758653"/>
                  <a:pt x="2247305" y="1742530"/>
                  <a:pt x="2247305" y="1715245"/>
                </a:cubicBezTo>
                <a:cubicBezTo>
                  <a:pt x="2247305" y="1687959"/>
                  <a:pt x="2247305" y="1674317"/>
                  <a:pt x="2247305" y="1674317"/>
                </a:cubicBezTo>
                <a:close/>
                <a:moveTo>
                  <a:pt x="6437879" y="1673786"/>
                </a:moveTo>
                <a:lnTo>
                  <a:pt x="6421933" y="1681758"/>
                </a:lnTo>
                <a:cubicBezTo>
                  <a:pt x="6421933" y="1676797"/>
                  <a:pt x="6425654" y="1674317"/>
                  <a:pt x="6433095" y="1674317"/>
                </a:cubicBezTo>
                <a:close/>
                <a:moveTo>
                  <a:pt x="6444258" y="1670596"/>
                </a:moveTo>
                <a:lnTo>
                  <a:pt x="6441467" y="1673387"/>
                </a:lnTo>
                <a:lnTo>
                  <a:pt x="6437879" y="1673786"/>
                </a:lnTo>
                <a:close/>
                <a:moveTo>
                  <a:pt x="6518672" y="1666876"/>
                </a:moveTo>
                <a:cubicBezTo>
                  <a:pt x="6523633" y="1666876"/>
                  <a:pt x="6526113" y="1668116"/>
                  <a:pt x="6526113" y="1670596"/>
                </a:cubicBezTo>
                <a:cubicBezTo>
                  <a:pt x="6526113" y="1673077"/>
                  <a:pt x="6521152" y="1676797"/>
                  <a:pt x="6511230" y="1681758"/>
                </a:cubicBezTo>
                <a:cubicBezTo>
                  <a:pt x="6501309" y="1686719"/>
                  <a:pt x="6496347" y="1689200"/>
                  <a:pt x="6496347" y="1689200"/>
                </a:cubicBezTo>
                <a:lnTo>
                  <a:pt x="6503789" y="1681758"/>
                </a:lnTo>
                <a:cubicBezTo>
                  <a:pt x="6508750" y="1676797"/>
                  <a:pt x="6511230" y="1673077"/>
                  <a:pt x="6511230" y="1670596"/>
                </a:cubicBezTo>
                <a:cubicBezTo>
                  <a:pt x="6511230" y="1668116"/>
                  <a:pt x="6513710" y="1666876"/>
                  <a:pt x="6518672" y="1666876"/>
                </a:cubicBezTo>
                <a:close/>
                <a:moveTo>
                  <a:pt x="6276826" y="1666876"/>
                </a:moveTo>
                <a:cubicBezTo>
                  <a:pt x="6279306" y="1666876"/>
                  <a:pt x="6280547" y="1668116"/>
                  <a:pt x="6280547" y="1670596"/>
                </a:cubicBezTo>
                <a:cubicBezTo>
                  <a:pt x="6280547" y="1673077"/>
                  <a:pt x="6278067" y="1674317"/>
                  <a:pt x="6273105" y="1674317"/>
                </a:cubicBezTo>
                <a:cubicBezTo>
                  <a:pt x="6268144" y="1674317"/>
                  <a:pt x="6266904" y="1673077"/>
                  <a:pt x="6269385" y="1670596"/>
                </a:cubicBezTo>
                <a:cubicBezTo>
                  <a:pt x="6271865" y="1668116"/>
                  <a:pt x="6274346" y="1666876"/>
                  <a:pt x="6276826" y="1666876"/>
                </a:cubicBezTo>
                <a:close/>
                <a:moveTo>
                  <a:pt x="6049863" y="1666876"/>
                </a:moveTo>
                <a:lnTo>
                  <a:pt x="6049863" y="1674317"/>
                </a:lnTo>
                <a:lnTo>
                  <a:pt x="6042422" y="1681758"/>
                </a:lnTo>
                <a:cubicBezTo>
                  <a:pt x="6042422" y="1676797"/>
                  <a:pt x="6042422" y="1674317"/>
                  <a:pt x="6042422" y="1674317"/>
                </a:cubicBezTo>
                <a:close/>
                <a:moveTo>
                  <a:pt x="5945683" y="1666876"/>
                </a:moveTo>
                <a:lnTo>
                  <a:pt x="5938242" y="1674317"/>
                </a:lnTo>
                <a:cubicBezTo>
                  <a:pt x="5943203" y="1674317"/>
                  <a:pt x="5943203" y="1676797"/>
                  <a:pt x="5938242" y="1681758"/>
                </a:cubicBezTo>
                <a:lnTo>
                  <a:pt x="5945683" y="1681758"/>
                </a:lnTo>
                <a:cubicBezTo>
                  <a:pt x="5950645" y="1676797"/>
                  <a:pt x="5950645" y="1674317"/>
                  <a:pt x="5945683" y="1674317"/>
                </a:cubicBezTo>
                <a:close/>
                <a:moveTo>
                  <a:pt x="5915918" y="1666876"/>
                </a:moveTo>
                <a:lnTo>
                  <a:pt x="5923359" y="1674317"/>
                </a:lnTo>
                <a:lnTo>
                  <a:pt x="5930801" y="1666876"/>
                </a:lnTo>
                <a:close/>
                <a:moveTo>
                  <a:pt x="5811738" y="1666876"/>
                </a:moveTo>
                <a:cubicBezTo>
                  <a:pt x="5821660" y="1676797"/>
                  <a:pt x="5821660" y="1684239"/>
                  <a:pt x="5811738" y="1689200"/>
                </a:cubicBezTo>
                <a:cubicBezTo>
                  <a:pt x="5806777" y="1689200"/>
                  <a:pt x="5804297" y="1687959"/>
                  <a:pt x="5804297" y="1685479"/>
                </a:cubicBezTo>
                <a:cubicBezTo>
                  <a:pt x="5804297" y="1682999"/>
                  <a:pt x="5806777" y="1676797"/>
                  <a:pt x="5811738" y="1666876"/>
                </a:cubicBezTo>
                <a:close/>
                <a:moveTo>
                  <a:pt x="5648027" y="1666876"/>
                </a:moveTo>
                <a:lnTo>
                  <a:pt x="5648027" y="1674317"/>
                </a:lnTo>
                <a:cubicBezTo>
                  <a:pt x="5652988" y="1669356"/>
                  <a:pt x="5655469" y="1666876"/>
                  <a:pt x="5655469" y="1666876"/>
                </a:cubicBezTo>
                <a:close/>
                <a:moveTo>
                  <a:pt x="3237012" y="1666876"/>
                </a:moveTo>
                <a:cubicBezTo>
                  <a:pt x="3237012" y="1671837"/>
                  <a:pt x="3237012" y="1674317"/>
                  <a:pt x="3237012" y="1674317"/>
                </a:cubicBezTo>
                <a:lnTo>
                  <a:pt x="3244453" y="1666876"/>
                </a:lnTo>
                <a:close/>
                <a:moveTo>
                  <a:pt x="2626816" y="1666876"/>
                </a:moveTo>
                <a:cubicBezTo>
                  <a:pt x="2631777" y="1666876"/>
                  <a:pt x="2636738" y="1666876"/>
                  <a:pt x="2641699" y="1666876"/>
                </a:cubicBezTo>
                <a:lnTo>
                  <a:pt x="2634258" y="1674317"/>
                </a:lnTo>
                <a:cubicBezTo>
                  <a:pt x="2629297" y="1679278"/>
                  <a:pt x="2625576" y="1684239"/>
                  <a:pt x="2623096" y="1689200"/>
                </a:cubicBezTo>
                <a:cubicBezTo>
                  <a:pt x="2620615" y="1694161"/>
                  <a:pt x="2619375" y="1699122"/>
                  <a:pt x="2619375" y="1704083"/>
                </a:cubicBezTo>
                <a:cubicBezTo>
                  <a:pt x="2619375" y="1706563"/>
                  <a:pt x="2619375" y="1708734"/>
                  <a:pt x="2619375" y="1710594"/>
                </a:cubicBezTo>
                <a:lnTo>
                  <a:pt x="2619375" y="1711524"/>
                </a:lnTo>
                <a:cubicBezTo>
                  <a:pt x="2619375" y="1706563"/>
                  <a:pt x="2618135" y="1701602"/>
                  <a:pt x="2615654" y="1696641"/>
                </a:cubicBezTo>
                <a:cubicBezTo>
                  <a:pt x="2613174" y="1691680"/>
                  <a:pt x="2614414" y="1684239"/>
                  <a:pt x="2619375" y="1674317"/>
                </a:cubicBezTo>
                <a:close/>
                <a:moveTo>
                  <a:pt x="2061270" y="1666876"/>
                </a:moveTo>
                <a:lnTo>
                  <a:pt x="2061270" y="1674317"/>
                </a:lnTo>
                <a:lnTo>
                  <a:pt x="2053828" y="1674317"/>
                </a:lnTo>
                <a:close/>
                <a:moveTo>
                  <a:pt x="5489897" y="1663155"/>
                </a:moveTo>
                <a:cubicBezTo>
                  <a:pt x="5488657" y="1663155"/>
                  <a:pt x="5486797" y="1664395"/>
                  <a:pt x="5484316" y="1666876"/>
                </a:cubicBezTo>
                <a:lnTo>
                  <a:pt x="5491758" y="1666876"/>
                </a:lnTo>
                <a:cubicBezTo>
                  <a:pt x="5491758" y="1664395"/>
                  <a:pt x="5491138" y="1663155"/>
                  <a:pt x="5489897" y="1663155"/>
                </a:cubicBezTo>
                <a:close/>
                <a:moveTo>
                  <a:pt x="6474023" y="1659434"/>
                </a:moveTo>
                <a:lnTo>
                  <a:pt x="6488906" y="1659434"/>
                </a:lnTo>
                <a:cubicBezTo>
                  <a:pt x="6483945" y="1664395"/>
                  <a:pt x="6481465" y="1666876"/>
                  <a:pt x="6481465" y="1666876"/>
                </a:cubicBezTo>
                <a:lnTo>
                  <a:pt x="6474023" y="1666876"/>
                </a:lnTo>
                <a:cubicBezTo>
                  <a:pt x="6474023" y="1671837"/>
                  <a:pt x="6464102" y="1679278"/>
                  <a:pt x="6444258" y="1689200"/>
                </a:cubicBezTo>
                <a:cubicBezTo>
                  <a:pt x="6419453" y="1704083"/>
                  <a:pt x="6404570" y="1714004"/>
                  <a:pt x="6399609" y="1718965"/>
                </a:cubicBezTo>
                <a:lnTo>
                  <a:pt x="6384726" y="1726407"/>
                </a:lnTo>
                <a:cubicBezTo>
                  <a:pt x="6384726" y="1716485"/>
                  <a:pt x="6389688" y="1711524"/>
                  <a:pt x="6399609" y="1711524"/>
                </a:cubicBezTo>
                <a:cubicBezTo>
                  <a:pt x="6399609" y="1711524"/>
                  <a:pt x="6404570" y="1707803"/>
                  <a:pt x="6414492" y="1700362"/>
                </a:cubicBezTo>
                <a:cubicBezTo>
                  <a:pt x="6424413" y="1692921"/>
                  <a:pt x="6431855" y="1687959"/>
                  <a:pt x="6436816" y="1685479"/>
                </a:cubicBezTo>
                <a:cubicBezTo>
                  <a:pt x="6441777" y="1682999"/>
                  <a:pt x="6447978" y="1679278"/>
                  <a:pt x="6455420" y="1674317"/>
                </a:cubicBezTo>
                <a:cubicBezTo>
                  <a:pt x="6462861" y="1669356"/>
                  <a:pt x="6469062" y="1664395"/>
                  <a:pt x="6474023" y="1659434"/>
                </a:cubicBezTo>
                <a:close/>
                <a:moveTo>
                  <a:pt x="2924473" y="1659434"/>
                </a:moveTo>
                <a:lnTo>
                  <a:pt x="2931914" y="1659434"/>
                </a:lnTo>
                <a:cubicBezTo>
                  <a:pt x="2931914" y="1659434"/>
                  <a:pt x="2929433" y="1661915"/>
                  <a:pt x="2924473" y="1666876"/>
                </a:cubicBezTo>
                <a:lnTo>
                  <a:pt x="2917031" y="1666876"/>
                </a:lnTo>
                <a:close/>
                <a:moveTo>
                  <a:pt x="6073117" y="1654783"/>
                </a:moveTo>
                <a:cubicBezTo>
                  <a:pt x="6073738" y="1654163"/>
                  <a:pt x="6074668" y="1654473"/>
                  <a:pt x="6075908" y="1655713"/>
                </a:cubicBezTo>
                <a:cubicBezTo>
                  <a:pt x="6078388" y="1658194"/>
                  <a:pt x="6078388" y="1660675"/>
                  <a:pt x="6075908" y="1663155"/>
                </a:cubicBezTo>
                <a:cubicBezTo>
                  <a:pt x="6073428" y="1665635"/>
                  <a:pt x="6069707" y="1666876"/>
                  <a:pt x="6064746" y="1666876"/>
                </a:cubicBezTo>
                <a:cubicBezTo>
                  <a:pt x="6064746" y="1661915"/>
                  <a:pt x="6064746" y="1659434"/>
                  <a:pt x="6064746" y="1659434"/>
                </a:cubicBezTo>
                <a:cubicBezTo>
                  <a:pt x="6064746" y="1659434"/>
                  <a:pt x="6067226" y="1659434"/>
                  <a:pt x="6072187" y="1659434"/>
                </a:cubicBezTo>
                <a:cubicBezTo>
                  <a:pt x="6072187" y="1656954"/>
                  <a:pt x="6072497" y="1655404"/>
                  <a:pt x="6073117" y="1654783"/>
                </a:cubicBezTo>
                <a:close/>
                <a:moveTo>
                  <a:pt x="6235898" y="1651993"/>
                </a:moveTo>
                <a:lnTo>
                  <a:pt x="6250781" y="1651993"/>
                </a:lnTo>
                <a:lnTo>
                  <a:pt x="6235898" y="1659434"/>
                </a:lnTo>
                <a:cubicBezTo>
                  <a:pt x="6235898" y="1664395"/>
                  <a:pt x="6233418" y="1666876"/>
                  <a:pt x="6228457" y="1666876"/>
                </a:cubicBezTo>
                <a:cubicBezTo>
                  <a:pt x="6223495" y="1666876"/>
                  <a:pt x="6221015" y="1666876"/>
                  <a:pt x="6221015" y="1666876"/>
                </a:cubicBezTo>
                <a:cubicBezTo>
                  <a:pt x="6221015" y="1666876"/>
                  <a:pt x="6218535" y="1666876"/>
                  <a:pt x="6213574" y="1666876"/>
                </a:cubicBezTo>
                <a:lnTo>
                  <a:pt x="6206133" y="1666876"/>
                </a:lnTo>
                <a:cubicBezTo>
                  <a:pt x="6211094" y="1661915"/>
                  <a:pt x="6213574" y="1659434"/>
                  <a:pt x="6213574" y="1659434"/>
                </a:cubicBezTo>
                <a:lnTo>
                  <a:pt x="6221015" y="1659434"/>
                </a:lnTo>
                <a:cubicBezTo>
                  <a:pt x="6221015" y="1654473"/>
                  <a:pt x="6225977" y="1651993"/>
                  <a:pt x="6235898" y="1651993"/>
                </a:cubicBezTo>
                <a:close/>
                <a:moveTo>
                  <a:pt x="6079629" y="1651993"/>
                </a:moveTo>
                <a:cubicBezTo>
                  <a:pt x="6079629" y="1651993"/>
                  <a:pt x="6082109" y="1651993"/>
                  <a:pt x="6087070" y="1651993"/>
                </a:cubicBezTo>
                <a:cubicBezTo>
                  <a:pt x="6092031" y="1651993"/>
                  <a:pt x="6094511" y="1654473"/>
                  <a:pt x="6094511" y="1659434"/>
                </a:cubicBezTo>
                <a:cubicBezTo>
                  <a:pt x="6094511" y="1664395"/>
                  <a:pt x="6092031" y="1664395"/>
                  <a:pt x="6087070" y="1659434"/>
                </a:cubicBezTo>
                <a:cubicBezTo>
                  <a:pt x="6082109" y="1654473"/>
                  <a:pt x="6079629" y="1651993"/>
                  <a:pt x="6079629" y="1651993"/>
                </a:cubicBezTo>
                <a:close/>
                <a:moveTo>
                  <a:pt x="5841504" y="1651993"/>
                </a:moveTo>
                <a:lnTo>
                  <a:pt x="5848945" y="1651993"/>
                </a:lnTo>
                <a:lnTo>
                  <a:pt x="5841504" y="1659434"/>
                </a:lnTo>
                <a:close/>
                <a:moveTo>
                  <a:pt x="5670351" y="1651993"/>
                </a:moveTo>
                <a:cubicBezTo>
                  <a:pt x="5670351" y="1651993"/>
                  <a:pt x="5667871" y="1654473"/>
                  <a:pt x="5662910" y="1659434"/>
                </a:cubicBezTo>
                <a:lnTo>
                  <a:pt x="5670351" y="1666876"/>
                </a:lnTo>
                <a:cubicBezTo>
                  <a:pt x="5670351" y="1666876"/>
                  <a:pt x="5672831" y="1664395"/>
                  <a:pt x="5677793" y="1659434"/>
                </a:cubicBezTo>
                <a:lnTo>
                  <a:pt x="5685234" y="1651993"/>
                </a:lnTo>
                <a:close/>
                <a:moveTo>
                  <a:pt x="5573613" y="1651993"/>
                </a:moveTo>
                <a:cubicBezTo>
                  <a:pt x="5568652" y="1651993"/>
                  <a:pt x="5566172" y="1653233"/>
                  <a:pt x="5566172" y="1655713"/>
                </a:cubicBezTo>
                <a:cubicBezTo>
                  <a:pt x="5566172" y="1658194"/>
                  <a:pt x="5566172" y="1659434"/>
                  <a:pt x="5566172" y="1659434"/>
                </a:cubicBezTo>
                <a:cubicBezTo>
                  <a:pt x="5566172" y="1659434"/>
                  <a:pt x="5568652" y="1659434"/>
                  <a:pt x="5573613" y="1659434"/>
                </a:cubicBezTo>
                <a:close/>
                <a:moveTo>
                  <a:pt x="5506640" y="1651993"/>
                </a:moveTo>
                <a:cubicBezTo>
                  <a:pt x="5506640" y="1656954"/>
                  <a:pt x="5509120" y="1659434"/>
                  <a:pt x="5514082" y="1659434"/>
                </a:cubicBezTo>
                <a:lnTo>
                  <a:pt x="5514082" y="1651993"/>
                </a:lnTo>
                <a:close/>
                <a:moveTo>
                  <a:pt x="3162598" y="1651993"/>
                </a:moveTo>
                <a:lnTo>
                  <a:pt x="3170039" y="1659434"/>
                </a:lnTo>
                <a:cubicBezTo>
                  <a:pt x="3170039" y="1659434"/>
                  <a:pt x="3170039" y="1656954"/>
                  <a:pt x="3170039" y="1651993"/>
                </a:cubicBezTo>
                <a:cubicBezTo>
                  <a:pt x="3170039" y="1651993"/>
                  <a:pt x="3168799" y="1651993"/>
                  <a:pt x="3166318" y="1651993"/>
                </a:cubicBezTo>
                <a:cubicBezTo>
                  <a:pt x="3163838" y="1651993"/>
                  <a:pt x="3162598" y="1651993"/>
                  <a:pt x="3162598" y="1651993"/>
                </a:cubicBezTo>
                <a:close/>
                <a:moveTo>
                  <a:pt x="2165450" y="1651993"/>
                </a:moveTo>
                <a:lnTo>
                  <a:pt x="2172891" y="1666876"/>
                </a:lnTo>
                <a:lnTo>
                  <a:pt x="2165450" y="1666876"/>
                </a:lnTo>
                <a:close/>
                <a:moveTo>
                  <a:pt x="6475456" y="1650560"/>
                </a:moveTo>
                <a:lnTo>
                  <a:pt x="6466582" y="1659434"/>
                </a:lnTo>
                <a:lnTo>
                  <a:pt x="6474023" y="1651993"/>
                </a:lnTo>
                <a:close/>
                <a:moveTo>
                  <a:pt x="2655652" y="1647342"/>
                </a:moveTo>
                <a:cubicBezTo>
                  <a:pt x="2656272" y="1647962"/>
                  <a:pt x="2656582" y="1649512"/>
                  <a:pt x="2656582" y="1651993"/>
                </a:cubicBezTo>
                <a:lnTo>
                  <a:pt x="2656582" y="1659434"/>
                </a:lnTo>
                <a:cubicBezTo>
                  <a:pt x="2656582" y="1659434"/>
                  <a:pt x="2655342" y="1658194"/>
                  <a:pt x="2652861" y="1655713"/>
                </a:cubicBezTo>
                <a:cubicBezTo>
                  <a:pt x="2650381" y="1653233"/>
                  <a:pt x="2650381" y="1650752"/>
                  <a:pt x="2652861" y="1648272"/>
                </a:cubicBezTo>
                <a:cubicBezTo>
                  <a:pt x="2654102" y="1647032"/>
                  <a:pt x="2655032" y="1646722"/>
                  <a:pt x="2655652" y="1647342"/>
                </a:cubicBezTo>
                <a:close/>
                <a:moveTo>
                  <a:pt x="6503789" y="1644551"/>
                </a:moveTo>
                <a:cubicBezTo>
                  <a:pt x="6508750" y="1644551"/>
                  <a:pt x="6513710" y="1644551"/>
                  <a:pt x="6518672" y="1644551"/>
                </a:cubicBezTo>
                <a:cubicBezTo>
                  <a:pt x="6513710" y="1649512"/>
                  <a:pt x="6506269" y="1651993"/>
                  <a:pt x="6496347" y="1651993"/>
                </a:cubicBezTo>
                <a:cubicBezTo>
                  <a:pt x="6496347" y="1647032"/>
                  <a:pt x="6498828" y="1644551"/>
                  <a:pt x="6503789" y="1644551"/>
                </a:cubicBezTo>
                <a:close/>
                <a:moveTo>
                  <a:pt x="6481465" y="1644551"/>
                </a:moveTo>
                <a:cubicBezTo>
                  <a:pt x="6481465" y="1644551"/>
                  <a:pt x="6480845" y="1645171"/>
                  <a:pt x="6479604" y="1646412"/>
                </a:cubicBezTo>
                <a:lnTo>
                  <a:pt x="6475456" y="1650560"/>
                </a:lnTo>
                <a:close/>
                <a:moveTo>
                  <a:pt x="6332636" y="1644551"/>
                </a:moveTo>
                <a:lnTo>
                  <a:pt x="6340078" y="1644551"/>
                </a:lnTo>
                <a:cubicBezTo>
                  <a:pt x="6340078" y="1649512"/>
                  <a:pt x="6338837" y="1651993"/>
                  <a:pt x="6336357" y="1651993"/>
                </a:cubicBezTo>
                <a:cubicBezTo>
                  <a:pt x="6333877" y="1651993"/>
                  <a:pt x="6332636" y="1649512"/>
                  <a:pt x="6332636" y="1644551"/>
                </a:cubicBezTo>
                <a:close/>
                <a:moveTo>
                  <a:pt x="6317754" y="1644551"/>
                </a:moveTo>
                <a:lnTo>
                  <a:pt x="6317754" y="1651993"/>
                </a:lnTo>
                <a:lnTo>
                  <a:pt x="6310312" y="1651993"/>
                </a:lnTo>
                <a:cubicBezTo>
                  <a:pt x="6310312" y="1647032"/>
                  <a:pt x="6312792" y="1644551"/>
                  <a:pt x="6317754" y="1644551"/>
                </a:cubicBezTo>
                <a:close/>
                <a:moveTo>
                  <a:pt x="5819179" y="1644551"/>
                </a:moveTo>
                <a:cubicBezTo>
                  <a:pt x="5824141" y="1644551"/>
                  <a:pt x="5826621" y="1645792"/>
                  <a:pt x="5826621" y="1648272"/>
                </a:cubicBezTo>
                <a:cubicBezTo>
                  <a:pt x="5826621" y="1650752"/>
                  <a:pt x="5826621" y="1651993"/>
                  <a:pt x="5826621" y="1651993"/>
                </a:cubicBezTo>
                <a:close/>
                <a:moveTo>
                  <a:pt x="3125391" y="1644551"/>
                </a:moveTo>
                <a:lnTo>
                  <a:pt x="3117949" y="1659434"/>
                </a:lnTo>
                <a:lnTo>
                  <a:pt x="3125391" y="1651993"/>
                </a:lnTo>
                <a:cubicBezTo>
                  <a:pt x="3125391" y="1651993"/>
                  <a:pt x="3127871" y="1651993"/>
                  <a:pt x="3132832" y="1651993"/>
                </a:cubicBezTo>
                <a:lnTo>
                  <a:pt x="3132832" y="1644551"/>
                </a:lnTo>
                <a:cubicBezTo>
                  <a:pt x="3127871" y="1644551"/>
                  <a:pt x="3125391" y="1644551"/>
                  <a:pt x="3125391" y="1644551"/>
                </a:cubicBezTo>
                <a:close/>
                <a:moveTo>
                  <a:pt x="3069347" y="1639668"/>
                </a:moveTo>
                <a:lnTo>
                  <a:pt x="3069580" y="1640831"/>
                </a:lnTo>
                <a:cubicBezTo>
                  <a:pt x="3069580" y="1643311"/>
                  <a:pt x="3068340" y="1644551"/>
                  <a:pt x="3065859" y="1644551"/>
                </a:cubicBezTo>
                <a:close/>
                <a:moveTo>
                  <a:pt x="6280547" y="1637110"/>
                </a:moveTo>
                <a:cubicBezTo>
                  <a:pt x="6280547" y="1637110"/>
                  <a:pt x="6283027" y="1637110"/>
                  <a:pt x="6287988" y="1637110"/>
                </a:cubicBezTo>
                <a:cubicBezTo>
                  <a:pt x="6287988" y="1642071"/>
                  <a:pt x="6285508" y="1644551"/>
                  <a:pt x="6280547" y="1644551"/>
                </a:cubicBezTo>
                <a:close/>
                <a:moveTo>
                  <a:pt x="6109394" y="1637110"/>
                </a:moveTo>
                <a:cubicBezTo>
                  <a:pt x="6114356" y="1637110"/>
                  <a:pt x="6116836" y="1638350"/>
                  <a:pt x="6116836" y="1640831"/>
                </a:cubicBezTo>
                <a:cubicBezTo>
                  <a:pt x="6116836" y="1643311"/>
                  <a:pt x="6116836" y="1644551"/>
                  <a:pt x="6116836" y="1644551"/>
                </a:cubicBezTo>
                <a:cubicBezTo>
                  <a:pt x="6111874" y="1649512"/>
                  <a:pt x="6109394" y="1651993"/>
                  <a:pt x="6109394" y="1651993"/>
                </a:cubicBezTo>
                <a:lnTo>
                  <a:pt x="6101953" y="1644551"/>
                </a:lnTo>
                <a:cubicBezTo>
                  <a:pt x="6101953" y="1644551"/>
                  <a:pt x="6101953" y="1643311"/>
                  <a:pt x="6101953" y="1640831"/>
                </a:cubicBezTo>
                <a:cubicBezTo>
                  <a:pt x="6101953" y="1638350"/>
                  <a:pt x="6104433" y="1637110"/>
                  <a:pt x="6109394" y="1637110"/>
                </a:cubicBezTo>
                <a:close/>
                <a:moveTo>
                  <a:pt x="5573613" y="1637110"/>
                </a:moveTo>
                <a:cubicBezTo>
                  <a:pt x="5568652" y="1637110"/>
                  <a:pt x="5566172" y="1639590"/>
                  <a:pt x="5566172" y="1644551"/>
                </a:cubicBezTo>
                <a:lnTo>
                  <a:pt x="5573613" y="1644551"/>
                </a:lnTo>
                <a:close/>
                <a:moveTo>
                  <a:pt x="5528965" y="1637110"/>
                </a:moveTo>
                <a:lnTo>
                  <a:pt x="5528965" y="1651993"/>
                </a:lnTo>
                <a:cubicBezTo>
                  <a:pt x="5528965" y="1651993"/>
                  <a:pt x="5527724" y="1650752"/>
                  <a:pt x="5525244" y="1648272"/>
                </a:cubicBezTo>
                <a:cubicBezTo>
                  <a:pt x="5522764" y="1645792"/>
                  <a:pt x="5521523" y="1644551"/>
                  <a:pt x="5521523" y="1644551"/>
                </a:cubicBezTo>
                <a:cubicBezTo>
                  <a:pt x="5521523" y="1639590"/>
                  <a:pt x="5524003" y="1637110"/>
                  <a:pt x="5528965" y="1637110"/>
                </a:cubicBezTo>
                <a:close/>
                <a:moveTo>
                  <a:pt x="2113360" y="1637110"/>
                </a:moveTo>
                <a:cubicBezTo>
                  <a:pt x="2123282" y="1666876"/>
                  <a:pt x="2125762" y="1681758"/>
                  <a:pt x="2120801" y="1681758"/>
                </a:cubicBezTo>
                <a:cubicBezTo>
                  <a:pt x="2115840" y="1681758"/>
                  <a:pt x="2112119" y="1676797"/>
                  <a:pt x="2109639" y="1666876"/>
                </a:cubicBezTo>
                <a:cubicBezTo>
                  <a:pt x="2107158" y="1656954"/>
                  <a:pt x="2108399" y="1649512"/>
                  <a:pt x="2113360" y="1644551"/>
                </a:cubicBezTo>
                <a:close/>
                <a:moveTo>
                  <a:pt x="3067255" y="1632924"/>
                </a:moveTo>
                <a:lnTo>
                  <a:pt x="3069580" y="1633389"/>
                </a:lnTo>
                <a:cubicBezTo>
                  <a:pt x="3070820" y="1634630"/>
                  <a:pt x="3071131" y="1636180"/>
                  <a:pt x="3070510" y="1638040"/>
                </a:cubicBezTo>
                <a:lnTo>
                  <a:pt x="3069347" y="1639668"/>
                </a:lnTo>
                <a:lnTo>
                  <a:pt x="3068651" y="1636180"/>
                </a:lnTo>
                <a:close/>
                <a:moveTo>
                  <a:pt x="6243340" y="1629669"/>
                </a:moveTo>
                <a:cubicBezTo>
                  <a:pt x="6243340" y="1634630"/>
                  <a:pt x="6235898" y="1639590"/>
                  <a:pt x="6221015" y="1644551"/>
                </a:cubicBezTo>
                <a:cubicBezTo>
                  <a:pt x="6201171" y="1654473"/>
                  <a:pt x="6188770" y="1661915"/>
                  <a:pt x="6183808" y="1666876"/>
                </a:cubicBezTo>
                <a:lnTo>
                  <a:pt x="6176367" y="1666876"/>
                </a:lnTo>
                <a:cubicBezTo>
                  <a:pt x="6176367" y="1661915"/>
                  <a:pt x="6183808" y="1656954"/>
                  <a:pt x="6198691" y="1651993"/>
                </a:cubicBezTo>
                <a:lnTo>
                  <a:pt x="6228457" y="1637110"/>
                </a:lnTo>
                <a:close/>
                <a:moveTo>
                  <a:pt x="6027539" y="1629669"/>
                </a:moveTo>
                <a:lnTo>
                  <a:pt x="6034980" y="1629669"/>
                </a:lnTo>
                <a:cubicBezTo>
                  <a:pt x="6034980" y="1629669"/>
                  <a:pt x="6032500" y="1632149"/>
                  <a:pt x="6027539" y="1637110"/>
                </a:cubicBezTo>
                <a:close/>
                <a:moveTo>
                  <a:pt x="5941963" y="1629669"/>
                </a:moveTo>
                <a:cubicBezTo>
                  <a:pt x="5944443" y="1629669"/>
                  <a:pt x="5945683" y="1630909"/>
                  <a:pt x="5945683" y="1633389"/>
                </a:cubicBezTo>
                <a:cubicBezTo>
                  <a:pt x="5945683" y="1635870"/>
                  <a:pt x="5943203" y="1637110"/>
                  <a:pt x="5938242" y="1637110"/>
                </a:cubicBezTo>
                <a:cubicBezTo>
                  <a:pt x="5938242" y="1632149"/>
                  <a:pt x="5939483" y="1629669"/>
                  <a:pt x="5941963" y="1629669"/>
                </a:cubicBezTo>
                <a:close/>
                <a:moveTo>
                  <a:pt x="5729883" y="1629669"/>
                </a:moveTo>
                <a:lnTo>
                  <a:pt x="5692676" y="1644551"/>
                </a:lnTo>
                <a:lnTo>
                  <a:pt x="5722441" y="1637110"/>
                </a:lnTo>
                <a:cubicBezTo>
                  <a:pt x="5727402" y="1637110"/>
                  <a:pt x="5729883" y="1634630"/>
                  <a:pt x="5729883" y="1629669"/>
                </a:cubicBezTo>
                <a:close/>
                <a:moveTo>
                  <a:pt x="5558730" y="1629669"/>
                </a:moveTo>
                <a:cubicBezTo>
                  <a:pt x="5553769" y="1629669"/>
                  <a:pt x="5551289" y="1632149"/>
                  <a:pt x="5551289" y="1637110"/>
                </a:cubicBezTo>
                <a:cubicBezTo>
                  <a:pt x="5551289" y="1642071"/>
                  <a:pt x="5556250" y="1642071"/>
                  <a:pt x="5566172" y="1637110"/>
                </a:cubicBezTo>
                <a:lnTo>
                  <a:pt x="5566172" y="1629669"/>
                </a:lnTo>
                <a:cubicBezTo>
                  <a:pt x="5566172" y="1629669"/>
                  <a:pt x="5563692" y="1629669"/>
                  <a:pt x="5558730" y="1629669"/>
                </a:cubicBezTo>
                <a:close/>
                <a:moveTo>
                  <a:pt x="2224981" y="1629669"/>
                </a:moveTo>
                <a:lnTo>
                  <a:pt x="2232422" y="1629669"/>
                </a:lnTo>
                <a:cubicBezTo>
                  <a:pt x="2232422" y="1634630"/>
                  <a:pt x="2229942" y="1637110"/>
                  <a:pt x="2224981" y="1637110"/>
                </a:cubicBezTo>
                <a:close/>
                <a:moveTo>
                  <a:pt x="2195215" y="1629669"/>
                </a:moveTo>
                <a:cubicBezTo>
                  <a:pt x="2195215" y="1634630"/>
                  <a:pt x="2196455" y="1637110"/>
                  <a:pt x="2198936" y="1637110"/>
                </a:cubicBezTo>
                <a:cubicBezTo>
                  <a:pt x="2201416" y="1637110"/>
                  <a:pt x="2202656" y="1637110"/>
                  <a:pt x="2202656" y="1637110"/>
                </a:cubicBezTo>
                <a:lnTo>
                  <a:pt x="2202656" y="1644551"/>
                </a:lnTo>
                <a:lnTo>
                  <a:pt x="2217539" y="1674317"/>
                </a:lnTo>
                <a:lnTo>
                  <a:pt x="2210098" y="1681758"/>
                </a:lnTo>
                <a:cubicBezTo>
                  <a:pt x="2200176" y="1671837"/>
                  <a:pt x="2195215" y="1664395"/>
                  <a:pt x="2195215" y="1659434"/>
                </a:cubicBezTo>
                <a:cubicBezTo>
                  <a:pt x="2190254" y="1659434"/>
                  <a:pt x="2187774" y="1654473"/>
                  <a:pt x="2187774" y="1644551"/>
                </a:cubicBezTo>
                <a:close/>
                <a:moveTo>
                  <a:pt x="6144741" y="1625018"/>
                </a:moveTo>
                <a:cubicBezTo>
                  <a:pt x="6145981" y="1624398"/>
                  <a:pt x="6146601" y="1624708"/>
                  <a:pt x="6146601" y="1625948"/>
                </a:cubicBezTo>
                <a:cubicBezTo>
                  <a:pt x="6146601" y="1628428"/>
                  <a:pt x="6144121" y="1629669"/>
                  <a:pt x="6139160" y="1629669"/>
                </a:cubicBezTo>
                <a:cubicBezTo>
                  <a:pt x="6141641" y="1627188"/>
                  <a:pt x="6143501" y="1625638"/>
                  <a:pt x="6144741" y="1625018"/>
                </a:cubicBezTo>
                <a:close/>
                <a:moveTo>
                  <a:pt x="6228457" y="1622227"/>
                </a:moveTo>
                <a:lnTo>
                  <a:pt x="6221015" y="1629669"/>
                </a:lnTo>
                <a:cubicBezTo>
                  <a:pt x="6216054" y="1629669"/>
                  <a:pt x="6211094" y="1632149"/>
                  <a:pt x="6206133" y="1637110"/>
                </a:cubicBezTo>
                <a:lnTo>
                  <a:pt x="6183808" y="1644551"/>
                </a:lnTo>
                <a:cubicBezTo>
                  <a:pt x="6183808" y="1644551"/>
                  <a:pt x="6188770" y="1642071"/>
                  <a:pt x="6198691" y="1637110"/>
                </a:cubicBezTo>
                <a:close/>
                <a:moveTo>
                  <a:pt x="5666631" y="1622227"/>
                </a:moveTo>
                <a:cubicBezTo>
                  <a:pt x="5664151" y="1622227"/>
                  <a:pt x="5665390" y="1623467"/>
                  <a:pt x="5670351" y="1625948"/>
                </a:cubicBezTo>
                <a:cubicBezTo>
                  <a:pt x="5675313" y="1628428"/>
                  <a:pt x="5677793" y="1629669"/>
                  <a:pt x="5677793" y="1629669"/>
                </a:cubicBezTo>
                <a:cubicBezTo>
                  <a:pt x="5677793" y="1624708"/>
                  <a:pt x="5675313" y="1622227"/>
                  <a:pt x="5670351" y="1622227"/>
                </a:cubicBezTo>
                <a:cubicBezTo>
                  <a:pt x="5670351" y="1622227"/>
                  <a:pt x="5669111" y="1622227"/>
                  <a:pt x="5666631" y="1622227"/>
                </a:cubicBezTo>
                <a:close/>
                <a:moveTo>
                  <a:pt x="5528965" y="1622227"/>
                </a:moveTo>
                <a:lnTo>
                  <a:pt x="5521523" y="1629669"/>
                </a:lnTo>
                <a:cubicBezTo>
                  <a:pt x="5516562" y="1634630"/>
                  <a:pt x="5515322" y="1640831"/>
                  <a:pt x="5517803" y="1648272"/>
                </a:cubicBezTo>
                <a:cubicBezTo>
                  <a:pt x="5520283" y="1655713"/>
                  <a:pt x="5522764" y="1659434"/>
                  <a:pt x="5525244" y="1659434"/>
                </a:cubicBezTo>
                <a:cubicBezTo>
                  <a:pt x="5527724" y="1659434"/>
                  <a:pt x="5530205" y="1656954"/>
                  <a:pt x="5532685" y="1651993"/>
                </a:cubicBezTo>
                <a:cubicBezTo>
                  <a:pt x="5535165" y="1647032"/>
                  <a:pt x="5536406" y="1644551"/>
                  <a:pt x="5536406" y="1644551"/>
                </a:cubicBezTo>
                <a:lnTo>
                  <a:pt x="5536406" y="1637110"/>
                </a:lnTo>
                <a:close/>
                <a:moveTo>
                  <a:pt x="3497461" y="1622227"/>
                </a:moveTo>
                <a:cubicBezTo>
                  <a:pt x="3487539" y="1627188"/>
                  <a:pt x="3485059" y="1637110"/>
                  <a:pt x="3490019" y="1651993"/>
                </a:cubicBezTo>
                <a:cubicBezTo>
                  <a:pt x="3494980" y="1656954"/>
                  <a:pt x="3497461" y="1656954"/>
                  <a:pt x="3497461" y="1651993"/>
                </a:cubicBezTo>
                <a:cubicBezTo>
                  <a:pt x="3497461" y="1651993"/>
                  <a:pt x="3498701" y="1650752"/>
                  <a:pt x="3501182" y="1648272"/>
                </a:cubicBezTo>
                <a:cubicBezTo>
                  <a:pt x="3503662" y="1645792"/>
                  <a:pt x="3504902" y="1647032"/>
                  <a:pt x="3504902" y="1651993"/>
                </a:cubicBezTo>
                <a:cubicBezTo>
                  <a:pt x="3509863" y="1651993"/>
                  <a:pt x="3513584" y="1650752"/>
                  <a:pt x="3516064" y="1648272"/>
                </a:cubicBezTo>
                <a:cubicBezTo>
                  <a:pt x="3518545" y="1645792"/>
                  <a:pt x="3518545" y="1643311"/>
                  <a:pt x="3516064" y="1640831"/>
                </a:cubicBezTo>
                <a:cubicBezTo>
                  <a:pt x="3513584" y="1638350"/>
                  <a:pt x="3511104" y="1637110"/>
                  <a:pt x="3508623" y="1637110"/>
                </a:cubicBezTo>
                <a:cubicBezTo>
                  <a:pt x="3506142" y="1637110"/>
                  <a:pt x="3504902" y="1634630"/>
                  <a:pt x="3504902" y="1629669"/>
                </a:cubicBezTo>
                <a:lnTo>
                  <a:pt x="3512344" y="1622227"/>
                </a:lnTo>
                <a:close/>
                <a:moveTo>
                  <a:pt x="2909590" y="1622227"/>
                </a:moveTo>
                <a:lnTo>
                  <a:pt x="2909590" y="1629669"/>
                </a:lnTo>
                <a:lnTo>
                  <a:pt x="2902148" y="1629669"/>
                </a:lnTo>
                <a:close/>
                <a:moveTo>
                  <a:pt x="2708672" y="1622227"/>
                </a:moveTo>
                <a:cubicBezTo>
                  <a:pt x="2713633" y="1622227"/>
                  <a:pt x="2716113" y="1622227"/>
                  <a:pt x="2716113" y="1622227"/>
                </a:cubicBezTo>
                <a:cubicBezTo>
                  <a:pt x="2716113" y="1622227"/>
                  <a:pt x="2716113" y="1624708"/>
                  <a:pt x="2716113" y="1629669"/>
                </a:cubicBezTo>
                <a:cubicBezTo>
                  <a:pt x="2711152" y="1634630"/>
                  <a:pt x="2708672" y="1632149"/>
                  <a:pt x="2708672" y="1622227"/>
                </a:cubicBezTo>
                <a:close/>
                <a:moveTo>
                  <a:pt x="1949649" y="1622227"/>
                </a:moveTo>
                <a:lnTo>
                  <a:pt x="1957090" y="1637110"/>
                </a:lnTo>
                <a:cubicBezTo>
                  <a:pt x="1957090" y="1642071"/>
                  <a:pt x="1957090" y="1647032"/>
                  <a:pt x="1957090" y="1651993"/>
                </a:cubicBezTo>
                <a:cubicBezTo>
                  <a:pt x="1957090" y="1656954"/>
                  <a:pt x="1957090" y="1659434"/>
                  <a:pt x="1957090" y="1659434"/>
                </a:cubicBezTo>
                <a:lnTo>
                  <a:pt x="1949649" y="1644551"/>
                </a:lnTo>
                <a:close/>
                <a:moveTo>
                  <a:pt x="6384726" y="1614786"/>
                </a:moveTo>
                <a:lnTo>
                  <a:pt x="6392168" y="1622227"/>
                </a:lnTo>
                <a:lnTo>
                  <a:pt x="6384726" y="1622227"/>
                </a:lnTo>
                <a:cubicBezTo>
                  <a:pt x="6384726" y="1622227"/>
                  <a:pt x="6384726" y="1619747"/>
                  <a:pt x="6384726" y="1614786"/>
                </a:cubicBezTo>
                <a:close/>
                <a:moveTo>
                  <a:pt x="6161484" y="1614786"/>
                </a:moveTo>
                <a:lnTo>
                  <a:pt x="6176367" y="1614786"/>
                </a:lnTo>
                <a:cubicBezTo>
                  <a:pt x="6176367" y="1619747"/>
                  <a:pt x="6171406" y="1622227"/>
                  <a:pt x="6161484" y="1622227"/>
                </a:cubicBezTo>
                <a:close/>
                <a:moveTo>
                  <a:pt x="3043535" y="1614786"/>
                </a:moveTo>
                <a:cubicBezTo>
                  <a:pt x="3043535" y="1614786"/>
                  <a:pt x="3046016" y="1614786"/>
                  <a:pt x="3050976" y="1614786"/>
                </a:cubicBezTo>
                <a:cubicBezTo>
                  <a:pt x="3055937" y="1614786"/>
                  <a:pt x="3059658" y="1616026"/>
                  <a:pt x="3062139" y="1618506"/>
                </a:cubicBezTo>
                <a:cubicBezTo>
                  <a:pt x="3064619" y="1620987"/>
                  <a:pt x="3065859" y="1624708"/>
                  <a:pt x="3065859" y="1629669"/>
                </a:cubicBezTo>
                <a:lnTo>
                  <a:pt x="3067255" y="1632924"/>
                </a:lnTo>
                <a:lnTo>
                  <a:pt x="3064930" y="1632459"/>
                </a:lnTo>
                <a:cubicBezTo>
                  <a:pt x="3063069" y="1633079"/>
                  <a:pt x="3060898" y="1634630"/>
                  <a:pt x="3058418" y="1637110"/>
                </a:cubicBezTo>
                <a:cubicBezTo>
                  <a:pt x="3048496" y="1642071"/>
                  <a:pt x="3043535" y="1639590"/>
                  <a:pt x="3043535" y="1629669"/>
                </a:cubicBezTo>
                <a:lnTo>
                  <a:pt x="3043535" y="1622227"/>
                </a:lnTo>
                <a:close/>
                <a:moveTo>
                  <a:pt x="2135684" y="1614786"/>
                </a:moveTo>
                <a:cubicBezTo>
                  <a:pt x="2140645" y="1629669"/>
                  <a:pt x="2143125" y="1639590"/>
                  <a:pt x="2143125" y="1644551"/>
                </a:cubicBezTo>
                <a:lnTo>
                  <a:pt x="2143125" y="1659434"/>
                </a:lnTo>
                <a:cubicBezTo>
                  <a:pt x="2143125" y="1659434"/>
                  <a:pt x="2141885" y="1658194"/>
                  <a:pt x="2139405" y="1655713"/>
                </a:cubicBezTo>
                <a:cubicBezTo>
                  <a:pt x="2136924" y="1653233"/>
                  <a:pt x="2135684" y="1649512"/>
                  <a:pt x="2135684" y="1644551"/>
                </a:cubicBezTo>
                <a:cubicBezTo>
                  <a:pt x="2135684" y="1639590"/>
                  <a:pt x="2135684" y="1633389"/>
                  <a:pt x="2135684" y="1625948"/>
                </a:cubicBezTo>
                <a:cubicBezTo>
                  <a:pt x="2135684" y="1622227"/>
                  <a:pt x="2135684" y="1618817"/>
                  <a:pt x="2135684" y="1615716"/>
                </a:cubicBezTo>
                <a:close/>
                <a:moveTo>
                  <a:pt x="2113360" y="1614786"/>
                </a:moveTo>
                <a:lnTo>
                  <a:pt x="2120801" y="1614786"/>
                </a:lnTo>
                <a:cubicBezTo>
                  <a:pt x="2120801" y="1619747"/>
                  <a:pt x="2118320" y="1622227"/>
                  <a:pt x="2113360" y="1622227"/>
                </a:cubicBezTo>
                <a:close/>
                <a:moveTo>
                  <a:pt x="1890118" y="1614786"/>
                </a:moveTo>
                <a:cubicBezTo>
                  <a:pt x="1890118" y="1614786"/>
                  <a:pt x="1890118" y="1617266"/>
                  <a:pt x="1890118" y="1622227"/>
                </a:cubicBezTo>
                <a:cubicBezTo>
                  <a:pt x="1890118" y="1622227"/>
                  <a:pt x="1887637" y="1622227"/>
                  <a:pt x="1882676" y="1622227"/>
                </a:cubicBezTo>
                <a:close/>
                <a:moveTo>
                  <a:pt x="3338402" y="1610135"/>
                </a:moveTo>
                <a:cubicBezTo>
                  <a:pt x="3336540" y="1609515"/>
                  <a:pt x="3333750" y="1609825"/>
                  <a:pt x="3330029" y="1611065"/>
                </a:cubicBezTo>
                <a:cubicBezTo>
                  <a:pt x="3322588" y="1613545"/>
                  <a:pt x="3315146" y="1614786"/>
                  <a:pt x="3307705" y="1614786"/>
                </a:cubicBezTo>
                <a:cubicBezTo>
                  <a:pt x="3300264" y="1614786"/>
                  <a:pt x="3296543" y="1616026"/>
                  <a:pt x="3296543" y="1618506"/>
                </a:cubicBezTo>
                <a:cubicBezTo>
                  <a:pt x="3296543" y="1620987"/>
                  <a:pt x="3299024" y="1622227"/>
                  <a:pt x="3303984" y="1622227"/>
                </a:cubicBezTo>
                <a:cubicBezTo>
                  <a:pt x="3308945" y="1622227"/>
                  <a:pt x="3311426" y="1622227"/>
                  <a:pt x="3311426" y="1622227"/>
                </a:cubicBezTo>
                <a:lnTo>
                  <a:pt x="3326309" y="1622227"/>
                </a:lnTo>
                <a:lnTo>
                  <a:pt x="3341191" y="1614786"/>
                </a:lnTo>
                <a:cubicBezTo>
                  <a:pt x="3341191" y="1612305"/>
                  <a:pt x="3340261" y="1610755"/>
                  <a:pt x="3338402" y="1610135"/>
                </a:cubicBezTo>
                <a:close/>
                <a:moveTo>
                  <a:pt x="6332636" y="1607344"/>
                </a:moveTo>
                <a:cubicBezTo>
                  <a:pt x="6332636" y="1607344"/>
                  <a:pt x="6335117" y="1607344"/>
                  <a:pt x="6340078" y="1607344"/>
                </a:cubicBezTo>
                <a:lnTo>
                  <a:pt x="6340078" y="1614786"/>
                </a:lnTo>
                <a:cubicBezTo>
                  <a:pt x="6335117" y="1614786"/>
                  <a:pt x="6332636" y="1612305"/>
                  <a:pt x="6332636" y="1607344"/>
                </a:cubicBezTo>
                <a:close/>
                <a:moveTo>
                  <a:pt x="6049863" y="1607344"/>
                </a:moveTo>
                <a:cubicBezTo>
                  <a:pt x="6049863" y="1607344"/>
                  <a:pt x="6047383" y="1609825"/>
                  <a:pt x="6042422" y="1614786"/>
                </a:cubicBezTo>
                <a:lnTo>
                  <a:pt x="6049863" y="1614786"/>
                </a:lnTo>
                <a:close/>
                <a:moveTo>
                  <a:pt x="3534668" y="1607344"/>
                </a:moveTo>
                <a:lnTo>
                  <a:pt x="3527226" y="1622227"/>
                </a:lnTo>
                <a:cubicBezTo>
                  <a:pt x="3532187" y="1622227"/>
                  <a:pt x="3534668" y="1619747"/>
                  <a:pt x="3534668" y="1614786"/>
                </a:cubicBezTo>
                <a:lnTo>
                  <a:pt x="3542109" y="1607344"/>
                </a:lnTo>
                <a:close/>
                <a:moveTo>
                  <a:pt x="3382119" y="1607344"/>
                </a:moveTo>
                <a:cubicBezTo>
                  <a:pt x="3379638" y="1607344"/>
                  <a:pt x="3378398" y="1608585"/>
                  <a:pt x="3378398" y="1611065"/>
                </a:cubicBezTo>
                <a:cubicBezTo>
                  <a:pt x="3378398" y="1613545"/>
                  <a:pt x="3379638" y="1614786"/>
                  <a:pt x="3382119" y="1614786"/>
                </a:cubicBezTo>
                <a:cubicBezTo>
                  <a:pt x="3384600" y="1614786"/>
                  <a:pt x="3385840" y="1613545"/>
                  <a:pt x="3385840" y="1611065"/>
                </a:cubicBezTo>
                <a:cubicBezTo>
                  <a:pt x="3385840" y="1608585"/>
                  <a:pt x="3384600" y="1607344"/>
                  <a:pt x="3382119" y="1607344"/>
                </a:cubicBezTo>
                <a:close/>
                <a:moveTo>
                  <a:pt x="2262187" y="1607344"/>
                </a:moveTo>
                <a:lnTo>
                  <a:pt x="2269629" y="1607344"/>
                </a:lnTo>
                <a:cubicBezTo>
                  <a:pt x="2269629" y="1607344"/>
                  <a:pt x="2269629" y="1609825"/>
                  <a:pt x="2269629" y="1614786"/>
                </a:cubicBezTo>
                <a:close/>
                <a:moveTo>
                  <a:pt x="6287988" y="1599903"/>
                </a:moveTo>
                <a:lnTo>
                  <a:pt x="6287988" y="1607344"/>
                </a:lnTo>
                <a:lnTo>
                  <a:pt x="6280547" y="1607344"/>
                </a:lnTo>
                <a:cubicBezTo>
                  <a:pt x="6285508" y="1607344"/>
                  <a:pt x="6287988" y="1604864"/>
                  <a:pt x="6287988" y="1599903"/>
                </a:cubicBezTo>
                <a:close/>
                <a:moveTo>
                  <a:pt x="6265664" y="1599903"/>
                </a:moveTo>
                <a:lnTo>
                  <a:pt x="6265664" y="1607344"/>
                </a:lnTo>
                <a:cubicBezTo>
                  <a:pt x="6265664" y="1607344"/>
                  <a:pt x="6263184" y="1607344"/>
                  <a:pt x="6258222" y="1607344"/>
                </a:cubicBezTo>
                <a:close/>
                <a:moveTo>
                  <a:pt x="5834062" y="1599903"/>
                </a:moveTo>
                <a:lnTo>
                  <a:pt x="5841504" y="1599903"/>
                </a:lnTo>
                <a:cubicBezTo>
                  <a:pt x="5841504" y="1604864"/>
                  <a:pt x="5839024" y="1608585"/>
                  <a:pt x="5834062" y="1611065"/>
                </a:cubicBezTo>
                <a:cubicBezTo>
                  <a:pt x="5829101" y="1613545"/>
                  <a:pt x="5824141" y="1614786"/>
                  <a:pt x="5819179" y="1614786"/>
                </a:cubicBezTo>
                <a:cubicBezTo>
                  <a:pt x="5809258" y="1619747"/>
                  <a:pt x="5801817" y="1624708"/>
                  <a:pt x="5796855" y="1629669"/>
                </a:cubicBezTo>
                <a:cubicBezTo>
                  <a:pt x="5791894" y="1634630"/>
                  <a:pt x="5786934" y="1637110"/>
                  <a:pt x="5781972" y="1637110"/>
                </a:cubicBezTo>
                <a:cubicBezTo>
                  <a:pt x="5777011" y="1637110"/>
                  <a:pt x="5762128" y="1644551"/>
                  <a:pt x="5737324" y="1659434"/>
                </a:cubicBezTo>
                <a:lnTo>
                  <a:pt x="5744765" y="1651993"/>
                </a:lnTo>
                <a:cubicBezTo>
                  <a:pt x="5744765" y="1647032"/>
                  <a:pt x="5747245" y="1644551"/>
                  <a:pt x="5752207" y="1644551"/>
                </a:cubicBezTo>
                <a:lnTo>
                  <a:pt x="5759648" y="1629669"/>
                </a:lnTo>
                <a:lnTo>
                  <a:pt x="5774531" y="1629669"/>
                </a:lnTo>
                <a:lnTo>
                  <a:pt x="5781972" y="1622227"/>
                </a:lnTo>
                <a:cubicBezTo>
                  <a:pt x="5786934" y="1622227"/>
                  <a:pt x="5789414" y="1622227"/>
                  <a:pt x="5789414" y="1622227"/>
                </a:cubicBezTo>
                <a:cubicBezTo>
                  <a:pt x="5789414" y="1622227"/>
                  <a:pt x="5791894" y="1622227"/>
                  <a:pt x="5796855" y="1622227"/>
                </a:cubicBezTo>
                <a:cubicBezTo>
                  <a:pt x="5811738" y="1607344"/>
                  <a:pt x="5821660" y="1602383"/>
                  <a:pt x="5826621" y="1607344"/>
                </a:cubicBezTo>
                <a:close/>
                <a:moveTo>
                  <a:pt x="5789414" y="1599903"/>
                </a:moveTo>
                <a:cubicBezTo>
                  <a:pt x="5794375" y="1599903"/>
                  <a:pt x="5795615" y="1602383"/>
                  <a:pt x="5793135" y="1607344"/>
                </a:cubicBezTo>
                <a:cubicBezTo>
                  <a:pt x="5790654" y="1612305"/>
                  <a:pt x="5789414" y="1614786"/>
                  <a:pt x="5789414" y="1614786"/>
                </a:cubicBezTo>
                <a:cubicBezTo>
                  <a:pt x="5784453" y="1614786"/>
                  <a:pt x="5780732" y="1614786"/>
                  <a:pt x="5778252" y="1614786"/>
                </a:cubicBezTo>
                <a:cubicBezTo>
                  <a:pt x="5775772" y="1614786"/>
                  <a:pt x="5774531" y="1614786"/>
                  <a:pt x="5774531" y="1614786"/>
                </a:cubicBezTo>
                <a:lnTo>
                  <a:pt x="5767090" y="1614786"/>
                </a:lnTo>
                <a:cubicBezTo>
                  <a:pt x="5767090" y="1604864"/>
                  <a:pt x="5774531" y="1599903"/>
                  <a:pt x="5789414" y="1599903"/>
                </a:cubicBezTo>
                <a:close/>
                <a:moveTo>
                  <a:pt x="5722441" y="1599903"/>
                </a:moveTo>
                <a:lnTo>
                  <a:pt x="5715000" y="1607344"/>
                </a:lnTo>
                <a:lnTo>
                  <a:pt x="5715000" y="1614786"/>
                </a:lnTo>
                <a:cubicBezTo>
                  <a:pt x="5719961" y="1609825"/>
                  <a:pt x="5722441" y="1604864"/>
                  <a:pt x="5722441" y="1599903"/>
                </a:cubicBezTo>
                <a:close/>
                <a:moveTo>
                  <a:pt x="5603379" y="1599903"/>
                </a:moveTo>
                <a:lnTo>
                  <a:pt x="5581054" y="1607344"/>
                </a:lnTo>
                <a:lnTo>
                  <a:pt x="5588496" y="1607344"/>
                </a:lnTo>
                <a:close/>
                <a:moveTo>
                  <a:pt x="5514082" y="1599903"/>
                </a:moveTo>
                <a:cubicBezTo>
                  <a:pt x="5509120" y="1604864"/>
                  <a:pt x="5506640" y="1607344"/>
                  <a:pt x="5506640" y="1607344"/>
                </a:cubicBezTo>
                <a:lnTo>
                  <a:pt x="5521523" y="1607344"/>
                </a:lnTo>
                <a:cubicBezTo>
                  <a:pt x="5521523" y="1602383"/>
                  <a:pt x="5521523" y="1599903"/>
                  <a:pt x="5521523" y="1599903"/>
                </a:cubicBezTo>
                <a:cubicBezTo>
                  <a:pt x="5521523" y="1599903"/>
                  <a:pt x="5519043" y="1599903"/>
                  <a:pt x="5514082" y="1599903"/>
                </a:cubicBezTo>
                <a:close/>
                <a:moveTo>
                  <a:pt x="3348633" y="1599903"/>
                </a:moveTo>
                <a:lnTo>
                  <a:pt x="3363516" y="1614786"/>
                </a:lnTo>
                <a:cubicBezTo>
                  <a:pt x="3363516" y="1609825"/>
                  <a:pt x="3361035" y="1606104"/>
                  <a:pt x="3356074" y="1603624"/>
                </a:cubicBezTo>
                <a:cubicBezTo>
                  <a:pt x="3351113" y="1601143"/>
                  <a:pt x="3348633" y="1599903"/>
                  <a:pt x="3348633" y="1599903"/>
                </a:cubicBezTo>
                <a:close/>
                <a:moveTo>
                  <a:pt x="2946797" y="1599903"/>
                </a:moveTo>
                <a:cubicBezTo>
                  <a:pt x="2951758" y="1604864"/>
                  <a:pt x="2954238" y="1607344"/>
                  <a:pt x="2954238" y="1607344"/>
                </a:cubicBezTo>
                <a:cubicBezTo>
                  <a:pt x="2954238" y="1607344"/>
                  <a:pt x="2951758" y="1607344"/>
                  <a:pt x="2946797" y="1607344"/>
                </a:cubicBezTo>
                <a:lnTo>
                  <a:pt x="2939355" y="1607344"/>
                </a:lnTo>
                <a:cubicBezTo>
                  <a:pt x="2944316" y="1602383"/>
                  <a:pt x="2946797" y="1599903"/>
                  <a:pt x="2946797" y="1599903"/>
                </a:cubicBezTo>
                <a:close/>
                <a:moveTo>
                  <a:pt x="2284512" y="1599903"/>
                </a:moveTo>
                <a:lnTo>
                  <a:pt x="2284512" y="1607344"/>
                </a:lnTo>
                <a:cubicBezTo>
                  <a:pt x="2284512" y="1607344"/>
                  <a:pt x="2282031" y="1607344"/>
                  <a:pt x="2277070" y="1607344"/>
                </a:cubicBezTo>
                <a:cubicBezTo>
                  <a:pt x="2277070" y="1602383"/>
                  <a:pt x="2279551" y="1599903"/>
                  <a:pt x="2284512" y="1599903"/>
                </a:cubicBezTo>
                <a:close/>
                <a:moveTo>
                  <a:pt x="2224981" y="1599903"/>
                </a:moveTo>
                <a:lnTo>
                  <a:pt x="2232422" y="1599903"/>
                </a:lnTo>
                <a:lnTo>
                  <a:pt x="2232422" y="1607344"/>
                </a:lnTo>
                <a:close/>
                <a:moveTo>
                  <a:pt x="5848945" y="1592462"/>
                </a:moveTo>
                <a:cubicBezTo>
                  <a:pt x="5848945" y="1597423"/>
                  <a:pt x="5847704" y="1599903"/>
                  <a:pt x="5845224" y="1599903"/>
                </a:cubicBezTo>
                <a:cubicBezTo>
                  <a:pt x="5842744" y="1599903"/>
                  <a:pt x="5841504" y="1598663"/>
                  <a:pt x="5841504" y="1596182"/>
                </a:cubicBezTo>
                <a:cubicBezTo>
                  <a:pt x="5841504" y="1593702"/>
                  <a:pt x="5843984" y="1592462"/>
                  <a:pt x="5848945" y="1592462"/>
                </a:cubicBezTo>
                <a:close/>
                <a:moveTo>
                  <a:pt x="4129981" y="1592462"/>
                </a:moveTo>
                <a:lnTo>
                  <a:pt x="4129981" y="1599903"/>
                </a:lnTo>
                <a:cubicBezTo>
                  <a:pt x="4134942" y="1599903"/>
                  <a:pt x="4137422" y="1597423"/>
                  <a:pt x="4137422" y="1592462"/>
                </a:cubicBezTo>
                <a:cubicBezTo>
                  <a:pt x="4132461" y="1592462"/>
                  <a:pt x="4129981" y="1592462"/>
                  <a:pt x="4129981" y="1592462"/>
                </a:cubicBezTo>
                <a:close/>
                <a:moveTo>
                  <a:pt x="3489090" y="1587811"/>
                </a:moveTo>
                <a:cubicBezTo>
                  <a:pt x="3488469" y="1588431"/>
                  <a:pt x="3487539" y="1589981"/>
                  <a:pt x="3486299" y="1592462"/>
                </a:cubicBezTo>
                <a:cubicBezTo>
                  <a:pt x="3483818" y="1597423"/>
                  <a:pt x="3480097" y="1597423"/>
                  <a:pt x="3475137" y="1592462"/>
                </a:cubicBezTo>
                <a:lnTo>
                  <a:pt x="3475137" y="1599903"/>
                </a:lnTo>
                <a:cubicBezTo>
                  <a:pt x="3475137" y="1604864"/>
                  <a:pt x="3475137" y="1607344"/>
                  <a:pt x="3475137" y="1607344"/>
                </a:cubicBezTo>
                <a:lnTo>
                  <a:pt x="3482578" y="1614786"/>
                </a:lnTo>
                <a:cubicBezTo>
                  <a:pt x="3487539" y="1614786"/>
                  <a:pt x="3490019" y="1614786"/>
                  <a:pt x="3490019" y="1614786"/>
                </a:cubicBezTo>
                <a:cubicBezTo>
                  <a:pt x="3490019" y="1609825"/>
                  <a:pt x="3491260" y="1607344"/>
                  <a:pt x="3493740" y="1607344"/>
                </a:cubicBezTo>
                <a:cubicBezTo>
                  <a:pt x="3496221" y="1607344"/>
                  <a:pt x="3498701" y="1607344"/>
                  <a:pt x="3501182" y="1607344"/>
                </a:cubicBezTo>
                <a:cubicBezTo>
                  <a:pt x="3503662" y="1607344"/>
                  <a:pt x="3507383" y="1606104"/>
                  <a:pt x="3512344" y="1603624"/>
                </a:cubicBezTo>
                <a:cubicBezTo>
                  <a:pt x="3517304" y="1601143"/>
                  <a:pt x="3519785" y="1599903"/>
                  <a:pt x="3519785" y="1599903"/>
                </a:cubicBezTo>
                <a:lnTo>
                  <a:pt x="3512344" y="1592462"/>
                </a:lnTo>
                <a:cubicBezTo>
                  <a:pt x="3507383" y="1597423"/>
                  <a:pt x="3502422" y="1598663"/>
                  <a:pt x="3497461" y="1596182"/>
                </a:cubicBezTo>
                <a:cubicBezTo>
                  <a:pt x="3492500" y="1593702"/>
                  <a:pt x="3490019" y="1591221"/>
                  <a:pt x="3490019" y="1588741"/>
                </a:cubicBezTo>
                <a:cubicBezTo>
                  <a:pt x="3490019" y="1587501"/>
                  <a:pt x="3489710" y="1587191"/>
                  <a:pt x="3489090" y="1587811"/>
                </a:cubicBezTo>
                <a:close/>
                <a:moveTo>
                  <a:pt x="6470303" y="1585020"/>
                </a:moveTo>
                <a:cubicBezTo>
                  <a:pt x="6472783" y="1585020"/>
                  <a:pt x="6474023" y="1586260"/>
                  <a:pt x="6474023" y="1588741"/>
                </a:cubicBezTo>
                <a:cubicBezTo>
                  <a:pt x="6474023" y="1591221"/>
                  <a:pt x="6471543" y="1592462"/>
                  <a:pt x="6466582" y="1592462"/>
                </a:cubicBezTo>
                <a:cubicBezTo>
                  <a:pt x="6466582" y="1587501"/>
                  <a:pt x="6467822" y="1585020"/>
                  <a:pt x="6470303" y="1585020"/>
                </a:cubicBezTo>
                <a:close/>
                <a:moveTo>
                  <a:pt x="5930801" y="1585020"/>
                </a:moveTo>
                <a:cubicBezTo>
                  <a:pt x="5935762" y="1585020"/>
                  <a:pt x="5937001" y="1586260"/>
                  <a:pt x="5934521" y="1588741"/>
                </a:cubicBezTo>
                <a:cubicBezTo>
                  <a:pt x="5932041" y="1591221"/>
                  <a:pt x="5929560" y="1591221"/>
                  <a:pt x="5927080" y="1588741"/>
                </a:cubicBezTo>
                <a:cubicBezTo>
                  <a:pt x="5924600" y="1586260"/>
                  <a:pt x="5925839" y="1585020"/>
                  <a:pt x="5930801" y="1585020"/>
                </a:cubicBezTo>
                <a:close/>
                <a:moveTo>
                  <a:pt x="5737324" y="1585020"/>
                </a:moveTo>
                <a:cubicBezTo>
                  <a:pt x="5732363" y="1585020"/>
                  <a:pt x="5729883" y="1586260"/>
                  <a:pt x="5729883" y="1588741"/>
                </a:cubicBezTo>
                <a:cubicBezTo>
                  <a:pt x="5729883" y="1591221"/>
                  <a:pt x="5732363" y="1592462"/>
                  <a:pt x="5737324" y="1592462"/>
                </a:cubicBezTo>
                <a:cubicBezTo>
                  <a:pt x="5742285" y="1587501"/>
                  <a:pt x="5744765" y="1585020"/>
                  <a:pt x="5744765" y="1585020"/>
                </a:cubicBezTo>
                <a:close/>
                <a:moveTo>
                  <a:pt x="3281660" y="1585020"/>
                </a:moveTo>
                <a:cubicBezTo>
                  <a:pt x="3276699" y="1594942"/>
                  <a:pt x="3279179" y="1599903"/>
                  <a:pt x="3289101" y="1599903"/>
                </a:cubicBezTo>
                <a:lnTo>
                  <a:pt x="3296543" y="1607344"/>
                </a:lnTo>
                <a:lnTo>
                  <a:pt x="3296543" y="1599903"/>
                </a:lnTo>
                <a:lnTo>
                  <a:pt x="3303984" y="1592462"/>
                </a:lnTo>
                <a:lnTo>
                  <a:pt x="3296543" y="1585020"/>
                </a:lnTo>
                <a:cubicBezTo>
                  <a:pt x="3291582" y="1585020"/>
                  <a:pt x="3286621" y="1585020"/>
                  <a:pt x="3281660" y="1585020"/>
                </a:cubicBezTo>
                <a:close/>
                <a:moveTo>
                  <a:pt x="3533738" y="1580369"/>
                </a:moveTo>
                <a:cubicBezTo>
                  <a:pt x="3533118" y="1579749"/>
                  <a:pt x="3532188" y="1580059"/>
                  <a:pt x="3530947" y="1581299"/>
                </a:cubicBezTo>
                <a:cubicBezTo>
                  <a:pt x="3528467" y="1583780"/>
                  <a:pt x="3527226" y="1585020"/>
                  <a:pt x="3527226" y="1585020"/>
                </a:cubicBezTo>
                <a:cubicBezTo>
                  <a:pt x="3527226" y="1589981"/>
                  <a:pt x="3527226" y="1592462"/>
                  <a:pt x="3527226" y="1592462"/>
                </a:cubicBezTo>
                <a:cubicBezTo>
                  <a:pt x="3527226" y="1592462"/>
                  <a:pt x="3529707" y="1592462"/>
                  <a:pt x="3534668" y="1592462"/>
                </a:cubicBezTo>
                <a:cubicBezTo>
                  <a:pt x="3534668" y="1592462"/>
                  <a:pt x="3534668" y="1589981"/>
                  <a:pt x="3534668" y="1585020"/>
                </a:cubicBezTo>
                <a:cubicBezTo>
                  <a:pt x="3534668" y="1582540"/>
                  <a:pt x="3534358" y="1580990"/>
                  <a:pt x="3533738" y="1580369"/>
                </a:cubicBezTo>
                <a:close/>
                <a:moveTo>
                  <a:pt x="5953125" y="1577579"/>
                </a:moveTo>
                <a:lnTo>
                  <a:pt x="5960566" y="1585020"/>
                </a:lnTo>
                <a:cubicBezTo>
                  <a:pt x="5960566" y="1585020"/>
                  <a:pt x="5960566" y="1586260"/>
                  <a:pt x="5960566" y="1588741"/>
                </a:cubicBezTo>
                <a:cubicBezTo>
                  <a:pt x="5960566" y="1591221"/>
                  <a:pt x="5958086" y="1594942"/>
                  <a:pt x="5953125" y="1599903"/>
                </a:cubicBezTo>
                <a:cubicBezTo>
                  <a:pt x="5943203" y="1599903"/>
                  <a:pt x="5938242" y="1602383"/>
                  <a:pt x="5938242" y="1607344"/>
                </a:cubicBezTo>
                <a:cubicBezTo>
                  <a:pt x="5948163" y="1607344"/>
                  <a:pt x="5956845" y="1604864"/>
                  <a:pt x="5964287" y="1599903"/>
                </a:cubicBezTo>
                <a:cubicBezTo>
                  <a:pt x="5971728" y="1594942"/>
                  <a:pt x="5975449" y="1589981"/>
                  <a:pt x="5975449" y="1585020"/>
                </a:cubicBezTo>
                <a:lnTo>
                  <a:pt x="5975449" y="1592462"/>
                </a:lnTo>
                <a:cubicBezTo>
                  <a:pt x="5975449" y="1597423"/>
                  <a:pt x="5977929" y="1599903"/>
                  <a:pt x="5982890" y="1599903"/>
                </a:cubicBezTo>
                <a:lnTo>
                  <a:pt x="5990332" y="1599903"/>
                </a:lnTo>
                <a:lnTo>
                  <a:pt x="5997773" y="1599903"/>
                </a:lnTo>
                <a:lnTo>
                  <a:pt x="5982890" y="1607344"/>
                </a:lnTo>
                <a:cubicBezTo>
                  <a:pt x="5972969" y="1607344"/>
                  <a:pt x="5968008" y="1609825"/>
                  <a:pt x="5968008" y="1614786"/>
                </a:cubicBezTo>
                <a:lnTo>
                  <a:pt x="5960566" y="1614786"/>
                </a:lnTo>
                <a:cubicBezTo>
                  <a:pt x="5955605" y="1609825"/>
                  <a:pt x="5951884" y="1608585"/>
                  <a:pt x="5949404" y="1611065"/>
                </a:cubicBezTo>
                <a:cubicBezTo>
                  <a:pt x="5946924" y="1613545"/>
                  <a:pt x="5945683" y="1614786"/>
                  <a:pt x="5945683" y="1614786"/>
                </a:cubicBezTo>
                <a:cubicBezTo>
                  <a:pt x="5945683" y="1619747"/>
                  <a:pt x="5945683" y="1622227"/>
                  <a:pt x="5945683" y="1622227"/>
                </a:cubicBezTo>
                <a:cubicBezTo>
                  <a:pt x="5945683" y="1622227"/>
                  <a:pt x="5943203" y="1622227"/>
                  <a:pt x="5938242" y="1622227"/>
                </a:cubicBezTo>
                <a:lnTo>
                  <a:pt x="5908476" y="1637110"/>
                </a:lnTo>
                <a:cubicBezTo>
                  <a:pt x="5888632" y="1651993"/>
                  <a:pt x="5872510" y="1663155"/>
                  <a:pt x="5860107" y="1670596"/>
                </a:cubicBezTo>
                <a:cubicBezTo>
                  <a:pt x="5847704" y="1678038"/>
                  <a:pt x="5841504" y="1681758"/>
                  <a:pt x="5841504" y="1681758"/>
                </a:cubicBezTo>
                <a:lnTo>
                  <a:pt x="5841504" y="1674317"/>
                </a:lnTo>
                <a:cubicBezTo>
                  <a:pt x="5841504" y="1669356"/>
                  <a:pt x="5846465" y="1664395"/>
                  <a:pt x="5856386" y="1659434"/>
                </a:cubicBezTo>
                <a:lnTo>
                  <a:pt x="5871269" y="1651993"/>
                </a:lnTo>
                <a:cubicBezTo>
                  <a:pt x="5876231" y="1647032"/>
                  <a:pt x="5879951" y="1644551"/>
                  <a:pt x="5882431" y="1644551"/>
                </a:cubicBezTo>
                <a:cubicBezTo>
                  <a:pt x="5884911" y="1644551"/>
                  <a:pt x="5886152" y="1642071"/>
                  <a:pt x="5886152" y="1637110"/>
                </a:cubicBezTo>
                <a:cubicBezTo>
                  <a:pt x="5896074" y="1632149"/>
                  <a:pt x="5903515" y="1624708"/>
                  <a:pt x="5908476" y="1614786"/>
                </a:cubicBezTo>
                <a:lnTo>
                  <a:pt x="5915918" y="1607344"/>
                </a:lnTo>
                <a:cubicBezTo>
                  <a:pt x="5920879" y="1607344"/>
                  <a:pt x="5920879" y="1609825"/>
                  <a:pt x="5915918" y="1614786"/>
                </a:cubicBezTo>
                <a:cubicBezTo>
                  <a:pt x="5915918" y="1619747"/>
                  <a:pt x="5915918" y="1622227"/>
                  <a:pt x="5915918" y="1622227"/>
                </a:cubicBezTo>
                <a:cubicBezTo>
                  <a:pt x="5915918" y="1622227"/>
                  <a:pt x="5918398" y="1622227"/>
                  <a:pt x="5923359" y="1622227"/>
                </a:cubicBezTo>
                <a:cubicBezTo>
                  <a:pt x="5923359" y="1622227"/>
                  <a:pt x="5923359" y="1619747"/>
                  <a:pt x="5923359" y="1614786"/>
                </a:cubicBezTo>
                <a:cubicBezTo>
                  <a:pt x="5923359" y="1609825"/>
                  <a:pt x="5925839" y="1604864"/>
                  <a:pt x="5930801" y="1599903"/>
                </a:cubicBezTo>
                <a:cubicBezTo>
                  <a:pt x="5945683" y="1594942"/>
                  <a:pt x="5953125" y="1591221"/>
                  <a:pt x="5953125" y="1588741"/>
                </a:cubicBezTo>
                <a:cubicBezTo>
                  <a:pt x="5953125" y="1586260"/>
                  <a:pt x="5953125" y="1582540"/>
                  <a:pt x="5953125" y="1577579"/>
                </a:cubicBezTo>
                <a:close/>
                <a:moveTo>
                  <a:pt x="5759648" y="1577579"/>
                </a:moveTo>
                <a:cubicBezTo>
                  <a:pt x="5754687" y="1577579"/>
                  <a:pt x="5752207" y="1580059"/>
                  <a:pt x="5752207" y="1585020"/>
                </a:cubicBezTo>
                <a:lnTo>
                  <a:pt x="5759648" y="1585020"/>
                </a:lnTo>
                <a:close/>
                <a:moveTo>
                  <a:pt x="5633144" y="1577579"/>
                </a:moveTo>
                <a:cubicBezTo>
                  <a:pt x="5633144" y="1582540"/>
                  <a:pt x="5635624" y="1585020"/>
                  <a:pt x="5640586" y="1585020"/>
                </a:cubicBezTo>
                <a:cubicBezTo>
                  <a:pt x="5645547" y="1585020"/>
                  <a:pt x="5648027" y="1583780"/>
                  <a:pt x="5648027" y="1581299"/>
                </a:cubicBezTo>
                <a:cubicBezTo>
                  <a:pt x="5648027" y="1578819"/>
                  <a:pt x="5648027" y="1577579"/>
                  <a:pt x="5648027" y="1577579"/>
                </a:cubicBezTo>
                <a:cubicBezTo>
                  <a:pt x="5648027" y="1577579"/>
                  <a:pt x="5645547" y="1577579"/>
                  <a:pt x="5640586" y="1577579"/>
                </a:cubicBezTo>
                <a:close/>
                <a:moveTo>
                  <a:pt x="3549551" y="1577579"/>
                </a:moveTo>
                <a:cubicBezTo>
                  <a:pt x="3549551" y="1582540"/>
                  <a:pt x="3549551" y="1585020"/>
                  <a:pt x="3549551" y="1585020"/>
                </a:cubicBezTo>
                <a:cubicBezTo>
                  <a:pt x="3549551" y="1585020"/>
                  <a:pt x="3552031" y="1585020"/>
                  <a:pt x="3556992" y="1585020"/>
                </a:cubicBezTo>
                <a:cubicBezTo>
                  <a:pt x="3566914" y="1585020"/>
                  <a:pt x="3571875" y="1585020"/>
                  <a:pt x="3571875" y="1585020"/>
                </a:cubicBezTo>
                <a:lnTo>
                  <a:pt x="3571875" y="1577579"/>
                </a:lnTo>
                <a:close/>
                <a:moveTo>
                  <a:pt x="5994053" y="1570137"/>
                </a:moveTo>
                <a:cubicBezTo>
                  <a:pt x="5996533" y="1570137"/>
                  <a:pt x="5997773" y="1570137"/>
                  <a:pt x="5997773" y="1570137"/>
                </a:cubicBezTo>
                <a:lnTo>
                  <a:pt x="5990332" y="1577579"/>
                </a:lnTo>
                <a:cubicBezTo>
                  <a:pt x="5990332" y="1572618"/>
                  <a:pt x="5991572" y="1570137"/>
                  <a:pt x="5994053" y="1570137"/>
                </a:cubicBezTo>
                <a:close/>
                <a:moveTo>
                  <a:pt x="3214688" y="1570137"/>
                </a:moveTo>
                <a:cubicBezTo>
                  <a:pt x="3219649" y="1575098"/>
                  <a:pt x="3222130" y="1577579"/>
                  <a:pt x="3222130" y="1577579"/>
                </a:cubicBezTo>
                <a:cubicBezTo>
                  <a:pt x="3222130" y="1577579"/>
                  <a:pt x="3222130" y="1575098"/>
                  <a:pt x="3222130" y="1570137"/>
                </a:cubicBezTo>
                <a:cubicBezTo>
                  <a:pt x="3217169" y="1570137"/>
                  <a:pt x="3214688" y="1570137"/>
                  <a:pt x="3214688" y="1570137"/>
                </a:cubicBezTo>
                <a:close/>
                <a:moveTo>
                  <a:pt x="2768204" y="1570137"/>
                </a:moveTo>
                <a:cubicBezTo>
                  <a:pt x="2773165" y="1570137"/>
                  <a:pt x="2775645" y="1570137"/>
                  <a:pt x="2775645" y="1570137"/>
                </a:cubicBezTo>
                <a:cubicBezTo>
                  <a:pt x="2770684" y="1575098"/>
                  <a:pt x="2769444" y="1578819"/>
                  <a:pt x="2771925" y="1581299"/>
                </a:cubicBezTo>
                <a:cubicBezTo>
                  <a:pt x="2774405" y="1583780"/>
                  <a:pt x="2775645" y="1585020"/>
                  <a:pt x="2775645" y="1585020"/>
                </a:cubicBezTo>
                <a:cubicBezTo>
                  <a:pt x="2775645" y="1585020"/>
                  <a:pt x="2775645" y="1586260"/>
                  <a:pt x="2775645" y="1588741"/>
                </a:cubicBezTo>
                <a:cubicBezTo>
                  <a:pt x="2775645" y="1591221"/>
                  <a:pt x="2773165" y="1592462"/>
                  <a:pt x="2768204" y="1592462"/>
                </a:cubicBezTo>
                <a:cubicBezTo>
                  <a:pt x="2768204" y="1587501"/>
                  <a:pt x="2766964" y="1583780"/>
                  <a:pt x="2764483" y="1581299"/>
                </a:cubicBezTo>
                <a:cubicBezTo>
                  <a:pt x="2762002" y="1578819"/>
                  <a:pt x="2763243" y="1575098"/>
                  <a:pt x="2768204" y="1570137"/>
                </a:cubicBezTo>
                <a:close/>
                <a:moveTo>
                  <a:pt x="2277070" y="1570137"/>
                </a:moveTo>
                <a:lnTo>
                  <a:pt x="2277070" y="1577579"/>
                </a:lnTo>
                <a:lnTo>
                  <a:pt x="2269629" y="1577579"/>
                </a:lnTo>
                <a:cubicBezTo>
                  <a:pt x="2274590" y="1572618"/>
                  <a:pt x="2277070" y="1570137"/>
                  <a:pt x="2277070" y="1570137"/>
                </a:cubicBezTo>
                <a:close/>
                <a:moveTo>
                  <a:pt x="5452690" y="1565486"/>
                </a:moveTo>
                <a:cubicBezTo>
                  <a:pt x="5451450" y="1566107"/>
                  <a:pt x="5449590" y="1567657"/>
                  <a:pt x="5447109" y="1570137"/>
                </a:cubicBezTo>
                <a:cubicBezTo>
                  <a:pt x="5447109" y="1570137"/>
                  <a:pt x="5444629" y="1570137"/>
                  <a:pt x="5439668" y="1570137"/>
                </a:cubicBezTo>
                <a:lnTo>
                  <a:pt x="5447109" y="1585020"/>
                </a:lnTo>
                <a:cubicBezTo>
                  <a:pt x="5447109" y="1585020"/>
                  <a:pt x="5448350" y="1582540"/>
                  <a:pt x="5450830" y="1577579"/>
                </a:cubicBezTo>
                <a:cubicBezTo>
                  <a:pt x="5453310" y="1572618"/>
                  <a:pt x="5454551" y="1568897"/>
                  <a:pt x="5454551" y="1566417"/>
                </a:cubicBezTo>
                <a:cubicBezTo>
                  <a:pt x="5454551" y="1565177"/>
                  <a:pt x="5453931" y="1564866"/>
                  <a:pt x="5452690" y="1565486"/>
                </a:cubicBezTo>
                <a:close/>
                <a:moveTo>
                  <a:pt x="3629546" y="1565486"/>
                </a:moveTo>
                <a:cubicBezTo>
                  <a:pt x="3628306" y="1566107"/>
                  <a:pt x="3626446" y="1567657"/>
                  <a:pt x="3623966" y="1570137"/>
                </a:cubicBezTo>
                <a:cubicBezTo>
                  <a:pt x="3614043" y="1575098"/>
                  <a:pt x="3609083" y="1577579"/>
                  <a:pt x="3609083" y="1577579"/>
                </a:cubicBezTo>
                <a:cubicBezTo>
                  <a:pt x="3609083" y="1577579"/>
                  <a:pt x="3610323" y="1578819"/>
                  <a:pt x="3612803" y="1581299"/>
                </a:cubicBezTo>
                <a:cubicBezTo>
                  <a:pt x="3615284" y="1583780"/>
                  <a:pt x="3619005" y="1585020"/>
                  <a:pt x="3623966" y="1585020"/>
                </a:cubicBezTo>
                <a:cubicBezTo>
                  <a:pt x="3628926" y="1585020"/>
                  <a:pt x="3631407" y="1580059"/>
                  <a:pt x="3631407" y="1570137"/>
                </a:cubicBezTo>
                <a:cubicBezTo>
                  <a:pt x="3631407" y="1570137"/>
                  <a:pt x="3631407" y="1568897"/>
                  <a:pt x="3631407" y="1566417"/>
                </a:cubicBezTo>
                <a:cubicBezTo>
                  <a:pt x="3631407" y="1565177"/>
                  <a:pt x="3630786" y="1564866"/>
                  <a:pt x="3629546" y="1565486"/>
                </a:cubicBezTo>
                <a:close/>
                <a:moveTo>
                  <a:pt x="3096555" y="1565486"/>
                </a:moveTo>
                <a:cubicBezTo>
                  <a:pt x="3097175" y="1564866"/>
                  <a:pt x="3098105" y="1565177"/>
                  <a:pt x="3099346" y="1566417"/>
                </a:cubicBezTo>
                <a:cubicBezTo>
                  <a:pt x="3101827" y="1568897"/>
                  <a:pt x="3103066" y="1571378"/>
                  <a:pt x="3103066" y="1573858"/>
                </a:cubicBezTo>
                <a:cubicBezTo>
                  <a:pt x="3103066" y="1576338"/>
                  <a:pt x="3101827" y="1577579"/>
                  <a:pt x="3099346" y="1577579"/>
                </a:cubicBezTo>
                <a:cubicBezTo>
                  <a:pt x="3096865" y="1577579"/>
                  <a:pt x="3095625" y="1575098"/>
                  <a:pt x="3095625" y="1570137"/>
                </a:cubicBezTo>
                <a:cubicBezTo>
                  <a:pt x="3095625" y="1567657"/>
                  <a:pt x="3095935" y="1566107"/>
                  <a:pt x="3096555" y="1565486"/>
                </a:cubicBezTo>
                <a:close/>
                <a:moveTo>
                  <a:pt x="6049863" y="1562696"/>
                </a:moveTo>
                <a:cubicBezTo>
                  <a:pt x="6049863" y="1562696"/>
                  <a:pt x="6051104" y="1562696"/>
                  <a:pt x="6053584" y="1562696"/>
                </a:cubicBezTo>
                <a:cubicBezTo>
                  <a:pt x="6056064" y="1562696"/>
                  <a:pt x="6059785" y="1562696"/>
                  <a:pt x="6064746" y="1562696"/>
                </a:cubicBezTo>
                <a:cubicBezTo>
                  <a:pt x="6064746" y="1567657"/>
                  <a:pt x="6062266" y="1572618"/>
                  <a:pt x="6057304" y="1577579"/>
                </a:cubicBezTo>
                <a:cubicBezTo>
                  <a:pt x="6052343" y="1577579"/>
                  <a:pt x="6049863" y="1577579"/>
                  <a:pt x="6049863" y="1577579"/>
                </a:cubicBezTo>
                <a:cubicBezTo>
                  <a:pt x="6049863" y="1577579"/>
                  <a:pt x="6047383" y="1577579"/>
                  <a:pt x="6042422" y="1577579"/>
                </a:cubicBezTo>
                <a:cubicBezTo>
                  <a:pt x="6042422" y="1577579"/>
                  <a:pt x="6041181" y="1578819"/>
                  <a:pt x="6038701" y="1581299"/>
                </a:cubicBezTo>
                <a:cubicBezTo>
                  <a:pt x="6036221" y="1583780"/>
                  <a:pt x="6032500" y="1585020"/>
                  <a:pt x="6027539" y="1585020"/>
                </a:cubicBezTo>
                <a:cubicBezTo>
                  <a:pt x="6017617" y="1589981"/>
                  <a:pt x="6012656" y="1594942"/>
                  <a:pt x="6012656" y="1599903"/>
                </a:cubicBezTo>
                <a:lnTo>
                  <a:pt x="6005215" y="1599903"/>
                </a:lnTo>
                <a:lnTo>
                  <a:pt x="6012656" y="1585020"/>
                </a:lnTo>
                <a:close/>
                <a:moveTo>
                  <a:pt x="5573613" y="1562696"/>
                </a:moveTo>
                <a:cubicBezTo>
                  <a:pt x="5573613" y="1567657"/>
                  <a:pt x="5573613" y="1572618"/>
                  <a:pt x="5573613" y="1577579"/>
                </a:cubicBezTo>
                <a:lnTo>
                  <a:pt x="5581054" y="1570137"/>
                </a:lnTo>
                <a:cubicBezTo>
                  <a:pt x="5581054" y="1570137"/>
                  <a:pt x="5581054" y="1568897"/>
                  <a:pt x="5581054" y="1566417"/>
                </a:cubicBezTo>
                <a:cubicBezTo>
                  <a:pt x="5581054" y="1563936"/>
                  <a:pt x="5578574" y="1562696"/>
                  <a:pt x="5573613" y="1562696"/>
                </a:cubicBezTo>
                <a:close/>
                <a:moveTo>
                  <a:pt x="2537519" y="1562696"/>
                </a:moveTo>
                <a:cubicBezTo>
                  <a:pt x="2537519" y="1572618"/>
                  <a:pt x="2530078" y="1577579"/>
                  <a:pt x="2515195" y="1577579"/>
                </a:cubicBezTo>
                <a:lnTo>
                  <a:pt x="2515195" y="1570137"/>
                </a:lnTo>
                <a:close/>
                <a:moveTo>
                  <a:pt x="2120801" y="1562696"/>
                </a:moveTo>
                <a:cubicBezTo>
                  <a:pt x="2125762" y="1562696"/>
                  <a:pt x="2128243" y="1562696"/>
                  <a:pt x="2128243" y="1562696"/>
                </a:cubicBezTo>
                <a:lnTo>
                  <a:pt x="2120801" y="1570137"/>
                </a:lnTo>
                <a:cubicBezTo>
                  <a:pt x="2120801" y="1570137"/>
                  <a:pt x="2120801" y="1567657"/>
                  <a:pt x="2120801" y="1562696"/>
                </a:cubicBezTo>
                <a:close/>
                <a:moveTo>
                  <a:pt x="1771055" y="1562696"/>
                </a:moveTo>
                <a:lnTo>
                  <a:pt x="1778496" y="1562696"/>
                </a:lnTo>
                <a:lnTo>
                  <a:pt x="1778496" y="1570137"/>
                </a:lnTo>
                <a:close/>
                <a:moveTo>
                  <a:pt x="6287988" y="1555255"/>
                </a:moveTo>
                <a:lnTo>
                  <a:pt x="6287988" y="1562696"/>
                </a:lnTo>
                <a:cubicBezTo>
                  <a:pt x="6287988" y="1562696"/>
                  <a:pt x="6285508" y="1562696"/>
                  <a:pt x="6280547" y="1562696"/>
                </a:cubicBezTo>
                <a:cubicBezTo>
                  <a:pt x="6280547" y="1557735"/>
                  <a:pt x="6283027" y="1555255"/>
                  <a:pt x="6287988" y="1555255"/>
                </a:cubicBezTo>
                <a:close/>
                <a:moveTo>
                  <a:pt x="6228457" y="1555255"/>
                </a:moveTo>
                <a:lnTo>
                  <a:pt x="6243340" y="1555255"/>
                </a:lnTo>
                <a:cubicBezTo>
                  <a:pt x="6243340" y="1560216"/>
                  <a:pt x="6233418" y="1565176"/>
                  <a:pt x="6213574" y="1570137"/>
                </a:cubicBezTo>
                <a:cubicBezTo>
                  <a:pt x="6208613" y="1570137"/>
                  <a:pt x="6206133" y="1570137"/>
                  <a:pt x="6206133" y="1570137"/>
                </a:cubicBezTo>
                <a:cubicBezTo>
                  <a:pt x="6206133" y="1570137"/>
                  <a:pt x="6206133" y="1567657"/>
                  <a:pt x="6206133" y="1562696"/>
                </a:cubicBezTo>
                <a:cubicBezTo>
                  <a:pt x="6211094" y="1562696"/>
                  <a:pt x="6214815" y="1562696"/>
                  <a:pt x="6217295" y="1562696"/>
                </a:cubicBezTo>
                <a:cubicBezTo>
                  <a:pt x="6219775" y="1562696"/>
                  <a:pt x="6223495" y="1560216"/>
                  <a:pt x="6228457" y="1555255"/>
                </a:cubicBezTo>
                <a:close/>
                <a:moveTo>
                  <a:pt x="6087070" y="1555255"/>
                </a:moveTo>
                <a:cubicBezTo>
                  <a:pt x="6082109" y="1560216"/>
                  <a:pt x="6079629" y="1562696"/>
                  <a:pt x="6079629" y="1562696"/>
                </a:cubicBezTo>
                <a:lnTo>
                  <a:pt x="6072187" y="1562696"/>
                </a:lnTo>
                <a:cubicBezTo>
                  <a:pt x="6072187" y="1562696"/>
                  <a:pt x="6074667" y="1561456"/>
                  <a:pt x="6079629" y="1558975"/>
                </a:cubicBezTo>
                <a:cubicBezTo>
                  <a:pt x="6084590" y="1556495"/>
                  <a:pt x="6087070" y="1555255"/>
                  <a:pt x="6087070" y="1555255"/>
                </a:cubicBezTo>
                <a:close/>
                <a:moveTo>
                  <a:pt x="5744765" y="1555255"/>
                </a:moveTo>
                <a:cubicBezTo>
                  <a:pt x="5734844" y="1560216"/>
                  <a:pt x="5729883" y="1562696"/>
                  <a:pt x="5729883" y="1562696"/>
                </a:cubicBezTo>
                <a:lnTo>
                  <a:pt x="5744765" y="1562696"/>
                </a:lnTo>
                <a:lnTo>
                  <a:pt x="5759648" y="1555255"/>
                </a:lnTo>
                <a:close/>
                <a:moveTo>
                  <a:pt x="5677793" y="1555255"/>
                </a:moveTo>
                <a:cubicBezTo>
                  <a:pt x="5672831" y="1560216"/>
                  <a:pt x="5667871" y="1565176"/>
                  <a:pt x="5662910" y="1570137"/>
                </a:cubicBezTo>
                <a:lnTo>
                  <a:pt x="5677793" y="1570137"/>
                </a:lnTo>
                <a:close/>
                <a:moveTo>
                  <a:pt x="5595937" y="1555255"/>
                </a:moveTo>
                <a:cubicBezTo>
                  <a:pt x="5590976" y="1555255"/>
                  <a:pt x="5588496" y="1556495"/>
                  <a:pt x="5588496" y="1558975"/>
                </a:cubicBezTo>
                <a:cubicBezTo>
                  <a:pt x="5588496" y="1561456"/>
                  <a:pt x="5589736" y="1563936"/>
                  <a:pt x="5592217" y="1566417"/>
                </a:cubicBezTo>
                <a:cubicBezTo>
                  <a:pt x="5594697" y="1568897"/>
                  <a:pt x="5597178" y="1568897"/>
                  <a:pt x="5599658" y="1566417"/>
                </a:cubicBezTo>
                <a:cubicBezTo>
                  <a:pt x="5602138" y="1563936"/>
                  <a:pt x="5603379" y="1562696"/>
                  <a:pt x="5603379" y="1562696"/>
                </a:cubicBezTo>
                <a:close/>
                <a:moveTo>
                  <a:pt x="3603733" y="1550836"/>
                </a:moveTo>
                <a:cubicBezTo>
                  <a:pt x="3602339" y="1551302"/>
                  <a:pt x="3601641" y="1555255"/>
                  <a:pt x="3601641" y="1562696"/>
                </a:cubicBezTo>
                <a:lnTo>
                  <a:pt x="3594199" y="1562696"/>
                </a:lnTo>
                <a:cubicBezTo>
                  <a:pt x="3594199" y="1557735"/>
                  <a:pt x="3591718" y="1557735"/>
                  <a:pt x="3586758" y="1562696"/>
                </a:cubicBezTo>
                <a:lnTo>
                  <a:pt x="3579316" y="1577579"/>
                </a:lnTo>
                <a:cubicBezTo>
                  <a:pt x="3584277" y="1577579"/>
                  <a:pt x="3586758" y="1577579"/>
                  <a:pt x="3586758" y="1577579"/>
                </a:cubicBezTo>
                <a:lnTo>
                  <a:pt x="3579316" y="1585020"/>
                </a:lnTo>
                <a:cubicBezTo>
                  <a:pt x="3579316" y="1585020"/>
                  <a:pt x="3583037" y="1585020"/>
                  <a:pt x="3590478" y="1585020"/>
                </a:cubicBezTo>
                <a:cubicBezTo>
                  <a:pt x="3597920" y="1585020"/>
                  <a:pt x="3602881" y="1581299"/>
                  <a:pt x="3605362" y="1573858"/>
                </a:cubicBezTo>
                <a:cubicBezTo>
                  <a:pt x="3607843" y="1566417"/>
                  <a:pt x="3611563" y="1562696"/>
                  <a:pt x="3616524" y="1562696"/>
                </a:cubicBezTo>
                <a:lnTo>
                  <a:pt x="3616524" y="1555255"/>
                </a:lnTo>
                <a:cubicBezTo>
                  <a:pt x="3611563" y="1555255"/>
                  <a:pt x="3607843" y="1554014"/>
                  <a:pt x="3605362" y="1551534"/>
                </a:cubicBezTo>
                <a:cubicBezTo>
                  <a:pt x="3604741" y="1550914"/>
                  <a:pt x="3604199" y="1550681"/>
                  <a:pt x="3603733" y="1550836"/>
                </a:cubicBezTo>
                <a:close/>
                <a:moveTo>
                  <a:pt x="6094511" y="1547813"/>
                </a:moveTo>
                <a:lnTo>
                  <a:pt x="6101953" y="1547813"/>
                </a:lnTo>
                <a:cubicBezTo>
                  <a:pt x="6101953" y="1547813"/>
                  <a:pt x="6101953" y="1550293"/>
                  <a:pt x="6101953" y="1555255"/>
                </a:cubicBezTo>
                <a:cubicBezTo>
                  <a:pt x="6101953" y="1560216"/>
                  <a:pt x="6099473" y="1562696"/>
                  <a:pt x="6094511" y="1562696"/>
                </a:cubicBezTo>
                <a:cubicBezTo>
                  <a:pt x="6094511" y="1562696"/>
                  <a:pt x="6094511" y="1557735"/>
                  <a:pt x="6094511" y="1547813"/>
                </a:cubicBezTo>
                <a:close/>
                <a:moveTo>
                  <a:pt x="5499199" y="1547813"/>
                </a:moveTo>
                <a:cubicBezTo>
                  <a:pt x="5499199" y="1552774"/>
                  <a:pt x="5501679" y="1554014"/>
                  <a:pt x="5506640" y="1551534"/>
                </a:cubicBezTo>
                <a:cubicBezTo>
                  <a:pt x="5511602" y="1549053"/>
                  <a:pt x="5514082" y="1547813"/>
                  <a:pt x="5514082" y="1547813"/>
                </a:cubicBezTo>
                <a:lnTo>
                  <a:pt x="5506640" y="1547813"/>
                </a:lnTo>
                <a:cubicBezTo>
                  <a:pt x="5501679" y="1547813"/>
                  <a:pt x="5499199" y="1547813"/>
                  <a:pt x="5499199" y="1547813"/>
                </a:cubicBezTo>
                <a:close/>
                <a:moveTo>
                  <a:pt x="5834062" y="1540372"/>
                </a:moveTo>
                <a:lnTo>
                  <a:pt x="5819179" y="1555255"/>
                </a:lnTo>
                <a:lnTo>
                  <a:pt x="5811738" y="1547813"/>
                </a:lnTo>
                <a:cubicBezTo>
                  <a:pt x="5801817" y="1542852"/>
                  <a:pt x="5796855" y="1541612"/>
                  <a:pt x="5796855" y="1544092"/>
                </a:cubicBezTo>
                <a:cubicBezTo>
                  <a:pt x="5796855" y="1546573"/>
                  <a:pt x="5791894" y="1550293"/>
                  <a:pt x="5781972" y="1555255"/>
                </a:cubicBezTo>
                <a:lnTo>
                  <a:pt x="5774531" y="1562696"/>
                </a:lnTo>
                <a:cubicBezTo>
                  <a:pt x="5779492" y="1557735"/>
                  <a:pt x="5784453" y="1557735"/>
                  <a:pt x="5789414" y="1562696"/>
                </a:cubicBezTo>
                <a:lnTo>
                  <a:pt x="5796855" y="1555255"/>
                </a:lnTo>
                <a:cubicBezTo>
                  <a:pt x="5796855" y="1555255"/>
                  <a:pt x="5796855" y="1557735"/>
                  <a:pt x="5796855" y="1562696"/>
                </a:cubicBezTo>
                <a:lnTo>
                  <a:pt x="5796855" y="1570137"/>
                </a:lnTo>
                <a:cubicBezTo>
                  <a:pt x="5801817" y="1565176"/>
                  <a:pt x="5804297" y="1562696"/>
                  <a:pt x="5804297" y="1562696"/>
                </a:cubicBezTo>
                <a:cubicBezTo>
                  <a:pt x="5809258" y="1567657"/>
                  <a:pt x="5814218" y="1568897"/>
                  <a:pt x="5819179" y="1566417"/>
                </a:cubicBezTo>
                <a:cubicBezTo>
                  <a:pt x="5824141" y="1563936"/>
                  <a:pt x="5826621" y="1560216"/>
                  <a:pt x="5826621" y="1555255"/>
                </a:cubicBezTo>
                <a:cubicBezTo>
                  <a:pt x="5826621" y="1550293"/>
                  <a:pt x="5829101" y="1547813"/>
                  <a:pt x="5834062" y="1547813"/>
                </a:cubicBezTo>
                <a:cubicBezTo>
                  <a:pt x="5834062" y="1542852"/>
                  <a:pt x="5834062" y="1540372"/>
                  <a:pt x="5834062" y="1540372"/>
                </a:cubicBezTo>
                <a:close/>
                <a:moveTo>
                  <a:pt x="5767090" y="1540372"/>
                </a:moveTo>
                <a:lnTo>
                  <a:pt x="5767090" y="1547813"/>
                </a:lnTo>
                <a:lnTo>
                  <a:pt x="5774531" y="1547813"/>
                </a:lnTo>
                <a:close/>
                <a:moveTo>
                  <a:pt x="5402461" y="1540372"/>
                </a:moveTo>
                <a:cubicBezTo>
                  <a:pt x="5402461" y="1545333"/>
                  <a:pt x="5404941" y="1547813"/>
                  <a:pt x="5409902" y="1547813"/>
                </a:cubicBezTo>
                <a:lnTo>
                  <a:pt x="5409902" y="1540372"/>
                </a:lnTo>
                <a:close/>
                <a:moveTo>
                  <a:pt x="3579316" y="1540372"/>
                </a:moveTo>
                <a:cubicBezTo>
                  <a:pt x="3574356" y="1545333"/>
                  <a:pt x="3571875" y="1547813"/>
                  <a:pt x="3571875" y="1547813"/>
                </a:cubicBezTo>
                <a:cubicBezTo>
                  <a:pt x="3576836" y="1547813"/>
                  <a:pt x="3581797" y="1547813"/>
                  <a:pt x="3586758" y="1547813"/>
                </a:cubicBezTo>
                <a:cubicBezTo>
                  <a:pt x="3591718" y="1547813"/>
                  <a:pt x="3591718" y="1546573"/>
                  <a:pt x="3586758" y="1544092"/>
                </a:cubicBezTo>
                <a:cubicBezTo>
                  <a:pt x="3581797" y="1541612"/>
                  <a:pt x="3579316" y="1540372"/>
                  <a:pt x="3579316" y="1540372"/>
                </a:cubicBezTo>
                <a:close/>
                <a:moveTo>
                  <a:pt x="6131719" y="1532930"/>
                </a:moveTo>
                <a:cubicBezTo>
                  <a:pt x="6131719" y="1537891"/>
                  <a:pt x="6129238" y="1540372"/>
                  <a:pt x="6124277" y="1540372"/>
                </a:cubicBezTo>
                <a:lnTo>
                  <a:pt x="6116836" y="1540372"/>
                </a:lnTo>
                <a:close/>
                <a:moveTo>
                  <a:pt x="6012656" y="1532930"/>
                </a:moveTo>
                <a:cubicBezTo>
                  <a:pt x="6012656" y="1532930"/>
                  <a:pt x="6012656" y="1534171"/>
                  <a:pt x="6012656" y="1536651"/>
                </a:cubicBezTo>
                <a:cubicBezTo>
                  <a:pt x="6012656" y="1539131"/>
                  <a:pt x="6015136" y="1537891"/>
                  <a:pt x="6020097" y="1532930"/>
                </a:cubicBezTo>
                <a:lnTo>
                  <a:pt x="6020097" y="1540372"/>
                </a:lnTo>
                <a:lnTo>
                  <a:pt x="6012656" y="1547813"/>
                </a:lnTo>
                <a:cubicBezTo>
                  <a:pt x="6012656" y="1547813"/>
                  <a:pt x="6007695" y="1547813"/>
                  <a:pt x="5997773" y="1547813"/>
                </a:cubicBezTo>
                <a:close/>
                <a:moveTo>
                  <a:pt x="3117949" y="1532930"/>
                </a:moveTo>
                <a:lnTo>
                  <a:pt x="3125391" y="1532930"/>
                </a:lnTo>
                <a:lnTo>
                  <a:pt x="3117949" y="1540372"/>
                </a:lnTo>
                <a:close/>
                <a:moveTo>
                  <a:pt x="2336602" y="1532930"/>
                </a:moveTo>
                <a:cubicBezTo>
                  <a:pt x="2341562" y="1532930"/>
                  <a:pt x="2344043" y="1534171"/>
                  <a:pt x="2344043" y="1536651"/>
                </a:cubicBezTo>
                <a:cubicBezTo>
                  <a:pt x="2344043" y="1539131"/>
                  <a:pt x="2341562" y="1540372"/>
                  <a:pt x="2336602" y="1540372"/>
                </a:cubicBezTo>
                <a:cubicBezTo>
                  <a:pt x="2331641" y="1540372"/>
                  <a:pt x="2329160" y="1540372"/>
                  <a:pt x="2329160" y="1540372"/>
                </a:cubicBezTo>
                <a:close/>
                <a:moveTo>
                  <a:pt x="3706750" y="1528279"/>
                </a:moveTo>
                <a:cubicBezTo>
                  <a:pt x="3706131" y="1528899"/>
                  <a:pt x="3705820" y="1530450"/>
                  <a:pt x="3705820" y="1532930"/>
                </a:cubicBezTo>
                <a:cubicBezTo>
                  <a:pt x="3705820" y="1537891"/>
                  <a:pt x="3705820" y="1540372"/>
                  <a:pt x="3705820" y="1540372"/>
                </a:cubicBezTo>
                <a:cubicBezTo>
                  <a:pt x="3710781" y="1540372"/>
                  <a:pt x="3713262" y="1539131"/>
                  <a:pt x="3713262" y="1536651"/>
                </a:cubicBezTo>
                <a:cubicBezTo>
                  <a:pt x="3713262" y="1534171"/>
                  <a:pt x="3712021" y="1531690"/>
                  <a:pt x="3709541" y="1529210"/>
                </a:cubicBezTo>
                <a:cubicBezTo>
                  <a:pt x="3708301" y="1527970"/>
                  <a:pt x="3707371" y="1527659"/>
                  <a:pt x="3706750" y="1528279"/>
                </a:cubicBezTo>
                <a:close/>
                <a:moveTo>
                  <a:pt x="5759648" y="1525489"/>
                </a:moveTo>
                <a:lnTo>
                  <a:pt x="5722441" y="1532930"/>
                </a:lnTo>
                <a:lnTo>
                  <a:pt x="5692676" y="1555255"/>
                </a:lnTo>
                <a:lnTo>
                  <a:pt x="5700117" y="1555255"/>
                </a:lnTo>
                <a:lnTo>
                  <a:pt x="5715000" y="1547813"/>
                </a:lnTo>
                <a:cubicBezTo>
                  <a:pt x="5719961" y="1547813"/>
                  <a:pt x="5722441" y="1549053"/>
                  <a:pt x="5722441" y="1551534"/>
                </a:cubicBezTo>
                <a:cubicBezTo>
                  <a:pt x="5722441" y="1554014"/>
                  <a:pt x="5723682" y="1555255"/>
                  <a:pt x="5726162" y="1555255"/>
                </a:cubicBezTo>
                <a:cubicBezTo>
                  <a:pt x="5728642" y="1555255"/>
                  <a:pt x="5729883" y="1552774"/>
                  <a:pt x="5729883" y="1547813"/>
                </a:cubicBezTo>
                <a:cubicBezTo>
                  <a:pt x="5734844" y="1547813"/>
                  <a:pt x="5737324" y="1545333"/>
                  <a:pt x="5737324" y="1540372"/>
                </a:cubicBezTo>
                <a:cubicBezTo>
                  <a:pt x="5737324" y="1540372"/>
                  <a:pt x="5739804" y="1537891"/>
                  <a:pt x="5744765" y="1532930"/>
                </a:cubicBezTo>
                <a:lnTo>
                  <a:pt x="5752207" y="1532930"/>
                </a:lnTo>
                <a:lnTo>
                  <a:pt x="5759648" y="1532930"/>
                </a:lnTo>
                <a:cubicBezTo>
                  <a:pt x="5764610" y="1532930"/>
                  <a:pt x="5764610" y="1530450"/>
                  <a:pt x="5759648" y="1525489"/>
                </a:cubicBezTo>
                <a:close/>
                <a:moveTo>
                  <a:pt x="5145732" y="1525489"/>
                </a:moveTo>
                <a:cubicBezTo>
                  <a:pt x="5143252" y="1525489"/>
                  <a:pt x="5142012" y="1527969"/>
                  <a:pt x="5142012" y="1532930"/>
                </a:cubicBezTo>
                <a:cubicBezTo>
                  <a:pt x="5146973" y="1532930"/>
                  <a:pt x="5149453" y="1531690"/>
                  <a:pt x="5149453" y="1529210"/>
                </a:cubicBezTo>
                <a:cubicBezTo>
                  <a:pt x="5149453" y="1526729"/>
                  <a:pt x="5148212" y="1525489"/>
                  <a:pt x="5145732" y="1525489"/>
                </a:cubicBezTo>
                <a:close/>
                <a:moveTo>
                  <a:pt x="3117949" y="1525489"/>
                </a:moveTo>
                <a:lnTo>
                  <a:pt x="3125391" y="1525489"/>
                </a:lnTo>
                <a:cubicBezTo>
                  <a:pt x="3120430" y="1530450"/>
                  <a:pt x="3117949" y="1532930"/>
                  <a:pt x="3117949" y="1532930"/>
                </a:cubicBezTo>
                <a:close/>
                <a:moveTo>
                  <a:pt x="6645175" y="1518047"/>
                </a:moveTo>
                <a:lnTo>
                  <a:pt x="6637734" y="1525489"/>
                </a:lnTo>
                <a:cubicBezTo>
                  <a:pt x="6632773" y="1530450"/>
                  <a:pt x="6630293" y="1532930"/>
                  <a:pt x="6630293" y="1532930"/>
                </a:cubicBezTo>
                <a:cubicBezTo>
                  <a:pt x="6625331" y="1532930"/>
                  <a:pt x="6622851" y="1532930"/>
                  <a:pt x="6622851" y="1532930"/>
                </a:cubicBezTo>
                <a:cubicBezTo>
                  <a:pt x="6622851" y="1537891"/>
                  <a:pt x="6619131" y="1542852"/>
                  <a:pt x="6611689" y="1547813"/>
                </a:cubicBezTo>
                <a:cubicBezTo>
                  <a:pt x="6604247" y="1552774"/>
                  <a:pt x="6588124" y="1562696"/>
                  <a:pt x="6563320" y="1577579"/>
                </a:cubicBezTo>
                <a:cubicBezTo>
                  <a:pt x="6558359" y="1577579"/>
                  <a:pt x="6552158" y="1580059"/>
                  <a:pt x="6544717" y="1585020"/>
                </a:cubicBezTo>
                <a:cubicBezTo>
                  <a:pt x="6537275" y="1589981"/>
                  <a:pt x="6533554" y="1591221"/>
                  <a:pt x="6533554" y="1588741"/>
                </a:cubicBezTo>
                <a:cubicBezTo>
                  <a:pt x="6533554" y="1586260"/>
                  <a:pt x="6538516" y="1582540"/>
                  <a:pt x="6548437" y="1577579"/>
                </a:cubicBezTo>
                <a:cubicBezTo>
                  <a:pt x="6558359" y="1572618"/>
                  <a:pt x="6568281" y="1565176"/>
                  <a:pt x="6578203" y="1555255"/>
                </a:cubicBezTo>
                <a:cubicBezTo>
                  <a:pt x="6588124" y="1550293"/>
                  <a:pt x="6596806" y="1545333"/>
                  <a:pt x="6604247" y="1540372"/>
                </a:cubicBezTo>
                <a:cubicBezTo>
                  <a:pt x="6611689" y="1535411"/>
                  <a:pt x="6619131" y="1530450"/>
                  <a:pt x="6626572" y="1525489"/>
                </a:cubicBezTo>
                <a:cubicBezTo>
                  <a:pt x="6634013" y="1520528"/>
                  <a:pt x="6640214" y="1518047"/>
                  <a:pt x="6645175" y="1518047"/>
                </a:cubicBezTo>
                <a:close/>
                <a:moveTo>
                  <a:pt x="6109394" y="1518047"/>
                </a:moveTo>
                <a:lnTo>
                  <a:pt x="6116836" y="1518047"/>
                </a:lnTo>
                <a:cubicBezTo>
                  <a:pt x="6116836" y="1523009"/>
                  <a:pt x="6116836" y="1525489"/>
                  <a:pt x="6116836" y="1525489"/>
                </a:cubicBezTo>
                <a:cubicBezTo>
                  <a:pt x="6116836" y="1525489"/>
                  <a:pt x="6114356" y="1525489"/>
                  <a:pt x="6109394" y="1525489"/>
                </a:cubicBezTo>
                <a:cubicBezTo>
                  <a:pt x="6109394" y="1520528"/>
                  <a:pt x="6109394" y="1518047"/>
                  <a:pt x="6109394" y="1518047"/>
                </a:cubicBezTo>
                <a:close/>
                <a:moveTo>
                  <a:pt x="6057304" y="1518047"/>
                </a:moveTo>
                <a:cubicBezTo>
                  <a:pt x="6052343" y="1523009"/>
                  <a:pt x="6047383" y="1525489"/>
                  <a:pt x="6042422" y="1525489"/>
                </a:cubicBezTo>
                <a:lnTo>
                  <a:pt x="6034980" y="1525489"/>
                </a:lnTo>
                <a:close/>
                <a:moveTo>
                  <a:pt x="5558730" y="1518047"/>
                </a:moveTo>
                <a:lnTo>
                  <a:pt x="5558730" y="1525489"/>
                </a:lnTo>
                <a:cubicBezTo>
                  <a:pt x="5563692" y="1525489"/>
                  <a:pt x="5566172" y="1523009"/>
                  <a:pt x="5566172" y="1518047"/>
                </a:cubicBezTo>
                <a:close/>
                <a:moveTo>
                  <a:pt x="5208984" y="1518047"/>
                </a:moveTo>
                <a:lnTo>
                  <a:pt x="5201543" y="1532930"/>
                </a:lnTo>
                <a:cubicBezTo>
                  <a:pt x="5201543" y="1532930"/>
                  <a:pt x="5204023" y="1530450"/>
                  <a:pt x="5208984" y="1525489"/>
                </a:cubicBezTo>
                <a:cubicBezTo>
                  <a:pt x="5213945" y="1525489"/>
                  <a:pt x="5216426" y="1525489"/>
                  <a:pt x="5216426" y="1525489"/>
                </a:cubicBezTo>
                <a:cubicBezTo>
                  <a:pt x="5216426" y="1520528"/>
                  <a:pt x="5216426" y="1518047"/>
                  <a:pt x="5216426" y="1518047"/>
                </a:cubicBezTo>
                <a:cubicBezTo>
                  <a:pt x="5216426" y="1518047"/>
                  <a:pt x="5213945" y="1518047"/>
                  <a:pt x="5208984" y="1518047"/>
                </a:cubicBezTo>
                <a:close/>
                <a:moveTo>
                  <a:pt x="5022949" y="1518047"/>
                </a:moveTo>
                <a:cubicBezTo>
                  <a:pt x="5017988" y="1523009"/>
                  <a:pt x="5017988" y="1525489"/>
                  <a:pt x="5022949" y="1525489"/>
                </a:cubicBezTo>
                <a:cubicBezTo>
                  <a:pt x="5022949" y="1525489"/>
                  <a:pt x="5025429" y="1523009"/>
                  <a:pt x="5030390" y="1518047"/>
                </a:cubicBezTo>
                <a:cubicBezTo>
                  <a:pt x="5030390" y="1518047"/>
                  <a:pt x="5027910" y="1518047"/>
                  <a:pt x="5022949" y="1518047"/>
                </a:cubicBezTo>
                <a:close/>
                <a:moveTo>
                  <a:pt x="4461124" y="1518047"/>
                </a:moveTo>
                <a:cubicBezTo>
                  <a:pt x="4458643" y="1518047"/>
                  <a:pt x="4457403" y="1519288"/>
                  <a:pt x="4457403" y="1521768"/>
                </a:cubicBezTo>
                <a:cubicBezTo>
                  <a:pt x="4457403" y="1524249"/>
                  <a:pt x="4457403" y="1527969"/>
                  <a:pt x="4457403" y="1532930"/>
                </a:cubicBezTo>
                <a:lnTo>
                  <a:pt x="4464844" y="1525489"/>
                </a:lnTo>
                <a:cubicBezTo>
                  <a:pt x="4464844" y="1520528"/>
                  <a:pt x="4463604" y="1518047"/>
                  <a:pt x="4461124" y="1518047"/>
                </a:cubicBezTo>
                <a:close/>
                <a:moveTo>
                  <a:pt x="3631407" y="1518047"/>
                </a:moveTo>
                <a:cubicBezTo>
                  <a:pt x="3626446" y="1518047"/>
                  <a:pt x="3623966" y="1519288"/>
                  <a:pt x="3623966" y="1521768"/>
                </a:cubicBezTo>
                <a:cubicBezTo>
                  <a:pt x="3623966" y="1524249"/>
                  <a:pt x="3626446" y="1525489"/>
                  <a:pt x="3631407" y="1525489"/>
                </a:cubicBezTo>
                <a:cubicBezTo>
                  <a:pt x="3636368" y="1525489"/>
                  <a:pt x="3638848" y="1524249"/>
                  <a:pt x="3638848" y="1521768"/>
                </a:cubicBezTo>
                <a:cubicBezTo>
                  <a:pt x="3638848" y="1519288"/>
                  <a:pt x="3636368" y="1518047"/>
                  <a:pt x="3631407" y="1518047"/>
                </a:cubicBezTo>
                <a:close/>
                <a:moveTo>
                  <a:pt x="2366367" y="1518047"/>
                </a:moveTo>
                <a:cubicBezTo>
                  <a:pt x="2371328" y="1518047"/>
                  <a:pt x="2373809" y="1518047"/>
                  <a:pt x="2373809" y="1518047"/>
                </a:cubicBezTo>
                <a:lnTo>
                  <a:pt x="2366367" y="1525489"/>
                </a:lnTo>
                <a:close/>
                <a:moveTo>
                  <a:pt x="3005398" y="1512466"/>
                </a:moveTo>
                <a:cubicBezTo>
                  <a:pt x="3006018" y="1512467"/>
                  <a:pt x="3006329" y="1513087"/>
                  <a:pt x="3006329" y="1514327"/>
                </a:cubicBezTo>
                <a:cubicBezTo>
                  <a:pt x="3006329" y="1516807"/>
                  <a:pt x="3006329" y="1519288"/>
                  <a:pt x="3006329" y="1521768"/>
                </a:cubicBezTo>
                <a:cubicBezTo>
                  <a:pt x="3006329" y="1524249"/>
                  <a:pt x="3005089" y="1525489"/>
                  <a:pt x="3002608" y="1525489"/>
                </a:cubicBezTo>
                <a:cubicBezTo>
                  <a:pt x="3000127" y="1525489"/>
                  <a:pt x="2998887" y="1524249"/>
                  <a:pt x="2998887" y="1521768"/>
                </a:cubicBezTo>
                <a:cubicBezTo>
                  <a:pt x="2998887" y="1519288"/>
                  <a:pt x="3000127" y="1516807"/>
                  <a:pt x="3002608" y="1514327"/>
                </a:cubicBezTo>
                <a:cubicBezTo>
                  <a:pt x="3003848" y="1513087"/>
                  <a:pt x="3004778" y="1512467"/>
                  <a:pt x="3005398" y="1512466"/>
                </a:cubicBezTo>
                <a:close/>
                <a:moveTo>
                  <a:pt x="6667499" y="1510606"/>
                </a:moveTo>
                <a:lnTo>
                  <a:pt x="6652617" y="1518047"/>
                </a:lnTo>
                <a:cubicBezTo>
                  <a:pt x="6647655" y="1518047"/>
                  <a:pt x="6647655" y="1516807"/>
                  <a:pt x="6652617" y="1514327"/>
                </a:cubicBezTo>
                <a:cubicBezTo>
                  <a:pt x="6657578" y="1511846"/>
                  <a:pt x="6662538" y="1510606"/>
                  <a:pt x="6667499" y="1510606"/>
                </a:cubicBezTo>
                <a:close/>
                <a:moveTo>
                  <a:pt x="6235898" y="1510606"/>
                </a:moveTo>
                <a:cubicBezTo>
                  <a:pt x="6235898" y="1510606"/>
                  <a:pt x="6235898" y="1513086"/>
                  <a:pt x="6235898" y="1518047"/>
                </a:cubicBezTo>
                <a:cubicBezTo>
                  <a:pt x="6235898" y="1523009"/>
                  <a:pt x="6233418" y="1525489"/>
                  <a:pt x="6228457" y="1525489"/>
                </a:cubicBezTo>
                <a:cubicBezTo>
                  <a:pt x="6223495" y="1525489"/>
                  <a:pt x="6221015" y="1525489"/>
                  <a:pt x="6221015" y="1525489"/>
                </a:cubicBezTo>
                <a:lnTo>
                  <a:pt x="6213574" y="1525489"/>
                </a:lnTo>
                <a:cubicBezTo>
                  <a:pt x="6218535" y="1520528"/>
                  <a:pt x="6222256" y="1518047"/>
                  <a:pt x="6224736" y="1518047"/>
                </a:cubicBezTo>
                <a:cubicBezTo>
                  <a:pt x="6227216" y="1518047"/>
                  <a:pt x="6230937" y="1515567"/>
                  <a:pt x="6235898" y="1510606"/>
                </a:cubicBezTo>
                <a:close/>
                <a:moveTo>
                  <a:pt x="5878711" y="1510606"/>
                </a:moveTo>
                <a:cubicBezTo>
                  <a:pt x="5873749" y="1510606"/>
                  <a:pt x="5871269" y="1513086"/>
                  <a:pt x="5871269" y="1518047"/>
                </a:cubicBezTo>
                <a:lnTo>
                  <a:pt x="5878711" y="1518047"/>
                </a:lnTo>
                <a:lnTo>
                  <a:pt x="5886152" y="1510606"/>
                </a:lnTo>
                <a:close/>
                <a:moveTo>
                  <a:pt x="5781972" y="1510606"/>
                </a:moveTo>
                <a:cubicBezTo>
                  <a:pt x="5786934" y="1510606"/>
                  <a:pt x="5789414" y="1511846"/>
                  <a:pt x="5789414" y="1514327"/>
                </a:cubicBezTo>
                <a:cubicBezTo>
                  <a:pt x="5789414" y="1516807"/>
                  <a:pt x="5789414" y="1518047"/>
                  <a:pt x="5789414" y="1518047"/>
                </a:cubicBezTo>
                <a:lnTo>
                  <a:pt x="5774531" y="1518047"/>
                </a:lnTo>
                <a:cubicBezTo>
                  <a:pt x="5774531" y="1518047"/>
                  <a:pt x="5777011" y="1515567"/>
                  <a:pt x="5781972" y="1510606"/>
                </a:cubicBezTo>
                <a:close/>
                <a:moveTo>
                  <a:pt x="3735586" y="1510606"/>
                </a:moveTo>
                <a:lnTo>
                  <a:pt x="3720703" y="1518047"/>
                </a:lnTo>
                <a:lnTo>
                  <a:pt x="3728144" y="1525489"/>
                </a:lnTo>
                <a:lnTo>
                  <a:pt x="3743027" y="1518047"/>
                </a:lnTo>
                <a:cubicBezTo>
                  <a:pt x="3743027" y="1513086"/>
                  <a:pt x="3740547" y="1510606"/>
                  <a:pt x="3735586" y="1510606"/>
                </a:cubicBezTo>
                <a:close/>
                <a:moveTo>
                  <a:pt x="3653731" y="1510606"/>
                </a:moveTo>
                <a:cubicBezTo>
                  <a:pt x="3653731" y="1510606"/>
                  <a:pt x="3653731" y="1513086"/>
                  <a:pt x="3653731" y="1518047"/>
                </a:cubicBezTo>
                <a:cubicBezTo>
                  <a:pt x="3658691" y="1518047"/>
                  <a:pt x="3661172" y="1518047"/>
                  <a:pt x="3661172" y="1518047"/>
                </a:cubicBezTo>
                <a:close/>
                <a:moveTo>
                  <a:pt x="6418213" y="1503165"/>
                </a:moveTo>
                <a:cubicBezTo>
                  <a:pt x="6420693" y="1503165"/>
                  <a:pt x="6421933" y="1504405"/>
                  <a:pt x="6421933" y="1506885"/>
                </a:cubicBezTo>
                <a:cubicBezTo>
                  <a:pt x="6421933" y="1509366"/>
                  <a:pt x="6419453" y="1510606"/>
                  <a:pt x="6414492" y="1510606"/>
                </a:cubicBezTo>
                <a:cubicBezTo>
                  <a:pt x="6414492" y="1505645"/>
                  <a:pt x="6415733" y="1503165"/>
                  <a:pt x="6418213" y="1503165"/>
                </a:cubicBezTo>
                <a:close/>
                <a:moveTo>
                  <a:pt x="6250781" y="1503165"/>
                </a:moveTo>
                <a:cubicBezTo>
                  <a:pt x="6255742" y="1503165"/>
                  <a:pt x="6258222" y="1505645"/>
                  <a:pt x="6258222" y="1510606"/>
                </a:cubicBezTo>
                <a:lnTo>
                  <a:pt x="6243340" y="1510606"/>
                </a:lnTo>
                <a:close/>
                <a:moveTo>
                  <a:pt x="6154043" y="1503165"/>
                </a:moveTo>
                <a:cubicBezTo>
                  <a:pt x="6163964" y="1503165"/>
                  <a:pt x="6166445" y="1505645"/>
                  <a:pt x="6161484" y="1510606"/>
                </a:cubicBezTo>
                <a:lnTo>
                  <a:pt x="6139160" y="1532930"/>
                </a:lnTo>
                <a:cubicBezTo>
                  <a:pt x="6139160" y="1523009"/>
                  <a:pt x="6144121" y="1513086"/>
                  <a:pt x="6154043" y="1503165"/>
                </a:cubicBezTo>
                <a:close/>
                <a:moveTo>
                  <a:pt x="6079629" y="1503165"/>
                </a:moveTo>
                <a:lnTo>
                  <a:pt x="6079629" y="1510606"/>
                </a:lnTo>
                <a:cubicBezTo>
                  <a:pt x="6079629" y="1510606"/>
                  <a:pt x="6077149" y="1510606"/>
                  <a:pt x="6072187" y="1510606"/>
                </a:cubicBezTo>
                <a:cubicBezTo>
                  <a:pt x="6072187" y="1505645"/>
                  <a:pt x="6074667" y="1503165"/>
                  <a:pt x="6079629" y="1503165"/>
                </a:cubicBezTo>
                <a:close/>
                <a:moveTo>
                  <a:pt x="5194101" y="1503165"/>
                </a:moveTo>
                <a:cubicBezTo>
                  <a:pt x="5194101" y="1508126"/>
                  <a:pt x="5192861" y="1510606"/>
                  <a:pt x="5190381" y="1510606"/>
                </a:cubicBezTo>
                <a:cubicBezTo>
                  <a:pt x="5187901" y="1510606"/>
                  <a:pt x="5186660" y="1510606"/>
                  <a:pt x="5186660" y="1510606"/>
                </a:cubicBezTo>
                <a:cubicBezTo>
                  <a:pt x="5181699" y="1510606"/>
                  <a:pt x="5179219" y="1510606"/>
                  <a:pt x="5179219" y="1510606"/>
                </a:cubicBezTo>
                <a:lnTo>
                  <a:pt x="5179219" y="1518047"/>
                </a:lnTo>
                <a:cubicBezTo>
                  <a:pt x="5184180" y="1518047"/>
                  <a:pt x="5186660" y="1515567"/>
                  <a:pt x="5186660" y="1510606"/>
                </a:cubicBezTo>
                <a:cubicBezTo>
                  <a:pt x="5186660" y="1515567"/>
                  <a:pt x="5187901" y="1518047"/>
                  <a:pt x="5190381" y="1518047"/>
                </a:cubicBezTo>
                <a:cubicBezTo>
                  <a:pt x="5192861" y="1518047"/>
                  <a:pt x="5194101" y="1515567"/>
                  <a:pt x="5194101" y="1510606"/>
                </a:cubicBezTo>
                <a:cubicBezTo>
                  <a:pt x="5194101" y="1505645"/>
                  <a:pt x="5194101" y="1503165"/>
                  <a:pt x="5194101" y="1503165"/>
                </a:cubicBezTo>
                <a:close/>
                <a:moveTo>
                  <a:pt x="4721572" y="1503165"/>
                </a:moveTo>
                <a:cubicBezTo>
                  <a:pt x="4719092" y="1503165"/>
                  <a:pt x="4717852" y="1505645"/>
                  <a:pt x="4717852" y="1510606"/>
                </a:cubicBezTo>
                <a:lnTo>
                  <a:pt x="4732734" y="1503165"/>
                </a:lnTo>
                <a:lnTo>
                  <a:pt x="4725293" y="1503165"/>
                </a:lnTo>
                <a:cubicBezTo>
                  <a:pt x="4725293" y="1503165"/>
                  <a:pt x="4724052" y="1503165"/>
                  <a:pt x="4721572" y="1503165"/>
                </a:cubicBezTo>
                <a:close/>
                <a:moveTo>
                  <a:pt x="3460254" y="1503165"/>
                </a:moveTo>
                <a:cubicBezTo>
                  <a:pt x="3455293" y="1508126"/>
                  <a:pt x="3455293" y="1510606"/>
                  <a:pt x="3460254" y="1510606"/>
                </a:cubicBezTo>
                <a:lnTo>
                  <a:pt x="3467695" y="1510606"/>
                </a:lnTo>
                <a:lnTo>
                  <a:pt x="3475137" y="1503165"/>
                </a:lnTo>
                <a:close/>
                <a:moveTo>
                  <a:pt x="5954055" y="1501304"/>
                </a:moveTo>
                <a:cubicBezTo>
                  <a:pt x="5955915" y="1501304"/>
                  <a:pt x="5958086" y="1501925"/>
                  <a:pt x="5960566" y="1503165"/>
                </a:cubicBezTo>
                <a:cubicBezTo>
                  <a:pt x="5965527" y="1503165"/>
                  <a:pt x="5970488" y="1503165"/>
                  <a:pt x="5975449" y="1503165"/>
                </a:cubicBezTo>
                <a:lnTo>
                  <a:pt x="5982890" y="1510606"/>
                </a:lnTo>
                <a:lnTo>
                  <a:pt x="5945683" y="1518047"/>
                </a:lnTo>
                <a:cubicBezTo>
                  <a:pt x="5945683" y="1506885"/>
                  <a:pt x="5948474" y="1501304"/>
                  <a:pt x="5954055" y="1501304"/>
                </a:cubicBezTo>
                <a:close/>
                <a:moveTo>
                  <a:pt x="5826621" y="1499444"/>
                </a:moveTo>
                <a:cubicBezTo>
                  <a:pt x="5826621" y="1501924"/>
                  <a:pt x="5829101" y="1503165"/>
                  <a:pt x="5834062" y="1503165"/>
                </a:cubicBezTo>
                <a:lnTo>
                  <a:pt x="5826621" y="1503165"/>
                </a:lnTo>
                <a:close/>
                <a:moveTo>
                  <a:pt x="6176367" y="1495723"/>
                </a:moveTo>
                <a:cubicBezTo>
                  <a:pt x="6181328" y="1495723"/>
                  <a:pt x="6183808" y="1498204"/>
                  <a:pt x="6183808" y="1503165"/>
                </a:cubicBezTo>
                <a:lnTo>
                  <a:pt x="6176367" y="1503165"/>
                </a:lnTo>
                <a:close/>
                <a:moveTo>
                  <a:pt x="6154043" y="1495723"/>
                </a:moveTo>
                <a:cubicBezTo>
                  <a:pt x="6154043" y="1495723"/>
                  <a:pt x="6156523" y="1495723"/>
                  <a:pt x="6161484" y="1495723"/>
                </a:cubicBezTo>
                <a:cubicBezTo>
                  <a:pt x="6161484" y="1500684"/>
                  <a:pt x="6159004" y="1503165"/>
                  <a:pt x="6154043" y="1503165"/>
                </a:cubicBezTo>
                <a:close/>
                <a:moveTo>
                  <a:pt x="6094511" y="1495723"/>
                </a:moveTo>
                <a:cubicBezTo>
                  <a:pt x="6094511" y="1495723"/>
                  <a:pt x="6096992" y="1495723"/>
                  <a:pt x="6101953" y="1495723"/>
                </a:cubicBezTo>
                <a:lnTo>
                  <a:pt x="6094511" y="1503165"/>
                </a:lnTo>
                <a:close/>
                <a:moveTo>
                  <a:pt x="6042422" y="1495723"/>
                </a:moveTo>
                <a:lnTo>
                  <a:pt x="6049863" y="1495723"/>
                </a:lnTo>
                <a:lnTo>
                  <a:pt x="6064746" y="1495723"/>
                </a:lnTo>
                <a:cubicBezTo>
                  <a:pt x="6049863" y="1505645"/>
                  <a:pt x="6038701" y="1513086"/>
                  <a:pt x="6031260" y="1518047"/>
                </a:cubicBezTo>
                <a:cubicBezTo>
                  <a:pt x="6023818" y="1523009"/>
                  <a:pt x="6017617" y="1525489"/>
                  <a:pt x="6012656" y="1525489"/>
                </a:cubicBezTo>
                <a:cubicBezTo>
                  <a:pt x="6007695" y="1525489"/>
                  <a:pt x="6005215" y="1525489"/>
                  <a:pt x="6005215" y="1525489"/>
                </a:cubicBezTo>
                <a:cubicBezTo>
                  <a:pt x="6005215" y="1525489"/>
                  <a:pt x="6005215" y="1527969"/>
                  <a:pt x="6005215" y="1532930"/>
                </a:cubicBezTo>
                <a:cubicBezTo>
                  <a:pt x="6005215" y="1532930"/>
                  <a:pt x="6002735" y="1532930"/>
                  <a:pt x="5997773" y="1532930"/>
                </a:cubicBezTo>
                <a:cubicBezTo>
                  <a:pt x="5987852" y="1527969"/>
                  <a:pt x="5975449" y="1535411"/>
                  <a:pt x="5960566" y="1555255"/>
                </a:cubicBezTo>
                <a:cubicBezTo>
                  <a:pt x="5955605" y="1560216"/>
                  <a:pt x="5950645" y="1562696"/>
                  <a:pt x="5945683" y="1562696"/>
                </a:cubicBezTo>
                <a:cubicBezTo>
                  <a:pt x="5940722" y="1562696"/>
                  <a:pt x="5935762" y="1565176"/>
                  <a:pt x="5930801" y="1570137"/>
                </a:cubicBezTo>
                <a:cubicBezTo>
                  <a:pt x="5925839" y="1575098"/>
                  <a:pt x="5923359" y="1577579"/>
                  <a:pt x="5923359" y="1577579"/>
                </a:cubicBezTo>
                <a:cubicBezTo>
                  <a:pt x="5923359" y="1577579"/>
                  <a:pt x="5920879" y="1577579"/>
                  <a:pt x="5915918" y="1577579"/>
                </a:cubicBezTo>
                <a:cubicBezTo>
                  <a:pt x="5915918" y="1582540"/>
                  <a:pt x="5915918" y="1587501"/>
                  <a:pt x="5915918" y="1592462"/>
                </a:cubicBezTo>
                <a:cubicBezTo>
                  <a:pt x="5915918" y="1597423"/>
                  <a:pt x="5913438" y="1602383"/>
                  <a:pt x="5908476" y="1607344"/>
                </a:cubicBezTo>
                <a:lnTo>
                  <a:pt x="5908476" y="1599903"/>
                </a:lnTo>
                <a:lnTo>
                  <a:pt x="5908476" y="1592462"/>
                </a:lnTo>
                <a:lnTo>
                  <a:pt x="5901035" y="1599903"/>
                </a:lnTo>
                <a:lnTo>
                  <a:pt x="5871269" y="1622227"/>
                </a:lnTo>
                <a:cubicBezTo>
                  <a:pt x="5866308" y="1622227"/>
                  <a:pt x="5863828" y="1622227"/>
                  <a:pt x="5863828" y="1622227"/>
                </a:cubicBezTo>
                <a:lnTo>
                  <a:pt x="5848945" y="1629669"/>
                </a:lnTo>
                <a:cubicBezTo>
                  <a:pt x="5839024" y="1634630"/>
                  <a:pt x="5831582" y="1637110"/>
                  <a:pt x="5826621" y="1637110"/>
                </a:cubicBezTo>
                <a:lnTo>
                  <a:pt x="5819179" y="1629669"/>
                </a:lnTo>
                <a:lnTo>
                  <a:pt x="5841504" y="1622227"/>
                </a:lnTo>
                <a:cubicBezTo>
                  <a:pt x="5866308" y="1602383"/>
                  <a:pt x="5878711" y="1592462"/>
                  <a:pt x="5878711" y="1592462"/>
                </a:cubicBezTo>
                <a:cubicBezTo>
                  <a:pt x="5873749" y="1587501"/>
                  <a:pt x="5868789" y="1587501"/>
                  <a:pt x="5863828" y="1592462"/>
                </a:cubicBezTo>
                <a:lnTo>
                  <a:pt x="5856386" y="1592462"/>
                </a:lnTo>
                <a:cubicBezTo>
                  <a:pt x="5856386" y="1587501"/>
                  <a:pt x="5860107" y="1583780"/>
                  <a:pt x="5867549" y="1581299"/>
                </a:cubicBezTo>
                <a:cubicBezTo>
                  <a:pt x="5874990" y="1578819"/>
                  <a:pt x="5879951" y="1578819"/>
                  <a:pt x="5882431" y="1581299"/>
                </a:cubicBezTo>
                <a:cubicBezTo>
                  <a:pt x="5884911" y="1583780"/>
                  <a:pt x="5888632" y="1585020"/>
                  <a:pt x="5893594" y="1585020"/>
                </a:cubicBezTo>
                <a:lnTo>
                  <a:pt x="5901035" y="1577579"/>
                </a:lnTo>
                <a:cubicBezTo>
                  <a:pt x="5896074" y="1577579"/>
                  <a:pt x="5896074" y="1572618"/>
                  <a:pt x="5901035" y="1562696"/>
                </a:cubicBezTo>
                <a:lnTo>
                  <a:pt x="5908476" y="1562696"/>
                </a:lnTo>
                <a:cubicBezTo>
                  <a:pt x="5908476" y="1567657"/>
                  <a:pt x="5909717" y="1570137"/>
                  <a:pt x="5912197" y="1570137"/>
                </a:cubicBezTo>
                <a:cubicBezTo>
                  <a:pt x="5914677" y="1570137"/>
                  <a:pt x="5915918" y="1567657"/>
                  <a:pt x="5915918" y="1562696"/>
                </a:cubicBezTo>
                <a:lnTo>
                  <a:pt x="5930801" y="1547813"/>
                </a:lnTo>
                <a:lnTo>
                  <a:pt x="5945683" y="1547813"/>
                </a:lnTo>
                <a:cubicBezTo>
                  <a:pt x="5945683" y="1552774"/>
                  <a:pt x="5948163" y="1555255"/>
                  <a:pt x="5953125" y="1555255"/>
                </a:cubicBezTo>
                <a:cubicBezTo>
                  <a:pt x="5958086" y="1555255"/>
                  <a:pt x="5960566" y="1552774"/>
                  <a:pt x="5960566" y="1547813"/>
                </a:cubicBezTo>
                <a:cubicBezTo>
                  <a:pt x="5960566" y="1547813"/>
                  <a:pt x="5958086" y="1547813"/>
                  <a:pt x="5953125" y="1547813"/>
                </a:cubicBezTo>
                <a:lnTo>
                  <a:pt x="5953125" y="1532930"/>
                </a:lnTo>
                <a:cubicBezTo>
                  <a:pt x="5963046" y="1527969"/>
                  <a:pt x="5972969" y="1525489"/>
                  <a:pt x="5982890" y="1525489"/>
                </a:cubicBezTo>
                <a:cubicBezTo>
                  <a:pt x="5987852" y="1520528"/>
                  <a:pt x="5992812" y="1516807"/>
                  <a:pt x="5997773" y="1514327"/>
                </a:cubicBezTo>
                <a:cubicBezTo>
                  <a:pt x="6002735" y="1511846"/>
                  <a:pt x="6005215" y="1510606"/>
                  <a:pt x="6005215" y="1510606"/>
                </a:cubicBezTo>
                <a:lnTo>
                  <a:pt x="6027539" y="1503165"/>
                </a:lnTo>
                <a:cubicBezTo>
                  <a:pt x="6027539" y="1513086"/>
                  <a:pt x="6030019" y="1515567"/>
                  <a:pt x="6034980" y="1510606"/>
                </a:cubicBezTo>
                <a:cubicBezTo>
                  <a:pt x="6039942" y="1510606"/>
                  <a:pt x="6042422" y="1509366"/>
                  <a:pt x="6042422" y="1506885"/>
                </a:cubicBezTo>
                <a:cubicBezTo>
                  <a:pt x="6042422" y="1504405"/>
                  <a:pt x="6042422" y="1500684"/>
                  <a:pt x="6042422" y="1495723"/>
                </a:cubicBezTo>
                <a:close/>
                <a:moveTo>
                  <a:pt x="5618261" y="1495723"/>
                </a:moveTo>
                <a:cubicBezTo>
                  <a:pt x="5623223" y="1495723"/>
                  <a:pt x="5625703" y="1495723"/>
                  <a:pt x="5625703" y="1495723"/>
                </a:cubicBezTo>
                <a:lnTo>
                  <a:pt x="5618261" y="1503165"/>
                </a:lnTo>
                <a:cubicBezTo>
                  <a:pt x="5618261" y="1503165"/>
                  <a:pt x="5618261" y="1500684"/>
                  <a:pt x="5618261" y="1495723"/>
                </a:cubicBezTo>
                <a:close/>
                <a:moveTo>
                  <a:pt x="5540127" y="1495723"/>
                </a:moveTo>
                <a:cubicBezTo>
                  <a:pt x="5537647" y="1495723"/>
                  <a:pt x="5536406" y="1498204"/>
                  <a:pt x="5536406" y="1503165"/>
                </a:cubicBezTo>
                <a:cubicBezTo>
                  <a:pt x="5536406" y="1508126"/>
                  <a:pt x="5533926" y="1510606"/>
                  <a:pt x="5528965" y="1510606"/>
                </a:cubicBezTo>
                <a:cubicBezTo>
                  <a:pt x="5528965" y="1510606"/>
                  <a:pt x="5527724" y="1511846"/>
                  <a:pt x="5525244" y="1514327"/>
                </a:cubicBezTo>
                <a:cubicBezTo>
                  <a:pt x="5522764" y="1516807"/>
                  <a:pt x="5521523" y="1520528"/>
                  <a:pt x="5521523" y="1525489"/>
                </a:cubicBezTo>
                <a:cubicBezTo>
                  <a:pt x="5521523" y="1530450"/>
                  <a:pt x="5521523" y="1532930"/>
                  <a:pt x="5521523" y="1532930"/>
                </a:cubicBezTo>
                <a:lnTo>
                  <a:pt x="5528965" y="1540372"/>
                </a:lnTo>
                <a:lnTo>
                  <a:pt x="5536406" y="1532930"/>
                </a:lnTo>
                <a:cubicBezTo>
                  <a:pt x="5536406" y="1532930"/>
                  <a:pt x="5533926" y="1530450"/>
                  <a:pt x="5528965" y="1525489"/>
                </a:cubicBezTo>
                <a:cubicBezTo>
                  <a:pt x="5528965" y="1525489"/>
                  <a:pt x="5528965" y="1524249"/>
                  <a:pt x="5528965" y="1521768"/>
                </a:cubicBezTo>
                <a:cubicBezTo>
                  <a:pt x="5528965" y="1519288"/>
                  <a:pt x="5531445" y="1520528"/>
                  <a:pt x="5536406" y="1525489"/>
                </a:cubicBezTo>
                <a:cubicBezTo>
                  <a:pt x="5541367" y="1525489"/>
                  <a:pt x="5543847" y="1525489"/>
                  <a:pt x="5543847" y="1525489"/>
                </a:cubicBezTo>
                <a:cubicBezTo>
                  <a:pt x="5548809" y="1520528"/>
                  <a:pt x="5548809" y="1518047"/>
                  <a:pt x="5543847" y="1518047"/>
                </a:cubicBezTo>
                <a:lnTo>
                  <a:pt x="5543847" y="1510606"/>
                </a:lnTo>
                <a:lnTo>
                  <a:pt x="5551289" y="1503165"/>
                </a:lnTo>
                <a:cubicBezTo>
                  <a:pt x="5546328" y="1503165"/>
                  <a:pt x="5543847" y="1501924"/>
                  <a:pt x="5543847" y="1499444"/>
                </a:cubicBezTo>
                <a:cubicBezTo>
                  <a:pt x="5543847" y="1496964"/>
                  <a:pt x="5542607" y="1495723"/>
                  <a:pt x="5540127" y="1495723"/>
                </a:cubicBezTo>
                <a:close/>
                <a:moveTo>
                  <a:pt x="5454551" y="1495723"/>
                </a:moveTo>
                <a:cubicBezTo>
                  <a:pt x="5454551" y="1500684"/>
                  <a:pt x="5452070" y="1505645"/>
                  <a:pt x="5447109" y="1510606"/>
                </a:cubicBezTo>
                <a:cubicBezTo>
                  <a:pt x="5452070" y="1510606"/>
                  <a:pt x="5454551" y="1513086"/>
                  <a:pt x="5454551" y="1518047"/>
                </a:cubicBezTo>
                <a:cubicBezTo>
                  <a:pt x="5454551" y="1523009"/>
                  <a:pt x="5457031" y="1523009"/>
                  <a:pt x="5461992" y="1518047"/>
                </a:cubicBezTo>
                <a:lnTo>
                  <a:pt x="5469433" y="1510606"/>
                </a:lnTo>
                <a:cubicBezTo>
                  <a:pt x="5469433" y="1510606"/>
                  <a:pt x="5466953" y="1510606"/>
                  <a:pt x="5461992" y="1510606"/>
                </a:cubicBezTo>
                <a:lnTo>
                  <a:pt x="5454551" y="1510606"/>
                </a:lnTo>
                <a:cubicBezTo>
                  <a:pt x="5459512" y="1505645"/>
                  <a:pt x="5459512" y="1500684"/>
                  <a:pt x="5454551" y="1495723"/>
                </a:cubicBezTo>
                <a:close/>
                <a:moveTo>
                  <a:pt x="5372695" y="1495723"/>
                </a:moveTo>
                <a:lnTo>
                  <a:pt x="5372695" y="1503165"/>
                </a:lnTo>
                <a:lnTo>
                  <a:pt x="5380136" y="1495723"/>
                </a:lnTo>
                <a:close/>
                <a:moveTo>
                  <a:pt x="4390430" y="1495723"/>
                </a:moveTo>
                <a:cubicBezTo>
                  <a:pt x="4390430" y="1500684"/>
                  <a:pt x="4390430" y="1503165"/>
                  <a:pt x="4390430" y="1503165"/>
                </a:cubicBezTo>
                <a:lnTo>
                  <a:pt x="4397871" y="1495723"/>
                </a:lnTo>
                <a:close/>
                <a:moveTo>
                  <a:pt x="3765351" y="1495723"/>
                </a:moveTo>
                <a:cubicBezTo>
                  <a:pt x="3760390" y="1495723"/>
                  <a:pt x="3757910" y="1498204"/>
                  <a:pt x="3757910" y="1503165"/>
                </a:cubicBezTo>
                <a:lnTo>
                  <a:pt x="3757910" y="1518047"/>
                </a:lnTo>
                <a:lnTo>
                  <a:pt x="3780234" y="1518047"/>
                </a:lnTo>
                <a:lnTo>
                  <a:pt x="3780234" y="1525489"/>
                </a:lnTo>
                <a:lnTo>
                  <a:pt x="3795117" y="1540372"/>
                </a:lnTo>
                <a:lnTo>
                  <a:pt x="3795117" y="1532930"/>
                </a:lnTo>
                <a:lnTo>
                  <a:pt x="3795117" y="1525489"/>
                </a:lnTo>
                <a:lnTo>
                  <a:pt x="3780234" y="1510606"/>
                </a:lnTo>
                <a:cubicBezTo>
                  <a:pt x="3775273" y="1500684"/>
                  <a:pt x="3770313" y="1495723"/>
                  <a:pt x="3765351" y="1495723"/>
                </a:cubicBezTo>
                <a:close/>
                <a:moveTo>
                  <a:pt x="3683496" y="1495723"/>
                </a:moveTo>
                <a:cubicBezTo>
                  <a:pt x="3683496" y="1500684"/>
                  <a:pt x="3685976" y="1503165"/>
                  <a:pt x="3690937" y="1503165"/>
                </a:cubicBezTo>
                <a:cubicBezTo>
                  <a:pt x="3695898" y="1503165"/>
                  <a:pt x="3698379" y="1501924"/>
                  <a:pt x="3698379" y="1499444"/>
                </a:cubicBezTo>
                <a:cubicBezTo>
                  <a:pt x="3698379" y="1496964"/>
                  <a:pt x="3695898" y="1495723"/>
                  <a:pt x="3690937" y="1495723"/>
                </a:cubicBezTo>
                <a:close/>
                <a:moveTo>
                  <a:pt x="3527226" y="1495723"/>
                </a:moveTo>
                <a:cubicBezTo>
                  <a:pt x="3522266" y="1495723"/>
                  <a:pt x="3519785" y="1496964"/>
                  <a:pt x="3519785" y="1499444"/>
                </a:cubicBezTo>
                <a:cubicBezTo>
                  <a:pt x="3519785" y="1501924"/>
                  <a:pt x="3521025" y="1503165"/>
                  <a:pt x="3523506" y="1503165"/>
                </a:cubicBezTo>
                <a:cubicBezTo>
                  <a:pt x="3525986" y="1503165"/>
                  <a:pt x="3527226" y="1500684"/>
                  <a:pt x="3527226" y="1495723"/>
                </a:cubicBezTo>
                <a:close/>
                <a:moveTo>
                  <a:pt x="3348633" y="1495723"/>
                </a:moveTo>
                <a:cubicBezTo>
                  <a:pt x="3348633" y="1500684"/>
                  <a:pt x="3351113" y="1503165"/>
                  <a:pt x="3356074" y="1503165"/>
                </a:cubicBezTo>
                <a:cubicBezTo>
                  <a:pt x="3361035" y="1503165"/>
                  <a:pt x="3362276" y="1501924"/>
                  <a:pt x="3359795" y="1499444"/>
                </a:cubicBezTo>
                <a:cubicBezTo>
                  <a:pt x="3357314" y="1496964"/>
                  <a:pt x="3353593" y="1495723"/>
                  <a:pt x="3348633" y="1495723"/>
                </a:cubicBezTo>
                <a:close/>
                <a:moveTo>
                  <a:pt x="3080742" y="1495723"/>
                </a:moveTo>
                <a:cubicBezTo>
                  <a:pt x="3080742" y="1495723"/>
                  <a:pt x="3083223" y="1498204"/>
                  <a:pt x="3088184" y="1503165"/>
                </a:cubicBezTo>
                <a:cubicBezTo>
                  <a:pt x="3088184" y="1503165"/>
                  <a:pt x="3089424" y="1504405"/>
                  <a:pt x="3091904" y="1506885"/>
                </a:cubicBezTo>
                <a:cubicBezTo>
                  <a:pt x="3094385" y="1509366"/>
                  <a:pt x="3095625" y="1510606"/>
                  <a:pt x="3095625" y="1510606"/>
                </a:cubicBezTo>
                <a:lnTo>
                  <a:pt x="3080742" y="1510606"/>
                </a:lnTo>
                <a:close/>
                <a:moveTo>
                  <a:pt x="2358926" y="1495723"/>
                </a:moveTo>
                <a:cubicBezTo>
                  <a:pt x="2358926" y="1505645"/>
                  <a:pt x="2351485" y="1510606"/>
                  <a:pt x="2336602" y="1510606"/>
                </a:cubicBezTo>
                <a:lnTo>
                  <a:pt x="2336602" y="1503165"/>
                </a:lnTo>
                <a:close/>
                <a:moveTo>
                  <a:pt x="1927325" y="1495723"/>
                </a:moveTo>
                <a:cubicBezTo>
                  <a:pt x="1927325" y="1495723"/>
                  <a:pt x="1929805" y="1495723"/>
                  <a:pt x="1934766" y="1495723"/>
                </a:cubicBezTo>
                <a:lnTo>
                  <a:pt x="1927325" y="1503165"/>
                </a:lnTo>
                <a:close/>
                <a:moveTo>
                  <a:pt x="6295429" y="1488282"/>
                </a:moveTo>
                <a:lnTo>
                  <a:pt x="6295429" y="1495723"/>
                </a:lnTo>
                <a:cubicBezTo>
                  <a:pt x="6295429" y="1495723"/>
                  <a:pt x="6292949" y="1495723"/>
                  <a:pt x="6287988" y="1495723"/>
                </a:cubicBezTo>
                <a:cubicBezTo>
                  <a:pt x="6287988" y="1490762"/>
                  <a:pt x="6290468" y="1488282"/>
                  <a:pt x="6295429" y="1488282"/>
                </a:cubicBezTo>
                <a:close/>
                <a:moveTo>
                  <a:pt x="6131719" y="1488282"/>
                </a:moveTo>
                <a:lnTo>
                  <a:pt x="6131719" y="1495723"/>
                </a:lnTo>
                <a:cubicBezTo>
                  <a:pt x="6126757" y="1495723"/>
                  <a:pt x="6124277" y="1495723"/>
                  <a:pt x="6124277" y="1495723"/>
                </a:cubicBezTo>
                <a:cubicBezTo>
                  <a:pt x="6124277" y="1490762"/>
                  <a:pt x="6126757" y="1488282"/>
                  <a:pt x="6131719" y="1488282"/>
                </a:cubicBezTo>
                <a:close/>
                <a:moveTo>
                  <a:pt x="4725293" y="1488282"/>
                </a:moveTo>
                <a:lnTo>
                  <a:pt x="4717852" y="1495723"/>
                </a:lnTo>
                <a:lnTo>
                  <a:pt x="4725293" y="1495723"/>
                </a:lnTo>
                <a:close/>
                <a:moveTo>
                  <a:pt x="3795117" y="1488282"/>
                </a:moveTo>
                <a:cubicBezTo>
                  <a:pt x="3790156" y="1493243"/>
                  <a:pt x="3787676" y="1495723"/>
                  <a:pt x="3787676" y="1495723"/>
                </a:cubicBezTo>
                <a:cubicBezTo>
                  <a:pt x="3787676" y="1500684"/>
                  <a:pt x="3790156" y="1500684"/>
                  <a:pt x="3795117" y="1495723"/>
                </a:cubicBezTo>
                <a:lnTo>
                  <a:pt x="3802559" y="1495723"/>
                </a:lnTo>
                <a:cubicBezTo>
                  <a:pt x="3802559" y="1490762"/>
                  <a:pt x="3800078" y="1488282"/>
                  <a:pt x="3795117" y="1488282"/>
                </a:cubicBezTo>
                <a:close/>
                <a:moveTo>
                  <a:pt x="3765351" y="1488282"/>
                </a:moveTo>
                <a:cubicBezTo>
                  <a:pt x="3765351" y="1493243"/>
                  <a:pt x="3766592" y="1495723"/>
                  <a:pt x="3769072" y="1495723"/>
                </a:cubicBezTo>
                <a:cubicBezTo>
                  <a:pt x="3771553" y="1495723"/>
                  <a:pt x="3772793" y="1494483"/>
                  <a:pt x="3772793" y="1492003"/>
                </a:cubicBezTo>
                <a:cubicBezTo>
                  <a:pt x="3772793" y="1489522"/>
                  <a:pt x="3770313" y="1488282"/>
                  <a:pt x="3765351" y="1488282"/>
                </a:cubicBezTo>
                <a:close/>
                <a:moveTo>
                  <a:pt x="3631407" y="1488282"/>
                </a:moveTo>
                <a:cubicBezTo>
                  <a:pt x="3631407" y="1493243"/>
                  <a:pt x="3632647" y="1495723"/>
                  <a:pt x="3635128" y="1495723"/>
                </a:cubicBezTo>
                <a:cubicBezTo>
                  <a:pt x="3637608" y="1495723"/>
                  <a:pt x="3638848" y="1494483"/>
                  <a:pt x="3638848" y="1492003"/>
                </a:cubicBezTo>
                <a:cubicBezTo>
                  <a:pt x="3638848" y="1489522"/>
                  <a:pt x="3636368" y="1488282"/>
                  <a:pt x="3631407" y="1488282"/>
                </a:cubicBezTo>
                <a:close/>
                <a:moveTo>
                  <a:pt x="3542109" y="1488282"/>
                </a:moveTo>
                <a:cubicBezTo>
                  <a:pt x="3537149" y="1488282"/>
                  <a:pt x="3534668" y="1489522"/>
                  <a:pt x="3534668" y="1492003"/>
                </a:cubicBezTo>
                <a:cubicBezTo>
                  <a:pt x="3534668" y="1494483"/>
                  <a:pt x="3537149" y="1495723"/>
                  <a:pt x="3542109" y="1495723"/>
                </a:cubicBezTo>
                <a:cubicBezTo>
                  <a:pt x="3547070" y="1495723"/>
                  <a:pt x="3549551" y="1494483"/>
                  <a:pt x="3549551" y="1492003"/>
                </a:cubicBezTo>
                <a:cubicBezTo>
                  <a:pt x="3549551" y="1489522"/>
                  <a:pt x="3547070" y="1488282"/>
                  <a:pt x="3542109" y="1488282"/>
                </a:cubicBezTo>
                <a:close/>
                <a:moveTo>
                  <a:pt x="2425898" y="1488282"/>
                </a:moveTo>
                <a:cubicBezTo>
                  <a:pt x="2425898" y="1488282"/>
                  <a:pt x="2427138" y="1488282"/>
                  <a:pt x="2429619" y="1488282"/>
                </a:cubicBezTo>
                <a:cubicBezTo>
                  <a:pt x="2432100" y="1488282"/>
                  <a:pt x="2432100" y="1489522"/>
                  <a:pt x="2429619" y="1492003"/>
                </a:cubicBezTo>
                <a:cubicBezTo>
                  <a:pt x="2427138" y="1494483"/>
                  <a:pt x="2425898" y="1495723"/>
                  <a:pt x="2425898" y="1495723"/>
                </a:cubicBezTo>
                <a:close/>
                <a:moveTo>
                  <a:pt x="5246191" y="1484561"/>
                </a:moveTo>
                <a:lnTo>
                  <a:pt x="5208984" y="1503165"/>
                </a:lnTo>
                <a:lnTo>
                  <a:pt x="5216426" y="1503165"/>
                </a:lnTo>
                <a:cubicBezTo>
                  <a:pt x="5216426" y="1503165"/>
                  <a:pt x="5221387" y="1501924"/>
                  <a:pt x="5231308" y="1499444"/>
                </a:cubicBezTo>
                <a:cubicBezTo>
                  <a:pt x="5241230" y="1496964"/>
                  <a:pt x="5246191" y="1493243"/>
                  <a:pt x="5246191" y="1488282"/>
                </a:cubicBezTo>
                <a:cubicBezTo>
                  <a:pt x="5246191" y="1488282"/>
                  <a:pt x="5246191" y="1487042"/>
                  <a:pt x="5246191" y="1484561"/>
                </a:cubicBezTo>
                <a:close/>
                <a:moveTo>
                  <a:pt x="5469433" y="1480840"/>
                </a:moveTo>
                <a:cubicBezTo>
                  <a:pt x="5464472" y="1480840"/>
                  <a:pt x="5461992" y="1483321"/>
                  <a:pt x="5461992" y="1488282"/>
                </a:cubicBezTo>
                <a:cubicBezTo>
                  <a:pt x="5461992" y="1493243"/>
                  <a:pt x="5464472" y="1495723"/>
                  <a:pt x="5469433" y="1495723"/>
                </a:cubicBezTo>
                <a:lnTo>
                  <a:pt x="5476875" y="1495723"/>
                </a:lnTo>
                <a:cubicBezTo>
                  <a:pt x="5471913" y="1490762"/>
                  <a:pt x="5469433" y="1488282"/>
                  <a:pt x="5469433" y="1488282"/>
                </a:cubicBezTo>
                <a:cubicBezTo>
                  <a:pt x="5469433" y="1488282"/>
                  <a:pt x="5469433" y="1485801"/>
                  <a:pt x="5469433" y="1480840"/>
                </a:cubicBezTo>
                <a:close/>
                <a:moveTo>
                  <a:pt x="3728144" y="1480840"/>
                </a:moveTo>
                <a:lnTo>
                  <a:pt x="3713262" y="1488282"/>
                </a:lnTo>
                <a:cubicBezTo>
                  <a:pt x="3713262" y="1493243"/>
                  <a:pt x="3715742" y="1493243"/>
                  <a:pt x="3720703" y="1488282"/>
                </a:cubicBezTo>
                <a:cubicBezTo>
                  <a:pt x="3725664" y="1483321"/>
                  <a:pt x="3728144" y="1480840"/>
                  <a:pt x="3728144" y="1480840"/>
                </a:cubicBezTo>
                <a:close/>
                <a:moveTo>
                  <a:pt x="5848015" y="1476190"/>
                </a:moveTo>
                <a:cubicBezTo>
                  <a:pt x="5848635" y="1476810"/>
                  <a:pt x="5848945" y="1478360"/>
                  <a:pt x="5848945" y="1480840"/>
                </a:cubicBezTo>
                <a:lnTo>
                  <a:pt x="5841504" y="1480840"/>
                </a:lnTo>
                <a:cubicBezTo>
                  <a:pt x="5841504" y="1480840"/>
                  <a:pt x="5842744" y="1479600"/>
                  <a:pt x="5845224" y="1477120"/>
                </a:cubicBezTo>
                <a:cubicBezTo>
                  <a:pt x="5846464" y="1475880"/>
                  <a:pt x="5847395" y="1475570"/>
                  <a:pt x="5848015" y="1476190"/>
                </a:cubicBezTo>
                <a:close/>
                <a:moveTo>
                  <a:pt x="5819179" y="1473399"/>
                </a:moveTo>
                <a:cubicBezTo>
                  <a:pt x="5819179" y="1478360"/>
                  <a:pt x="5819179" y="1480840"/>
                  <a:pt x="5819179" y="1480840"/>
                </a:cubicBezTo>
                <a:lnTo>
                  <a:pt x="5826621" y="1473399"/>
                </a:lnTo>
                <a:cubicBezTo>
                  <a:pt x="5826621" y="1473399"/>
                  <a:pt x="5824141" y="1473399"/>
                  <a:pt x="5819179" y="1473399"/>
                </a:cubicBezTo>
                <a:close/>
                <a:moveTo>
                  <a:pt x="5737324" y="1473399"/>
                </a:moveTo>
                <a:cubicBezTo>
                  <a:pt x="5732363" y="1473399"/>
                  <a:pt x="5729883" y="1475879"/>
                  <a:pt x="5729883" y="1480840"/>
                </a:cubicBezTo>
                <a:cubicBezTo>
                  <a:pt x="5729883" y="1480840"/>
                  <a:pt x="5729883" y="1482081"/>
                  <a:pt x="5729883" y="1484561"/>
                </a:cubicBezTo>
                <a:cubicBezTo>
                  <a:pt x="5729883" y="1487042"/>
                  <a:pt x="5729883" y="1488282"/>
                  <a:pt x="5729883" y="1488282"/>
                </a:cubicBezTo>
                <a:lnTo>
                  <a:pt x="5729883" y="1495723"/>
                </a:lnTo>
                <a:cubicBezTo>
                  <a:pt x="5724921" y="1495723"/>
                  <a:pt x="5722441" y="1493243"/>
                  <a:pt x="5722441" y="1488282"/>
                </a:cubicBezTo>
                <a:lnTo>
                  <a:pt x="5715000" y="1488282"/>
                </a:lnTo>
                <a:cubicBezTo>
                  <a:pt x="5705078" y="1493243"/>
                  <a:pt x="5702597" y="1495723"/>
                  <a:pt x="5707558" y="1495723"/>
                </a:cubicBezTo>
                <a:cubicBezTo>
                  <a:pt x="5707558" y="1500684"/>
                  <a:pt x="5706318" y="1503165"/>
                  <a:pt x="5703838" y="1503165"/>
                </a:cubicBezTo>
                <a:cubicBezTo>
                  <a:pt x="5701358" y="1503165"/>
                  <a:pt x="5700117" y="1503165"/>
                  <a:pt x="5700117" y="1503165"/>
                </a:cubicBezTo>
                <a:cubicBezTo>
                  <a:pt x="5695156" y="1503165"/>
                  <a:pt x="5692676" y="1504405"/>
                  <a:pt x="5692676" y="1506885"/>
                </a:cubicBezTo>
                <a:cubicBezTo>
                  <a:pt x="5692676" y="1509366"/>
                  <a:pt x="5691435" y="1509366"/>
                  <a:pt x="5688955" y="1506885"/>
                </a:cubicBezTo>
                <a:cubicBezTo>
                  <a:pt x="5686475" y="1504405"/>
                  <a:pt x="5682754" y="1503165"/>
                  <a:pt x="5677793" y="1503165"/>
                </a:cubicBezTo>
                <a:lnTo>
                  <a:pt x="5677793" y="1510606"/>
                </a:lnTo>
                <a:cubicBezTo>
                  <a:pt x="5672831" y="1510606"/>
                  <a:pt x="5669111" y="1510606"/>
                  <a:pt x="5666631" y="1510606"/>
                </a:cubicBezTo>
                <a:cubicBezTo>
                  <a:pt x="5664151" y="1510606"/>
                  <a:pt x="5660430" y="1510606"/>
                  <a:pt x="5655469" y="1510606"/>
                </a:cubicBezTo>
                <a:cubicBezTo>
                  <a:pt x="5650507" y="1510606"/>
                  <a:pt x="5648027" y="1513086"/>
                  <a:pt x="5648027" y="1518047"/>
                </a:cubicBezTo>
                <a:lnTo>
                  <a:pt x="5655469" y="1518047"/>
                </a:lnTo>
                <a:lnTo>
                  <a:pt x="5655469" y="1532930"/>
                </a:lnTo>
                <a:lnTo>
                  <a:pt x="5655469" y="1540372"/>
                </a:lnTo>
                <a:lnTo>
                  <a:pt x="5670351" y="1540372"/>
                </a:lnTo>
                <a:cubicBezTo>
                  <a:pt x="5675313" y="1550293"/>
                  <a:pt x="5677793" y="1550293"/>
                  <a:pt x="5677793" y="1540372"/>
                </a:cubicBezTo>
                <a:cubicBezTo>
                  <a:pt x="5677793" y="1540372"/>
                  <a:pt x="5677793" y="1539131"/>
                  <a:pt x="5677793" y="1536651"/>
                </a:cubicBezTo>
                <a:cubicBezTo>
                  <a:pt x="5677793" y="1534171"/>
                  <a:pt x="5675313" y="1532930"/>
                  <a:pt x="5670351" y="1532930"/>
                </a:cubicBezTo>
                <a:cubicBezTo>
                  <a:pt x="5670351" y="1532930"/>
                  <a:pt x="5669111" y="1531690"/>
                  <a:pt x="5666631" y="1529210"/>
                </a:cubicBezTo>
                <a:cubicBezTo>
                  <a:pt x="5664151" y="1526729"/>
                  <a:pt x="5664151" y="1524249"/>
                  <a:pt x="5666631" y="1521768"/>
                </a:cubicBezTo>
                <a:cubicBezTo>
                  <a:pt x="5669111" y="1519288"/>
                  <a:pt x="5672831" y="1518047"/>
                  <a:pt x="5677793" y="1518047"/>
                </a:cubicBezTo>
                <a:lnTo>
                  <a:pt x="5685234" y="1518047"/>
                </a:lnTo>
                <a:cubicBezTo>
                  <a:pt x="5680273" y="1518047"/>
                  <a:pt x="5677793" y="1520528"/>
                  <a:pt x="5677793" y="1525489"/>
                </a:cubicBezTo>
                <a:cubicBezTo>
                  <a:pt x="5677793" y="1530450"/>
                  <a:pt x="5680273" y="1532930"/>
                  <a:pt x="5685234" y="1532930"/>
                </a:cubicBezTo>
                <a:lnTo>
                  <a:pt x="5692676" y="1532930"/>
                </a:lnTo>
                <a:cubicBezTo>
                  <a:pt x="5692676" y="1527969"/>
                  <a:pt x="5692676" y="1524249"/>
                  <a:pt x="5692676" y="1521768"/>
                </a:cubicBezTo>
                <a:cubicBezTo>
                  <a:pt x="5692676" y="1519288"/>
                  <a:pt x="5695156" y="1518047"/>
                  <a:pt x="5700117" y="1518047"/>
                </a:cubicBezTo>
                <a:lnTo>
                  <a:pt x="5715000" y="1510606"/>
                </a:lnTo>
                <a:lnTo>
                  <a:pt x="5737324" y="1503165"/>
                </a:lnTo>
                <a:lnTo>
                  <a:pt x="5744765" y="1495723"/>
                </a:lnTo>
                <a:cubicBezTo>
                  <a:pt x="5744765" y="1495723"/>
                  <a:pt x="5747245" y="1493243"/>
                  <a:pt x="5752207" y="1488282"/>
                </a:cubicBezTo>
                <a:lnTo>
                  <a:pt x="5744765" y="1488282"/>
                </a:lnTo>
                <a:lnTo>
                  <a:pt x="5737324" y="1480840"/>
                </a:lnTo>
                <a:cubicBezTo>
                  <a:pt x="5742285" y="1475879"/>
                  <a:pt x="5742285" y="1473399"/>
                  <a:pt x="5737324" y="1473399"/>
                </a:cubicBezTo>
                <a:close/>
                <a:moveTo>
                  <a:pt x="3780234" y="1473399"/>
                </a:moveTo>
                <a:cubicBezTo>
                  <a:pt x="3775273" y="1473399"/>
                  <a:pt x="3772793" y="1475879"/>
                  <a:pt x="3772793" y="1480840"/>
                </a:cubicBezTo>
                <a:lnTo>
                  <a:pt x="3780234" y="1480840"/>
                </a:lnTo>
                <a:close/>
                <a:moveTo>
                  <a:pt x="3400724" y="1473399"/>
                </a:moveTo>
                <a:cubicBezTo>
                  <a:pt x="3400724" y="1473399"/>
                  <a:pt x="3403204" y="1473399"/>
                  <a:pt x="3408165" y="1473399"/>
                </a:cubicBezTo>
                <a:cubicBezTo>
                  <a:pt x="3408165" y="1478360"/>
                  <a:pt x="3408165" y="1480840"/>
                  <a:pt x="3408165" y="1480840"/>
                </a:cubicBezTo>
                <a:cubicBezTo>
                  <a:pt x="3403204" y="1480840"/>
                  <a:pt x="3400724" y="1478360"/>
                  <a:pt x="3400724" y="1473399"/>
                </a:cubicBezTo>
                <a:close/>
                <a:moveTo>
                  <a:pt x="4760639" y="1469678"/>
                </a:moveTo>
                <a:cubicBezTo>
                  <a:pt x="4759399" y="1469678"/>
                  <a:pt x="4757539" y="1470919"/>
                  <a:pt x="4755058" y="1473399"/>
                </a:cubicBezTo>
                <a:cubicBezTo>
                  <a:pt x="4755058" y="1478360"/>
                  <a:pt x="4757538" y="1480840"/>
                  <a:pt x="4762500" y="1480840"/>
                </a:cubicBezTo>
                <a:cubicBezTo>
                  <a:pt x="4767461" y="1480840"/>
                  <a:pt x="4767461" y="1478360"/>
                  <a:pt x="4762500" y="1473399"/>
                </a:cubicBezTo>
                <a:cubicBezTo>
                  <a:pt x="4762500" y="1470919"/>
                  <a:pt x="4761880" y="1469678"/>
                  <a:pt x="4760639" y="1469678"/>
                </a:cubicBezTo>
                <a:close/>
                <a:moveTo>
                  <a:pt x="6496347" y="1465958"/>
                </a:moveTo>
                <a:lnTo>
                  <a:pt x="6511230" y="1465958"/>
                </a:lnTo>
                <a:lnTo>
                  <a:pt x="6503789" y="1473399"/>
                </a:lnTo>
                <a:lnTo>
                  <a:pt x="6488906" y="1473399"/>
                </a:lnTo>
                <a:cubicBezTo>
                  <a:pt x="6488906" y="1473399"/>
                  <a:pt x="6491386" y="1470919"/>
                  <a:pt x="6496347" y="1465958"/>
                </a:cubicBezTo>
                <a:close/>
                <a:moveTo>
                  <a:pt x="5930801" y="1465958"/>
                </a:moveTo>
                <a:cubicBezTo>
                  <a:pt x="5930801" y="1465958"/>
                  <a:pt x="5933281" y="1465958"/>
                  <a:pt x="5938242" y="1465958"/>
                </a:cubicBezTo>
                <a:lnTo>
                  <a:pt x="5930801" y="1473399"/>
                </a:lnTo>
                <a:cubicBezTo>
                  <a:pt x="5930801" y="1473399"/>
                  <a:pt x="5930801" y="1470919"/>
                  <a:pt x="5930801" y="1465958"/>
                </a:cubicBezTo>
                <a:close/>
                <a:moveTo>
                  <a:pt x="5770810" y="1465958"/>
                </a:moveTo>
                <a:cubicBezTo>
                  <a:pt x="5768330" y="1465958"/>
                  <a:pt x="5767090" y="1468438"/>
                  <a:pt x="5767090" y="1473399"/>
                </a:cubicBezTo>
                <a:lnTo>
                  <a:pt x="5774531" y="1473399"/>
                </a:lnTo>
                <a:cubicBezTo>
                  <a:pt x="5774531" y="1473399"/>
                  <a:pt x="5774531" y="1470919"/>
                  <a:pt x="5774531" y="1465958"/>
                </a:cubicBezTo>
                <a:cubicBezTo>
                  <a:pt x="5774531" y="1465958"/>
                  <a:pt x="5773290" y="1465958"/>
                  <a:pt x="5770810" y="1465958"/>
                </a:cubicBezTo>
                <a:close/>
                <a:moveTo>
                  <a:pt x="3743027" y="1465958"/>
                </a:moveTo>
                <a:cubicBezTo>
                  <a:pt x="3738066" y="1465958"/>
                  <a:pt x="3735586" y="1468438"/>
                  <a:pt x="3735586" y="1473399"/>
                </a:cubicBezTo>
                <a:lnTo>
                  <a:pt x="3743027" y="1488282"/>
                </a:lnTo>
                <a:cubicBezTo>
                  <a:pt x="3747988" y="1488282"/>
                  <a:pt x="3750469" y="1488282"/>
                  <a:pt x="3750469" y="1488282"/>
                </a:cubicBezTo>
                <a:cubicBezTo>
                  <a:pt x="3745508" y="1483321"/>
                  <a:pt x="3743027" y="1480840"/>
                  <a:pt x="3743027" y="1480840"/>
                </a:cubicBezTo>
                <a:cubicBezTo>
                  <a:pt x="3743027" y="1480840"/>
                  <a:pt x="3743027" y="1478360"/>
                  <a:pt x="3743027" y="1473399"/>
                </a:cubicBezTo>
                <a:close/>
                <a:moveTo>
                  <a:pt x="3579316" y="1465958"/>
                </a:moveTo>
                <a:cubicBezTo>
                  <a:pt x="3579316" y="1470919"/>
                  <a:pt x="3579316" y="1473399"/>
                  <a:pt x="3579316" y="1473399"/>
                </a:cubicBezTo>
                <a:cubicBezTo>
                  <a:pt x="3589238" y="1473399"/>
                  <a:pt x="3591718" y="1485801"/>
                  <a:pt x="3586758" y="1510606"/>
                </a:cubicBezTo>
                <a:lnTo>
                  <a:pt x="3594199" y="1503165"/>
                </a:lnTo>
                <a:lnTo>
                  <a:pt x="3594199" y="1488282"/>
                </a:lnTo>
                <a:cubicBezTo>
                  <a:pt x="3594199" y="1488282"/>
                  <a:pt x="3596680" y="1488282"/>
                  <a:pt x="3601641" y="1488282"/>
                </a:cubicBezTo>
                <a:lnTo>
                  <a:pt x="3609083" y="1480840"/>
                </a:lnTo>
                <a:cubicBezTo>
                  <a:pt x="3609083" y="1470919"/>
                  <a:pt x="3606602" y="1468438"/>
                  <a:pt x="3601641" y="1473399"/>
                </a:cubicBezTo>
                <a:cubicBezTo>
                  <a:pt x="3601641" y="1468438"/>
                  <a:pt x="3596680" y="1465958"/>
                  <a:pt x="3586758" y="1465958"/>
                </a:cubicBezTo>
                <a:close/>
                <a:moveTo>
                  <a:pt x="3865811" y="1460377"/>
                </a:moveTo>
                <a:cubicBezTo>
                  <a:pt x="3863331" y="1461617"/>
                  <a:pt x="3862091" y="1465958"/>
                  <a:pt x="3862091" y="1473399"/>
                </a:cubicBezTo>
                <a:lnTo>
                  <a:pt x="3869531" y="1473399"/>
                </a:lnTo>
                <a:cubicBezTo>
                  <a:pt x="3874492" y="1468438"/>
                  <a:pt x="3876973" y="1465958"/>
                  <a:pt x="3876973" y="1465958"/>
                </a:cubicBezTo>
                <a:cubicBezTo>
                  <a:pt x="3872012" y="1460997"/>
                  <a:pt x="3868291" y="1459137"/>
                  <a:pt x="3865811" y="1460377"/>
                </a:cubicBezTo>
                <a:close/>
                <a:moveTo>
                  <a:pt x="4814590" y="1458516"/>
                </a:moveTo>
                <a:lnTo>
                  <a:pt x="4814590" y="1465958"/>
                </a:lnTo>
                <a:cubicBezTo>
                  <a:pt x="4814590" y="1465958"/>
                  <a:pt x="4817070" y="1463477"/>
                  <a:pt x="4822031" y="1458516"/>
                </a:cubicBezTo>
                <a:close/>
                <a:moveTo>
                  <a:pt x="4427637" y="1458516"/>
                </a:moveTo>
                <a:lnTo>
                  <a:pt x="4427637" y="1465958"/>
                </a:lnTo>
                <a:cubicBezTo>
                  <a:pt x="4422676" y="1465958"/>
                  <a:pt x="4420195" y="1465958"/>
                  <a:pt x="4420195" y="1465958"/>
                </a:cubicBezTo>
                <a:lnTo>
                  <a:pt x="4397871" y="1473399"/>
                </a:lnTo>
                <a:lnTo>
                  <a:pt x="4405313" y="1473399"/>
                </a:lnTo>
                <a:cubicBezTo>
                  <a:pt x="4410274" y="1473399"/>
                  <a:pt x="4413994" y="1473399"/>
                  <a:pt x="4416475" y="1473399"/>
                </a:cubicBezTo>
                <a:cubicBezTo>
                  <a:pt x="4418955" y="1473399"/>
                  <a:pt x="4421436" y="1475879"/>
                  <a:pt x="4423916" y="1480840"/>
                </a:cubicBezTo>
                <a:cubicBezTo>
                  <a:pt x="4426396" y="1485801"/>
                  <a:pt x="4430117" y="1488282"/>
                  <a:pt x="4435078" y="1488282"/>
                </a:cubicBezTo>
                <a:lnTo>
                  <a:pt x="4435078" y="1480840"/>
                </a:lnTo>
                <a:lnTo>
                  <a:pt x="4435078" y="1473399"/>
                </a:lnTo>
                <a:cubicBezTo>
                  <a:pt x="4440039" y="1478360"/>
                  <a:pt x="4442520" y="1479600"/>
                  <a:pt x="4442520" y="1477120"/>
                </a:cubicBezTo>
                <a:cubicBezTo>
                  <a:pt x="4442520" y="1474639"/>
                  <a:pt x="4442520" y="1470919"/>
                  <a:pt x="4442520" y="1465958"/>
                </a:cubicBezTo>
                <a:lnTo>
                  <a:pt x="4435078" y="1458516"/>
                </a:lnTo>
                <a:cubicBezTo>
                  <a:pt x="4435078" y="1463477"/>
                  <a:pt x="4432598" y="1463477"/>
                  <a:pt x="4427637" y="1458516"/>
                </a:cubicBezTo>
                <a:close/>
                <a:moveTo>
                  <a:pt x="3888135" y="1458516"/>
                </a:moveTo>
                <a:cubicBezTo>
                  <a:pt x="3885654" y="1458516"/>
                  <a:pt x="3884414" y="1460997"/>
                  <a:pt x="3884414" y="1465958"/>
                </a:cubicBezTo>
                <a:cubicBezTo>
                  <a:pt x="3889375" y="1465958"/>
                  <a:pt x="3891855" y="1465958"/>
                  <a:pt x="3891855" y="1465958"/>
                </a:cubicBezTo>
                <a:cubicBezTo>
                  <a:pt x="3896816" y="1460997"/>
                  <a:pt x="3898056" y="1458516"/>
                  <a:pt x="3895576" y="1458516"/>
                </a:cubicBezTo>
                <a:cubicBezTo>
                  <a:pt x="3893096" y="1458516"/>
                  <a:pt x="3890615" y="1458516"/>
                  <a:pt x="3888135" y="1458516"/>
                </a:cubicBezTo>
                <a:close/>
                <a:moveTo>
                  <a:pt x="3757910" y="1458516"/>
                </a:moveTo>
                <a:lnTo>
                  <a:pt x="3757910" y="1473399"/>
                </a:lnTo>
                <a:cubicBezTo>
                  <a:pt x="3762871" y="1468438"/>
                  <a:pt x="3767832" y="1465958"/>
                  <a:pt x="3772793" y="1465958"/>
                </a:cubicBezTo>
                <a:cubicBezTo>
                  <a:pt x="3777754" y="1465958"/>
                  <a:pt x="3780234" y="1463477"/>
                  <a:pt x="3780234" y="1458516"/>
                </a:cubicBezTo>
                <a:lnTo>
                  <a:pt x="3765351" y="1458516"/>
                </a:lnTo>
                <a:cubicBezTo>
                  <a:pt x="3765351" y="1463477"/>
                  <a:pt x="3762871" y="1463477"/>
                  <a:pt x="3757910" y="1458516"/>
                </a:cubicBezTo>
                <a:close/>
                <a:moveTo>
                  <a:pt x="5767090" y="1452935"/>
                </a:moveTo>
                <a:cubicBezTo>
                  <a:pt x="5765850" y="1452935"/>
                  <a:pt x="5764609" y="1453555"/>
                  <a:pt x="5763369" y="1454796"/>
                </a:cubicBezTo>
                <a:cubicBezTo>
                  <a:pt x="5760889" y="1457276"/>
                  <a:pt x="5759648" y="1458516"/>
                  <a:pt x="5759648" y="1458516"/>
                </a:cubicBezTo>
                <a:lnTo>
                  <a:pt x="5774531" y="1458516"/>
                </a:lnTo>
                <a:cubicBezTo>
                  <a:pt x="5774531" y="1458516"/>
                  <a:pt x="5773290" y="1457276"/>
                  <a:pt x="5770810" y="1454796"/>
                </a:cubicBezTo>
                <a:cubicBezTo>
                  <a:pt x="5769570" y="1453555"/>
                  <a:pt x="5768330" y="1452935"/>
                  <a:pt x="5767090" y="1452935"/>
                </a:cubicBezTo>
                <a:close/>
                <a:moveTo>
                  <a:pt x="6712148" y="1451075"/>
                </a:moveTo>
                <a:lnTo>
                  <a:pt x="6712148" y="1458516"/>
                </a:lnTo>
                <a:cubicBezTo>
                  <a:pt x="6712148" y="1458516"/>
                  <a:pt x="6709668" y="1458516"/>
                  <a:pt x="6704707" y="1458516"/>
                </a:cubicBezTo>
                <a:cubicBezTo>
                  <a:pt x="6704707" y="1453555"/>
                  <a:pt x="6707187" y="1451075"/>
                  <a:pt x="6712148" y="1451075"/>
                </a:cubicBezTo>
                <a:close/>
                <a:moveTo>
                  <a:pt x="5707558" y="1451075"/>
                </a:moveTo>
                <a:cubicBezTo>
                  <a:pt x="5702597" y="1451075"/>
                  <a:pt x="5700117" y="1453555"/>
                  <a:pt x="5700117" y="1458516"/>
                </a:cubicBezTo>
                <a:cubicBezTo>
                  <a:pt x="5695156" y="1458516"/>
                  <a:pt x="5692676" y="1458516"/>
                  <a:pt x="5692676" y="1458516"/>
                </a:cubicBezTo>
                <a:cubicBezTo>
                  <a:pt x="5692676" y="1458516"/>
                  <a:pt x="5692676" y="1460997"/>
                  <a:pt x="5692676" y="1465958"/>
                </a:cubicBezTo>
                <a:cubicBezTo>
                  <a:pt x="5687714" y="1470919"/>
                  <a:pt x="5687714" y="1473399"/>
                  <a:pt x="5692676" y="1473399"/>
                </a:cubicBezTo>
                <a:cubicBezTo>
                  <a:pt x="5692676" y="1468438"/>
                  <a:pt x="5693916" y="1465958"/>
                  <a:pt x="5696396" y="1465958"/>
                </a:cubicBezTo>
                <a:cubicBezTo>
                  <a:pt x="5698876" y="1465958"/>
                  <a:pt x="5702597" y="1465958"/>
                  <a:pt x="5707558" y="1465958"/>
                </a:cubicBezTo>
                <a:cubicBezTo>
                  <a:pt x="5712520" y="1465958"/>
                  <a:pt x="5715000" y="1465958"/>
                  <a:pt x="5715000" y="1465958"/>
                </a:cubicBezTo>
                <a:close/>
                <a:moveTo>
                  <a:pt x="5313164" y="1451075"/>
                </a:moveTo>
                <a:lnTo>
                  <a:pt x="5313164" y="1458516"/>
                </a:lnTo>
                <a:lnTo>
                  <a:pt x="5305722" y="1458516"/>
                </a:lnTo>
                <a:cubicBezTo>
                  <a:pt x="5305722" y="1453555"/>
                  <a:pt x="5308203" y="1451075"/>
                  <a:pt x="5313164" y="1451075"/>
                </a:cubicBezTo>
                <a:close/>
                <a:moveTo>
                  <a:pt x="4003477" y="1451075"/>
                </a:moveTo>
                <a:cubicBezTo>
                  <a:pt x="4003477" y="1451075"/>
                  <a:pt x="4005957" y="1453555"/>
                  <a:pt x="4010918" y="1458516"/>
                </a:cubicBezTo>
                <a:cubicBezTo>
                  <a:pt x="4015879" y="1463477"/>
                  <a:pt x="4020840" y="1465958"/>
                  <a:pt x="4025801" y="1465958"/>
                </a:cubicBezTo>
                <a:lnTo>
                  <a:pt x="4018359" y="1451075"/>
                </a:lnTo>
                <a:cubicBezTo>
                  <a:pt x="4008438" y="1451075"/>
                  <a:pt x="4003477" y="1451075"/>
                  <a:pt x="4003477" y="1451075"/>
                </a:cubicBezTo>
                <a:close/>
                <a:moveTo>
                  <a:pt x="5266655" y="1447354"/>
                </a:moveTo>
                <a:cubicBezTo>
                  <a:pt x="5265415" y="1447354"/>
                  <a:pt x="5263555" y="1448594"/>
                  <a:pt x="5261074" y="1451075"/>
                </a:cubicBezTo>
                <a:cubicBezTo>
                  <a:pt x="5261074" y="1451075"/>
                  <a:pt x="5259833" y="1452315"/>
                  <a:pt x="5257353" y="1454796"/>
                </a:cubicBezTo>
                <a:cubicBezTo>
                  <a:pt x="5254873" y="1457276"/>
                  <a:pt x="5251152" y="1458516"/>
                  <a:pt x="5246191" y="1458516"/>
                </a:cubicBezTo>
                <a:cubicBezTo>
                  <a:pt x="5246191" y="1458516"/>
                  <a:pt x="5241230" y="1460997"/>
                  <a:pt x="5231308" y="1465958"/>
                </a:cubicBezTo>
                <a:cubicBezTo>
                  <a:pt x="5236270" y="1465958"/>
                  <a:pt x="5241230" y="1465958"/>
                  <a:pt x="5246191" y="1465958"/>
                </a:cubicBezTo>
                <a:cubicBezTo>
                  <a:pt x="5251152" y="1465958"/>
                  <a:pt x="5254873" y="1464717"/>
                  <a:pt x="5257353" y="1462237"/>
                </a:cubicBezTo>
                <a:cubicBezTo>
                  <a:pt x="5259833" y="1459757"/>
                  <a:pt x="5262315" y="1457276"/>
                  <a:pt x="5264795" y="1454796"/>
                </a:cubicBezTo>
                <a:cubicBezTo>
                  <a:pt x="5267275" y="1452315"/>
                  <a:pt x="5268515" y="1451075"/>
                  <a:pt x="5268515" y="1451075"/>
                </a:cubicBezTo>
                <a:cubicBezTo>
                  <a:pt x="5268515" y="1448594"/>
                  <a:pt x="5267895" y="1447354"/>
                  <a:pt x="5266655" y="1447354"/>
                </a:cubicBezTo>
                <a:close/>
                <a:moveTo>
                  <a:pt x="6548437" y="1443633"/>
                </a:moveTo>
                <a:lnTo>
                  <a:pt x="6548437" y="1451075"/>
                </a:lnTo>
                <a:cubicBezTo>
                  <a:pt x="6548437" y="1451075"/>
                  <a:pt x="6545957" y="1451075"/>
                  <a:pt x="6540996" y="1451075"/>
                </a:cubicBezTo>
                <a:cubicBezTo>
                  <a:pt x="6540996" y="1446114"/>
                  <a:pt x="6543476" y="1443633"/>
                  <a:pt x="6548437" y="1443633"/>
                </a:cubicBezTo>
                <a:close/>
                <a:moveTo>
                  <a:pt x="5811738" y="1443633"/>
                </a:moveTo>
                <a:cubicBezTo>
                  <a:pt x="5801817" y="1448594"/>
                  <a:pt x="5796855" y="1452315"/>
                  <a:pt x="5796855" y="1454796"/>
                </a:cubicBezTo>
                <a:cubicBezTo>
                  <a:pt x="5796855" y="1457276"/>
                  <a:pt x="5796855" y="1458516"/>
                  <a:pt x="5796855" y="1458516"/>
                </a:cubicBezTo>
                <a:lnTo>
                  <a:pt x="5796855" y="1465958"/>
                </a:lnTo>
                <a:lnTo>
                  <a:pt x="5804297" y="1458516"/>
                </a:lnTo>
                <a:cubicBezTo>
                  <a:pt x="5809258" y="1458516"/>
                  <a:pt x="5812979" y="1459757"/>
                  <a:pt x="5815459" y="1462237"/>
                </a:cubicBezTo>
                <a:cubicBezTo>
                  <a:pt x="5817939" y="1464717"/>
                  <a:pt x="5820420" y="1463477"/>
                  <a:pt x="5822900" y="1458516"/>
                </a:cubicBezTo>
                <a:cubicBezTo>
                  <a:pt x="5825380" y="1453555"/>
                  <a:pt x="5824141" y="1451075"/>
                  <a:pt x="5819179" y="1451075"/>
                </a:cubicBezTo>
                <a:cubicBezTo>
                  <a:pt x="5814218" y="1451075"/>
                  <a:pt x="5811738" y="1448594"/>
                  <a:pt x="5811738" y="1443633"/>
                </a:cubicBezTo>
                <a:close/>
                <a:moveTo>
                  <a:pt x="5640586" y="1443633"/>
                </a:moveTo>
                <a:cubicBezTo>
                  <a:pt x="5640586" y="1443633"/>
                  <a:pt x="5639345" y="1446114"/>
                  <a:pt x="5636865" y="1451075"/>
                </a:cubicBezTo>
                <a:cubicBezTo>
                  <a:pt x="5634385" y="1456036"/>
                  <a:pt x="5630664" y="1458516"/>
                  <a:pt x="5625703" y="1458516"/>
                </a:cubicBezTo>
                <a:cubicBezTo>
                  <a:pt x="5605859" y="1458516"/>
                  <a:pt x="5590976" y="1468438"/>
                  <a:pt x="5581054" y="1488282"/>
                </a:cubicBezTo>
                <a:lnTo>
                  <a:pt x="5610820" y="1480840"/>
                </a:lnTo>
                <a:lnTo>
                  <a:pt x="5633144" y="1480840"/>
                </a:lnTo>
                <a:lnTo>
                  <a:pt x="5625703" y="1488282"/>
                </a:lnTo>
                <a:cubicBezTo>
                  <a:pt x="5625703" y="1483321"/>
                  <a:pt x="5620742" y="1483321"/>
                  <a:pt x="5610820" y="1488282"/>
                </a:cubicBezTo>
                <a:cubicBezTo>
                  <a:pt x="5605859" y="1493243"/>
                  <a:pt x="5600899" y="1495723"/>
                  <a:pt x="5595937" y="1495723"/>
                </a:cubicBezTo>
                <a:cubicBezTo>
                  <a:pt x="5590976" y="1495723"/>
                  <a:pt x="5588496" y="1495723"/>
                  <a:pt x="5588496" y="1495723"/>
                </a:cubicBezTo>
                <a:cubicBezTo>
                  <a:pt x="5583535" y="1495723"/>
                  <a:pt x="5581054" y="1495723"/>
                  <a:pt x="5581054" y="1495723"/>
                </a:cubicBezTo>
                <a:cubicBezTo>
                  <a:pt x="5581054" y="1495723"/>
                  <a:pt x="5581054" y="1498204"/>
                  <a:pt x="5581054" y="1503165"/>
                </a:cubicBezTo>
                <a:cubicBezTo>
                  <a:pt x="5586016" y="1508126"/>
                  <a:pt x="5593457" y="1508126"/>
                  <a:pt x="5603379" y="1503165"/>
                </a:cubicBezTo>
                <a:cubicBezTo>
                  <a:pt x="5608340" y="1498204"/>
                  <a:pt x="5612061" y="1496964"/>
                  <a:pt x="5614541" y="1499444"/>
                </a:cubicBezTo>
                <a:cubicBezTo>
                  <a:pt x="5617021" y="1501924"/>
                  <a:pt x="5615781" y="1505645"/>
                  <a:pt x="5610820" y="1510606"/>
                </a:cubicBezTo>
                <a:lnTo>
                  <a:pt x="5618261" y="1518047"/>
                </a:lnTo>
                <a:cubicBezTo>
                  <a:pt x="5623223" y="1513086"/>
                  <a:pt x="5626944" y="1509366"/>
                  <a:pt x="5629424" y="1506885"/>
                </a:cubicBezTo>
                <a:cubicBezTo>
                  <a:pt x="5631904" y="1504405"/>
                  <a:pt x="5633144" y="1505645"/>
                  <a:pt x="5633144" y="1510606"/>
                </a:cubicBezTo>
                <a:lnTo>
                  <a:pt x="5640586" y="1510606"/>
                </a:lnTo>
                <a:cubicBezTo>
                  <a:pt x="5640586" y="1505645"/>
                  <a:pt x="5645547" y="1500684"/>
                  <a:pt x="5655469" y="1495723"/>
                </a:cubicBezTo>
                <a:lnTo>
                  <a:pt x="5685234" y="1473399"/>
                </a:lnTo>
                <a:cubicBezTo>
                  <a:pt x="5685234" y="1468438"/>
                  <a:pt x="5685234" y="1465958"/>
                  <a:pt x="5685234" y="1465958"/>
                </a:cubicBezTo>
                <a:lnTo>
                  <a:pt x="5677793" y="1465958"/>
                </a:lnTo>
                <a:cubicBezTo>
                  <a:pt x="5672831" y="1465958"/>
                  <a:pt x="5667871" y="1465958"/>
                  <a:pt x="5662910" y="1465958"/>
                </a:cubicBezTo>
                <a:lnTo>
                  <a:pt x="5662910" y="1473399"/>
                </a:lnTo>
                <a:cubicBezTo>
                  <a:pt x="5667871" y="1473399"/>
                  <a:pt x="5669111" y="1474639"/>
                  <a:pt x="5666631" y="1477120"/>
                </a:cubicBezTo>
                <a:cubicBezTo>
                  <a:pt x="5664151" y="1479600"/>
                  <a:pt x="5659189" y="1479600"/>
                  <a:pt x="5651748" y="1477120"/>
                </a:cubicBezTo>
                <a:cubicBezTo>
                  <a:pt x="5644306" y="1474639"/>
                  <a:pt x="5640586" y="1470919"/>
                  <a:pt x="5640586" y="1465958"/>
                </a:cubicBezTo>
                <a:lnTo>
                  <a:pt x="5640586" y="1458516"/>
                </a:lnTo>
                <a:lnTo>
                  <a:pt x="5648027" y="1451075"/>
                </a:lnTo>
                <a:close/>
                <a:moveTo>
                  <a:pt x="4144863" y="1443633"/>
                </a:moveTo>
                <a:cubicBezTo>
                  <a:pt x="4144863" y="1448594"/>
                  <a:pt x="4147344" y="1451075"/>
                  <a:pt x="4152305" y="1451075"/>
                </a:cubicBezTo>
                <a:cubicBezTo>
                  <a:pt x="4157266" y="1451075"/>
                  <a:pt x="4159746" y="1448594"/>
                  <a:pt x="4159746" y="1443633"/>
                </a:cubicBezTo>
                <a:close/>
                <a:moveTo>
                  <a:pt x="4129981" y="1443633"/>
                </a:moveTo>
                <a:lnTo>
                  <a:pt x="4129981" y="1451075"/>
                </a:lnTo>
                <a:cubicBezTo>
                  <a:pt x="4134942" y="1456036"/>
                  <a:pt x="4137422" y="1456036"/>
                  <a:pt x="4137422" y="1451075"/>
                </a:cubicBezTo>
                <a:cubicBezTo>
                  <a:pt x="4137422" y="1446114"/>
                  <a:pt x="4134942" y="1443633"/>
                  <a:pt x="4129981" y="1443633"/>
                </a:cubicBezTo>
                <a:close/>
                <a:moveTo>
                  <a:pt x="3705820" y="1443633"/>
                </a:moveTo>
                <a:cubicBezTo>
                  <a:pt x="3695898" y="1443633"/>
                  <a:pt x="3693418" y="1446114"/>
                  <a:pt x="3698379" y="1451075"/>
                </a:cubicBezTo>
                <a:cubicBezTo>
                  <a:pt x="3698379" y="1451075"/>
                  <a:pt x="3700859" y="1451075"/>
                  <a:pt x="3705820" y="1451075"/>
                </a:cubicBezTo>
                <a:cubicBezTo>
                  <a:pt x="3710781" y="1446114"/>
                  <a:pt x="3713262" y="1443633"/>
                  <a:pt x="3713262" y="1443633"/>
                </a:cubicBezTo>
                <a:cubicBezTo>
                  <a:pt x="3713262" y="1443633"/>
                  <a:pt x="3710781" y="1443633"/>
                  <a:pt x="3705820" y="1443633"/>
                </a:cubicBezTo>
                <a:close/>
                <a:moveTo>
                  <a:pt x="3512344" y="1443633"/>
                </a:moveTo>
                <a:cubicBezTo>
                  <a:pt x="3507383" y="1443633"/>
                  <a:pt x="3504902" y="1446114"/>
                  <a:pt x="3504902" y="1451075"/>
                </a:cubicBezTo>
                <a:cubicBezTo>
                  <a:pt x="3504902" y="1451075"/>
                  <a:pt x="3503662" y="1452315"/>
                  <a:pt x="3501182" y="1454796"/>
                </a:cubicBezTo>
                <a:cubicBezTo>
                  <a:pt x="3498701" y="1457276"/>
                  <a:pt x="3497461" y="1458516"/>
                  <a:pt x="3497461" y="1458516"/>
                </a:cubicBezTo>
                <a:cubicBezTo>
                  <a:pt x="3482578" y="1458516"/>
                  <a:pt x="3477617" y="1463477"/>
                  <a:pt x="3482578" y="1473399"/>
                </a:cubicBezTo>
                <a:lnTo>
                  <a:pt x="3490019" y="1495723"/>
                </a:lnTo>
                <a:cubicBezTo>
                  <a:pt x="3494980" y="1500684"/>
                  <a:pt x="3499942" y="1503165"/>
                  <a:pt x="3504902" y="1503165"/>
                </a:cubicBezTo>
                <a:cubicBezTo>
                  <a:pt x="3509863" y="1503165"/>
                  <a:pt x="3512344" y="1503165"/>
                  <a:pt x="3512344" y="1503165"/>
                </a:cubicBezTo>
                <a:cubicBezTo>
                  <a:pt x="3512344" y="1488282"/>
                  <a:pt x="3509863" y="1480840"/>
                  <a:pt x="3504902" y="1480840"/>
                </a:cubicBezTo>
                <a:cubicBezTo>
                  <a:pt x="3504902" y="1480840"/>
                  <a:pt x="3504902" y="1483321"/>
                  <a:pt x="3504902" y="1488282"/>
                </a:cubicBezTo>
                <a:cubicBezTo>
                  <a:pt x="3504902" y="1493243"/>
                  <a:pt x="3504902" y="1495723"/>
                  <a:pt x="3504902" y="1495723"/>
                </a:cubicBezTo>
                <a:cubicBezTo>
                  <a:pt x="3499942" y="1495723"/>
                  <a:pt x="3497461" y="1495723"/>
                  <a:pt x="3497461" y="1495723"/>
                </a:cubicBezTo>
                <a:cubicBezTo>
                  <a:pt x="3497461" y="1495723"/>
                  <a:pt x="3497461" y="1493243"/>
                  <a:pt x="3497461" y="1488282"/>
                </a:cubicBezTo>
                <a:cubicBezTo>
                  <a:pt x="3497461" y="1483321"/>
                  <a:pt x="3494980" y="1480840"/>
                  <a:pt x="3490019" y="1480840"/>
                </a:cubicBezTo>
                <a:lnTo>
                  <a:pt x="3497461" y="1473399"/>
                </a:lnTo>
                <a:cubicBezTo>
                  <a:pt x="3497461" y="1468438"/>
                  <a:pt x="3497461" y="1464717"/>
                  <a:pt x="3497461" y="1462237"/>
                </a:cubicBezTo>
                <a:cubicBezTo>
                  <a:pt x="3497461" y="1459757"/>
                  <a:pt x="3502422" y="1458516"/>
                  <a:pt x="3512344" y="1458516"/>
                </a:cubicBezTo>
                <a:lnTo>
                  <a:pt x="3519785" y="1458516"/>
                </a:lnTo>
                <a:lnTo>
                  <a:pt x="3527226" y="1465958"/>
                </a:lnTo>
                <a:lnTo>
                  <a:pt x="3534668" y="1465958"/>
                </a:lnTo>
                <a:cubicBezTo>
                  <a:pt x="3534668" y="1456036"/>
                  <a:pt x="3529707" y="1451075"/>
                  <a:pt x="3519785" y="1451075"/>
                </a:cubicBezTo>
                <a:cubicBezTo>
                  <a:pt x="3519785" y="1451075"/>
                  <a:pt x="3518545" y="1451075"/>
                  <a:pt x="3516064" y="1451075"/>
                </a:cubicBezTo>
                <a:cubicBezTo>
                  <a:pt x="3513584" y="1451075"/>
                  <a:pt x="3512344" y="1448594"/>
                  <a:pt x="3512344" y="1443633"/>
                </a:cubicBezTo>
                <a:close/>
                <a:moveTo>
                  <a:pt x="3423048" y="1443633"/>
                </a:moveTo>
                <a:lnTo>
                  <a:pt x="3430489" y="1443633"/>
                </a:lnTo>
                <a:cubicBezTo>
                  <a:pt x="3425528" y="1448594"/>
                  <a:pt x="3423048" y="1451075"/>
                  <a:pt x="3423048" y="1451075"/>
                </a:cubicBezTo>
                <a:close/>
                <a:moveTo>
                  <a:pt x="2574727" y="1443633"/>
                </a:moveTo>
                <a:lnTo>
                  <a:pt x="2589610" y="1443633"/>
                </a:lnTo>
                <a:cubicBezTo>
                  <a:pt x="2589610" y="1443633"/>
                  <a:pt x="2587129" y="1444874"/>
                  <a:pt x="2582169" y="1447354"/>
                </a:cubicBezTo>
                <a:cubicBezTo>
                  <a:pt x="2577208" y="1449834"/>
                  <a:pt x="2572247" y="1451075"/>
                  <a:pt x="2567286" y="1451075"/>
                </a:cubicBezTo>
                <a:close/>
                <a:moveTo>
                  <a:pt x="5729883" y="1439913"/>
                </a:moveTo>
                <a:cubicBezTo>
                  <a:pt x="5727402" y="1439913"/>
                  <a:pt x="5724922" y="1441153"/>
                  <a:pt x="5722441" y="1443633"/>
                </a:cubicBezTo>
                <a:lnTo>
                  <a:pt x="5737324" y="1451075"/>
                </a:lnTo>
                <a:lnTo>
                  <a:pt x="5737324" y="1443633"/>
                </a:lnTo>
                <a:cubicBezTo>
                  <a:pt x="5734843" y="1441153"/>
                  <a:pt x="5732363" y="1439913"/>
                  <a:pt x="5729883" y="1439913"/>
                </a:cubicBezTo>
                <a:close/>
                <a:moveTo>
                  <a:pt x="6734472" y="1436192"/>
                </a:moveTo>
                <a:lnTo>
                  <a:pt x="6741913" y="1436192"/>
                </a:lnTo>
                <a:lnTo>
                  <a:pt x="6727031" y="1443633"/>
                </a:lnTo>
                <a:cubicBezTo>
                  <a:pt x="6727031" y="1443633"/>
                  <a:pt x="6729511" y="1441153"/>
                  <a:pt x="6734472" y="1436192"/>
                </a:cubicBezTo>
                <a:close/>
                <a:moveTo>
                  <a:pt x="5558730" y="1436192"/>
                </a:moveTo>
                <a:lnTo>
                  <a:pt x="5536406" y="1451075"/>
                </a:lnTo>
                <a:cubicBezTo>
                  <a:pt x="5536406" y="1460997"/>
                  <a:pt x="5538886" y="1463477"/>
                  <a:pt x="5543847" y="1458516"/>
                </a:cubicBezTo>
                <a:lnTo>
                  <a:pt x="5543847" y="1465958"/>
                </a:lnTo>
                <a:cubicBezTo>
                  <a:pt x="5538886" y="1465958"/>
                  <a:pt x="5533926" y="1468438"/>
                  <a:pt x="5528965" y="1473399"/>
                </a:cubicBezTo>
                <a:lnTo>
                  <a:pt x="5521523" y="1465958"/>
                </a:lnTo>
                <a:lnTo>
                  <a:pt x="5514082" y="1465958"/>
                </a:lnTo>
                <a:cubicBezTo>
                  <a:pt x="5504160" y="1470919"/>
                  <a:pt x="5499199" y="1473399"/>
                  <a:pt x="5499199" y="1473399"/>
                </a:cubicBezTo>
                <a:cubicBezTo>
                  <a:pt x="5494238" y="1473399"/>
                  <a:pt x="5491758" y="1475879"/>
                  <a:pt x="5491758" y="1480840"/>
                </a:cubicBezTo>
                <a:lnTo>
                  <a:pt x="5484316" y="1480840"/>
                </a:lnTo>
                <a:lnTo>
                  <a:pt x="5476875" y="1480840"/>
                </a:lnTo>
                <a:lnTo>
                  <a:pt x="5476875" y="1488282"/>
                </a:lnTo>
                <a:cubicBezTo>
                  <a:pt x="5481836" y="1488282"/>
                  <a:pt x="5486796" y="1485801"/>
                  <a:pt x="5491758" y="1480840"/>
                </a:cubicBezTo>
                <a:cubicBezTo>
                  <a:pt x="5491758" y="1485801"/>
                  <a:pt x="5491758" y="1488282"/>
                  <a:pt x="5491758" y="1488282"/>
                </a:cubicBezTo>
                <a:lnTo>
                  <a:pt x="5484316" y="1495723"/>
                </a:lnTo>
                <a:cubicBezTo>
                  <a:pt x="5489277" y="1490762"/>
                  <a:pt x="5496719" y="1488282"/>
                  <a:pt x="5506640" y="1488282"/>
                </a:cubicBezTo>
                <a:cubicBezTo>
                  <a:pt x="5506640" y="1483321"/>
                  <a:pt x="5510361" y="1480840"/>
                  <a:pt x="5517803" y="1480840"/>
                </a:cubicBezTo>
                <a:cubicBezTo>
                  <a:pt x="5525244" y="1480840"/>
                  <a:pt x="5528965" y="1480840"/>
                  <a:pt x="5528965" y="1480840"/>
                </a:cubicBezTo>
                <a:lnTo>
                  <a:pt x="5536406" y="1480840"/>
                </a:lnTo>
                <a:cubicBezTo>
                  <a:pt x="5541367" y="1475879"/>
                  <a:pt x="5545088" y="1473399"/>
                  <a:pt x="5547568" y="1473399"/>
                </a:cubicBezTo>
                <a:cubicBezTo>
                  <a:pt x="5550048" y="1473399"/>
                  <a:pt x="5551289" y="1473399"/>
                  <a:pt x="5551289" y="1473399"/>
                </a:cubicBezTo>
                <a:cubicBezTo>
                  <a:pt x="5556250" y="1473399"/>
                  <a:pt x="5566172" y="1469678"/>
                  <a:pt x="5581054" y="1462237"/>
                </a:cubicBezTo>
                <a:cubicBezTo>
                  <a:pt x="5595937" y="1454796"/>
                  <a:pt x="5603379" y="1451075"/>
                  <a:pt x="5603379" y="1451075"/>
                </a:cubicBezTo>
                <a:lnTo>
                  <a:pt x="5610820" y="1443633"/>
                </a:lnTo>
                <a:lnTo>
                  <a:pt x="5618261" y="1436192"/>
                </a:lnTo>
                <a:cubicBezTo>
                  <a:pt x="5613300" y="1436192"/>
                  <a:pt x="5605859" y="1441153"/>
                  <a:pt x="5595937" y="1451075"/>
                </a:cubicBezTo>
                <a:lnTo>
                  <a:pt x="5581054" y="1451075"/>
                </a:lnTo>
                <a:cubicBezTo>
                  <a:pt x="5576093" y="1451075"/>
                  <a:pt x="5573613" y="1452315"/>
                  <a:pt x="5573613" y="1454796"/>
                </a:cubicBezTo>
                <a:cubicBezTo>
                  <a:pt x="5573613" y="1457276"/>
                  <a:pt x="5571133" y="1458516"/>
                  <a:pt x="5566172" y="1458516"/>
                </a:cubicBezTo>
                <a:cubicBezTo>
                  <a:pt x="5561210" y="1458516"/>
                  <a:pt x="5561210" y="1456036"/>
                  <a:pt x="5566172" y="1451075"/>
                </a:cubicBezTo>
                <a:lnTo>
                  <a:pt x="5566172" y="1443633"/>
                </a:lnTo>
                <a:close/>
                <a:moveTo>
                  <a:pt x="5342929" y="1436192"/>
                </a:moveTo>
                <a:cubicBezTo>
                  <a:pt x="5333008" y="1451075"/>
                  <a:pt x="5323085" y="1456036"/>
                  <a:pt x="5313164" y="1451075"/>
                </a:cubicBezTo>
                <a:cubicBezTo>
                  <a:pt x="5308203" y="1451075"/>
                  <a:pt x="5305722" y="1451075"/>
                  <a:pt x="5305722" y="1451075"/>
                </a:cubicBezTo>
                <a:cubicBezTo>
                  <a:pt x="5300761" y="1456036"/>
                  <a:pt x="5293320" y="1458516"/>
                  <a:pt x="5283398" y="1458516"/>
                </a:cubicBezTo>
                <a:lnTo>
                  <a:pt x="5275957" y="1465958"/>
                </a:lnTo>
                <a:cubicBezTo>
                  <a:pt x="5275957" y="1470919"/>
                  <a:pt x="5274716" y="1473399"/>
                  <a:pt x="5272236" y="1473399"/>
                </a:cubicBezTo>
                <a:cubicBezTo>
                  <a:pt x="5269756" y="1473399"/>
                  <a:pt x="5268515" y="1475879"/>
                  <a:pt x="5268515" y="1480840"/>
                </a:cubicBezTo>
                <a:lnTo>
                  <a:pt x="5283398" y="1473399"/>
                </a:lnTo>
                <a:lnTo>
                  <a:pt x="5290840" y="1465958"/>
                </a:lnTo>
                <a:lnTo>
                  <a:pt x="5313164" y="1465958"/>
                </a:lnTo>
                <a:cubicBezTo>
                  <a:pt x="5313164" y="1465958"/>
                  <a:pt x="5318125" y="1463477"/>
                  <a:pt x="5328047" y="1458516"/>
                </a:cubicBezTo>
                <a:lnTo>
                  <a:pt x="5335488" y="1458516"/>
                </a:lnTo>
                <a:lnTo>
                  <a:pt x="5342929" y="1451075"/>
                </a:lnTo>
                <a:lnTo>
                  <a:pt x="5350371" y="1451075"/>
                </a:lnTo>
                <a:cubicBezTo>
                  <a:pt x="5350371" y="1446114"/>
                  <a:pt x="5352851" y="1442393"/>
                  <a:pt x="5357812" y="1439913"/>
                </a:cubicBezTo>
                <a:cubicBezTo>
                  <a:pt x="5362774" y="1437432"/>
                  <a:pt x="5365254" y="1436192"/>
                  <a:pt x="5365254" y="1436192"/>
                </a:cubicBezTo>
                <a:close/>
                <a:moveTo>
                  <a:pt x="4066729" y="1436192"/>
                </a:moveTo>
                <a:cubicBezTo>
                  <a:pt x="4064249" y="1436192"/>
                  <a:pt x="4063008" y="1437432"/>
                  <a:pt x="4063008" y="1439913"/>
                </a:cubicBezTo>
                <a:cubicBezTo>
                  <a:pt x="4063008" y="1442393"/>
                  <a:pt x="4065489" y="1443633"/>
                  <a:pt x="4070450" y="1443633"/>
                </a:cubicBezTo>
                <a:cubicBezTo>
                  <a:pt x="4070450" y="1438672"/>
                  <a:pt x="4069209" y="1436192"/>
                  <a:pt x="4066729" y="1436192"/>
                </a:cubicBezTo>
                <a:close/>
                <a:moveTo>
                  <a:pt x="3728144" y="1436192"/>
                </a:moveTo>
                <a:lnTo>
                  <a:pt x="3720703" y="1451075"/>
                </a:lnTo>
                <a:cubicBezTo>
                  <a:pt x="3715742" y="1451075"/>
                  <a:pt x="3712021" y="1451075"/>
                  <a:pt x="3709541" y="1451075"/>
                </a:cubicBezTo>
                <a:cubicBezTo>
                  <a:pt x="3707061" y="1451075"/>
                  <a:pt x="3707061" y="1452315"/>
                  <a:pt x="3709541" y="1454796"/>
                </a:cubicBezTo>
                <a:cubicBezTo>
                  <a:pt x="3712021" y="1457276"/>
                  <a:pt x="3719463" y="1456036"/>
                  <a:pt x="3731865" y="1451075"/>
                </a:cubicBezTo>
                <a:cubicBezTo>
                  <a:pt x="3744268" y="1446114"/>
                  <a:pt x="3750469" y="1442393"/>
                  <a:pt x="3750469" y="1439913"/>
                </a:cubicBezTo>
                <a:cubicBezTo>
                  <a:pt x="3750469" y="1437432"/>
                  <a:pt x="3747988" y="1436192"/>
                  <a:pt x="3743027" y="1436192"/>
                </a:cubicBezTo>
                <a:cubicBezTo>
                  <a:pt x="3738066" y="1441153"/>
                  <a:pt x="3735586" y="1442393"/>
                  <a:pt x="3735586" y="1439913"/>
                </a:cubicBezTo>
                <a:cubicBezTo>
                  <a:pt x="3735586" y="1437432"/>
                  <a:pt x="3733105" y="1436192"/>
                  <a:pt x="3728144" y="1436192"/>
                </a:cubicBezTo>
                <a:close/>
                <a:moveTo>
                  <a:pt x="3928132" y="1430611"/>
                </a:moveTo>
                <a:cubicBezTo>
                  <a:pt x="3927512" y="1430611"/>
                  <a:pt x="3926582" y="1431231"/>
                  <a:pt x="3925342" y="1432471"/>
                </a:cubicBezTo>
                <a:cubicBezTo>
                  <a:pt x="3922861" y="1434952"/>
                  <a:pt x="3921621" y="1437432"/>
                  <a:pt x="3921621" y="1439913"/>
                </a:cubicBezTo>
                <a:cubicBezTo>
                  <a:pt x="3921621" y="1442393"/>
                  <a:pt x="3922861" y="1442393"/>
                  <a:pt x="3925342" y="1439913"/>
                </a:cubicBezTo>
                <a:cubicBezTo>
                  <a:pt x="3927822" y="1437432"/>
                  <a:pt x="3929063" y="1434952"/>
                  <a:pt x="3929063" y="1432471"/>
                </a:cubicBezTo>
                <a:cubicBezTo>
                  <a:pt x="3929063" y="1431231"/>
                  <a:pt x="3928752" y="1430611"/>
                  <a:pt x="3928132" y="1430611"/>
                </a:cubicBezTo>
                <a:close/>
                <a:moveTo>
                  <a:pt x="5275957" y="1428751"/>
                </a:moveTo>
                <a:lnTo>
                  <a:pt x="5275957" y="1436192"/>
                </a:lnTo>
                <a:cubicBezTo>
                  <a:pt x="5280918" y="1436192"/>
                  <a:pt x="5283398" y="1433712"/>
                  <a:pt x="5283398" y="1428751"/>
                </a:cubicBezTo>
                <a:cubicBezTo>
                  <a:pt x="5278437" y="1428751"/>
                  <a:pt x="5275957" y="1428751"/>
                  <a:pt x="5275957" y="1428751"/>
                </a:cubicBezTo>
                <a:close/>
                <a:moveTo>
                  <a:pt x="5179219" y="1428751"/>
                </a:moveTo>
                <a:lnTo>
                  <a:pt x="5186660" y="1436192"/>
                </a:lnTo>
                <a:lnTo>
                  <a:pt x="5186660" y="1428751"/>
                </a:lnTo>
                <a:close/>
                <a:moveTo>
                  <a:pt x="5149453" y="1428751"/>
                </a:moveTo>
                <a:cubicBezTo>
                  <a:pt x="5149453" y="1433712"/>
                  <a:pt x="5150694" y="1438672"/>
                  <a:pt x="5153174" y="1443633"/>
                </a:cubicBezTo>
                <a:cubicBezTo>
                  <a:pt x="5155654" y="1448594"/>
                  <a:pt x="5156894" y="1451075"/>
                  <a:pt x="5156894" y="1451075"/>
                </a:cubicBezTo>
                <a:lnTo>
                  <a:pt x="5164336" y="1443633"/>
                </a:lnTo>
                <a:close/>
                <a:moveTo>
                  <a:pt x="3594199" y="1428751"/>
                </a:moveTo>
                <a:lnTo>
                  <a:pt x="3579316" y="1436192"/>
                </a:lnTo>
                <a:lnTo>
                  <a:pt x="3594199" y="1436192"/>
                </a:lnTo>
                <a:cubicBezTo>
                  <a:pt x="3594199" y="1436192"/>
                  <a:pt x="3594199" y="1433712"/>
                  <a:pt x="3594199" y="1428751"/>
                </a:cubicBezTo>
                <a:close/>
                <a:moveTo>
                  <a:pt x="3452812" y="1428751"/>
                </a:moveTo>
                <a:cubicBezTo>
                  <a:pt x="3452812" y="1428751"/>
                  <a:pt x="3452812" y="1431231"/>
                  <a:pt x="3452812" y="1436192"/>
                </a:cubicBezTo>
                <a:cubicBezTo>
                  <a:pt x="3447852" y="1436192"/>
                  <a:pt x="3446611" y="1434952"/>
                  <a:pt x="3449092" y="1432471"/>
                </a:cubicBezTo>
                <a:cubicBezTo>
                  <a:pt x="3451572" y="1429991"/>
                  <a:pt x="3452812" y="1428751"/>
                  <a:pt x="3452812" y="1428751"/>
                </a:cubicBezTo>
                <a:close/>
                <a:moveTo>
                  <a:pt x="2258467" y="1428751"/>
                </a:moveTo>
                <a:cubicBezTo>
                  <a:pt x="2260948" y="1428751"/>
                  <a:pt x="2262187" y="1431231"/>
                  <a:pt x="2262187" y="1436192"/>
                </a:cubicBezTo>
                <a:cubicBezTo>
                  <a:pt x="2262187" y="1441153"/>
                  <a:pt x="2262187" y="1443633"/>
                  <a:pt x="2262187" y="1443633"/>
                </a:cubicBezTo>
                <a:cubicBezTo>
                  <a:pt x="2262187" y="1443633"/>
                  <a:pt x="2260948" y="1442393"/>
                  <a:pt x="2258467" y="1439913"/>
                </a:cubicBezTo>
                <a:cubicBezTo>
                  <a:pt x="2255986" y="1437432"/>
                  <a:pt x="2254746" y="1434952"/>
                  <a:pt x="2254746" y="1432471"/>
                </a:cubicBezTo>
                <a:cubicBezTo>
                  <a:pt x="2254746" y="1429991"/>
                  <a:pt x="2255986" y="1428751"/>
                  <a:pt x="2258467" y="1428751"/>
                </a:cubicBezTo>
                <a:close/>
                <a:moveTo>
                  <a:pt x="6280547" y="1421309"/>
                </a:moveTo>
                <a:cubicBezTo>
                  <a:pt x="6280547" y="1421309"/>
                  <a:pt x="6283027" y="1421309"/>
                  <a:pt x="6287988" y="1421309"/>
                </a:cubicBezTo>
                <a:cubicBezTo>
                  <a:pt x="6287988" y="1421309"/>
                  <a:pt x="6287988" y="1422550"/>
                  <a:pt x="6287988" y="1425030"/>
                </a:cubicBezTo>
                <a:cubicBezTo>
                  <a:pt x="6287988" y="1427510"/>
                  <a:pt x="6287988" y="1428751"/>
                  <a:pt x="6287988" y="1428751"/>
                </a:cubicBezTo>
                <a:cubicBezTo>
                  <a:pt x="6292949" y="1428751"/>
                  <a:pt x="6295429" y="1426270"/>
                  <a:pt x="6295429" y="1421309"/>
                </a:cubicBezTo>
                <a:cubicBezTo>
                  <a:pt x="6295429" y="1421309"/>
                  <a:pt x="6297910" y="1421309"/>
                  <a:pt x="6302871" y="1421309"/>
                </a:cubicBezTo>
                <a:lnTo>
                  <a:pt x="6302871" y="1428751"/>
                </a:lnTo>
                <a:cubicBezTo>
                  <a:pt x="6297910" y="1433712"/>
                  <a:pt x="6295429" y="1433712"/>
                  <a:pt x="6295429" y="1428751"/>
                </a:cubicBezTo>
                <a:cubicBezTo>
                  <a:pt x="6290468" y="1428751"/>
                  <a:pt x="6287988" y="1429991"/>
                  <a:pt x="6287988" y="1432471"/>
                </a:cubicBezTo>
                <a:cubicBezTo>
                  <a:pt x="6287988" y="1434952"/>
                  <a:pt x="6287988" y="1436192"/>
                  <a:pt x="6287988" y="1436192"/>
                </a:cubicBezTo>
                <a:lnTo>
                  <a:pt x="6265664" y="1451075"/>
                </a:lnTo>
                <a:cubicBezTo>
                  <a:pt x="6255742" y="1456036"/>
                  <a:pt x="6249540" y="1459757"/>
                  <a:pt x="6247060" y="1462237"/>
                </a:cubicBezTo>
                <a:cubicBezTo>
                  <a:pt x="6244580" y="1464717"/>
                  <a:pt x="6240860" y="1467198"/>
                  <a:pt x="6235898" y="1469678"/>
                </a:cubicBezTo>
                <a:cubicBezTo>
                  <a:pt x="6230937" y="1472159"/>
                  <a:pt x="6228457" y="1473399"/>
                  <a:pt x="6228457" y="1473399"/>
                </a:cubicBezTo>
                <a:lnTo>
                  <a:pt x="6206133" y="1488282"/>
                </a:lnTo>
                <a:cubicBezTo>
                  <a:pt x="6201171" y="1493243"/>
                  <a:pt x="6198691" y="1493243"/>
                  <a:pt x="6198691" y="1488282"/>
                </a:cubicBezTo>
                <a:lnTo>
                  <a:pt x="6221015" y="1473399"/>
                </a:lnTo>
                <a:lnTo>
                  <a:pt x="6228457" y="1465958"/>
                </a:lnTo>
                <a:lnTo>
                  <a:pt x="6235898" y="1458516"/>
                </a:lnTo>
                <a:lnTo>
                  <a:pt x="6243340" y="1451075"/>
                </a:lnTo>
                <a:cubicBezTo>
                  <a:pt x="6248301" y="1451075"/>
                  <a:pt x="6252022" y="1449834"/>
                  <a:pt x="6254502" y="1447354"/>
                </a:cubicBezTo>
                <a:cubicBezTo>
                  <a:pt x="6256982" y="1444874"/>
                  <a:pt x="6260703" y="1441153"/>
                  <a:pt x="6265664" y="1436192"/>
                </a:cubicBezTo>
                <a:cubicBezTo>
                  <a:pt x="6275585" y="1431231"/>
                  <a:pt x="6280547" y="1426270"/>
                  <a:pt x="6280547" y="1421309"/>
                </a:cubicBezTo>
                <a:close/>
                <a:moveTo>
                  <a:pt x="6228457" y="1421309"/>
                </a:moveTo>
                <a:lnTo>
                  <a:pt x="6235898" y="1428751"/>
                </a:lnTo>
                <a:lnTo>
                  <a:pt x="6228457" y="1428751"/>
                </a:lnTo>
                <a:close/>
                <a:moveTo>
                  <a:pt x="5960566" y="1421309"/>
                </a:moveTo>
                <a:cubicBezTo>
                  <a:pt x="5965527" y="1421309"/>
                  <a:pt x="5968008" y="1422550"/>
                  <a:pt x="5968008" y="1425030"/>
                </a:cubicBezTo>
                <a:cubicBezTo>
                  <a:pt x="5968008" y="1427510"/>
                  <a:pt x="5971728" y="1428751"/>
                  <a:pt x="5979170" y="1428751"/>
                </a:cubicBezTo>
                <a:lnTo>
                  <a:pt x="5982890" y="1428751"/>
                </a:lnTo>
                <a:cubicBezTo>
                  <a:pt x="5982890" y="1433712"/>
                  <a:pt x="5981650" y="1436192"/>
                  <a:pt x="5979170" y="1436192"/>
                </a:cubicBezTo>
                <a:cubicBezTo>
                  <a:pt x="5976690" y="1436192"/>
                  <a:pt x="5972969" y="1438672"/>
                  <a:pt x="5968008" y="1443633"/>
                </a:cubicBezTo>
                <a:cubicBezTo>
                  <a:pt x="5963046" y="1443633"/>
                  <a:pt x="5959326" y="1444874"/>
                  <a:pt x="5956845" y="1447354"/>
                </a:cubicBezTo>
                <a:cubicBezTo>
                  <a:pt x="5954365" y="1449834"/>
                  <a:pt x="5953125" y="1448594"/>
                  <a:pt x="5953125" y="1443633"/>
                </a:cubicBezTo>
                <a:cubicBezTo>
                  <a:pt x="5953125" y="1438672"/>
                  <a:pt x="5955605" y="1436192"/>
                  <a:pt x="5960566" y="1436192"/>
                </a:cubicBezTo>
                <a:lnTo>
                  <a:pt x="5960566" y="1428751"/>
                </a:lnTo>
                <a:lnTo>
                  <a:pt x="5956845" y="1428751"/>
                </a:lnTo>
                <a:cubicBezTo>
                  <a:pt x="5959326" y="1428751"/>
                  <a:pt x="5960566" y="1426270"/>
                  <a:pt x="5960566" y="1421309"/>
                </a:cubicBezTo>
                <a:close/>
                <a:moveTo>
                  <a:pt x="5320605" y="1421309"/>
                </a:moveTo>
                <a:cubicBezTo>
                  <a:pt x="5315644" y="1421309"/>
                  <a:pt x="5315644" y="1423790"/>
                  <a:pt x="5320605" y="1428751"/>
                </a:cubicBezTo>
                <a:cubicBezTo>
                  <a:pt x="5325567" y="1428751"/>
                  <a:pt x="5328047" y="1427510"/>
                  <a:pt x="5328047" y="1425030"/>
                </a:cubicBezTo>
                <a:cubicBezTo>
                  <a:pt x="5328047" y="1422550"/>
                  <a:pt x="5325567" y="1421309"/>
                  <a:pt x="5320605" y="1421309"/>
                </a:cubicBezTo>
                <a:close/>
                <a:moveTo>
                  <a:pt x="3951387" y="1421309"/>
                </a:moveTo>
                <a:lnTo>
                  <a:pt x="3951387" y="1428751"/>
                </a:lnTo>
                <a:cubicBezTo>
                  <a:pt x="3946426" y="1428751"/>
                  <a:pt x="3943945" y="1428751"/>
                  <a:pt x="3943945" y="1428751"/>
                </a:cubicBezTo>
                <a:cubicBezTo>
                  <a:pt x="3943945" y="1428751"/>
                  <a:pt x="3943945" y="1431231"/>
                  <a:pt x="3943945" y="1436192"/>
                </a:cubicBezTo>
                <a:lnTo>
                  <a:pt x="3958828" y="1428751"/>
                </a:lnTo>
                <a:cubicBezTo>
                  <a:pt x="3958828" y="1423790"/>
                  <a:pt x="3958828" y="1421309"/>
                  <a:pt x="3958828" y="1421309"/>
                </a:cubicBezTo>
                <a:close/>
                <a:moveTo>
                  <a:pt x="3854649" y="1421309"/>
                </a:moveTo>
                <a:cubicBezTo>
                  <a:pt x="3849688" y="1426270"/>
                  <a:pt x="3847208" y="1428751"/>
                  <a:pt x="3847208" y="1428751"/>
                </a:cubicBezTo>
                <a:cubicBezTo>
                  <a:pt x="3852169" y="1433712"/>
                  <a:pt x="3854649" y="1433712"/>
                  <a:pt x="3854649" y="1428751"/>
                </a:cubicBezTo>
                <a:cubicBezTo>
                  <a:pt x="3854649" y="1428751"/>
                  <a:pt x="3854649" y="1426270"/>
                  <a:pt x="3854649" y="1421309"/>
                </a:cubicBezTo>
                <a:close/>
                <a:moveTo>
                  <a:pt x="5608960" y="1417588"/>
                </a:moveTo>
                <a:cubicBezTo>
                  <a:pt x="5607720" y="1417588"/>
                  <a:pt x="5605859" y="1418829"/>
                  <a:pt x="5603379" y="1421309"/>
                </a:cubicBezTo>
                <a:cubicBezTo>
                  <a:pt x="5598417" y="1421309"/>
                  <a:pt x="5595937" y="1421309"/>
                  <a:pt x="5595937" y="1421309"/>
                </a:cubicBezTo>
                <a:cubicBezTo>
                  <a:pt x="5595937" y="1421309"/>
                  <a:pt x="5593457" y="1421309"/>
                  <a:pt x="5588496" y="1421309"/>
                </a:cubicBezTo>
                <a:lnTo>
                  <a:pt x="5588496" y="1428751"/>
                </a:lnTo>
                <a:cubicBezTo>
                  <a:pt x="5583535" y="1433712"/>
                  <a:pt x="5581054" y="1436192"/>
                  <a:pt x="5581054" y="1436192"/>
                </a:cubicBezTo>
                <a:cubicBezTo>
                  <a:pt x="5576093" y="1441153"/>
                  <a:pt x="5576093" y="1443633"/>
                  <a:pt x="5581054" y="1443633"/>
                </a:cubicBezTo>
                <a:cubicBezTo>
                  <a:pt x="5586016" y="1443633"/>
                  <a:pt x="5593457" y="1441153"/>
                  <a:pt x="5603379" y="1436192"/>
                </a:cubicBezTo>
                <a:lnTo>
                  <a:pt x="5610820" y="1421309"/>
                </a:lnTo>
                <a:cubicBezTo>
                  <a:pt x="5610820" y="1418829"/>
                  <a:pt x="5610200" y="1417588"/>
                  <a:pt x="5608960" y="1417588"/>
                </a:cubicBezTo>
                <a:close/>
                <a:moveTo>
                  <a:pt x="3593269" y="1416658"/>
                </a:moveTo>
                <a:cubicBezTo>
                  <a:pt x="3591409" y="1417279"/>
                  <a:pt x="3589238" y="1418829"/>
                  <a:pt x="3586758" y="1421309"/>
                </a:cubicBezTo>
                <a:lnTo>
                  <a:pt x="3594199" y="1421309"/>
                </a:lnTo>
                <a:cubicBezTo>
                  <a:pt x="3599160" y="1421309"/>
                  <a:pt x="3600401" y="1420069"/>
                  <a:pt x="3597920" y="1417588"/>
                </a:cubicBezTo>
                <a:cubicBezTo>
                  <a:pt x="3596680" y="1416348"/>
                  <a:pt x="3595130" y="1416038"/>
                  <a:pt x="3593269" y="1416658"/>
                </a:cubicBezTo>
                <a:close/>
                <a:moveTo>
                  <a:pt x="5945683" y="1413868"/>
                </a:moveTo>
                <a:lnTo>
                  <a:pt x="5953125" y="1413868"/>
                </a:lnTo>
                <a:cubicBezTo>
                  <a:pt x="5948163" y="1413868"/>
                  <a:pt x="5945683" y="1416348"/>
                  <a:pt x="5945683" y="1421309"/>
                </a:cubicBezTo>
                <a:lnTo>
                  <a:pt x="5930801" y="1421309"/>
                </a:lnTo>
                <a:cubicBezTo>
                  <a:pt x="5930801" y="1421309"/>
                  <a:pt x="5935762" y="1418829"/>
                  <a:pt x="5945683" y="1413868"/>
                </a:cubicBezTo>
                <a:close/>
                <a:moveTo>
                  <a:pt x="5897314" y="1413868"/>
                </a:moveTo>
                <a:cubicBezTo>
                  <a:pt x="5899794" y="1413868"/>
                  <a:pt x="5901035" y="1416348"/>
                  <a:pt x="5901035" y="1421309"/>
                </a:cubicBezTo>
                <a:cubicBezTo>
                  <a:pt x="5896074" y="1421309"/>
                  <a:pt x="5893594" y="1420069"/>
                  <a:pt x="5893594" y="1417588"/>
                </a:cubicBezTo>
                <a:cubicBezTo>
                  <a:pt x="5893594" y="1415108"/>
                  <a:pt x="5894834" y="1413868"/>
                  <a:pt x="5897314" y="1413868"/>
                </a:cubicBezTo>
                <a:close/>
                <a:moveTo>
                  <a:pt x="5804297" y="1413868"/>
                </a:moveTo>
                <a:cubicBezTo>
                  <a:pt x="5804297" y="1418829"/>
                  <a:pt x="5803056" y="1421309"/>
                  <a:pt x="5800576" y="1421309"/>
                </a:cubicBezTo>
                <a:cubicBezTo>
                  <a:pt x="5798096" y="1421309"/>
                  <a:pt x="5796855" y="1421309"/>
                  <a:pt x="5796855" y="1421309"/>
                </a:cubicBezTo>
                <a:close/>
                <a:moveTo>
                  <a:pt x="5558730" y="1413868"/>
                </a:moveTo>
                <a:lnTo>
                  <a:pt x="5566172" y="1428751"/>
                </a:lnTo>
                <a:cubicBezTo>
                  <a:pt x="5571133" y="1433712"/>
                  <a:pt x="5573613" y="1433712"/>
                  <a:pt x="5573613" y="1428751"/>
                </a:cubicBezTo>
                <a:close/>
                <a:moveTo>
                  <a:pt x="5335488" y="1413868"/>
                </a:moveTo>
                <a:cubicBezTo>
                  <a:pt x="5335488" y="1418829"/>
                  <a:pt x="5335488" y="1421309"/>
                  <a:pt x="5335488" y="1421309"/>
                </a:cubicBezTo>
                <a:cubicBezTo>
                  <a:pt x="5335488" y="1421309"/>
                  <a:pt x="5337968" y="1421309"/>
                  <a:pt x="5342929" y="1421309"/>
                </a:cubicBezTo>
                <a:cubicBezTo>
                  <a:pt x="5342929" y="1421309"/>
                  <a:pt x="5344170" y="1420069"/>
                  <a:pt x="5346650" y="1417588"/>
                </a:cubicBezTo>
                <a:cubicBezTo>
                  <a:pt x="5349130" y="1415108"/>
                  <a:pt x="5347891" y="1413868"/>
                  <a:pt x="5342929" y="1413868"/>
                </a:cubicBezTo>
                <a:close/>
                <a:moveTo>
                  <a:pt x="4204395" y="1413868"/>
                </a:moveTo>
                <a:cubicBezTo>
                  <a:pt x="4204395" y="1418829"/>
                  <a:pt x="4201914" y="1421309"/>
                  <a:pt x="4196953" y="1421309"/>
                </a:cubicBezTo>
                <a:lnTo>
                  <a:pt x="4174629" y="1428751"/>
                </a:lnTo>
                <a:lnTo>
                  <a:pt x="4189512" y="1428751"/>
                </a:lnTo>
                <a:lnTo>
                  <a:pt x="4196953" y="1428751"/>
                </a:lnTo>
                <a:cubicBezTo>
                  <a:pt x="4196953" y="1428751"/>
                  <a:pt x="4199434" y="1427510"/>
                  <a:pt x="4204395" y="1425030"/>
                </a:cubicBezTo>
                <a:cubicBezTo>
                  <a:pt x="4209356" y="1422550"/>
                  <a:pt x="4211836" y="1418829"/>
                  <a:pt x="4211836" y="1413868"/>
                </a:cubicBezTo>
                <a:close/>
                <a:moveTo>
                  <a:pt x="4122539" y="1413868"/>
                </a:moveTo>
                <a:cubicBezTo>
                  <a:pt x="4112617" y="1413868"/>
                  <a:pt x="4107656" y="1418829"/>
                  <a:pt x="4107656" y="1428751"/>
                </a:cubicBezTo>
                <a:lnTo>
                  <a:pt x="4115098" y="1428751"/>
                </a:lnTo>
                <a:lnTo>
                  <a:pt x="4122539" y="1421309"/>
                </a:lnTo>
                <a:cubicBezTo>
                  <a:pt x="4127500" y="1421309"/>
                  <a:pt x="4129981" y="1421309"/>
                  <a:pt x="4129981" y="1421309"/>
                </a:cubicBezTo>
                <a:close/>
                <a:moveTo>
                  <a:pt x="4070450" y="1413868"/>
                </a:moveTo>
                <a:cubicBezTo>
                  <a:pt x="4070450" y="1418829"/>
                  <a:pt x="4071690" y="1421309"/>
                  <a:pt x="4074170" y="1421309"/>
                </a:cubicBezTo>
                <a:cubicBezTo>
                  <a:pt x="4076651" y="1421309"/>
                  <a:pt x="4080371" y="1421309"/>
                  <a:pt x="4085332" y="1421309"/>
                </a:cubicBezTo>
                <a:cubicBezTo>
                  <a:pt x="4085332" y="1416348"/>
                  <a:pt x="4085332" y="1413868"/>
                  <a:pt x="4085332" y="1413868"/>
                </a:cubicBezTo>
                <a:cubicBezTo>
                  <a:pt x="4085332" y="1413868"/>
                  <a:pt x="4082852" y="1413868"/>
                  <a:pt x="4077891" y="1413868"/>
                </a:cubicBezTo>
                <a:close/>
                <a:moveTo>
                  <a:pt x="4018359" y="1413868"/>
                </a:moveTo>
                <a:cubicBezTo>
                  <a:pt x="4013398" y="1413868"/>
                  <a:pt x="4010918" y="1416348"/>
                  <a:pt x="4010918" y="1421309"/>
                </a:cubicBezTo>
                <a:cubicBezTo>
                  <a:pt x="4015879" y="1421309"/>
                  <a:pt x="4018359" y="1421309"/>
                  <a:pt x="4018359" y="1421309"/>
                </a:cubicBezTo>
                <a:close/>
                <a:moveTo>
                  <a:pt x="3898367" y="1409217"/>
                </a:moveTo>
                <a:cubicBezTo>
                  <a:pt x="3897747" y="1408597"/>
                  <a:pt x="3896816" y="1408907"/>
                  <a:pt x="3895576" y="1410147"/>
                </a:cubicBezTo>
                <a:cubicBezTo>
                  <a:pt x="3893096" y="1412627"/>
                  <a:pt x="3894336" y="1413868"/>
                  <a:pt x="3899297" y="1413868"/>
                </a:cubicBezTo>
                <a:cubicBezTo>
                  <a:pt x="3899297" y="1411387"/>
                  <a:pt x="3898987" y="1409837"/>
                  <a:pt x="3898367" y="1409217"/>
                </a:cubicBezTo>
                <a:close/>
                <a:moveTo>
                  <a:pt x="6302871" y="1406426"/>
                </a:moveTo>
                <a:cubicBezTo>
                  <a:pt x="6302871" y="1406426"/>
                  <a:pt x="6305351" y="1406426"/>
                  <a:pt x="6310312" y="1406426"/>
                </a:cubicBezTo>
                <a:lnTo>
                  <a:pt x="6310312" y="1413868"/>
                </a:lnTo>
                <a:close/>
                <a:moveTo>
                  <a:pt x="5811738" y="1406426"/>
                </a:moveTo>
                <a:lnTo>
                  <a:pt x="5819179" y="1406426"/>
                </a:lnTo>
                <a:lnTo>
                  <a:pt x="5811738" y="1413868"/>
                </a:lnTo>
                <a:cubicBezTo>
                  <a:pt x="5811738" y="1408907"/>
                  <a:pt x="5811738" y="1406426"/>
                  <a:pt x="5811738" y="1406426"/>
                </a:cubicBezTo>
                <a:close/>
                <a:moveTo>
                  <a:pt x="5796855" y="1406426"/>
                </a:moveTo>
                <a:cubicBezTo>
                  <a:pt x="5796855" y="1411387"/>
                  <a:pt x="5795615" y="1413868"/>
                  <a:pt x="5793135" y="1413868"/>
                </a:cubicBezTo>
                <a:cubicBezTo>
                  <a:pt x="5790654" y="1413868"/>
                  <a:pt x="5790654" y="1412627"/>
                  <a:pt x="5793135" y="1410147"/>
                </a:cubicBezTo>
                <a:cubicBezTo>
                  <a:pt x="5795615" y="1407667"/>
                  <a:pt x="5796855" y="1406426"/>
                  <a:pt x="5796855" y="1406426"/>
                </a:cubicBezTo>
                <a:close/>
                <a:moveTo>
                  <a:pt x="5722441" y="1406426"/>
                </a:moveTo>
                <a:cubicBezTo>
                  <a:pt x="5727402" y="1411387"/>
                  <a:pt x="5727402" y="1413868"/>
                  <a:pt x="5722441" y="1413868"/>
                </a:cubicBezTo>
                <a:lnTo>
                  <a:pt x="5707558" y="1413868"/>
                </a:lnTo>
                <a:cubicBezTo>
                  <a:pt x="5707558" y="1408907"/>
                  <a:pt x="5712520" y="1406426"/>
                  <a:pt x="5722441" y="1406426"/>
                </a:cubicBezTo>
                <a:close/>
                <a:moveTo>
                  <a:pt x="5357812" y="1406426"/>
                </a:moveTo>
                <a:lnTo>
                  <a:pt x="5365254" y="1413868"/>
                </a:lnTo>
                <a:cubicBezTo>
                  <a:pt x="5370215" y="1408907"/>
                  <a:pt x="5370215" y="1406426"/>
                  <a:pt x="5365254" y="1406426"/>
                </a:cubicBezTo>
                <a:cubicBezTo>
                  <a:pt x="5365254" y="1406426"/>
                  <a:pt x="5362774" y="1406426"/>
                  <a:pt x="5357812" y="1406426"/>
                </a:cubicBezTo>
                <a:close/>
                <a:moveTo>
                  <a:pt x="5246191" y="1406426"/>
                </a:moveTo>
                <a:cubicBezTo>
                  <a:pt x="5246191" y="1411387"/>
                  <a:pt x="5248671" y="1412627"/>
                  <a:pt x="5253633" y="1410147"/>
                </a:cubicBezTo>
                <a:cubicBezTo>
                  <a:pt x="5258594" y="1407667"/>
                  <a:pt x="5261074" y="1406426"/>
                  <a:pt x="5261074" y="1406426"/>
                </a:cubicBezTo>
                <a:close/>
                <a:moveTo>
                  <a:pt x="4955976" y="1406426"/>
                </a:moveTo>
                <a:cubicBezTo>
                  <a:pt x="4951015" y="1411387"/>
                  <a:pt x="4948535" y="1413868"/>
                  <a:pt x="4948535" y="1413868"/>
                </a:cubicBezTo>
                <a:lnTo>
                  <a:pt x="4955976" y="1413868"/>
                </a:lnTo>
                <a:close/>
                <a:moveTo>
                  <a:pt x="4539258" y="1406426"/>
                </a:moveTo>
                <a:lnTo>
                  <a:pt x="4539258" y="1413868"/>
                </a:lnTo>
                <a:cubicBezTo>
                  <a:pt x="4544219" y="1413868"/>
                  <a:pt x="4546699" y="1411387"/>
                  <a:pt x="4546699" y="1406426"/>
                </a:cubicBezTo>
                <a:close/>
                <a:moveTo>
                  <a:pt x="4427637" y="1406426"/>
                </a:moveTo>
                <a:cubicBezTo>
                  <a:pt x="4427637" y="1411387"/>
                  <a:pt x="4428877" y="1413868"/>
                  <a:pt x="4431357" y="1413868"/>
                </a:cubicBezTo>
                <a:cubicBezTo>
                  <a:pt x="4433838" y="1413868"/>
                  <a:pt x="4435078" y="1412627"/>
                  <a:pt x="4435078" y="1410147"/>
                </a:cubicBezTo>
                <a:cubicBezTo>
                  <a:pt x="4435078" y="1407667"/>
                  <a:pt x="4432598" y="1406426"/>
                  <a:pt x="4427637" y="1406426"/>
                </a:cubicBezTo>
                <a:close/>
                <a:moveTo>
                  <a:pt x="4222998" y="1406426"/>
                </a:moveTo>
                <a:cubicBezTo>
                  <a:pt x="4220518" y="1406426"/>
                  <a:pt x="4219277" y="1408907"/>
                  <a:pt x="4219277" y="1413868"/>
                </a:cubicBezTo>
                <a:cubicBezTo>
                  <a:pt x="4214316" y="1418829"/>
                  <a:pt x="4211836" y="1421309"/>
                  <a:pt x="4211836" y="1421309"/>
                </a:cubicBezTo>
                <a:cubicBezTo>
                  <a:pt x="4211836" y="1421309"/>
                  <a:pt x="4214316" y="1421309"/>
                  <a:pt x="4219277" y="1421309"/>
                </a:cubicBezTo>
                <a:cubicBezTo>
                  <a:pt x="4224238" y="1421309"/>
                  <a:pt x="4227959" y="1420069"/>
                  <a:pt x="4230440" y="1417588"/>
                </a:cubicBezTo>
                <a:cubicBezTo>
                  <a:pt x="4232920" y="1415108"/>
                  <a:pt x="4232920" y="1412627"/>
                  <a:pt x="4230440" y="1410147"/>
                </a:cubicBezTo>
                <a:cubicBezTo>
                  <a:pt x="4227959" y="1407667"/>
                  <a:pt x="4225478" y="1406426"/>
                  <a:pt x="4222998" y="1406426"/>
                </a:cubicBezTo>
                <a:close/>
                <a:moveTo>
                  <a:pt x="3988594" y="1406426"/>
                </a:moveTo>
                <a:cubicBezTo>
                  <a:pt x="3983633" y="1411387"/>
                  <a:pt x="3978672" y="1413868"/>
                  <a:pt x="3973711" y="1413868"/>
                </a:cubicBezTo>
                <a:lnTo>
                  <a:pt x="3973711" y="1421309"/>
                </a:lnTo>
                <a:lnTo>
                  <a:pt x="3981152" y="1421309"/>
                </a:lnTo>
                <a:lnTo>
                  <a:pt x="3988594" y="1413868"/>
                </a:lnTo>
                <a:cubicBezTo>
                  <a:pt x="3993555" y="1413868"/>
                  <a:pt x="3996035" y="1411387"/>
                  <a:pt x="3996035" y="1406426"/>
                </a:cubicBezTo>
                <a:close/>
                <a:moveTo>
                  <a:pt x="3281660" y="1406426"/>
                </a:moveTo>
                <a:lnTo>
                  <a:pt x="3289101" y="1413868"/>
                </a:lnTo>
                <a:lnTo>
                  <a:pt x="3289101" y="1421309"/>
                </a:lnTo>
                <a:cubicBezTo>
                  <a:pt x="3279179" y="1411387"/>
                  <a:pt x="3276699" y="1406426"/>
                  <a:pt x="3281660" y="1406426"/>
                </a:cubicBezTo>
                <a:close/>
                <a:moveTo>
                  <a:pt x="6086140" y="1401776"/>
                </a:moveTo>
                <a:cubicBezTo>
                  <a:pt x="6088001" y="1402396"/>
                  <a:pt x="6089551" y="1403946"/>
                  <a:pt x="6090791" y="1406426"/>
                </a:cubicBezTo>
                <a:cubicBezTo>
                  <a:pt x="6093271" y="1411387"/>
                  <a:pt x="6094511" y="1416348"/>
                  <a:pt x="6094511" y="1421309"/>
                </a:cubicBezTo>
                <a:cubicBezTo>
                  <a:pt x="6094511" y="1426270"/>
                  <a:pt x="6093271" y="1428751"/>
                  <a:pt x="6090791" y="1428751"/>
                </a:cubicBezTo>
                <a:cubicBezTo>
                  <a:pt x="6088311" y="1428751"/>
                  <a:pt x="6085829" y="1428751"/>
                  <a:pt x="6083349" y="1428751"/>
                </a:cubicBezTo>
                <a:cubicBezTo>
                  <a:pt x="6080869" y="1428751"/>
                  <a:pt x="6078388" y="1429991"/>
                  <a:pt x="6075908" y="1432471"/>
                </a:cubicBezTo>
                <a:cubicBezTo>
                  <a:pt x="6073428" y="1434952"/>
                  <a:pt x="6069707" y="1436192"/>
                  <a:pt x="6064746" y="1436192"/>
                </a:cubicBezTo>
                <a:lnTo>
                  <a:pt x="6057304" y="1436192"/>
                </a:lnTo>
                <a:lnTo>
                  <a:pt x="6049863" y="1443633"/>
                </a:lnTo>
                <a:lnTo>
                  <a:pt x="6049863" y="1428751"/>
                </a:lnTo>
                <a:cubicBezTo>
                  <a:pt x="6054824" y="1428751"/>
                  <a:pt x="6057304" y="1426270"/>
                  <a:pt x="6057304" y="1421309"/>
                </a:cubicBezTo>
                <a:lnTo>
                  <a:pt x="6072187" y="1421309"/>
                </a:lnTo>
                <a:lnTo>
                  <a:pt x="6079629" y="1413868"/>
                </a:lnTo>
                <a:cubicBezTo>
                  <a:pt x="6074667" y="1408907"/>
                  <a:pt x="6074667" y="1405186"/>
                  <a:pt x="6079629" y="1402706"/>
                </a:cubicBezTo>
                <a:cubicBezTo>
                  <a:pt x="6082109" y="1401466"/>
                  <a:pt x="6084280" y="1401155"/>
                  <a:pt x="6086140" y="1401776"/>
                </a:cubicBezTo>
                <a:close/>
                <a:moveTo>
                  <a:pt x="6771679" y="1398985"/>
                </a:moveTo>
                <a:cubicBezTo>
                  <a:pt x="6776641" y="1398985"/>
                  <a:pt x="6776641" y="1406426"/>
                  <a:pt x="6771679" y="1421309"/>
                </a:cubicBezTo>
                <a:lnTo>
                  <a:pt x="6749355" y="1428751"/>
                </a:lnTo>
                <a:close/>
                <a:moveTo>
                  <a:pt x="6444258" y="1398985"/>
                </a:moveTo>
                <a:lnTo>
                  <a:pt x="6459140" y="1406426"/>
                </a:lnTo>
                <a:cubicBezTo>
                  <a:pt x="6449219" y="1406426"/>
                  <a:pt x="6441777" y="1408907"/>
                  <a:pt x="6436816" y="1413868"/>
                </a:cubicBezTo>
                <a:cubicBezTo>
                  <a:pt x="6431855" y="1418829"/>
                  <a:pt x="6429375" y="1421309"/>
                  <a:pt x="6429375" y="1421309"/>
                </a:cubicBezTo>
                <a:cubicBezTo>
                  <a:pt x="6424413" y="1421309"/>
                  <a:pt x="6419453" y="1421309"/>
                  <a:pt x="6414492" y="1421309"/>
                </a:cubicBezTo>
                <a:cubicBezTo>
                  <a:pt x="6414492" y="1416348"/>
                  <a:pt x="6415733" y="1413868"/>
                  <a:pt x="6418213" y="1413868"/>
                </a:cubicBezTo>
                <a:cubicBezTo>
                  <a:pt x="6420693" y="1413868"/>
                  <a:pt x="6429375" y="1408907"/>
                  <a:pt x="6444258" y="1398985"/>
                </a:cubicBezTo>
                <a:close/>
                <a:moveTo>
                  <a:pt x="4494610" y="1398985"/>
                </a:moveTo>
                <a:lnTo>
                  <a:pt x="4487169" y="1406426"/>
                </a:lnTo>
                <a:cubicBezTo>
                  <a:pt x="4492130" y="1406426"/>
                  <a:pt x="4494610" y="1406426"/>
                  <a:pt x="4494610" y="1406426"/>
                </a:cubicBezTo>
                <a:cubicBezTo>
                  <a:pt x="4494610" y="1401465"/>
                  <a:pt x="4494610" y="1398985"/>
                  <a:pt x="4494610" y="1398985"/>
                </a:cubicBezTo>
                <a:close/>
                <a:moveTo>
                  <a:pt x="3914180" y="1398985"/>
                </a:moveTo>
                <a:cubicBezTo>
                  <a:pt x="3909219" y="1398985"/>
                  <a:pt x="3905498" y="1400225"/>
                  <a:pt x="3903018" y="1402706"/>
                </a:cubicBezTo>
                <a:cubicBezTo>
                  <a:pt x="3900537" y="1405186"/>
                  <a:pt x="3900537" y="1407667"/>
                  <a:pt x="3903018" y="1410147"/>
                </a:cubicBezTo>
                <a:cubicBezTo>
                  <a:pt x="3905498" y="1412627"/>
                  <a:pt x="3909219" y="1411387"/>
                  <a:pt x="3914180" y="1406426"/>
                </a:cubicBezTo>
                <a:cubicBezTo>
                  <a:pt x="3919141" y="1401465"/>
                  <a:pt x="3919141" y="1398985"/>
                  <a:pt x="3914180" y="1398985"/>
                </a:cubicBezTo>
                <a:close/>
                <a:moveTo>
                  <a:pt x="3437930" y="1398985"/>
                </a:moveTo>
                <a:cubicBezTo>
                  <a:pt x="3442891" y="1398985"/>
                  <a:pt x="3445371" y="1398985"/>
                  <a:pt x="3445371" y="1398985"/>
                </a:cubicBezTo>
                <a:cubicBezTo>
                  <a:pt x="3445371" y="1398985"/>
                  <a:pt x="3445371" y="1401465"/>
                  <a:pt x="3445371" y="1406426"/>
                </a:cubicBezTo>
                <a:lnTo>
                  <a:pt x="3437930" y="1406426"/>
                </a:lnTo>
                <a:cubicBezTo>
                  <a:pt x="3432970" y="1406426"/>
                  <a:pt x="3430489" y="1406426"/>
                  <a:pt x="3430489" y="1406426"/>
                </a:cubicBezTo>
                <a:cubicBezTo>
                  <a:pt x="3430489" y="1406426"/>
                  <a:pt x="3432970" y="1403946"/>
                  <a:pt x="3437930" y="1398985"/>
                </a:cubicBezTo>
                <a:close/>
                <a:moveTo>
                  <a:pt x="3147715" y="1398985"/>
                </a:moveTo>
                <a:lnTo>
                  <a:pt x="3155156" y="1398985"/>
                </a:lnTo>
                <a:lnTo>
                  <a:pt x="3147715" y="1413868"/>
                </a:lnTo>
                <a:cubicBezTo>
                  <a:pt x="3142754" y="1418829"/>
                  <a:pt x="3140273" y="1417588"/>
                  <a:pt x="3140273" y="1410147"/>
                </a:cubicBezTo>
                <a:cubicBezTo>
                  <a:pt x="3140273" y="1402706"/>
                  <a:pt x="3142754" y="1398985"/>
                  <a:pt x="3147715" y="1398985"/>
                </a:cubicBezTo>
                <a:close/>
                <a:moveTo>
                  <a:pt x="5830342" y="1391544"/>
                </a:moveTo>
                <a:cubicBezTo>
                  <a:pt x="5837783" y="1391544"/>
                  <a:pt x="5839024" y="1394024"/>
                  <a:pt x="5834062" y="1398985"/>
                </a:cubicBezTo>
                <a:lnTo>
                  <a:pt x="5819179" y="1398985"/>
                </a:lnTo>
                <a:cubicBezTo>
                  <a:pt x="5819179" y="1398985"/>
                  <a:pt x="5816699" y="1398985"/>
                  <a:pt x="5811738" y="1398985"/>
                </a:cubicBezTo>
                <a:cubicBezTo>
                  <a:pt x="5816699" y="1394024"/>
                  <a:pt x="5822900" y="1391544"/>
                  <a:pt x="5830342" y="1391544"/>
                </a:cubicBezTo>
                <a:close/>
                <a:moveTo>
                  <a:pt x="5350371" y="1391544"/>
                </a:moveTo>
                <a:cubicBezTo>
                  <a:pt x="5350371" y="1391544"/>
                  <a:pt x="5350371" y="1394024"/>
                  <a:pt x="5350371" y="1398985"/>
                </a:cubicBezTo>
                <a:cubicBezTo>
                  <a:pt x="5350371" y="1398985"/>
                  <a:pt x="5352851" y="1398985"/>
                  <a:pt x="5357812" y="1398985"/>
                </a:cubicBezTo>
                <a:close/>
                <a:moveTo>
                  <a:pt x="4680645" y="1391544"/>
                </a:moveTo>
                <a:cubicBezTo>
                  <a:pt x="4680645" y="1396505"/>
                  <a:pt x="4680645" y="1398985"/>
                  <a:pt x="4680645" y="1398985"/>
                </a:cubicBezTo>
                <a:cubicBezTo>
                  <a:pt x="4685606" y="1398985"/>
                  <a:pt x="4688086" y="1396505"/>
                  <a:pt x="4688086" y="1391544"/>
                </a:cubicBezTo>
                <a:close/>
                <a:moveTo>
                  <a:pt x="4263926" y="1391544"/>
                </a:moveTo>
                <a:cubicBezTo>
                  <a:pt x="4263926" y="1396505"/>
                  <a:pt x="4263926" y="1398985"/>
                  <a:pt x="4263926" y="1398985"/>
                </a:cubicBezTo>
                <a:cubicBezTo>
                  <a:pt x="4268887" y="1403946"/>
                  <a:pt x="4271368" y="1405186"/>
                  <a:pt x="4271368" y="1402706"/>
                </a:cubicBezTo>
                <a:cubicBezTo>
                  <a:pt x="4271368" y="1400225"/>
                  <a:pt x="4273848" y="1398985"/>
                  <a:pt x="4278809" y="1398985"/>
                </a:cubicBezTo>
                <a:cubicBezTo>
                  <a:pt x="4278809" y="1398985"/>
                  <a:pt x="4278809" y="1396505"/>
                  <a:pt x="4278809" y="1391544"/>
                </a:cubicBezTo>
                <a:cubicBezTo>
                  <a:pt x="4273848" y="1391544"/>
                  <a:pt x="4268887" y="1391544"/>
                  <a:pt x="4263926" y="1391544"/>
                </a:cubicBezTo>
                <a:close/>
                <a:moveTo>
                  <a:pt x="4249044" y="1391544"/>
                </a:moveTo>
                <a:cubicBezTo>
                  <a:pt x="4244082" y="1391544"/>
                  <a:pt x="4240361" y="1392784"/>
                  <a:pt x="4237881" y="1395264"/>
                </a:cubicBezTo>
                <a:cubicBezTo>
                  <a:pt x="4235401" y="1397745"/>
                  <a:pt x="4234160" y="1401465"/>
                  <a:pt x="4234160" y="1406426"/>
                </a:cubicBezTo>
                <a:cubicBezTo>
                  <a:pt x="4234160" y="1411387"/>
                  <a:pt x="4239121" y="1411387"/>
                  <a:pt x="4249044" y="1406426"/>
                </a:cubicBezTo>
                <a:close/>
                <a:moveTo>
                  <a:pt x="4022080" y="1391544"/>
                </a:moveTo>
                <a:cubicBezTo>
                  <a:pt x="4019600" y="1391544"/>
                  <a:pt x="4018359" y="1392784"/>
                  <a:pt x="4018359" y="1395264"/>
                </a:cubicBezTo>
                <a:cubicBezTo>
                  <a:pt x="4018359" y="1397745"/>
                  <a:pt x="4020840" y="1398985"/>
                  <a:pt x="4025801" y="1398985"/>
                </a:cubicBezTo>
                <a:cubicBezTo>
                  <a:pt x="4025801" y="1394024"/>
                  <a:pt x="4024561" y="1391544"/>
                  <a:pt x="4022080" y="1391544"/>
                </a:cubicBezTo>
                <a:close/>
                <a:moveTo>
                  <a:pt x="3958828" y="1391544"/>
                </a:moveTo>
                <a:lnTo>
                  <a:pt x="3958828" y="1398985"/>
                </a:lnTo>
                <a:lnTo>
                  <a:pt x="3966270" y="1398985"/>
                </a:lnTo>
                <a:close/>
                <a:moveTo>
                  <a:pt x="3824883" y="1391544"/>
                </a:moveTo>
                <a:lnTo>
                  <a:pt x="3832325" y="1398985"/>
                </a:lnTo>
                <a:lnTo>
                  <a:pt x="3839766" y="1391544"/>
                </a:lnTo>
                <a:close/>
                <a:moveTo>
                  <a:pt x="5752207" y="1384102"/>
                </a:moveTo>
                <a:cubicBezTo>
                  <a:pt x="5757168" y="1384102"/>
                  <a:pt x="5760889" y="1384102"/>
                  <a:pt x="5763369" y="1384102"/>
                </a:cubicBezTo>
                <a:lnTo>
                  <a:pt x="5759648" y="1391544"/>
                </a:lnTo>
                <a:cubicBezTo>
                  <a:pt x="5754687" y="1396505"/>
                  <a:pt x="5750966" y="1397745"/>
                  <a:pt x="5748486" y="1395264"/>
                </a:cubicBezTo>
                <a:cubicBezTo>
                  <a:pt x="5746006" y="1392784"/>
                  <a:pt x="5744765" y="1394024"/>
                  <a:pt x="5744765" y="1398985"/>
                </a:cubicBezTo>
                <a:lnTo>
                  <a:pt x="5737324" y="1398985"/>
                </a:lnTo>
                <a:cubicBezTo>
                  <a:pt x="5742285" y="1394024"/>
                  <a:pt x="5747245" y="1389063"/>
                  <a:pt x="5752207" y="1384102"/>
                </a:cubicBezTo>
                <a:close/>
                <a:moveTo>
                  <a:pt x="5365254" y="1384102"/>
                </a:moveTo>
                <a:cubicBezTo>
                  <a:pt x="5365254" y="1389063"/>
                  <a:pt x="5365254" y="1394024"/>
                  <a:pt x="5365254" y="1398985"/>
                </a:cubicBezTo>
                <a:lnTo>
                  <a:pt x="5372695" y="1391544"/>
                </a:lnTo>
                <a:close/>
                <a:moveTo>
                  <a:pt x="5290840" y="1384102"/>
                </a:moveTo>
                <a:lnTo>
                  <a:pt x="5283398" y="1391544"/>
                </a:lnTo>
                <a:cubicBezTo>
                  <a:pt x="5278437" y="1396505"/>
                  <a:pt x="5275957" y="1398985"/>
                  <a:pt x="5275957" y="1398985"/>
                </a:cubicBezTo>
                <a:lnTo>
                  <a:pt x="5290840" y="1398985"/>
                </a:lnTo>
                <a:cubicBezTo>
                  <a:pt x="5290840" y="1394024"/>
                  <a:pt x="5290840" y="1391544"/>
                  <a:pt x="5290840" y="1391544"/>
                </a:cubicBezTo>
                <a:cubicBezTo>
                  <a:pt x="5290840" y="1391544"/>
                  <a:pt x="5290840" y="1389063"/>
                  <a:pt x="5290840" y="1384102"/>
                </a:cubicBezTo>
                <a:close/>
                <a:moveTo>
                  <a:pt x="3981152" y="1384102"/>
                </a:moveTo>
                <a:lnTo>
                  <a:pt x="3981152" y="1391544"/>
                </a:lnTo>
                <a:lnTo>
                  <a:pt x="3988594" y="1384102"/>
                </a:lnTo>
                <a:cubicBezTo>
                  <a:pt x="3988594" y="1384102"/>
                  <a:pt x="3986113" y="1384102"/>
                  <a:pt x="3981152" y="1384102"/>
                </a:cubicBezTo>
                <a:close/>
                <a:moveTo>
                  <a:pt x="3214688" y="1384102"/>
                </a:moveTo>
                <a:lnTo>
                  <a:pt x="3222130" y="1384102"/>
                </a:lnTo>
                <a:cubicBezTo>
                  <a:pt x="3222130" y="1384102"/>
                  <a:pt x="3222130" y="1386583"/>
                  <a:pt x="3222130" y="1391544"/>
                </a:cubicBezTo>
                <a:close/>
                <a:moveTo>
                  <a:pt x="4089053" y="1380381"/>
                </a:moveTo>
                <a:cubicBezTo>
                  <a:pt x="4086572" y="1380381"/>
                  <a:pt x="4082851" y="1381622"/>
                  <a:pt x="4077891" y="1384102"/>
                </a:cubicBezTo>
                <a:lnTo>
                  <a:pt x="4063008" y="1391544"/>
                </a:lnTo>
                <a:lnTo>
                  <a:pt x="4070450" y="1398985"/>
                </a:lnTo>
                <a:lnTo>
                  <a:pt x="4077891" y="1391544"/>
                </a:lnTo>
                <a:cubicBezTo>
                  <a:pt x="4082852" y="1386583"/>
                  <a:pt x="4085332" y="1386583"/>
                  <a:pt x="4085332" y="1391544"/>
                </a:cubicBezTo>
                <a:lnTo>
                  <a:pt x="4092773" y="1384102"/>
                </a:lnTo>
                <a:cubicBezTo>
                  <a:pt x="4092773" y="1381622"/>
                  <a:pt x="4091533" y="1380381"/>
                  <a:pt x="4089053" y="1380381"/>
                </a:cubicBezTo>
                <a:close/>
                <a:moveTo>
                  <a:pt x="5886152" y="1376661"/>
                </a:moveTo>
                <a:cubicBezTo>
                  <a:pt x="5886152" y="1376661"/>
                  <a:pt x="5887393" y="1377901"/>
                  <a:pt x="5889873" y="1380381"/>
                </a:cubicBezTo>
                <a:cubicBezTo>
                  <a:pt x="5892353" y="1382862"/>
                  <a:pt x="5892353" y="1385342"/>
                  <a:pt x="5889873" y="1387823"/>
                </a:cubicBezTo>
                <a:cubicBezTo>
                  <a:pt x="5887393" y="1390303"/>
                  <a:pt x="5886152" y="1389063"/>
                  <a:pt x="5886152" y="1384102"/>
                </a:cubicBezTo>
                <a:cubicBezTo>
                  <a:pt x="5886152" y="1379141"/>
                  <a:pt x="5886152" y="1376661"/>
                  <a:pt x="5886152" y="1376661"/>
                </a:cubicBezTo>
                <a:close/>
                <a:moveTo>
                  <a:pt x="5781972" y="1376661"/>
                </a:moveTo>
                <a:cubicBezTo>
                  <a:pt x="5781972" y="1376661"/>
                  <a:pt x="5781972" y="1377901"/>
                  <a:pt x="5781972" y="1380381"/>
                </a:cubicBezTo>
                <a:cubicBezTo>
                  <a:pt x="5781972" y="1382862"/>
                  <a:pt x="5781972" y="1384102"/>
                  <a:pt x="5781972" y="1384102"/>
                </a:cubicBezTo>
                <a:lnTo>
                  <a:pt x="5774531" y="1384102"/>
                </a:lnTo>
                <a:cubicBezTo>
                  <a:pt x="5774531" y="1379141"/>
                  <a:pt x="5777011" y="1376661"/>
                  <a:pt x="5781972" y="1376661"/>
                </a:cubicBezTo>
                <a:close/>
                <a:moveTo>
                  <a:pt x="5767090" y="1376661"/>
                </a:moveTo>
                <a:cubicBezTo>
                  <a:pt x="5767090" y="1379141"/>
                  <a:pt x="5766780" y="1381002"/>
                  <a:pt x="5766159" y="1382242"/>
                </a:cubicBezTo>
                <a:lnTo>
                  <a:pt x="5763369" y="1384102"/>
                </a:lnTo>
                <a:close/>
                <a:moveTo>
                  <a:pt x="5309443" y="1376661"/>
                </a:moveTo>
                <a:cubicBezTo>
                  <a:pt x="5306963" y="1376661"/>
                  <a:pt x="5305722" y="1377901"/>
                  <a:pt x="5305722" y="1380381"/>
                </a:cubicBezTo>
                <a:cubicBezTo>
                  <a:pt x="5305722" y="1382862"/>
                  <a:pt x="5308203" y="1384102"/>
                  <a:pt x="5313164" y="1384102"/>
                </a:cubicBezTo>
                <a:cubicBezTo>
                  <a:pt x="5313164" y="1379141"/>
                  <a:pt x="5311923" y="1376661"/>
                  <a:pt x="5309443" y="1376661"/>
                </a:cubicBezTo>
                <a:close/>
                <a:moveTo>
                  <a:pt x="5231308" y="1376661"/>
                </a:moveTo>
                <a:cubicBezTo>
                  <a:pt x="5226347" y="1376661"/>
                  <a:pt x="5223867" y="1377901"/>
                  <a:pt x="5223867" y="1380381"/>
                </a:cubicBezTo>
                <a:cubicBezTo>
                  <a:pt x="5223867" y="1382862"/>
                  <a:pt x="5226347" y="1384102"/>
                  <a:pt x="5231308" y="1384102"/>
                </a:cubicBezTo>
                <a:cubicBezTo>
                  <a:pt x="5231308" y="1384102"/>
                  <a:pt x="5233788" y="1381622"/>
                  <a:pt x="5238750" y="1376661"/>
                </a:cubicBezTo>
                <a:close/>
                <a:moveTo>
                  <a:pt x="4978301" y="1376661"/>
                </a:moveTo>
                <a:lnTo>
                  <a:pt x="4978301" y="1384102"/>
                </a:lnTo>
                <a:cubicBezTo>
                  <a:pt x="4978301" y="1384102"/>
                  <a:pt x="4980781" y="1384102"/>
                  <a:pt x="4985742" y="1384102"/>
                </a:cubicBezTo>
                <a:close/>
                <a:moveTo>
                  <a:pt x="4487169" y="1376661"/>
                </a:moveTo>
                <a:cubicBezTo>
                  <a:pt x="4487169" y="1376661"/>
                  <a:pt x="4485928" y="1379141"/>
                  <a:pt x="4483448" y="1384102"/>
                </a:cubicBezTo>
                <a:cubicBezTo>
                  <a:pt x="4480967" y="1389063"/>
                  <a:pt x="4480967" y="1392784"/>
                  <a:pt x="4483448" y="1395264"/>
                </a:cubicBezTo>
                <a:cubicBezTo>
                  <a:pt x="4485928" y="1397745"/>
                  <a:pt x="4488409" y="1398985"/>
                  <a:pt x="4490889" y="1398985"/>
                </a:cubicBezTo>
                <a:cubicBezTo>
                  <a:pt x="4493370" y="1398985"/>
                  <a:pt x="4494610" y="1396505"/>
                  <a:pt x="4494610" y="1391544"/>
                </a:cubicBezTo>
                <a:cubicBezTo>
                  <a:pt x="4494610" y="1386583"/>
                  <a:pt x="4494610" y="1384102"/>
                  <a:pt x="4494610" y="1384102"/>
                </a:cubicBezTo>
                <a:lnTo>
                  <a:pt x="4487169" y="1384102"/>
                </a:lnTo>
                <a:close/>
                <a:moveTo>
                  <a:pt x="4167188" y="1376661"/>
                </a:moveTo>
                <a:cubicBezTo>
                  <a:pt x="4167188" y="1376661"/>
                  <a:pt x="4169668" y="1379141"/>
                  <a:pt x="4174629" y="1384102"/>
                </a:cubicBezTo>
                <a:lnTo>
                  <a:pt x="4174629" y="1391544"/>
                </a:lnTo>
                <a:cubicBezTo>
                  <a:pt x="4174629" y="1391544"/>
                  <a:pt x="4174629" y="1392784"/>
                  <a:pt x="4174629" y="1395264"/>
                </a:cubicBezTo>
                <a:cubicBezTo>
                  <a:pt x="4174629" y="1397745"/>
                  <a:pt x="4177109" y="1398985"/>
                  <a:pt x="4182070" y="1398985"/>
                </a:cubicBezTo>
                <a:cubicBezTo>
                  <a:pt x="4187031" y="1398985"/>
                  <a:pt x="4189512" y="1397745"/>
                  <a:pt x="4189512" y="1395264"/>
                </a:cubicBezTo>
                <a:cubicBezTo>
                  <a:pt x="4189512" y="1392784"/>
                  <a:pt x="4191992" y="1391544"/>
                  <a:pt x="4196953" y="1391544"/>
                </a:cubicBezTo>
                <a:cubicBezTo>
                  <a:pt x="4201914" y="1391544"/>
                  <a:pt x="4206875" y="1389063"/>
                  <a:pt x="4211836" y="1384102"/>
                </a:cubicBezTo>
                <a:lnTo>
                  <a:pt x="4204395" y="1384102"/>
                </a:lnTo>
                <a:cubicBezTo>
                  <a:pt x="4194473" y="1384102"/>
                  <a:pt x="4189512" y="1384102"/>
                  <a:pt x="4189512" y="1384102"/>
                </a:cubicBezTo>
                <a:lnTo>
                  <a:pt x="4182070" y="1376661"/>
                </a:lnTo>
                <a:close/>
                <a:moveTo>
                  <a:pt x="3951387" y="1376661"/>
                </a:moveTo>
                <a:lnTo>
                  <a:pt x="3951387" y="1384102"/>
                </a:lnTo>
                <a:lnTo>
                  <a:pt x="3958828" y="1384102"/>
                </a:lnTo>
                <a:cubicBezTo>
                  <a:pt x="3958828" y="1384102"/>
                  <a:pt x="3956348" y="1381622"/>
                  <a:pt x="3951387" y="1376661"/>
                </a:cubicBezTo>
                <a:close/>
                <a:moveTo>
                  <a:pt x="3274219" y="1376661"/>
                </a:moveTo>
                <a:cubicBezTo>
                  <a:pt x="3274219" y="1376661"/>
                  <a:pt x="3274219" y="1379141"/>
                  <a:pt x="3274219" y="1384102"/>
                </a:cubicBezTo>
                <a:cubicBezTo>
                  <a:pt x="3274219" y="1389063"/>
                  <a:pt x="3274219" y="1391544"/>
                  <a:pt x="3274219" y="1391544"/>
                </a:cubicBezTo>
                <a:cubicBezTo>
                  <a:pt x="3274219" y="1391544"/>
                  <a:pt x="3272979" y="1390303"/>
                  <a:pt x="3270498" y="1387823"/>
                </a:cubicBezTo>
                <a:cubicBezTo>
                  <a:pt x="3268017" y="1385342"/>
                  <a:pt x="3266777" y="1384102"/>
                  <a:pt x="3266777" y="1384102"/>
                </a:cubicBezTo>
                <a:cubicBezTo>
                  <a:pt x="3266777" y="1384102"/>
                  <a:pt x="3268017" y="1382862"/>
                  <a:pt x="3270498" y="1380381"/>
                </a:cubicBezTo>
                <a:cubicBezTo>
                  <a:pt x="3272979" y="1377901"/>
                  <a:pt x="3274219" y="1376661"/>
                  <a:pt x="3274219" y="1376661"/>
                </a:cubicBezTo>
                <a:close/>
                <a:moveTo>
                  <a:pt x="6242410" y="1372010"/>
                </a:moveTo>
                <a:cubicBezTo>
                  <a:pt x="6240550" y="1372630"/>
                  <a:pt x="6238379" y="1374180"/>
                  <a:pt x="6235898" y="1376661"/>
                </a:cubicBezTo>
                <a:lnTo>
                  <a:pt x="6243340" y="1376661"/>
                </a:lnTo>
                <a:cubicBezTo>
                  <a:pt x="6248301" y="1376661"/>
                  <a:pt x="6249540" y="1375420"/>
                  <a:pt x="6247060" y="1372940"/>
                </a:cubicBezTo>
                <a:cubicBezTo>
                  <a:pt x="6245820" y="1371700"/>
                  <a:pt x="6244270" y="1371390"/>
                  <a:pt x="6242410" y="1372010"/>
                </a:cubicBezTo>
                <a:close/>
                <a:moveTo>
                  <a:pt x="6347519" y="1369219"/>
                </a:moveTo>
                <a:lnTo>
                  <a:pt x="6340078" y="1384102"/>
                </a:lnTo>
                <a:lnTo>
                  <a:pt x="6325195" y="1391544"/>
                </a:lnTo>
                <a:cubicBezTo>
                  <a:pt x="6325195" y="1391544"/>
                  <a:pt x="6328916" y="1387823"/>
                  <a:pt x="6336357" y="1380381"/>
                </a:cubicBezTo>
                <a:cubicBezTo>
                  <a:pt x="6343799" y="1372940"/>
                  <a:pt x="6347519" y="1369219"/>
                  <a:pt x="6347519" y="1369219"/>
                </a:cubicBezTo>
                <a:close/>
                <a:moveTo>
                  <a:pt x="5953125" y="1369219"/>
                </a:moveTo>
                <a:cubicBezTo>
                  <a:pt x="5953125" y="1369219"/>
                  <a:pt x="5953125" y="1371700"/>
                  <a:pt x="5953125" y="1376661"/>
                </a:cubicBezTo>
                <a:lnTo>
                  <a:pt x="5938242" y="1376661"/>
                </a:lnTo>
                <a:cubicBezTo>
                  <a:pt x="5938242" y="1371700"/>
                  <a:pt x="5943203" y="1369219"/>
                  <a:pt x="5953125" y="1369219"/>
                </a:cubicBezTo>
                <a:close/>
                <a:moveTo>
                  <a:pt x="5908476" y="1369219"/>
                </a:moveTo>
                <a:lnTo>
                  <a:pt x="5915918" y="1376661"/>
                </a:lnTo>
                <a:cubicBezTo>
                  <a:pt x="5920879" y="1376661"/>
                  <a:pt x="5922119" y="1377901"/>
                  <a:pt x="5919638" y="1380381"/>
                </a:cubicBezTo>
                <a:cubicBezTo>
                  <a:pt x="5917158" y="1382862"/>
                  <a:pt x="5915918" y="1385342"/>
                  <a:pt x="5915918" y="1387823"/>
                </a:cubicBezTo>
                <a:cubicBezTo>
                  <a:pt x="5915918" y="1390303"/>
                  <a:pt x="5913438" y="1394024"/>
                  <a:pt x="5908476" y="1398985"/>
                </a:cubicBezTo>
                <a:lnTo>
                  <a:pt x="5915918" y="1406426"/>
                </a:lnTo>
                <a:lnTo>
                  <a:pt x="5908476" y="1413868"/>
                </a:lnTo>
                <a:cubicBezTo>
                  <a:pt x="5908476" y="1413868"/>
                  <a:pt x="5904756" y="1412627"/>
                  <a:pt x="5897314" y="1410147"/>
                </a:cubicBezTo>
                <a:cubicBezTo>
                  <a:pt x="5889873" y="1407667"/>
                  <a:pt x="5886152" y="1406426"/>
                  <a:pt x="5886152" y="1406426"/>
                </a:cubicBezTo>
                <a:cubicBezTo>
                  <a:pt x="5886152" y="1406426"/>
                  <a:pt x="5888632" y="1403946"/>
                  <a:pt x="5893594" y="1398985"/>
                </a:cubicBezTo>
                <a:cubicBezTo>
                  <a:pt x="5898555" y="1394024"/>
                  <a:pt x="5901035" y="1386583"/>
                  <a:pt x="5901035" y="1376661"/>
                </a:cubicBezTo>
                <a:close/>
                <a:moveTo>
                  <a:pt x="5863828" y="1369219"/>
                </a:moveTo>
                <a:cubicBezTo>
                  <a:pt x="5863828" y="1369219"/>
                  <a:pt x="5866308" y="1369219"/>
                  <a:pt x="5871269" y="1369219"/>
                </a:cubicBezTo>
                <a:cubicBezTo>
                  <a:pt x="5876231" y="1369219"/>
                  <a:pt x="5878711" y="1371700"/>
                  <a:pt x="5878711" y="1376661"/>
                </a:cubicBezTo>
                <a:cubicBezTo>
                  <a:pt x="5878711" y="1381622"/>
                  <a:pt x="5878711" y="1385342"/>
                  <a:pt x="5878711" y="1387823"/>
                </a:cubicBezTo>
                <a:cubicBezTo>
                  <a:pt x="5878711" y="1390303"/>
                  <a:pt x="5876231" y="1391544"/>
                  <a:pt x="5871269" y="1391544"/>
                </a:cubicBezTo>
                <a:cubicBezTo>
                  <a:pt x="5866308" y="1391544"/>
                  <a:pt x="5863828" y="1390303"/>
                  <a:pt x="5863828" y="1387823"/>
                </a:cubicBezTo>
                <a:cubicBezTo>
                  <a:pt x="5863828" y="1385342"/>
                  <a:pt x="5863828" y="1381622"/>
                  <a:pt x="5863828" y="1376661"/>
                </a:cubicBezTo>
                <a:cubicBezTo>
                  <a:pt x="5863828" y="1371700"/>
                  <a:pt x="5863828" y="1369219"/>
                  <a:pt x="5863828" y="1369219"/>
                </a:cubicBezTo>
                <a:close/>
                <a:moveTo>
                  <a:pt x="5298281" y="1369219"/>
                </a:moveTo>
                <a:lnTo>
                  <a:pt x="5268515" y="1376661"/>
                </a:lnTo>
                <a:cubicBezTo>
                  <a:pt x="5268515" y="1381622"/>
                  <a:pt x="5270995" y="1381622"/>
                  <a:pt x="5275957" y="1376661"/>
                </a:cubicBezTo>
                <a:cubicBezTo>
                  <a:pt x="5285878" y="1376661"/>
                  <a:pt x="5293320" y="1376661"/>
                  <a:pt x="5298281" y="1376661"/>
                </a:cubicBezTo>
                <a:close/>
                <a:moveTo>
                  <a:pt x="4241602" y="1369219"/>
                </a:moveTo>
                <a:cubicBezTo>
                  <a:pt x="4236641" y="1369219"/>
                  <a:pt x="4231680" y="1371700"/>
                  <a:pt x="4226719" y="1376661"/>
                </a:cubicBezTo>
                <a:cubicBezTo>
                  <a:pt x="4226719" y="1376661"/>
                  <a:pt x="4227959" y="1376661"/>
                  <a:pt x="4230440" y="1376661"/>
                </a:cubicBezTo>
                <a:cubicBezTo>
                  <a:pt x="4232920" y="1376661"/>
                  <a:pt x="4236641" y="1376661"/>
                  <a:pt x="4241602" y="1376661"/>
                </a:cubicBezTo>
                <a:close/>
                <a:moveTo>
                  <a:pt x="4152305" y="1369219"/>
                </a:moveTo>
                <a:cubicBezTo>
                  <a:pt x="4147344" y="1369219"/>
                  <a:pt x="4144863" y="1370460"/>
                  <a:pt x="4144863" y="1372940"/>
                </a:cubicBezTo>
                <a:cubicBezTo>
                  <a:pt x="4144863" y="1375420"/>
                  <a:pt x="4147344" y="1376661"/>
                  <a:pt x="4152305" y="1376661"/>
                </a:cubicBezTo>
                <a:cubicBezTo>
                  <a:pt x="4152305" y="1376661"/>
                  <a:pt x="4153545" y="1381622"/>
                  <a:pt x="4156025" y="1391544"/>
                </a:cubicBezTo>
                <a:cubicBezTo>
                  <a:pt x="4158506" y="1401465"/>
                  <a:pt x="4157266" y="1406426"/>
                  <a:pt x="4152305" y="1406426"/>
                </a:cubicBezTo>
                <a:cubicBezTo>
                  <a:pt x="4147344" y="1406426"/>
                  <a:pt x="4147344" y="1403946"/>
                  <a:pt x="4152305" y="1398985"/>
                </a:cubicBezTo>
                <a:cubicBezTo>
                  <a:pt x="4152305" y="1398985"/>
                  <a:pt x="4152305" y="1396505"/>
                  <a:pt x="4152305" y="1391544"/>
                </a:cubicBezTo>
                <a:lnTo>
                  <a:pt x="4137422" y="1391544"/>
                </a:lnTo>
                <a:cubicBezTo>
                  <a:pt x="4137422" y="1396505"/>
                  <a:pt x="4137422" y="1401465"/>
                  <a:pt x="4137422" y="1406426"/>
                </a:cubicBezTo>
                <a:lnTo>
                  <a:pt x="4152305" y="1406426"/>
                </a:lnTo>
                <a:lnTo>
                  <a:pt x="4159746" y="1406426"/>
                </a:lnTo>
                <a:cubicBezTo>
                  <a:pt x="4164707" y="1401465"/>
                  <a:pt x="4167188" y="1398985"/>
                  <a:pt x="4167188" y="1398985"/>
                </a:cubicBezTo>
                <a:cubicBezTo>
                  <a:pt x="4167188" y="1398985"/>
                  <a:pt x="4165947" y="1397745"/>
                  <a:pt x="4163467" y="1395264"/>
                </a:cubicBezTo>
                <a:cubicBezTo>
                  <a:pt x="4160986" y="1392784"/>
                  <a:pt x="4159746" y="1390303"/>
                  <a:pt x="4159746" y="1387823"/>
                </a:cubicBezTo>
                <a:cubicBezTo>
                  <a:pt x="4159746" y="1385342"/>
                  <a:pt x="4159746" y="1384102"/>
                  <a:pt x="4159746" y="1384102"/>
                </a:cubicBezTo>
                <a:cubicBezTo>
                  <a:pt x="4164707" y="1379141"/>
                  <a:pt x="4164707" y="1375420"/>
                  <a:pt x="4159746" y="1372940"/>
                </a:cubicBezTo>
                <a:cubicBezTo>
                  <a:pt x="4154785" y="1370460"/>
                  <a:pt x="4152305" y="1369219"/>
                  <a:pt x="4152305" y="1369219"/>
                </a:cubicBezTo>
                <a:close/>
                <a:moveTo>
                  <a:pt x="4055567" y="1369219"/>
                </a:moveTo>
                <a:cubicBezTo>
                  <a:pt x="4055567" y="1369219"/>
                  <a:pt x="4053087" y="1371700"/>
                  <a:pt x="4048126" y="1376661"/>
                </a:cubicBezTo>
                <a:lnTo>
                  <a:pt x="4048126" y="1384102"/>
                </a:lnTo>
                <a:cubicBezTo>
                  <a:pt x="4053087" y="1384102"/>
                  <a:pt x="4055567" y="1381622"/>
                  <a:pt x="4055567" y="1376661"/>
                </a:cubicBezTo>
                <a:close/>
                <a:moveTo>
                  <a:pt x="3630476" y="1364568"/>
                </a:moveTo>
                <a:cubicBezTo>
                  <a:pt x="3632336" y="1363948"/>
                  <a:pt x="3633888" y="1364259"/>
                  <a:pt x="3635128" y="1365499"/>
                </a:cubicBezTo>
                <a:lnTo>
                  <a:pt x="3623966" y="1369219"/>
                </a:lnTo>
                <a:cubicBezTo>
                  <a:pt x="3626446" y="1366739"/>
                  <a:pt x="3628616" y="1365189"/>
                  <a:pt x="3630476" y="1364568"/>
                </a:cubicBezTo>
                <a:close/>
                <a:moveTo>
                  <a:pt x="4840635" y="1361778"/>
                </a:moveTo>
                <a:cubicBezTo>
                  <a:pt x="4838154" y="1361778"/>
                  <a:pt x="4836914" y="1364259"/>
                  <a:pt x="4836914" y="1369219"/>
                </a:cubicBezTo>
                <a:lnTo>
                  <a:pt x="4844355" y="1369219"/>
                </a:lnTo>
                <a:lnTo>
                  <a:pt x="4851797" y="1369219"/>
                </a:lnTo>
                <a:cubicBezTo>
                  <a:pt x="4846836" y="1364259"/>
                  <a:pt x="4843115" y="1361778"/>
                  <a:pt x="4840635" y="1361778"/>
                </a:cubicBezTo>
                <a:close/>
                <a:moveTo>
                  <a:pt x="5759648" y="1361778"/>
                </a:moveTo>
                <a:cubicBezTo>
                  <a:pt x="5754687" y="1361778"/>
                  <a:pt x="5752207" y="1363018"/>
                  <a:pt x="5752207" y="1365499"/>
                </a:cubicBezTo>
                <a:cubicBezTo>
                  <a:pt x="5752207" y="1367979"/>
                  <a:pt x="5752207" y="1369219"/>
                  <a:pt x="5752207" y="1369219"/>
                </a:cubicBezTo>
                <a:close/>
                <a:moveTo>
                  <a:pt x="5677793" y="1361778"/>
                </a:moveTo>
                <a:lnTo>
                  <a:pt x="5677793" y="1376661"/>
                </a:lnTo>
                <a:cubicBezTo>
                  <a:pt x="5677793" y="1376661"/>
                  <a:pt x="5680273" y="1374180"/>
                  <a:pt x="5685234" y="1369219"/>
                </a:cubicBezTo>
                <a:close/>
                <a:moveTo>
                  <a:pt x="5447109" y="1361778"/>
                </a:moveTo>
                <a:cubicBezTo>
                  <a:pt x="5447109" y="1361778"/>
                  <a:pt x="5447109" y="1364258"/>
                  <a:pt x="5447109" y="1369219"/>
                </a:cubicBezTo>
                <a:cubicBezTo>
                  <a:pt x="5447109" y="1369219"/>
                  <a:pt x="5449589" y="1369219"/>
                  <a:pt x="5454551" y="1369219"/>
                </a:cubicBezTo>
                <a:cubicBezTo>
                  <a:pt x="5454551" y="1364258"/>
                  <a:pt x="5452070" y="1361778"/>
                  <a:pt x="5447109" y="1361778"/>
                </a:cubicBezTo>
                <a:close/>
                <a:moveTo>
                  <a:pt x="5201543" y="1361778"/>
                </a:moveTo>
                <a:cubicBezTo>
                  <a:pt x="5196581" y="1366739"/>
                  <a:pt x="5194101" y="1369219"/>
                  <a:pt x="5194101" y="1369219"/>
                </a:cubicBezTo>
                <a:lnTo>
                  <a:pt x="5208984" y="1369219"/>
                </a:lnTo>
                <a:close/>
                <a:moveTo>
                  <a:pt x="5134571" y="1361778"/>
                </a:moveTo>
                <a:cubicBezTo>
                  <a:pt x="5129609" y="1366739"/>
                  <a:pt x="5127129" y="1369219"/>
                  <a:pt x="5127129" y="1369219"/>
                </a:cubicBezTo>
                <a:lnTo>
                  <a:pt x="5142012" y="1369219"/>
                </a:lnTo>
                <a:cubicBezTo>
                  <a:pt x="5142012" y="1364258"/>
                  <a:pt x="5142012" y="1361778"/>
                  <a:pt x="5142012" y="1361778"/>
                </a:cubicBezTo>
                <a:cubicBezTo>
                  <a:pt x="5142012" y="1361778"/>
                  <a:pt x="5139532" y="1361778"/>
                  <a:pt x="5134571" y="1361778"/>
                </a:cubicBezTo>
                <a:close/>
                <a:moveTo>
                  <a:pt x="4524375" y="1361778"/>
                </a:moveTo>
                <a:cubicBezTo>
                  <a:pt x="4524375" y="1361778"/>
                  <a:pt x="4524375" y="1364258"/>
                  <a:pt x="4524375" y="1369219"/>
                </a:cubicBezTo>
                <a:cubicBezTo>
                  <a:pt x="4524375" y="1374180"/>
                  <a:pt x="4525615" y="1376661"/>
                  <a:pt x="4528096" y="1376661"/>
                </a:cubicBezTo>
                <a:cubicBezTo>
                  <a:pt x="4530576" y="1376661"/>
                  <a:pt x="4530576" y="1374180"/>
                  <a:pt x="4528096" y="1369219"/>
                </a:cubicBezTo>
                <a:cubicBezTo>
                  <a:pt x="4525615" y="1364258"/>
                  <a:pt x="4524375" y="1361778"/>
                  <a:pt x="4524375" y="1361778"/>
                </a:cubicBezTo>
                <a:close/>
                <a:moveTo>
                  <a:pt x="4077891" y="1361778"/>
                </a:moveTo>
                <a:lnTo>
                  <a:pt x="4063008" y="1376661"/>
                </a:lnTo>
                <a:cubicBezTo>
                  <a:pt x="4063008" y="1381622"/>
                  <a:pt x="4070450" y="1379141"/>
                  <a:pt x="4085332" y="1369219"/>
                </a:cubicBezTo>
                <a:cubicBezTo>
                  <a:pt x="4090293" y="1369219"/>
                  <a:pt x="4095254" y="1369219"/>
                  <a:pt x="4100215" y="1369219"/>
                </a:cubicBezTo>
                <a:cubicBezTo>
                  <a:pt x="4105176" y="1369219"/>
                  <a:pt x="4107656" y="1366739"/>
                  <a:pt x="4107656" y="1361778"/>
                </a:cubicBezTo>
                <a:close/>
                <a:moveTo>
                  <a:pt x="3698379" y="1361778"/>
                </a:moveTo>
                <a:cubicBezTo>
                  <a:pt x="3703340" y="1366739"/>
                  <a:pt x="3703340" y="1369219"/>
                  <a:pt x="3698379" y="1369219"/>
                </a:cubicBezTo>
                <a:cubicBezTo>
                  <a:pt x="3693418" y="1369219"/>
                  <a:pt x="3690937" y="1367979"/>
                  <a:pt x="3690937" y="1365499"/>
                </a:cubicBezTo>
                <a:cubicBezTo>
                  <a:pt x="3690937" y="1363018"/>
                  <a:pt x="3693418" y="1361778"/>
                  <a:pt x="3698379" y="1361778"/>
                </a:cubicBezTo>
                <a:close/>
                <a:moveTo>
                  <a:pt x="2113360" y="1361778"/>
                </a:moveTo>
                <a:lnTo>
                  <a:pt x="2120801" y="1369219"/>
                </a:lnTo>
                <a:lnTo>
                  <a:pt x="2113360" y="1369219"/>
                </a:lnTo>
                <a:cubicBezTo>
                  <a:pt x="2113360" y="1369219"/>
                  <a:pt x="2113360" y="1366739"/>
                  <a:pt x="2113360" y="1361778"/>
                </a:cubicBezTo>
                <a:close/>
                <a:moveTo>
                  <a:pt x="4342061" y="1358057"/>
                </a:moveTo>
                <a:cubicBezTo>
                  <a:pt x="4339580" y="1358057"/>
                  <a:pt x="4335860" y="1359298"/>
                  <a:pt x="4330898" y="1361778"/>
                </a:cubicBezTo>
                <a:cubicBezTo>
                  <a:pt x="4330898" y="1366739"/>
                  <a:pt x="4328418" y="1369219"/>
                  <a:pt x="4323457" y="1369219"/>
                </a:cubicBezTo>
                <a:lnTo>
                  <a:pt x="4323457" y="1376661"/>
                </a:lnTo>
                <a:cubicBezTo>
                  <a:pt x="4328418" y="1376661"/>
                  <a:pt x="4330898" y="1375420"/>
                  <a:pt x="4330898" y="1372940"/>
                </a:cubicBezTo>
                <a:cubicBezTo>
                  <a:pt x="4330898" y="1370460"/>
                  <a:pt x="4333379" y="1369219"/>
                  <a:pt x="4338340" y="1369219"/>
                </a:cubicBezTo>
                <a:lnTo>
                  <a:pt x="4345781" y="1361778"/>
                </a:lnTo>
                <a:cubicBezTo>
                  <a:pt x="4345781" y="1359298"/>
                  <a:pt x="4344541" y="1358057"/>
                  <a:pt x="4342061" y="1358057"/>
                </a:cubicBezTo>
                <a:close/>
                <a:moveTo>
                  <a:pt x="6194970" y="1354337"/>
                </a:moveTo>
                <a:cubicBezTo>
                  <a:pt x="6197451" y="1354337"/>
                  <a:pt x="6198691" y="1354337"/>
                  <a:pt x="6198691" y="1354337"/>
                </a:cubicBezTo>
                <a:lnTo>
                  <a:pt x="6206133" y="1354337"/>
                </a:lnTo>
                <a:cubicBezTo>
                  <a:pt x="6206133" y="1354337"/>
                  <a:pt x="6208613" y="1354337"/>
                  <a:pt x="6213574" y="1354337"/>
                </a:cubicBezTo>
                <a:lnTo>
                  <a:pt x="6206133" y="1361778"/>
                </a:lnTo>
                <a:lnTo>
                  <a:pt x="6191250" y="1369219"/>
                </a:lnTo>
                <a:cubicBezTo>
                  <a:pt x="6186288" y="1369219"/>
                  <a:pt x="6182568" y="1369219"/>
                  <a:pt x="6180088" y="1369219"/>
                </a:cubicBezTo>
                <a:cubicBezTo>
                  <a:pt x="6177608" y="1369219"/>
                  <a:pt x="6176367" y="1371700"/>
                  <a:pt x="6176367" y="1376661"/>
                </a:cubicBezTo>
                <a:lnTo>
                  <a:pt x="6176367" y="1384102"/>
                </a:lnTo>
                <a:cubicBezTo>
                  <a:pt x="6171406" y="1384102"/>
                  <a:pt x="6151563" y="1394024"/>
                  <a:pt x="6116836" y="1413868"/>
                </a:cubicBezTo>
                <a:cubicBezTo>
                  <a:pt x="6111874" y="1418829"/>
                  <a:pt x="6108154" y="1421309"/>
                  <a:pt x="6105674" y="1421309"/>
                </a:cubicBezTo>
                <a:cubicBezTo>
                  <a:pt x="6103194" y="1421309"/>
                  <a:pt x="6101953" y="1418829"/>
                  <a:pt x="6101953" y="1413868"/>
                </a:cubicBezTo>
                <a:cubicBezTo>
                  <a:pt x="6096992" y="1408907"/>
                  <a:pt x="6099473" y="1403946"/>
                  <a:pt x="6109394" y="1398985"/>
                </a:cubicBezTo>
                <a:cubicBezTo>
                  <a:pt x="6119316" y="1394024"/>
                  <a:pt x="6124277" y="1391544"/>
                  <a:pt x="6124277" y="1391544"/>
                </a:cubicBezTo>
                <a:lnTo>
                  <a:pt x="6131719" y="1384102"/>
                </a:lnTo>
                <a:cubicBezTo>
                  <a:pt x="6136680" y="1379141"/>
                  <a:pt x="6141640" y="1376661"/>
                  <a:pt x="6146601" y="1376661"/>
                </a:cubicBezTo>
                <a:lnTo>
                  <a:pt x="6154043" y="1376661"/>
                </a:lnTo>
                <a:lnTo>
                  <a:pt x="6154043" y="1369219"/>
                </a:lnTo>
                <a:cubicBezTo>
                  <a:pt x="6159004" y="1369219"/>
                  <a:pt x="6168926" y="1366739"/>
                  <a:pt x="6183808" y="1361778"/>
                </a:cubicBezTo>
                <a:cubicBezTo>
                  <a:pt x="6188770" y="1356817"/>
                  <a:pt x="6192490" y="1354337"/>
                  <a:pt x="6194970" y="1354337"/>
                </a:cubicBezTo>
                <a:close/>
                <a:moveTo>
                  <a:pt x="6072187" y="1354337"/>
                </a:moveTo>
                <a:lnTo>
                  <a:pt x="6079629" y="1361778"/>
                </a:lnTo>
                <a:lnTo>
                  <a:pt x="6072187" y="1361778"/>
                </a:lnTo>
                <a:close/>
                <a:moveTo>
                  <a:pt x="5968008" y="1354337"/>
                </a:moveTo>
                <a:cubicBezTo>
                  <a:pt x="5977929" y="1354337"/>
                  <a:pt x="5977929" y="1359298"/>
                  <a:pt x="5968008" y="1369219"/>
                </a:cubicBezTo>
                <a:lnTo>
                  <a:pt x="5960566" y="1361778"/>
                </a:lnTo>
                <a:cubicBezTo>
                  <a:pt x="5965527" y="1361778"/>
                  <a:pt x="5968008" y="1359298"/>
                  <a:pt x="5968008" y="1354337"/>
                </a:cubicBezTo>
                <a:close/>
                <a:moveTo>
                  <a:pt x="4755058" y="1354337"/>
                </a:moveTo>
                <a:lnTo>
                  <a:pt x="4769941" y="1361778"/>
                </a:lnTo>
                <a:cubicBezTo>
                  <a:pt x="4769941" y="1356817"/>
                  <a:pt x="4767461" y="1354337"/>
                  <a:pt x="4762500" y="1354337"/>
                </a:cubicBezTo>
                <a:close/>
                <a:moveTo>
                  <a:pt x="4732734" y="1354337"/>
                </a:moveTo>
                <a:cubicBezTo>
                  <a:pt x="4732734" y="1359298"/>
                  <a:pt x="4735214" y="1361778"/>
                  <a:pt x="4740176" y="1361778"/>
                </a:cubicBezTo>
                <a:lnTo>
                  <a:pt x="4740176" y="1354337"/>
                </a:lnTo>
                <a:cubicBezTo>
                  <a:pt x="4740176" y="1354337"/>
                  <a:pt x="4737695" y="1354337"/>
                  <a:pt x="4732734" y="1354337"/>
                </a:cubicBezTo>
                <a:close/>
                <a:moveTo>
                  <a:pt x="3906738" y="1354337"/>
                </a:moveTo>
                <a:lnTo>
                  <a:pt x="3906738" y="1361778"/>
                </a:lnTo>
                <a:cubicBezTo>
                  <a:pt x="3911699" y="1361778"/>
                  <a:pt x="3914180" y="1359298"/>
                  <a:pt x="3914180" y="1354337"/>
                </a:cubicBezTo>
                <a:cubicBezTo>
                  <a:pt x="3909219" y="1354337"/>
                  <a:pt x="3906738" y="1354337"/>
                  <a:pt x="3906738" y="1354337"/>
                </a:cubicBezTo>
                <a:close/>
                <a:moveTo>
                  <a:pt x="3880693" y="1354337"/>
                </a:moveTo>
                <a:cubicBezTo>
                  <a:pt x="3878213" y="1354337"/>
                  <a:pt x="3876973" y="1356817"/>
                  <a:pt x="3876973" y="1361778"/>
                </a:cubicBezTo>
                <a:cubicBezTo>
                  <a:pt x="3881934" y="1361778"/>
                  <a:pt x="3884414" y="1360538"/>
                  <a:pt x="3884414" y="1358057"/>
                </a:cubicBezTo>
                <a:cubicBezTo>
                  <a:pt x="3884414" y="1355577"/>
                  <a:pt x="3883174" y="1354337"/>
                  <a:pt x="3880693" y="1354337"/>
                </a:cubicBezTo>
                <a:close/>
                <a:moveTo>
                  <a:pt x="5941963" y="1346895"/>
                </a:moveTo>
                <a:cubicBezTo>
                  <a:pt x="5944443" y="1346895"/>
                  <a:pt x="5945683" y="1349376"/>
                  <a:pt x="5945683" y="1354337"/>
                </a:cubicBezTo>
                <a:cubicBezTo>
                  <a:pt x="5940722" y="1354337"/>
                  <a:pt x="5938242" y="1353096"/>
                  <a:pt x="5938242" y="1350616"/>
                </a:cubicBezTo>
                <a:cubicBezTo>
                  <a:pt x="5938242" y="1348135"/>
                  <a:pt x="5939483" y="1346895"/>
                  <a:pt x="5941963" y="1346895"/>
                </a:cubicBezTo>
                <a:close/>
                <a:moveTo>
                  <a:pt x="5748486" y="1346895"/>
                </a:moveTo>
                <a:cubicBezTo>
                  <a:pt x="5746006" y="1346895"/>
                  <a:pt x="5742285" y="1349376"/>
                  <a:pt x="5737324" y="1354337"/>
                </a:cubicBezTo>
                <a:lnTo>
                  <a:pt x="5744765" y="1354337"/>
                </a:lnTo>
                <a:cubicBezTo>
                  <a:pt x="5744765" y="1354337"/>
                  <a:pt x="5747245" y="1354337"/>
                  <a:pt x="5752207" y="1354337"/>
                </a:cubicBezTo>
                <a:cubicBezTo>
                  <a:pt x="5752207" y="1354337"/>
                  <a:pt x="5752207" y="1351856"/>
                  <a:pt x="5752207" y="1346895"/>
                </a:cubicBezTo>
                <a:cubicBezTo>
                  <a:pt x="5752207" y="1346895"/>
                  <a:pt x="5750966" y="1346895"/>
                  <a:pt x="5748486" y="1346895"/>
                </a:cubicBezTo>
                <a:close/>
                <a:moveTo>
                  <a:pt x="4881563" y="1346895"/>
                </a:moveTo>
                <a:lnTo>
                  <a:pt x="4874121" y="1361778"/>
                </a:lnTo>
                <a:lnTo>
                  <a:pt x="4881563" y="1361778"/>
                </a:lnTo>
                <a:cubicBezTo>
                  <a:pt x="4881563" y="1351856"/>
                  <a:pt x="4881563" y="1346895"/>
                  <a:pt x="4881563" y="1346895"/>
                </a:cubicBezTo>
                <a:close/>
                <a:moveTo>
                  <a:pt x="4360664" y="1346895"/>
                </a:moveTo>
                <a:cubicBezTo>
                  <a:pt x="4355703" y="1346895"/>
                  <a:pt x="4353223" y="1349376"/>
                  <a:pt x="4353223" y="1354337"/>
                </a:cubicBezTo>
                <a:cubicBezTo>
                  <a:pt x="4358184" y="1354337"/>
                  <a:pt x="4360664" y="1354337"/>
                  <a:pt x="4360664" y="1354337"/>
                </a:cubicBezTo>
                <a:lnTo>
                  <a:pt x="4368106" y="1346895"/>
                </a:lnTo>
                <a:cubicBezTo>
                  <a:pt x="4368106" y="1346895"/>
                  <a:pt x="4365625" y="1346895"/>
                  <a:pt x="4360664" y="1346895"/>
                </a:cubicBezTo>
                <a:close/>
                <a:moveTo>
                  <a:pt x="4241602" y="1346895"/>
                </a:moveTo>
                <a:lnTo>
                  <a:pt x="4234160" y="1354337"/>
                </a:lnTo>
                <a:cubicBezTo>
                  <a:pt x="4239121" y="1354337"/>
                  <a:pt x="4241602" y="1354337"/>
                  <a:pt x="4241602" y="1354337"/>
                </a:cubicBezTo>
                <a:cubicBezTo>
                  <a:pt x="4241602" y="1349376"/>
                  <a:pt x="4241602" y="1346895"/>
                  <a:pt x="4241602" y="1346895"/>
                </a:cubicBezTo>
                <a:close/>
                <a:moveTo>
                  <a:pt x="4122539" y="1346895"/>
                </a:moveTo>
                <a:lnTo>
                  <a:pt x="4122539" y="1354337"/>
                </a:lnTo>
                <a:cubicBezTo>
                  <a:pt x="4132461" y="1354337"/>
                  <a:pt x="4137422" y="1354337"/>
                  <a:pt x="4137422" y="1354337"/>
                </a:cubicBezTo>
                <a:cubicBezTo>
                  <a:pt x="4137422" y="1349376"/>
                  <a:pt x="4132461" y="1346895"/>
                  <a:pt x="4122539" y="1346895"/>
                </a:cubicBezTo>
                <a:close/>
                <a:moveTo>
                  <a:pt x="3936504" y="1346895"/>
                </a:moveTo>
                <a:cubicBezTo>
                  <a:pt x="3936504" y="1351856"/>
                  <a:pt x="3938984" y="1354337"/>
                  <a:pt x="3943945" y="1354337"/>
                </a:cubicBezTo>
                <a:cubicBezTo>
                  <a:pt x="3943945" y="1349376"/>
                  <a:pt x="3943945" y="1346895"/>
                  <a:pt x="3943945" y="1346895"/>
                </a:cubicBezTo>
                <a:close/>
                <a:moveTo>
                  <a:pt x="3728144" y="1346895"/>
                </a:moveTo>
                <a:cubicBezTo>
                  <a:pt x="3733105" y="1346895"/>
                  <a:pt x="3735586" y="1346895"/>
                  <a:pt x="3735586" y="1346895"/>
                </a:cubicBezTo>
                <a:lnTo>
                  <a:pt x="3728144" y="1354337"/>
                </a:lnTo>
                <a:cubicBezTo>
                  <a:pt x="3728144" y="1354337"/>
                  <a:pt x="3728144" y="1351856"/>
                  <a:pt x="3728144" y="1346895"/>
                </a:cubicBezTo>
                <a:close/>
                <a:moveTo>
                  <a:pt x="3713262" y="1346895"/>
                </a:moveTo>
                <a:cubicBezTo>
                  <a:pt x="3713262" y="1346895"/>
                  <a:pt x="3715742" y="1346895"/>
                  <a:pt x="3720703" y="1346895"/>
                </a:cubicBezTo>
                <a:lnTo>
                  <a:pt x="3728144" y="1354337"/>
                </a:lnTo>
                <a:cubicBezTo>
                  <a:pt x="3728144" y="1354337"/>
                  <a:pt x="3725664" y="1354337"/>
                  <a:pt x="3720703" y="1354337"/>
                </a:cubicBezTo>
                <a:lnTo>
                  <a:pt x="3713262" y="1354337"/>
                </a:lnTo>
                <a:cubicBezTo>
                  <a:pt x="3713262" y="1349376"/>
                  <a:pt x="3713262" y="1346895"/>
                  <a:pt x="3713262" y="1346895"/>
                </a:cubicBezTo>
                <a:close/>
                <a:moveTo>
                  <a:pt x="6325195" y="1339454"/>
                </a:moveTo>
                <a:lnTo>
                  <a:pt x="6332636" y="1339454"/>
                </a:lnTo>
                <a:cubicBezTo>
                  <a:pt x="6327675" y="1339454"/>
                  <a:pt x="6325195" y="1341934"/>
                  <a:pt x="6325195" y="1346895"/>
                </a:cubicBezTo>
                <a:cubicBezTo>
                  <a:pt x="6325195" y="1351856"/>
                  <a:pt x="6321474" y="1355577"/>
                  <a:pt x="6314033" y="1358057"/>
                </a:cubicBezTo>
                <a:cubicBezTo>
                  <a:pt x="6306592" y="1360538"/>
                  <a:pt x="6299150" y="1364258"/>
                  <a:pt x="6291709" y="1369219"/>
                </a:cubicBezTo>
                <a:cubicBezTo>
                  <a:pt x="6284267" y="1374180"/>
                  <a:pt x="6276826" y="1377901"/>
                  <a:pt x="6269385" y="1380381"/>
                </a:cubicBezTo>
                <a:cubicBezTo>
                  <a:pt x="6261943" y="1382862"/>
                  <a:pt x="6248301" y="1389063"/>
                  <a:pt x="6228457" y="1398985"/>
                </a:cubicBezTo>
                <a:cubicBezTo>
                  <a:pt x="6203652" y="1413868"/>
                  <a:pt x="6191250" y="1418829"/>
                  <a:pt x="6191250" y="1413868"/>
                </a:cubicBezTo>
                <a:lnTo>
                  <a:pt x="6213574" y="1391544"/>
                </a:lnTo>
                <a:cubicBezTo>
                  <a:pt x="6218535" y="1391544"/>
                  <a:pt x="6222256" y="1390303"/>
                  <a:pt x="6224736" y="1387823"/>
                </a:cubicBezTo>
                <a:cubicBezTo>
                  <a:pt x="6227216" y="1385342"/>
                  <a:pt x="6228457" y="1382862"/>
                  <a:pt x="6228457" y="1380381"/>
                </a:cubicBezTo>
                <a:cubicBezTo>
                  <a:pt x="6228457" y="1377901"/>
                  <a:pt x="6227216" y="1376661"/>
                  <a:pt x="6224736" y="1376661"/>
                </a:cubicBezTo>
                <a:cubicBezTo>
                  <a:pt x="6222256" y="1376661"/>
                  <a:pt x="6221015" y="1379141"/>
                  <a:pt x="6221015" y="1384102"/>
                </a:cubicBezTo>
                <a:cubicBezTo>
                  <a:pt x="6216054" y="1384102"/>
                  <a:pt x="6213574" y="1384102"/>
                  <a:pt x="6213574" y="1384102"/>
                </a:cubicBezTo>
                <a:lnTo>
                  <a:pt x="6235898" y="1369219"/>
                </a:lnTo>
                <a:lnTo>
                  <a:pt x="6258222" y="1361778"/>
                </a:lnTo>
                <a:lnTo>
                  <a:pt x="6280547" y="1361778"/>
                </a:lnTo>
                <a:cubicBezTo>
                  <a:pt x="6290468" y="1356817"/>
                  <a:pt x="6296670" y="1354337"/>
                  <a:pt x="6299150" y="1354337"/>
                </a:cubicBezTo>
                <a:cubicBezTo>
                  <a:pt x="6301630" y="1354337"/>
                  <a:pt x="6305351" y="1351856"/>
                  <a:pt x="6310312" y="1346895"/>
                </a:cubicBezTo>
                <a:close/>
                <a:moveTo>
                  <a:pt x="6243340" y="1339454"/>
                </a:moveTo>
                <a:cubicBezTo>
                  <a:pt x="6243340" y="1339454"/>
                  <a:pt x="6244580" y="1339454"/>
                  <a:pt x="6247060" y="1339454"/>
                </a:cubicBezTo>
                <a:cubicBezTo>
                  <a:pt x="6249540" y="1339454"/>
                  <a:pt x="6250781" y="1339454"/>
                  <a:pt x="6250781" y="1339454"/>
                </a:cubicBezTo>
                <a:cubicBezTo>
                  <a:pt x="6250781" y="1344415"/>
                  <a:pt x="6249540" y="1346895"/>
                  <a:pt x="6247060" y="1346895"/>
                </a:cubicBezTo>
                <a:cubicBezTo>
                  <a:pt x="6244580" y="1346895"/>
                  <a:pt x="6243340" y="1344415"/>
                  <a:pt x="6243340" y="1339454"/>
                </a:cubicBezTo>
                <a:close/>
                <a:moveTo>
                  <a:pt x="6157763" y="1339454"/>
                </a:moveTo>
                <a:cubicBezTo>
                  <a:pt x="6160244" y="1339454"/>
                  <a:pt x="6159004" y="1341934"/>
                  <a:pt x="6154043" y="1346895"/>
                </a:cubicBezTo>
                <a:cubicBezTo>
                  <a:pt x="6149081" y="1351856"/>
                  <a:pt x="6146601" y="1354337"/>
                  <a:pt x="6146601" y="1354337"/>
                </a:cubicBezTo>
                <a:lnTo>
                  <a:pt x="6139160" y="1346895"/>
                </a:lnTo>
                <a:cubicBezTo>
                  <a:pt x="6139160" y="1346895"/>
                  <a:pt x="6141640" y="1345655"/>
                  <a:pt x="6146601" y="1343174"/>
                </a:cubicBezTo>
                <a:cubicBezTo>
                  <a:pt x="6151563" y="1340694"/>
                  <a:pt x="6155283" y="1339454"/>
                  <a:pt x="6157763" y="1339454"/>
                </a:cubicBezTo>
                <a:close/>
                <a:moveTo>
                  <a:pt x="5997773" y="1339454"/>
                </a:moveTo>
                <a:cubicBezTo>
                  <a:pt x="6002735" y="1339454"/>
                  <a:pt x="6005215" y="1341934"/>
                  <a:pt x="6005215" y="1346895"/>
                </a:cubicBezTo>
                <a:lnTo>
                  <a:pt x="5997773" y="1346895"/>
                </a:lnTo>
                <a:cubicBezTo>
                  <a:pt x="5992812" y="1351856"/>
                  <a:pt x="5990332" y="1351856"/>
                  <a:pt x="5990332" y="1346895"/>
                </a:cubicBezTo>
                <a:close/>
                <a:moveTo>
                  <a:pt x="5208984" y="1339454"/>
                </a:moveTo>
                <a:lnTo>
                  <a:pt x="5223867" y="1346895"/>
                </a:lnTo>
                <a:cubicBezTo>
                  <a:pt x="5223867" y="1341934"/>
                  <a:pt x="5221387" y="1339454"/>
                  <a:pt x="5216426" y="1339454"/>
                </a:cubicBezTo>
                <a:cubicBezTo>
                  <a:pt x="5211464" y="1339454"/>
                  <a:pt x="5208984" y="1339454"/>
                  <a:pt x="5208984" y="1339454"/>
                </a:cubicBezTo>
                <a:close/>
                <a:moveTo>
                  <a:pt x="4862959" y="1339454"/>
                </a:moveTo>
                <a:cubicBezTo>
                  <a:pt x="4860479" y="1339454"/>
                  <a:pt x="4859238" y="1341934"/>
                  <a:pt x="4859238" y="1346895"/>
                </a:cubicBezTo>
                <a:cubicBezTo>
                  <a:pt x="4859238" y="1346895"/>
                  <a:pt x="4861718" y="1346895"/>
                  <a:pt x="4866679" y="1346895"/>
                </a:cubicBezTo>
                <a:cubicBezTo>
                  <a:pt x="4866679" y="1341934"/>
                  <a:pt x="4865439" y="1339454"/>
                  <a:pt x="4862959" y="1339454"/>
                </a:cubicBezTo>
                <a:close/>
                <a:moveTo>
                  <a:pt x="4784824" y="1339454"/>
                </a:moveTo>
                <a:cubicBezTo>
                  <a:pt x="4784824" y="1339454"/>
                  <a:pt x="4784824" y="1341934"/>
                  <a:pt x="4784824" y="1346895"/>
                </a:cubicBezTo>
                <a:lnTo>
                  <a:pt x="4777383" y="1354337"/>
                </a:lnTo>
                <a:cubicBezTo>
                  <a:pt x="4777383" y="1359298"/>
                  <a:pt x="4782344" y="1359298"/>
                  <a:pt x="4792265" y="1354337"/>
                </a:cubicBezTo>
                <a:lnTo>
                  <a:pt x="4799707" y="1346895"/>
                </a:lnTo>
                <a:cubicBezTo>
                  <a:pt x="4804668" y="1341934"/>
                  <a:pt x="4805908" y="1339454"/>
                  <a:pt x="4803428" y="1339454"/>
                </a:cubicBezTo>
                <a:cubicBezTo>
                  <a:pt x="4800947" y="1339454"/>
                  <a:pt x="4799707" y="1340694"/>
                  <a:pt x="4799707" y="1343174"/>
                </a:cubicBezTo>
                <a:cubicBezTo>
                  <a:pt x="4799707" y="1345655"/>
                  <a:pt x="4797227" y="1344415"/>
                  <a:pt x="4792265" y="1339454"/>
                </a:cubicBezTo>
                <a:cubicBezTo>
                  <a:pt x="4787304" y="1339454"/>
                  <a:pt x="4784824" y="1339454"/>
                  <a:pt x="4784824" y="1339454"/>
                </a:cubicBezTo>
                <a:close/>
                <a:moveTo>
                  <a:pt x="4673203" y="1339454"/>
                </a:moveTo>
                <a:cubicBezTo>
                  <a:pt x="4678165" y="1344415"/>
                  <a:pt x="4680645" y="1346895"/>
                  <a:pt x="4680645" y="1346895"/>
                </a:cubicBezTo>
                <a:lnTo>
                  <a:pt x="4673203" y="1346895"/>
                </a:lnTo>
                <a:close/>
                <a:moveTo>
                  <a:pt x="5465535" y="1338036"/>
                </a:moveTo>
                <a:lnTo>
                  <a:pt x="5465713" y="1339454"/>
                </a:lnTo>
                <a:cubicBezTo>
                  <a:pt x="5468193" y="1344415"/>
                  <a:pt x="5469433" y="1346895"/>
                  <a:pt x="5469433" y="1346895"/>
                </a:cubicBezTo>
                <a:lnTo>
                  <a:pt x="5461992" y="1346895"/>
                </a:lnTo>
                <a:close/>
                <a:moveTo>
                  <a:pt x="5831244" y="1336410"/>
                </a:moveTo>
                <a:lnTo>
                  <a:pt x="5831272" y="1336663"/>
                </a:lnTo>
                <a:cubicBezTo>
                  <a:pt x="5830651" y="1338524"/>
                  <a:pt x="5829102" y="1339454"/>
                  <a:pt x="5826621" y="1339454"/>
                </a:cubicBezTo>
                <a:lnTo>
                  <a:pt x="5826156" y="1338058"/>
                </a:lnTo>
                <a:lnTo>
                  <a:pt x="5828481" y="1337593"/>
                </a:lnTo>
                <a:close/>
                <a:moveTo>
                  <a:pt x="5968008" y="1332012"/>
                </a:moveTo>
                <a:lnTo>
                  <a:pt x="5975449" y="1332012"/>
                </a:lnTo>
                <a:cubicBezTo>
                  <a:pt x="5975449" y="1341934"/>
                  <a:pt x="5972969" y="1344415"/>
                  <a:pt x="5968008" y="1339454"/>
                </a:cubicBezTo>
                <a:cubicBezTo>
                  <a:pt x="5963046" y="1334493"/>
                  <a:pt x="5963046" y="1332012"/>
                  <a:pt x="5968008" y="1332012"/>
                </a:cubicBezTo>
                <a:close/>
                <a:moveTo>
                  <a:pt x="5737324" y="1332012"/>
                </a:moveTo>
                <a:cubicBezTo>
                  <a:pt x="5737324" y="1336973"/>
                  <a:pt x="5734844" y="1339454"/>
                  <a:pt x="5729883" y="1339454"/>
                </a:cubicBezTo>
                <a:lnTo>
                  <a:pt x="5737324" y="1339454"/>
                </a:lnTo>
                <a:cubicBezTo>
                  <a:pt x="5742285" y="1339454"/>
                  <a:pt x="5742285" y="1336973"/>
                  <a:pt x="5737324" y="1332012"/>
                </a:cubicBezTo>
                <a:close/>
                <a:moveTo>
                  <a:pt x="4836914" y="1332012"/>
                </a:moveTo>
                <a:lnTo>
                  <a:pt x="4844355" y="1332012"/>
                </a:lnTo>
                <a:cubicBezTo>
                  <a:pt x="4839394" y="1336973"/>
                  <a:pt x="4836914" y="1339454"/>
                  <a:pt x="4836914" y="1339454"/>
                </a:cubicBezTo>
                <a:close/>
                <a:moveTo>
                  <a:pt x="4479727" y="1332012"/>
                </a:moveTo>
                <a:cubicBezTo>
                  <a:pt x="4474766" y="1332012"/>
                  <a:pt x="4472286" y="1334493"/>
                  <a:pt x="4472286" y="1339454"/>
                </a:cubicBezTo>
                <a:cubicBezTo>
                  <a:pt x="4482207" y="1339454"/>
                  <a:pt x="4489649" y="1339454"/>
                  <a:pt x="4494610" y="1339454"/>
                </a:cubicBezTo>
                <a:lnTo>
                  <a:pt x="4494610" y="1332012"/>
                </a:lnTo>
                <a:close/>
                <a:moveTo>
                  <a:pt x="4397871" y="1332012"/>
                </a:moveTo>
                <a:lnTo>
                  <a:pt x="4375547" y="1339454"/>
                </a:lnTo>
                <a:lnTo>
                  <a:pt x="4382988" y="1354337"/>
                </a:lnTo>
                <a:cubicBezTo>
                  <a:pt x="4382988" y="1354337"/>
                  <a:pt x="4385469" y="1354337"/>
                  <a:pt x="4390430" y="1354337"/>
                </a:cubicBezTo>
                <a:cubicBezTo>
                  <a:pt x="4390430" y="1354337"/>
                  <a:pt x="4390430" y="1351856"/>
                  <a:pt x="4390430" y="1346895"/>
                </a:cubicBezTo>
                <a:cubicBezTo>
                  <a:pt x="4390430" y="1346895"/>
                  <a:pt x="4390430" y="1345655"/>
                  <a:pt x="4390430" y="1343174"/>
                </a:cubicBezTo>
                <a:cubicBezTo>
                  <a:pt x="4390430" y="1340694"/>
                  <a:pt x="4392910" y="1339454"/>
                  <a:pt x="4397871" y="1339454"/>
                </a:cubicBezTo>
                <a:cubicBezTo>
                  <a:pt x="4397871" y="1339454"/>
                  <a:pt x="4397871" y="1336973"/>
                  <a:pt x="4397871" y="1332012"/>
                </a:cubicBezTo>
                <a:close/>
                <a:moveTo>
                  <a:pt x="3259336" y="1332012"/>
                </a:moveTo>
                <a:cubicBezTo>
                  <a:pt x="3264297" y="1332012"/>
                  <a:pt x="3266777" y="1332012"/>
                  <a:pt x="3266777" y="1332012"/>
                </a:cubicBezTo>
                <a:cubicBezTo>
                  <a:pt x="3266777" y="1332012"/>
                  <a:pt x="3266777" y="1334493"/>
                  <a:pt x="3266777" y="1339454"/>
                </a:cubicBezTo>
                <a:cubicBezTo>
                  <a:pt x="3266777" y="1339454"/>
                  <a:pt x="3264297" y="1339454"/>
                  <a:pt x="3259336" y="1339454"/>
                </a:cubicBezTo>
                <a:cubicBezTo>
                  <a:pt x="3254375" y="1339454"/>
                  <a:pt x="3251894" y="1339454"/>
                  <a:pt x="3251894" y="1339454"/>
                </a:cubicBezTo>
                <a:cubicBezTo>
                  <a:pt x="3251894" y="1339454"/>
                  <a:pt x="3254375" y="1336973"/>
                  <a:pt x="3259336" y="1332012"/>
                </a:cubicBezTo>
                <a:close/>
                <a:moveTo>
                  <a:pt x="2708672" y="1332012"/>
                </a:moveTo>
                <a:lnTo>
                  <a:pt x="2738437" y="1332012"/>
                </a:lnTo>
                <a:cubicBezTo>
                  <a:pt x="2738437" y="1341934"/>
                  <a:pt x="2728515" y="1346895"/>
                  <a:pt x="2708672" y="1346895"/>
                </a:cubicBezTo>
                <a:close/>
                <a:moveTo>
                  <a:pt x="4931792" y="1328292"/>
                </a:moveTo>
                <a:cubicBezTo>
                  <a:pt x="4930552" y="1328292"/>
                  <a:pt x="4928692" y="1329532"/>
                  <a:pt x="4926211" y="1332012"/>
                </a:cubicBezTo>
                <a:cubicBezTo>
                  <a:pt x="4921250" y="1332012"/>
                  <a:pt x="4918770" y="1332012"/>
                  <a:pt x="4918770" y="1332012"/>
                </a:cubicBezTo>
                <a:lnTo>
                  <a:pt x="4903887" y="1332012"/>
                </a:lnTo>
                <a:cubicBezTo>
                  <a:pt x="4903887" y="1336973"/>
                  <a:pt x="4908848" y="1338213"/>
                  <a:pt x="4918770" y="1335733"/>
                </a:cubicBezTo>
                <a:cubicBezTo>
                  <a:pt x="4928691" y="1333253"/>
                  <a:pt x="4933652" y="1332012"/>
                  <a:pt x="4933652" y="1332012"/>
                </a:cubicBezTo>
                <a:cubicBezTo>
                  <a:pt x="4933652" y="1329532"/>
                  <a:pt x="4933032" y="1328292"/>
                  <a:pt x="4931792" y="1328292"/>
                </a:cubicBezTo>
                <a:close/>
                <a:moveTo>
                  <a:pt x="6317754" y="1324571"/>
                </a:moveTo>
                <a:cubicBezTo>
                  <a:pt x="6317754" y="1324571"/>
                  <a:pt x="6315274" y="1327051"/>
                  <a:pt x="6310312" y="1332012"/>
                </a:cubicBezTo>
                <a:cubicBezTo>
                  <a:pt x="6305351" y="1332012"/>
                  <a:pt x="6302871" y="1332012"/>
                  <a:pt x="6302871" y="1332012"/>
                </a:cubicBezTo>
                <a:close/>
                <a:moveTo>
                  <a:pt x="6269385" y="1324571"/>
                </a:moveTo>
                <a:cubicBezTo>
                  <a:pt x="6271865" y="1324571"/>
                  <a:pt x="6275585" y="1324571"/>
                  <a:pt x="6280547" y="1324571"/>
                </a:cubicBezTo>
                <a:lnTo>
                  <a:pt x="6280547" y="1332012"/>
                </a:lnTo>
                <a:cubicBezTo>
                  <a:pt x="6265664" y="1346895"/>
                  <a:pt x="6258222" y="1349376"/>
                  <a:pt x="6258222" y="1339454"/>
                </a:cubicBezTo>
                <a:cubicBezTo>
                  <a:pt x="6258222" y="1334493"/>
                  <a:pt x="6259463" y="1330772"/>
                  <a:pt x="6261943" y="1328292"/>
                </a:cubicBezTo>
                <a:cubicBezTo>
                  <a:pt x="6264423" y="1325811"/>
                  <a:pt x="6266904" y="1324571"/>
                  <a:pt x="6269385" y="1324571"/>
                </a:cubicBezTo>
                <a:close/>
                <a:moveTo>
                  <a:pt x="5915918" y="1324571"/>
                </a:moveTo>
                <a:lnTo>
                  <a:pt x="5893594" y="1346895"/>
                </a:lnTo>
                <a:cubicBezTo>
                  <a:pt x="5893594" y="1346895"/>
                  <a:pt x="5891113" y="1346895"/>
                  <a:pt x="5886152" y="1346895"/>
                </a:cubicBezTo>
                <a:cubicBezTo>
                  <a:pt x="5886152" y="1346895"/>
                  <a:pt x="5887393" y="1345655"/>
                  <a:pt x="5889873" y="1343174"/>
                </a:cubicBezTo>
                <a:cubicBezTo>
                  <a:pt x="5892353" y="1340694"/>
                  <a:pt x="5893594" y="1339454"/>
                  <a:pt x="5893594" y="1339454"/>
                </a:cubicBezTo>
                <a:cubicBezTo>
                  <a:pt x="5893594" y="1334493"/>
                  <a:pt x="5897314" y="1330772"/>
                  <a:pt x="5904756" y="1328292"/>
                </a:cubicBezTo>
                <a:cubicBezTo>
                  <a:pt x="5912197" y="1325811"/>
                  <a:pt x="5915918" y="1324571"/>
                  <a:pt x="5915918" y="1324571"/>
                </a:cubicBezTo>
                <a:close/>
                <a:moveTo>
                  <a:pt x="5886152" y="1324571"/>
                </a:moveTo>
                <a:cubicBezTo>
                  <a:pt x="5886152" y="1334493"/>
                  <a:pt x="5878711" y="1339454"/>
                  <a:pt x="5863828" y="1339454"/>
                </a:cubicBezTo>
                <a:cubicBezTo>
                  <a:pt x="5858867" y="1339454"/>
                  <a:pt x="5853906" y="1340694"/>
                  <a:pt x="5848945" y="1343174"/>
                </a:cubicBezTo>
                <a:cubicBezTo>
                  <a:pt x="5843984" y="1345655"/>
                  <a:pt x="5841504" y="1348135"/>
                  <a:pt x="5841504" y="1350616"/>
                </a:cubicBezTo>
                <a:cubicBezTo>
                  <a:pt x="5841504" y="1353096"/>
                  <a:pt x="5839024" y="1354337"/>
                  <a:pt x="5834062" y="1354337"/>
                </a:cubicBezTo>
                <a:lnTo>
                  <a:pt x="5834062" y="1346895"/>
                </a:lnTo>
                <a:cubicBezTo>
                  <a:pt x="5834062" y="1346895"/>
                  <a:pt x="5837783" y="1344415"/>
                  <a:pt x="5845224" y="1339454"/>
                </a:cubicBezTo>
                <a:cubicBezTo>
                  <a:pt x="5852666" y="1334493"/>
                  <a:pt x="5857627" y="1333253"/>
                  <a:pt x="5860107" y="1335733"/>
                </a:cubicBezTo>
                <a:cubicBezTo>
                  <a:pt x="5862587" y="1338213"/>
                  <a:pt x="5863828" y="1336973"/>
                  <a:pt x="5863828" y="1332012"/>
                </a:cubicBezTo>
                <a:close/>
                <a:moveTo>
                  <a:pt x="5715000" y="1324571"/>
                </a:moveTo>
                <a:cubicBezTo>
                  <a:pt x="5715000" y="1324571"/>
                  <a:pt x="5711279" y="1325811"/>
                  <a:pt x="5703838" y="1328292"/>
                </a:cubicBezTo>
                <a:cubicBezTo>
                  <a:pt x="5696396" y="1330772"/>
                  <a:pt x="5695156" y="1334493"/>
                  <a:pt x="5700117" y="1339454"/>
                </a:cubicBezTo>
                <a:lnTo>
                  <a:pt x="5707558" y="1346895"/>
                </a:lnTo>
                <a:lnTo>
                  <a:pt x="5715000" y="1346895"/>
                </a:lnTo>
                <a:close/>
                <a:moveTo>
                  <a:pt x="5395019" y="1324571"/>
                </a:moveTo>
                <a:cubicBezTo>
                  <a:pt x="5399981" y="1324571"/>
                  <a:pt x="5403701" y="1324571"/>
                  <a:pt x="5406181" y="1324571"/>
                </a:cubicBezTo>
                <a:cubicBezTo>
                  <a:pt x="5408661" y="1324571"/>
                  <a:pt x="5408661" y="1325811"/>
                  <a:pt x="5406181" y="1328292"/>
                </a:cubicBezTo>
                <a:cubicBezTo>
                  <a:pt x="5403701" y="1330772"/>
                  <a:pt x="5399981" y="1332012"/>
                  <a:pt x="5395019" y="1332012"/>
                </a:cubicBezTo>
                <a:close/>
                <a:moveTo>
                  <a:pt x="5290840" y="1324571"/>
                </a:moveTo>
                <a:cubicBezTo>
                  <a:pt x="5290840" y="1324571"/>
                  <a:pt x="5293320" y="1324571"/>
                  <a:pt x="5298281" y="1324571"/>
                </a:cubicBezTo>
                <a:cubicBezTo>
                  <a:pt x="5298281" y="1329532"/>
                  <a:pt x="5298281" y="1334493"/>
                  <a:pt x="5298281" y="1339454"/>
                </a:cubicBezTo>
                <a:cubicBezTo>
                  <a:pt x="5293320" y="1339454"/>
                  <a:pt x="5290840" y="1339454"/>
                  <a:pt x="5290840" y="1339454"/>
                </a:cubicBezTo>
                <a:lnTo>
                  <a:pt x="5283398" y="1339454"/>
                </a:lnTo>
                <a:cubicBezTo>
                  <a:pt x="5278437" y="1339454"/>
                  <a:pt x="5277197" y="1336973"/>
                  <a:pt x="5279678" y="1332012"/>
                </a:cubicBezTo>
                <a:cubicBezTo>
                  <a:pt x="5282158" y="1327051"/>
                  <a:pt x="5285878" y="1324571"/>
                  <a:pt x="5290840" y="1324571"/>
                </a:cubicBezTo>
                <a:close/>
                <a:moveTo>
                  <a:pt x="5115967" y="1324571"/>
                </a:moveTo>
                <a:cubicBezTo>
                  <a:pt x="5113487" y="1324571"/>
                  <a:pt x="5112246" y="1327051"/>
                  <a:pt x="5112246" y="1332012"/>
                </a:cubicBezTo>
                <a:cubicBezTo>
                  <a:pt x="5112246" y="1332012"/>
                  <a:pt x="5114726" y="1332012"/>
                  <a:pt x="5119688" y="1332012"/>
                </a:cubicBezTo>
                <a:lnTo>
                  <a:pt x="5119688" y="1324571"/>
                </a:lnTo>
                <a:cubicBezTo>
                  <a:pt x="5119688" y="1324571"/>
                  <a:pt x="5118447" y="1324571"/>
                  <a:pt x="5115967" y="1324571"/>
                </a:cubicBezTo>
                <a:close/>
                <a:moveTo>
                  <a:pt x="4851797" y="1324571"/>
                </a:moveTo>
                <a:cubicBezTo>
                  <a:pt x="4846835" y="1324571"/>
                  <a:pt x="4840635" y="1325811"/>
                  <a:pt x="4833193" y="1328292"/>
                </a:cubicBezTo>
                <a:cubicBezTo>
                  <a:pt x="4825752" y="1330772"/>
                  <a:pt x="4822031" y="1334493"/>
                  <a:pt x="4822031" y="1339454"/>
                </a:cubicBezTo>
                <a:cubicBezTo>
                  <a:pt x="4822031" y="1344415"/>
                  <a:pt x="4824511" y="1344415"/>
                  <a:pt x="4829472" y="1339454"/>
                </a:cubicBezTo>
                <a:lnTo>
                  <a:pt x="4836914" y="1339454"/>
                </a:lnTo>
                <a:cubicBezTo>
                  <a:pt x="4841875" y="1344415"/>
                  <a:pt x="4844355" y="1345655"/>
                  <a:pt x="4844355" y="1343174"/>
                </a:cubicBezTo>
                <a:cubicBezTo>
                  <a:pt x="4844355" y="1340694"/>
                  <a:pt x="4846835" y="1339454"/>
                  <a:pt x="4851797" y="1339454"/>
                </a:cubicBezTo>
                <a:close/>
                <a:moveTo>
                  <a:pt x="4163467" y="1324571"/>
                </a:moveTo>
                <a:cubicBezTo>
                  <a:pt x="4160986" y="1324571"/>
                  <a:pt x="4159746" y="1325811"/>
                  <a:pt x="4159746" y="1328292"/>
                </a:cubicBezTo>
                <a:cubicBezTo>
                  <a:pt x="4159746" y="1330772"/>
                  <a:pt x="4162227" y="1332012"/>
                  <a:pt x="4167188" y="1332012"/>
                </a:cubicBezTo>
                <a:cubicBezTo>
                  <a:pt x="4167188" y="1327051"/>
                  <a:pt x="4165947" y="1324571"/>
                  <a:pt x="4163467" y="1324571"/>
                </a:cubicBezTo>
                <a:close/>
                <a:moveTo>
                  <a:pt x="4077891" y="1324571"/>
                </a:moveTo>
                <a:lnTo>
                  <a:pt x="4070450" y="1332012"/>
                </a:lnTo>
                <a:cubicBezTo>
                  <a:pt x="4075411" y="1332012"/>
                  <a:pt x="4077891" y="1332012"/>
                  <a:pt x="4077891" y="1332012"/>
                </a:cubicBezTo>
                <a:cubicBezTo>
                  <a:pt x="4077891" y="1327051"/>
                  <a:pt x="4077891" y="1324571"/>
                  <a:pt x="4077891" y="1324571"/>
                </a:cubicBezTo>
                <a:close/>
                <a:moveTo>
                  <a:pt x="3698379" y="1324571"/>
                </a:moveTo>
                <a:lnTo>
                  <a:pt x="3698379" y="1332012"/>
                </a:lnTo>
                <a:cubicBezTo>
                  <a:pt x="3698379" y="1341934"/>
                  <a:pt x="3697139" y="1348135"/>
                  <a:pt x="3694658" y="1350616"/>
                </a:cubicBezTo>
                <a:cubicBezTo>
                  <a:pt x="3692178" y="1353096"/>
                  <a:pt x="3688457" y="1351856"/>
                  <a:pt x="3683496" y="1346895"/>
                </a:cubicBezTo>
                <a:lnTo>
                  <a:pt x="3683496" y="1339454"/>
                </a:lnTo>
                <a:lnTo>
                  <a:pt x="3690937" y="1332012"/>
                </a:lnTo>
                <a:close/>
                <a:moveTo>
                  <a:pt x="5471517" y="1323083"/>
                </a:moveTo>
                <a:lnTo>
                  <a:pt x="5465535" y="1338036"/>
                </a:lnTo>
                <a:lnTo>
                  <a:pt x="5464782" y="1332012"/>
                </a:lnTo>
                <a:cubicBezTo>
                  <a:pt x="5465402" y="1329532"/>
                  <a:pt x="5466953" y="1327052"/>
                  <a:pt x="5469433" y="1324571"/>
                </a:cubicBezTo>
                <a:close/>
                <a:moveTo>
                  <a:pt x="5817087" y="1322245"/>
                </a:moveTo>
                <a:cubicBezTo>
                  <a:pt x="5818482" y="1321315"/>
                  <a:pt x="5819179" y="1324571"/>
                  <a:pt x="5819179" y="1332012"/>
                </a:cubicBezTo>
                <a:cubicBezTo>
                  <a:pt x="5821660" y="1332012"/>
                  <a:pt x="5823520" y="1332632"/>
                  <a:pt x="5824761" y="1333873"/>
                </a:cubicBezTo>
                <a:lnTo>
                  <a:pt x="5826156" y="1338058"/>
                </a:lnTo>
                <a:lnTo>
                  <a:pt x="5819179" y="1339454"/>
                </a:lnTo>
                <a:lnTo>
                  <a:pt x="5804297" y="1339454"/>
                </a:lnTo>
                <a:cubicBezTo>
                  <a:pt x="5804297" y="1344415"/>
                  <a:pt x="5801817" y="1345655"/>
                  <a:pt x="5796855" y="1343174"/>
                </a:cubicBezTo>
                <a:cubicBezTo>
                  <a:pt x="5791894" y="1340694"/>
                  <a:pt x="5789414" y="1341934"/>
                  <a:pt x="5789414" y="1346895"/>
                </a:cubicBezTo>
                <a:lnTo>
                  <a:pt x="5774531" y="1346895"/>
                </a:lnTo>
                <a:cubicBezTo>
                  <a:pt x="5774531" y="1346895"/>
                  <a:pt x="5775772" y="1345655"/>
                  <a:pt x="5778252" y="1343174"/>
                </a:cubicBezTo>
                <a:cubicBezTo>
                  <a:pt x="5780732" y="1340694"/>
                  <a:pt x="5781972" y="1339454"/>
                  <a:pt x="5781972" y="1339454"/>
                </a:cubicBezTo>
                <a:cubicBezTo>
                  <a:pt x="5781972" y="1339454"/>
                  <a:pt x="5783213" y="1339454"/>
                  <a:pt x="5785693" y="1339454"/>
                </a:cubicBezTo>
                <a:cubicBezTo>
                  <a:pt x="5788173" y="1339454"/>
                  <a:pt x="5791894" y="1336973"/>
                  <a:pt x="5796855" y="1332012"/>
                </a:cubicBezTo>
                <a:cubicBezTo>
                  <a:pt x="5801817" y="1327051"/>
                  <a:pt x="5805537" y="1325811"/>
                  <a:pt x="5808017" y="1328292"/>
                </a:cubicBezTo>
                <a:cubicBezTo>
                  <a:pt x="5810497" y="1330772"/>
                  <a:pt x="5812979" y="1329532"/>
                  <a:pt x="5815459" y="1324571"/>
                </a:cubicBezTo>
                <a:cubicBezTo>
                  <a:pt x="5816079" y="1323331"/>
                  <a:pt x="5816621" y="1322556"/>
                  <a:pt x="5817087" y="1322245"/>
                </a:cubicBezTo>
                <a:close/>
                <a:moveTo>
                  <a:pt x="6354961" y="1317130"/>
                </a:moveTo>
                <a:cubicBezTo>
                  <a:pt x="6359922" y="1317130"/>
                  <a:pt x="6362402" y="1317130"/>
                  <a:pt x="6362402" y="1317130"/>
                </a:cubicBezTo>
                <a:cubicBezTo>
                  <a:pt x="6362402" y="1317130"/>
                  <a:pt x="6362402" y="1319610"/>
                  <a:pt x="6362402" y="1324571"/>
                </a:cubicBezTo>
                <a:cubicBezTo>
                  <a:pt x="6362402" y="1324571"/>
                  <a:pt x="6359922" y="1324571"/>
                  <a:pt x="6354961" y="1324571"/>
                </a:cubicBezTo>
                <a:lnTo>
                  <a:pt x="6347519" y="1324571"/>
                </a:lnTo>
                <a:cubicBezTo>
                  <a:pt x="6352481" y="1319610"/>
                  <a:pt x="6354961" y="1317130"/>
                  <a:pt x="6354961" y="1317130"/>
                </a:cubicBezTo>
                <a:close/>
                <a:moveTo>
                  <a:pt x="5380136" y="1317130"/>
                </a:moveTo>
                <a:cubicBezTo>
                  <a:pt x="5385098" y="1317130"/>
                  <a:pt x="5390058" y="1317130"/>
                  <a:pt x="5395019" y="1317130"/>
                </a:cubicBezTo>
                <a:cubicBezTo>
                  <a:pt x="5390058" y="1332012"/>
                  <a:pt x="5387578" y="1341934"/>
                  <a:pt x="5387578" y="1346895"/>
                </a:cubicBezTo>
                <a:cubicBezTo>
                  <a:pt x="5387578" y="1346895"/>
                  <a:pt x="5386337" y="1348135"/>
                  <a:pt x="5383857" y="1350616"/>
                </a:cubicBezTo>
                <a:cubicBezTo>
                  <a:pt x="5381377" y="1353096"/>
                  <a:pt x="5380136" y="1351856"/>
                  <a:pt x="5380136" y="1346895"/>
                </a:cubicBezTo>
                <a:cubicBezTo>
                  <a:pt x="5375175" y="1346895"/>
                  <a:pt x="5372695" y="1349376"/>
                  <a:pt x="5372695" y="1354337"/>
                </a:cubicBezTo>
                <a:lnTo>
                  <a:pt x="5365254" y="1354337"/>
                </a:lnTo>
                <a:cubicBezTo>
                  <a:pt x="5365254" y="1349376"/>
                  <a:pt x="5367734" y="1344415"/>
                  <a:pt x="5372695" y="1339454"/>
                </a:cubicBezTo>
                <a:cubicBezTo>
                  <a:pt x="5377656" y="1334493"/>
                  <a:pt x="5380136" y="1330772"/>
                  <a:pt x="5380136" y="1328292"/>
                </a:cubicBezTo>
                <a:cubicBezTo>
                  <a:pt x="5380136" y="1325811"/>
                  <a:pt x="5377656" y="1324571"/>
                  <a:pt x="5372695" y="1324571"/>
                </a:cubicBezTo>
                <a:close/>
                <a:moveTo>
                  <a:pt x="5253633" y="1317130"/>
                </a:moveTo>
                <a:cubicBezTo>
                  <a:pt x="5253633" y="1317130"/>
                  <a:pt x="5252392" y="1318370"/>
                  <a:pt x="5249912" y="1320850"/>
                </a:cubicBezTo>
                <a:cubicBezTo>
                  <a:pt x="5247432" y="1323331"/>
                  <a:pt x="5246191" y="1324571"/>
                  <a:pt x="5246191" y="1324571"/>
                </a:cubicBezTo>
                <a:cubicBezTo>
                  <a:pt x="5246191" y="1329532"/>
                  <a:pt x="5246191" y="1332012"/>
                  <a:pt x="5246191" y="1332012"/>
                </a:cubicBezTo>
                <a:cubicBezTo>
                  <a:pt x="5241230" y="1332012"/>
                  <a:pt x="5238750" y="1333253"/>
                  <a:pt x="5238750" y="1335733"/>
                </a:cubicBezTo>
                <a:cubicBezTo>
                  <a:pt x="5238750" y="1338213"/>
                  <a:pt x="5241230" y="1338213"/>
                  <a:pt x="5246191" y="1335733"/>
                </a:cubicBezTo>
                <a:cubicBezTo>
                  <a:pt x="5251152" y="1333253"/>
                  <a:pt x="5253633" y="1329532"/>
                  <a:pt x="5253633" y="1324571"/>
                </a:cubicBezTo>
                <a:cubicBezTo>
                  <a:pt x="5253633" y="1324571"/>
                  <a:pt x="5253633" y="1322091"/>
                  <a:pt x="5253633" y="1317130"/>
                </a:cubicBezTo>
                <a:close/>
                <a:moveTo>
                  <a:pt x="5089922" y="1317130"/>
                </a:moveTo>
                <a:cubicBezTo>
                  <a:pt x="5084960" y="1317130"/>
                  <a:pt x="5082480" y="1319610"/>
                  <a:pt x="5082480" y="1324571"/>
                </a:cubicBezTo>
                <a:lnTo>
                  <a:pt x="5089922" y="1324571"/>
                </a:lnTo>
                <a:close/>
                <a:moveTo>
                  <a:pt x="4818310" y="1317130"/>
                </a:moveTo>
                <a:cubicBezTo>
                  <a:pt x="4815830" y="1317130"/>
                  <a:pt x="4814590" y="1319610"/>
                  <a:pt x="4814590" y="1324571"/>
                </a:cubicBezTo>
                <a:cubicBezTo>
                  <a:pt x="4819551" y="1324571"/>
                  <a:pt x="4822031" y="1323331"/>
                  <a:pt x="4822031" y="1320850"/>
                </a:cubicBezTo>
                <a:cubicBezTo>
                  <a:pt x="4822031" y="1318370"/>
                  <a:pt x="4820790" y="1317130"/>
                  <a:pt x="4818310" y="1317130"/>
                </a:cubicBezTo>
                <a:close/>
                <a:moveTo>
                  <a:pt x="4524375" y="1317130"/>
                </a:moveTo>
                <a:cubicBezTo>
                  <a:pt x="4514453" y="1317130"/>
                  <a:pt x="4509492" y="1319610"/>
                  <a:pt x="4509492" y="1324571"/>
                </a:cubicBezTo>
                <a:lnTo>
                  <a:pt x="4524375" y="1324571"/>
                </a:lnTo>
                <a:cubicBezTo>
                  <a:pt x="4524375" y="1324571"/>
                  <a:pt x="4524375" y="1322091"/>
                  <a:pt x="4524375" y="1317130"/>
                </a:cubicBezTo>
                <a:close/>
                <a:moveTo>
                  <a:pt x="4144863" y="1317130"/>
                </a:moveTo>
                <a:cubicBezTo>
                  <a:pt x="4144863" y="1317130"/>
                  <a:pt x="4143623" y="1319610"/>
                  <a:pt x="4141143" y="1324571"/>
                </a:cubicBezTo>
                <a:cubicBezTo>
                  <a:pt x="4138662" y="1329532"/>
                  <a:pt x="4137422" y="1332012"/>
                  <a:pt x="4137422" y="1332012"/>
                </a:cubicBezTo>
                <a:cubicBezTo>
                  <a:pt x="4142383" y="1332012"/>
                  <a:pt x="4144863" y="1329532"/>
                  <a:pt x="4144863" y="1324571"/>
                </a:cubicBezTo>
                <a:cubicBezTo>
                  <a:pt x="4144863" y="1324571"/>
                  <a:pt x="4144863" y="1322091"/>
                  <a:pt x="4144863" y="1317130"/>
                </a:cubicBezTo>
                <a:close/>
                <a:moveTo>
                  <a:pt x="4096494" y="1317130"/>
                </a:moveTo>
                <a:cubicBezTo>
                  <a:pt x="4094014" y="1317130"/>
                  <a:pt x="4094014" y="1319610"/>
                  <a:pt x="4096494" y="1324571"/>
                </a:cubicBezTo>
                <a:cubicBezTo>
                  <a:pt x="4098975" y="1329532"/>
                  <a:pt x="4100215" y="1332012"/>
                  <a:pt x="4100215" y="1332012"/>
                </a:cubicBezTo>
                <a:cubicBezTo>
                  <a:pt x="4100215" y="1332012"/>
                  <a:pt x="4100215" y="1329532"/>
                  <a:pt x="4100215" y="1324571"/>
                </a:cubicBezTo>
                <a:cubicBezTo>
                  <a:pt x="4100215" y="1319610"/>
                  <a:pt x="4098975" y="1317130"/>
                  <a:pt x="4096494" y="1317130"/>
                </a:cubicBezTo>
                <a:close/>
                <a:moveTo>
                  <a:pt x="3720703" y="1317130"/>
                </a:moveTo>
                <a:cubicBezTo>
                  <a:pt x="3720703" y="1322091"/>
                  <a:pt x="3720703" y="1324571"/>
                  <a:pt x="3720703" y="1324571"/>
                </a:cubicBezTo>
                <a:lnTo>
                  <a:pt x="3713262" y="1332012"/>
                </a:lnTo>
                <a:close/>
                <a:moveTo>
                  <a:pt x="6645175" y="1309688"/>
                </a:moveTo>
                <a:lnTo>
                  <a:pt x="6645175" y="1317130"/>
                </a:lnTo>
                <a:cubicBezTo>
                  <a:pt x="6645175" y="1317130"/>
                  <a:pt x="6642695" y="1317130"/>
                  <a:pt x="6637734" y="1317130"/>
                </a:cubicBezTo>
                <a:cubicBezTo>
                  <a:pt x="6637734" y="1312168"/>
                  <a:pt x="6640214" y="1309688"/>
                  <a:pt x="6645175" y="1309688"/>
                </a:cubicBezTo>
                <a:close/>
                <a:moveTo>
                  <a:pt x="6146601" y="1309688"/>
                </a:moveTo>
                <a:lnTo>
                  <a:pt x="6161484" y="1309688"/>
                </a:lnTo>
                <a:cubicBezTo>
                  <a:pt x="6161484" y="1309688"/>
                  <a:pt x="6156523" y="1312168"/>
                  <a:pt x="6146601" y="1317130"/>
                </a:cubicBezTo>
                <a:cubicBezTo>
                  <a:pt x="6136680" y="1322091"/>
                  <a:pt x="6127998" y="1327051"/>
                  <a:pt x="6120556" y="1332012"/>
                </a:cubicBezTo>
                <a:cubicBezTo>
                  <a:pt x="6113115" y="1336973"/>
                  <a:pt x="6108154" y="1339454"/>
                  <a:pt x="6105674" y="1339454"/>
                </a:cubicBezTo>
                <a:cubicBezTo>
                  <a:pt x="6103194" y="1339454"/>
                  <a:pt x="6096992" y="1341934"/>
                  <a:pt x="6087070" y="1346895"/>
                </a:cubicBezTo>
                <a:cubicBezTo>
                  <a:pt x="6082109" y="1346895"/>
                  <a:pt x="6074667" y="1349376"/>
                  <a:pt x="6064746" y="1354337"/>
                </a:cubicBezTo>
                <a:lnTo>
                  <a:pt x="6049863" y="1361778"/>
                </a:lnTo>
                <a:cubicBezTo>
                  <a:pt x="6049863" y="1351856"/>
                  <a:pt x="6057304" y="1346895"/>
                  <a:pt x="6072187" y="1346895"/>
                </a:cubicBezTo>
                <a:cubicBezTo>
                  <a:pt x="6072187" y="1346895"/>
                  <a:pt x="6074667" y="1345655"/>
                  <a:pt x="6079629" y="1343174"/>
                </a:cubicBezTo>
                <a:cubicBezTo>
                  <a:pt x="6084590" y="1340694"/>
                  <a:pt x="6087070" y="1339454"/>
                  <a:pt x="6087070" y="1339454"/>
                </a:cubicBezTo>
                <a:cubicBezTo>
                  <a:pt x="6101953" y="1329532"/>
                  <a:pt x="6119316" y="1322091"/>
                  <a:pt x="6139160" y="1317130"/>
                </a:cubicBezTo>
                <a:close/>
                <a:moveTo>
                  <a:pt x="5834062" y="1309688"/>
                </a:moveTo>
                <a:cubicBezTo>
                  <a:pt x="5839024" y="1309688"/>
                  <a:pt x="5839024" y="1312168"/>
                  <a:pt x="5834062" y="1317130"/>
                </a:cubicBezTo>
                <a:cubicBezTo>
                  <a:pt x="5834062" y="1317130"/>
                  <a:pt x="5836542" y="1319610"/>
                  <a:pt x="5841504" y="1324571"/>
                </a:cubicBezTo>
                <a:cubicBezTo>
                  <a:pt x="5841504" y="1324571"/>
                  <a:pt x="5841504" y="1327051"/>
                  <a:pt x="5841504" y="1332012"/>
                </a:cubicBezTo>
                <a:lnTo>
                  <a:pt x="5831244" y="1336410"/>
                </a:lnTo>
                <a:lnTo>
                  <a:pt x="5830342" y="1328292"/>
                </a:lnTo>
                <a:cubicBezTo>
                  <a:pt x="5827861" y="1320850"/>
                  <a:pt x="5827861" y="1317130"/>
                  <a:pt x="5830342" y="1317130"/>
                </a:cubicBezTo>
                <a:cubicBezTo>
                  <a:pt x="5832822" y="1317130"/>
                  <a:pt x="5834062" y="1314649"/>
                  <a:pt x="5834062" y="1309688"/>
                </a:cubicBezTo>
                <a:close/>
                <a:moveTo>
                  <a:pt x="5577334" y="1309688"/>
                </a:moveTo>
                <a:cubicBezTo>
                  <a:pt x="5574854" y="1309688"/>
                  <a:pt x="5573613" y="1310928"/>
                  <a:pt x="5573613" y="1313409"/>
                </a:cubicBezTo>
                <a:cubicBezTo>
                  <a:pt x="5573613" y="1315889"/>
                  <a:pt x="5573613" y="1319610"/>
                  <a:pt x="5573613" y="1324571"/>
                </a:cubicBezTo>
                <a:cubicBezTo>
                  <a:pt x="5578574" y="1324571"/>
                  <a:pt x="5581054" y="1322091"/>
                  <a:pt x="5581054" y="1317130"/>
                </a:cubicBezTo>
                <a:cubicBezTo>
                  <a:pt x="5581054" y="1317130"/>
                  <a:pt x="5581054" y="1315889"/>
                  <a:pt x="5581054" y="1313409"/>
                </a:cubicBezTo>
                <a:cubicBezTo>
                  <a:pt x="5581054" y="1310928"/>
                  <a:pt x="5579814" y="1309688"/>
                  <a:pt x="5577334" y="1309688"/>
                </a:cubicBezTo>
                <a:close/>
                <a:moveTo>
                  <a:pt x="5476875" y="1309688"/>
                </a:moveTo>
                <a:lnTo>
                  <a:pt x="5484316" y="1317130"/>
                </a:lnTo>
                <a:cubicBezTo>
                  <a:pt x="5484316" y="1322091"/>
                  <a:pt x="5483076" y="1323331"/>
                  <a:pt x="5480595" y="1320850"/>
                </a:cubicBezTo>
                <a:cubicBezTo>
                  <a:pt x="5479355" y="1319610"/>
                  <a:pt x="5477806" y="1319300"/>
                  <a:pt x="5475945" y="1319920"/>
                </a:cubicBezTo>
                <a:lnTo>
                  <a:pt x="5471517" y="1323083"/>
                </a:lnTo>
                <a:close/>
                <a:moveTo>
                  <a:pt x="5439668" y="1309688"/>
                </a:moveTo>
                <a:cubicBezTo>
                  <a:pt x="5439668" y="1309688"/>
                  <a:pt x="5442148" y="1309688"/>
                  <a:pt x="5447109" y="1309688"/>
                </a:cubicBezTo>
                <a:lnTo>
                  <a:pt x="5447109" y="1317130"/>
                </a:lnTo>
                <a:cubicBezTo>
                  <a:pt x="5442148" y="1317130"/>
                  <a:pt x="5438427" y="1317130"/>
                  <a:pt x="5435947" y="1317130"/>
                </a:cubicBezTo>
                <a:cubicBezTo>
                  <a:pt x="5433467" y="1317130"/>
                  <a:pt x="5432226" y="1315889"/>
                  <a:pt x="5432226" y="1313409"/>
                </a:cubicBezTo>
                <a:cubicBezTo>
                  <a:pt x="5432226" y="1310928"/>
                  <a:pt x="5434706" y="1309688"/>
                  <a:pt x="5439668" y="1309688"/>
                </a:cubicBezTo>
                <a:close/>
                <a:moveTo>
                  <a:pt x="5097364" y="1309688"/>
                </a:moveTo>
                <a:cubicBezTo>
                  <a:pt x="5097364" y="1309688"/>
                  <a:pt x="5097364" y="1312168"/>
                  <a:pt x="5097364" y="1317130"/>
                </a:cubicBezTo>
                <a:cubicBezTo>
                  <a:pt x="5097364" y="1322091"/>
                  <a:pt x="5097364" y="1324571"/>
                  <a:pt x="5097364" y="1324571"/>
                </a:cubicBezTo>
                <a:cubicBezTo>
                  <a:pt x="5102325" y="1324571"/>
                  <a:pt x="5103564" y="1322091"/>
                  <a:pt x="5101084" y="1317130"/>
                </a:cubicBezTo>
                <a:cubicBezTo>
                  <a:pt x="5098604" y="1312168"/>
                  <a:pt x="5097364" y="1309688"/>
                  <a:pt x="5097364" y="1309688"/>
                </a:cubicBezTo>
                <a:close/>
                <a:moveTo>
                  <a:pt x="4271368" y="1309688"/>
                </a:moveTo>
                <a:lnTo>
                  <a:pt x="4286251" y="1317130"/>
                </a:lnTo>
                <a:cubicBezTo>
                  <a:pt x="4291211" y="1317130"/>
                  <a:pt x="4296172" y="1317130"/>
                  <a:pt x="4301133" y="1317130"/>
                </a:cubicBezTo>
                <a:lnTo>
                  <a:pt x="4293691" y="1324571"/>
                </a:lnTo>
                <a:cubicBezTo>
                  <a:pt x="4288731" y="1324571"/>
                  <a:pt x="4286251" y="1327051"/>
                  <a:pt x="4286251" y="1332012"/>
                </a:cubicBezTo>
                <a:cubicBezTo>
                  <a:pt x="4291211" y="1332012"/>
                  <a:pt x="4293691" y="1332012"/>
                  <a:pt x="4293691" y="1332012"/>
                </a:cubicBezTo>
                <a:cubicBezTo>
                  <a:pt x="4293691" y="1332012"/>
                  <a:pt x="4293691" y="1334493"/>
                  <a:pt x="4293691" y="1339454"/>
                </a:cubicBezTo>
                <a:cubicBezTo>
                  <a:pt x="4293691" y="1339454"/>
                  <a:pt x="4296172" y="1339454"/>
                  <a:pt x="4301133" y="1339454"/>
                </a:cubicBezTo>
                <a:cubicBezTo>
                  <a:pt x="4306094" y="1339454"/>
                  <a:pt x="4309815" y="1339454"/>
                  <a:pt x="4312295" y="1339454"/>
                </a:cubicBezTo>
                <a:cubicBezTo>
                  <a:pt x="4314775" y="1339454"/>
                  <a:pt x="4316016" y="1334493"/>
                  <a:pt x="4316016" y="1324571"/>
                </a:cubicBezTo>
                <a:cubicBezTo>
                  <a:pt x="4316016" y="1329532"/>
                  <a:pt x="4313535" y="1329532"/>
                  <a:pt x="4308574" y="1324571"/>
                </a:cubicBezTo>
                <a:cubicBezTo>
                  <a:pt x="4303613" y="1319610"/>
                  <a:pt x="4301133" y="1317130"/>
                  <a:pt x="4301133" y="1317130"/>
                </a:cubicBezTo>
                <a:close/>
                <a:moveTo>
                  <a:pt x="3750469" y="1309688"/>
                </a:moveTo>
                <a:cubicBezTo>
                  <a:pt x="3760390" y="1309688"/>
                  <a:pt x="3765351" y="1312168"/>
                  <a:pt x="3765351" y="1317130"/>
                </a:cubicBezTo>
                <a:cubicBezTo>
                  <a:pt x="3765351" y="1322091"/>
                  <a:pt x="3762871" y="1324571"/>
                  <a:pt x="3757910" y="1324571"/>
                </a:cubicBezTo>
                <a:lnTo>
                  <a:pt x="3780234" y="1324571"/>
                </a:lnTo>
                <a:lnTo>
                  <a:pt x="3787676" y="1324571"/>
                </a:lnTo>
                <a:lnTo>
                  <a:pt x="3780234" y="1332012"/>
                </a:lnTo>
                <a:cubicBezTo>
                  <a:pt x="3770313" y="1341934"/>
                  <a:pt x="3757910" y="1344415"/>
                  <a:pt x="3743027" y="1339454"/>
                </a:cubicBezTo>
                <a:cubicBezTo>
                  <a:pt x="3733105" y="1334493"/>
                  <a:pt x="3730625" y="1329532"/>
                  <a:pt x="3735586" y="1324571"/>
                </a:cubicBezTo>
                <a:close/>
                <a:moveTo>
                  <a:pt x="6451699" y="1302247"/>
                </a:moveTo>
                <a:lnTo>
                  <a:pt x="6459140" y="1302247"/>
                </a:lnTo>
                <a:cubicBezTo>
                  <a:pt x="6459140" y="1302247"/>
                  <a:pt x="6457900" y="1303487"/>
                  <a:pt x="6455420" y="1305967"/>
                </a:cubicBezTo>
                <a:cubicBezTo>
                  <a:pt x="6452940" y="1308448"/>
                  <a:pt x="6451699" y="1309688"/>
                  <a:pt x="6451699" y="1309688"/>
                </a:cubicBezTo>
                <a:cubicBezTo>
                  <a:pt x="6446738" y="1309688"/>
                  <a:pt x="6431855" y="1317130"/>
                  <a:pt x="6407051" y="1332012"/>
                </a:cubicBezTo>
                <a:lnTo>
                  <a:pt x="6392168" y="1339454"/>
                </a:lnTo>
                <a:cubicBezTo>
                  <a:pt x="6397129" y="1329532"/>
                  <a:pt x="6416972" y="1317130"/>
                  <a:pt x="6451699" y="1302247"/>
                </a:cubicBezTo>
                <a:close/>
                <a:moveTo>
                  <a:pt x="6392168" y="1302247"/>
                </a:moveTo>
                <a:cubicBezTo>
                  <a:pt x="6392168" y="1302247"/>
                  <a:pt x="6394648" y="1302247"/>
                  <a:pt x="6399609" y="1302247"/>
                </a:cubicBezTo>
                <a:cubicBezTo>
                  <a:pt x="6399609" y="1307208"/>
                  <a:pt x="6397129" y="1309688"/>
                  <a:pt x="6392168" y="1309688"/>
                </a:cubicBezTo>
                <a:close/>
                <a:moveTo>
                  <a:pt x="6354961" y="1302247"/>
                </a:moveTo>
                <a:lnTo>
                  <a:pt x="6347519" y="1317130"/>
                </a:lnTo>
                <a:cubicBezTo>
                  <a:pt x="6332636" y="1327051"/>
                  <a:pt x="6325195" y="1329532"/>
                  <a:pt x="6325195" y="1324571"/>
                </a:cubicBezTo>
                <a:lnTo>
                  <a:pt x="6340078" y="1309688"/>
                </a:lnTo>
                <a:close/>
                <a:moveTo>
                  <a:pt x="5521523" y="1302247"/>
                </a:moveTo>
                <a:lnTo>
                  <a:pt x="5528965" y="1309688"/>
                </a:lnTo>
                <a:cubicBezTo>
                  <a:pt x="5528965" y="1304727"/>
                  <a:pt x="5528965" y="1302247"/>
                  <a:pt x="5528965" y="1302247"/>
                </a:cubicBezTo>
                <a:cubicBezTo>
                  <a:pt x="5528965" y="1302247"/>
                  <a:pt x="5527724" y="1302247"/>
                  <a:pt x="5525244" y="1302247"/>
                </a:cubicBezTo>
                <a:cubicBezTo>
                  <a:pt x="5522764" y="1302247"/>
                  <a:pt x="5521523" y="1302247"/>
                  <a:pt x="5521523" y="1302247"/>
                </a:cubicBezTo>
                <a:close/>
                <a:moveTo>
                  <a:pt x="5201543" y="1302247"/>
                </a:moveTo>
                <a:cubicBezTo>
                  <a:pt x="5196581" y="1302247"/>
                  <a:pt x="5194101" y="1303487"/>
                  <a:pt x="5194101" y="1305967"/>
                </a:cubicBezTo>
                <a:cubicBezTo>
                  <a:pt x="5194101" y="1308448"/>
                  <a:pt x="5195342" y="1309688"/>
                  <a:pt x="5197822" y="1309688"/>
                </a:cubicBezTo>
                <a:cubicBezTo>
                  <a:pt x="5200302" y="1309688"/>
                  <a:pt x="5201543" y="1307208"/>
                  <a:pt x="5201543" y="1302247"/>
                </a:cubicBezTo>
                <a:close/>
                <a:moveTo>
                  <a:pt x="5164336" y="1302247"/>
                </a:moveTo>
                <a:lnTo>
                  <a:pt x="5179219" y="1317130"/>
                </a:lnTo>
                <a:lnTo>
                  <a:pt x="5171777" y="1309688"/>
                </a:lnTo>
                <a:cubicBezTo>
                  <a:pt x="5171777" y="1304727"/>
                  <a:pt x="5169297" y="1302247"/>
                  <a:pt x="5164336" y="1302247"/>
                </a:cubicBezTo>
                <a:close/>
                <a:moveTo>
                  <a:pt x="4985742" y="1302247"/>
                </a:moveTo>
                <a:cubicBezTo>
                  <a:pt x="4985742" y="1302247"/>
                  <a:pt x="4985742" y="1304727"/>
                  <a:pt x="4985742" y="1309688"/>
                </a:cubicBezTo>
                <a:lnTo>
                  <a:pt x="4985742" y="1317130"/>
                </a:lnTo>
                <a:lnTo>
                  <a:pt x="4993183" y="1309688"/>
                </a:lnTo>
                <a:cubicBezTo>
                  <a:pt x="4993183" y="1304727"/>
                  <a:pt x="4990703" y="1302247"/>
                  <a:pt x="4985742" y="1302247"/>
                </a:cubicBezTo>
                <a:close/>
                <a:moveTo>
                  <a:pt x="4159746" y="1302247"/>
                </a:moveTo>
                <a:cubicBezTo>
                  <a:pt x="4154785" y="1307208"/>
                  <a:pt x="4152305" y="1312168"/>
                  <a:pt x="4152305" y="1317130"/>
                </a:cubicBezTo>
                <a:lnTo>
                  <a:pt x="4159746" y="1324571"/>
                </a:lnTo>
                <a:cubicBezTo>
                  <a:pt x="4159746" y="1324571"/>
                  <a:pt x="4159746" y="1319610"/>
                  <a:pt x="4159746" y="1309688"/>
                </a:cubicBezTo>
                <a:close/>
                <a:moveTo>
                  <a:pt x="3955107" y="1302247"/>
                </a:moveTo>
                <a:cubicBezTo>
                  <a:pt x="3952627" y="1302247"/>
                  <a:pt x="3953867" y="1304727"/>
                  <a:pt x="3958828" y="1309688"/>
                </a:cubicBezTo>
                <a:lnTo>
                  <a:pt x="3958828" y="1302247"/>
                </a:lnTo>
                <a:cubicBezTo>
                  <a:pt x="3958828" y="1302247"/>
                  <a:pt x="3957588" y="1302247"/>
                  <a:pt x="3955107" y="1302247"/>
                </a:cubicBezTo>
                <a:close/>
                <a:moveTo>
                  <a:pt x="5639656" y="1297596"/>
                </a:moveTo>
                <a:cubicBezTo>
                  <a:pt x="5642756" y="1298216"/>
                  <a:pt x="5645546" y="1299766"/>
                  <a:pt x="5648027" y="1302247"/>
                </a:cubicBezTo>
                <a:lnTo>
                  <a:pt x="5633144" y="1302247"/>
                </a:lnTo>
                <a:cubicBezTo>
                  <a:pt x="5628183" y="1307208"/>
                  <a:pt x="5624462" y="1309688"/>
                  <a:pt x="5621982" y="1309688"/>
                </a:cubicBezTo>
                <a:cubicBezTo>
                  <a:pt x="5619502" y="1309688"/>
                  <a:pt x="5618261" y="1308448"/>
                  <a:pt x="5618261" y="1305967"/>
                </a:cubicBezTo>
                <a:cubicBezTo>
                  <a:pt x="5618261" y="1303487"/>
                  <a:pt x="5621982" y="1301006"/>
                  <a:pt x="5629424" y="1298526"/>
                </a:cubicBezTo>
                <a:cubicBezTo>
                  <a:pt x="5633144" y="1297286"/>
                  <a:pt x="5636555" y="1296976"/>
                  <a:pt x="5639656" y="1297596"/>
                </a:cubicBezTo>
                <a:close/>
                <a:moveTo>
                  <a:pt x="6667499" y="1294805"/>
                </a:moveTo>
                <a:lnTo>
                  <a:pt x="6667499" y="1302247"/>
                </a:lnTo>
                <a:lnTo>
                  <a:pt x="6660058" y="1302247"/>
                </a:lnTo>
                <a:cubicBezTo>
                  <a:pt x="6665019" y="1297286"/>
                  <a:pt x="6667499" y="1294805"/>
                  <a:pt x="6667499" y="1294805"/>
                </a:cubicBezTo>
                <a:close/>
                <a:moveTo>
                  <a:pt x="6496347" y="1294805"/>
                </a:moveTo>
                <a:cubicBezTo>
                  <a:pt x="6496347" y="1294805"/>
                  <a:pt x="6498828" y="1294805"/>
                  <a:pt x="6503789" y="1294805"/>
                </a:cubicBezTo>
                <a:lnTo>
                  <a:pt x="6503789" y="1302247"/>
                </a:lnTo>
                <a:cubicBezTo>
                  <a:pt x="6498828" y="1302247"/>
                  <a:pt x="6496347" y="1302247"/>
                  <a:pt x="6496347" y="1302247"/>
                </a:cubicBezTo>
                <a:cubicBezTo>
                  <a:pt x="6496347" y="1297286"/>
                  <a:pt x="6496347" y="1294805"/>
                  <a:pt x="6496347" y="1294805"/>
                </a:cubicBezTo>
                <a:close/>
                <a:moveTo>
                  <a:pt x="5860107" y="1294805"/>
                </a:moveTo>
                <a:cubicBezTo>
                  <a:pt x="5862587" y="1294805"/>
                  <a:pt x="5863828" y="1297286"/>
                  <a:pt x="5863828" y="1302247"/>
                </a:cubicBezTo>
                <a:cubicBezTo>
                  <a:pt x="5863828" y="1302247"/>
                  <a:pt x="5861348" y="1302247"/>
                  <a:pt x="5856386" y="1302247"/>
                </a:cubicBezTo>
                <a:cubicBezTo>
                  <a:pt x="5856386" y="1297286"/>
                  <a:pt x="5857627" y="1294805"/>
                  <a:pt x="5860107" y="1294805"/>
                </a:cubicBezTo>
                <a:close/>
                <a:moveTo>
                  <a:pt x="5759648" y="1294805"/>
                </a:moveTo>
                <a:lnTo>
                  <a:pt x="5759648" y="1302247"/>
                </a:lnTo>
                <a:cubicBezTo>
                  <a:pt x="5764610" y="1302247"/>
                  <a:pt x="5767090" y="1302247"/>
                  <a:pt x="5767090" y="1302247"/>
                </a:cubicBezTo>
                <a:cubicBezTo>
                  <a:pt x="5767090" y="1297286"/>
                  <a:pt x="5764610" y="1294805"/>
                  <a:pt x="5759648" y="1294805"/>
                </a:cubicBezTo>
                <a:close/>
                <a:moveTo>
                  <a:pt x="5588496" y="1294805"/>
                </a:moveTo>
                <a:lnTo>
                  <a:pt x="5588496" y="1302247"/>
                </a:lnTo>
                <a:cubicBezTo>
                  <a:pt x="5588496" y="1302247"/>
                  <a:pt x="5590976" y="1299766"/>
                  <a:pt x="5595937" y="1294805"/>
                </a:cubicBezTo>
                <a:cubicBezTo>
                  <a:pt x="5590976" y="1294805"/>
                  <a:pt x="5588496" y="1294805"/>
                  <a:pt x="5588496" y="1294805"/>
                </a:cubicBezTo>
                <a:close/>
                <a:moveTo>
                  <a:pt x="5543847" y="1294805"/>
                </a:moveTo>
                <a:lnTo>
                  <a:pt x="5543847" y="1309688"/>
                </a:lnTo>
                <a:cubicBezTo>
                  <a:pt x="5543847" y="1314649"/>
                  <a:pt x="5547568" y="1317130"/>
                  <a:pt x="5555010" y="1317130"/>
                </a:cubicBezTo>
                <a:cubicBezTo>
                  <a:pt x="5562451" y="1317130"/>
                  <a:pt x="5568652" y="1314649"/>
                  <a:pt x="5573613" y="1309688"/>
                </a:cubicBezTo>
                <a:lnTo>
                  <a:pt x="5573613" y="1302247"/>
                </a:lnTo>
                <a:cubicBezTo>
                  <a:pt x="5568652" y="1302247"/>
                  <a:pt x="5566172" y="1304727"/>
                  <a:pt x="5566172" y="1309688"/>
                </a:cubicBezTo>
                <a:lnTo>
                  <a:pt x="5551289" y="1302247"/>
                </a:lnTo>
                <a:cubicBezTo>
                  <a:pt x="5551289" y="1302247"/>
                  <a:pt x="5548809" y="1299766"/>
                  <a:pt x="5543847" y="1294805"/>
                </a:cubicBezTo>
                <a:close/>
                <a:moveTo>
                  <a:pt x="5302002" y="1294805"/>
                </a:moveTo>
                <a:cubicBezTo>
                  <a:pt x="5299522" y="1294805"/>
                  <a:pt x="5298281" y="1297286"/>
                  <a:pt x="5298281" y="1302247"/>
                </a:cubicBezTo>
                <a:lnTo>
                  <a:pt x="5305722" y="1302247"/>
                </a:lnTo>
                <a:lnTo>
                  <a:pt x="5305722" y="1294805"/>
                </a:lnTo>
                <a:cubicBezTo>
                  <a:pt x="5305722" y="1294805"/>
                  <a:pt x="5304482" y="1294805"/>
                  <a:pt x="5302002" y="1294805"/>
                </a:cubicBezTo>
                <a:close/>
                <a:moveTo>
                  <a:pt x="4665761" y="1294805"/>
                </a:moveTo>
                <a:lnTo>
                  <a:pt x="4665761" y="1309688"/>
                </a:lnTo>
                <a:lnTo>
                  <a:pt x="4673203" y="1302247"/>
                </a:lnTo>
                <a:cubicBezTo>
                  <a:pt x="4673203" y="1297286"/>
                  <a:pt x="4675684" y="1297286"/>
                  <a:pt x="4680645" y="1302247"/>
                </a:cubicBezTo>
                <a:lnTo>
                  <a:pt x="4688086" y="1302247"/>
                </a:lnTo>
                <a:cubicBezTo>
                  <a:pt x="4683125" y="1297286"/>
                  <a:pt x="4675684" y="1294805"/>
                  <a:pt x="4665761" y="1294805"/>
                </a:cubicBezTo>
                <a:close/>
                <a:moveTo>
                  <a:pt x="4464844" y="1294805"/>
                </a:moveTo>
                <a:cubicBezTo>
                  <a:pt x="4459883" y="1299766"/>
                  <a:pt x="4452441" y="1304727"/>
                  <a:pt x="4442520" y="1309688"/>
                </a:cubicBezTo>
                <a:cubicBezTo>
                  <a:pt x="4437559" y="1314649"/>
                  <a:pt x="4433838" y="1318370"/>
                  <a:pt x="4431357" y="1320850"/>
                </a:cubicBezTo>
                <a:cubicBezTo>
                  <a:pt x="4428877" y="1323331"/>
                  <a:pt x="4430117" y="1324571"/>
                  <a:pt x="4435078" y="1324571"/>
                </a:cubicBezTo>
                <a:cubicBezTo>
                  <a:pt x="4435078" y="1329532"/>
                  <a:pt x="4437559" y="1329532"/>
                  <a:pt x="4442520" y="1324571"/>
                </a:cubicBezTo>
                <a:lnTo>
                  <a:pt x="4449961" y="1317130"/>
                </a:lnTo>
                <a:cubicBezTo>
                  <a:pt x="4454923" y="1317130"/>
                  <a:pt x="4458643" y="1315889"/>
                  <a:pt x="4461124" y="1313409"/>
                </a:cubicBezTo>
                <a:cubicBezTo>
                  <a:pt x="4463604" y="1310928"/>
                  <a:pt x="4464844" y="1309688"/>
                  <a:pt x="4464844" y="1309688"/>
                </a:cubicBezTo>
                <a:close/>
                <a:moveTo>
                  <a:pt x="4368106" y="1294805"/>
                </a:moveTo>
                <a:lnTo>
                  <a:pt x="4360664" y="1302247"/>
                </a:lnTo>
                <a:cubicBezTo>
                  <a:pt x="4365625" y="1302247"/>
                  <a:pt x="4368106" y="1302247"/>
                  <a:pt x="4368106" y="1302247"/>
                </a:cubicBezTo>
                <a:cubicBezTo>
                  <a:pt x="4368106" y="1297286"/>
                  <a:pt x="4368106" y="1294805"/>
                  <a:pt x="4368106" y="1294805"/>
                </a:cubicBezTo>
                <a:close/>
                <a:moveTo>
                  <a:pt x="4396011" y="1289225"/>
                </a:moveTo>
                <a:cubicBezTo>
                  <a:pt x="4394771" y="1289224"/>
                  <a:pt x="4392910" y="1289845"/>
                  <a:pt x="4390430" y="1291085"/>
                </a:cubicBezTo>
                <a:cubicBezTo>
                  <a:pt x="4385469" y="1293565"/>
                  <a:pt x="4384229" y="1296046"/>
                  <a:pt x="4386709" y="1298526"/>
                </a:cubicBezTo>
                <a:cubicBezTo>
                  <a:pt x="4389189" y="1301006"/>
                  <a:pt x="4391670" y="1301006"/>
                  <a:pt x="4394150" y="1298526"/>
                </a:cubicBezTo>
                <a:cubicBezTo>
                  <a:pt x="4396631" y="1296046"/>
                  <a:pt x="4397871" y="1293565"/>
                  <a:pt x="4397871" y="1291085"/>
                </a:cubicBezTo>
                <a:cubicBezTo>
                  <a:pt x="4397871" y="1289845"/>
                  <a:pt x="4397252" y="1289224"/>
                  <a:pt x="4396011" y="1289225"/>
                </a:cubicBezTo>
                <a:close/>
                <a:moveTo>
                  <a:pt x="6474023" y="1287364"/>
                </a:moveTo>
                <a:lnTo>
                  <a:pt x="6481465" y="1287364"/>
                </a:lnTo>
                <a:lnTo>
                  <a:pt x="6474023" y="1294805"/>
                </a:lnTo>
                <a:lnTo>
                  <a:pt x="6466582" y="1294805"/>
                </a:lnTo>
                <a:close/>
                <a:moveTo>
                  <a:pt x="6421933" y="1287364"/>
                </a:moveTo>
                <a:cubicBezTo>
                  <a:pt x="6421933" y="1292325"/>
                  <a:pt x="6420693" y="1294805"/>
                  <a:pt x="6418213" y="1294805"/>
                </a:cubicBezTo>
                <a:cubicBezTo>
                  <a:pt x="6415733" y="1294805"/>
                  <a:pt x="6414492" y="1294805"/>
                  <a:pt x="6414492" y="1294805"/>
                </a:cubicBezTo>
                <a:close/>
                <a:moveTo>
                  <a:pt x="5945683" y="1287364"/>
                </a:moveTo>
                <a:lnTo>
                  <a:pt x="5945683" y="1294805"/>
                </a:lnTo>
                <a:cubicBezTo>
                  <a:pt x="5945683" y="1294805"/>
                  <a:pt x="5943203" y="1294805"/>
                  <a:pt x="5938242" y="1294805"/>
                </a:cubicBezTo>
                <a:cubicBezTo>
                  <a:pt x="5943203" y="1289844"/>
                  <a:pt x="5945683" y="1287364"/>
                  <a:pt x="5945683" y="1287364"/>
                </a:cubicBezTo>
                <a:close/>
                <a:moveTo>
                  <a:pt x="5901035" y="1287364"/>
                </a:moveTo>
                <a:cubicBezTo>
                  <a:pt x="5901035" y="1287364"/>
                  <a:pt x="5903515" y="1287364"/>
                  <a:pt x="5908476" y="1287364"/>
                </a:cubicBezTo>
                <a:cubicBezTo>
                  <a:pt x="5913438" y="1287364"/>
                  <a:pt x="5913438" y="1289844"/>
                  <a:pt x="5908476" y="1294805"/>
                </a:cubicBezTo>
                <a:close/>
                <a:moveTo>
                  <a:pt x="4513213" y="1287364"/>
                </a:moveTo>
                <a:cubicBezTo>
                  <a:pt x="4510733" y="1287364"/>
                  <a:pt x="4509492" y="1289844"/>
                  <a:pt x="4509492" y="1294805"/>
                </a:cubicBezTo>
                <a:lnTo>
                  <a:pt x="4524375" y="1287364"/>
                </a:lnTo>
                <a:cubicBezTo>
                  <a:pt x="4519414" y="1287364"/>
                  <a:pt x="4515693" y="1287364"/>
                  <a:pt x="4513213" y="1287364"/>
                </a:cubicBezTo>
                <a:close/>
                <a:moveTo>
                  <a:pt x="3988594" y="1287364"/>
                </a:moveTo>
                <a:cubicBezTo>
                  <a:pt x="3978672" y="1287364"/>
                  <a:pt x="3973711" y="1292325"/>
                  <a:pt x="3973711" y="1302247"/>
                </a:cubicBezTo>
                <a:lnTo>
                  <a:pt x="3981152" y="1302247"/>
                </a:lnTo>
                <a:cubicBezTo>
                  <a:pt x="3981152" y="1297286"/>
                  <a:pt x="3982393" y="1294805"/>
                  <a:pt x="3984873" y="1294805"/>
                </a:cubicBezTo>
                <a:cubicBezTo>
                  <a:pt x="3987353" y="1294805"/>
                  <a:pt x="3988594" y="1297286"/>
                  <a:pt x="3988594" y="1302247"/>
                </a:cubicBezTo>
                <a:lnTo>
                  <a:pt x="3988594" y="1309688"/>
                </a:lnTo>
                <a:lnTo>
                  <a:pt x="3988594" y="1317130"/>
                </a:lnTo>
                <a:lnTo>
                  <a:pt x="4003477" y="1317130"/>
                </a:lnTo>
                <a:lnTo>
                  <a:pt x="4018359" y="1317130"/>
                </a:lnTo>
                <a:cubicBezTo>
                  <a:pt x="4028282" y="1307208"/>
                  <a:pt x="4025801" y="1302247"/>
                  <a:pt x="4010918" y="1302247"/>
                </a:cubicBezTo>
                <a:cubicBezTo>
                  <a:pt x="4005957" y="1302247"/>
                  <a:pt x="4003477" y="1302247"/>
                  <a:pt x="4003477" y="1302247"/>
                </a:cubicBezTo>
                <a:cubicBezTo>
                  <a:pt x="4003477" y="1302247"/>
                  <a:pt x="4003477" y="1304727"/>
                  <a:pt x="4003477" y="1309688"/>
                </a:cubicBezTo>
                <a:cubicBezTo>
                  <a:pt x="4008438" y="1314649"/>
                  <a:pt x="4008438" y="1317130"/>
                  <a:pt x="4003477" y="1317130"/>
                </a:cubicBezTo>
                <a:cubicBezTo>
                  <a:pt x="3998516" y="1317130"/>
                  <a:pt x="3996035" y="1314649"/>
                  <a:pt x="3996035" y="1309688"/>
                </a:cubicBezTo>
                <a:cubicBezTo>
                  <a:pt x="3996035" y="1304727"/>
                  <a:pt x="3996035" y="1299766"/>
                  <a:pt x="3996035" y="1294805"/>
                </a:cubicBezTo>
                <a:close/>
                <a:moveTo>
                  <a:pt x="3817442" y="1287364"/>
                </a:moveTo>
                <a:cubicBezTo>
                  <a:pt x="3817442" y="1287364"/>
                  <a:pt x="3814962" y="1289844"/>
                  <a:pt x="3810000" y="1294805"/>
                </a:cubicBezTo>
                <a:lnTo>
                  <a:pt x="3802559" y="1302247"/>
                </a:lnTo>
                <a:cubicBezTo>
                  <a:pt x="3797597" y="1302247"/>
                  <a:pt x="3797597" y="1299766"/>
                  <a:pt x="3802559" y="1294805"/>
                </a:cubicBezTo>
                <a:close/>
                <a:moveTo>
                  <a:pt x="3735586" y="1287364"/>
                </a:moveTo>
                <a:cubicBezTo>
                  <a:pt x="3735586" y="1287364"/>
                  <a:pt x="3738066" y="1287364"/>
                  <a:pt x="3743027" y="1287364"/>
                </a:cubicBezTo>
                <a:cubicBezTo>
                  <a:pt x="3738066" y="1292325"/>
                  <a:pt x="3735586" y="1294805"/>
                  <a:pt x="3735586" y="1294805"/>
                </a:cubicBezTo>
                <a:close/>
                <a:moveTo>
                  <a:pt x="4278809" y="1283643"/>
                </a:moveTo>
                <a:cubicBezTo>
                  <a:pt x="4273848" y="1283643"/>
                  <a:pt x="4266407" y="1284884"/>
                  <a:pt x="4256485" y="1287364"/>
                </a:cubicBezTo>
                <a:cubicBezTo>
                  <a:pt x="4246563" y="1292325"/>
                  <a:pt x="4244082" y="1299766"/>
                  <a:pt x="4249044" y="1309688"/>
                </a:cubicBezTo>
                <a:cubicBezTo>
                  <a:pt x="4254005" y="1309688"/>
                  <a:pt x="4256485" y="1309688"/>
                  <a:pt x="4256485" y="1309688"/>
                </a:cubicBezTo>
                <a:cubicBezTo>
                  <a:pt x="4256485" y="1309688"/>
                  <a:pt x="4257725" y="1309688"/>
                  <a:pt x="4260206" y="1309688"/>
                </a:cubicBezTo>
                <a:cubicBezTo>
                  <a:pt x="4262686" y="1309688"/>
                  <a:pt x="4263926" y="1308448"/>
                  <a:pt x="4263926" y="1305967"/>
                </a:cubicBezTo>
                <a:cubicBezTo>
                  <a:pt x="4263926" y="1303487"/>
                  <a:pt x="4263926" y="1299766"/>
                  <a:pt x="4263926" y="1294805"/>
                </a:cubicBezTo>
                <a:cubicBezTo>
                  <a:pt x="4268887" y="1294805"/>
                  <a:pt x="4273848" y="1294805"/>
                  <a:pt x="4278809" y="1294805"/>
                </a:cubicBezTo>
                <a:cubicBezTo>
                  <a:pt x="4283770" y="1294805"/>
                  <a:pt x="4286251" y="1292325"/>
                  <a:pt x="4286251" y="1287364"/>
                </a:cubicBezTo>
                <a:cubicBezTo>
                  <a:pt x="4286251" y="1284884"/>
                  <a:pt x="4283770" y="1283643"/>
                  <a:pt x="4278809" y="1283643"/>
                </a:cubicBezTo>
                <a:close/>
                <a:moveTo>
                  <a:pt x="6429375" y="1279922"/>
                </a:moveTo>
                <a:lnTo>
                  <a:pt x="6430437" y="1279922"/>
                </a:lnTo>
                <a:lnTo>
                  <a:pt x="6428445" y="1281318"/>
                </a:lnTo>
                <a:cubicBezTo>
                  <a:pt x="6426584" y="1282868"/>
                  <a:pt x="6424413" y="1284884"/>
                  <a:pt x="6421933" y="1287364"/>
                </a:cubicBezTo>
                <a:cubicBezTo>
                  <a:pt x="6426895" y="1282403"/>
                  <a:pt x="6429375" y="1279922"/>
                  <a:pt x="6429375" y="1279922"/>
                </a:cubicBezTo>
                <a:close/>
                <a:moveTo>
                  <a:pt x="6362402" y="1279922"/>
                </a:moveTo>
                <a:lnTo>
                  <a:pt x="6354961" y="1287364"/>
                </a:lnTo>
                <a:cubicBezTo>
                  <a:pt x="6349999" y="1292325"/>
                  <a:pt x="6345039" y="1294805"/>
                  <a:pt x="6340078" y="1294805"/>
                </a:cubicBezTo>
                <a:cubicBezTo>
                  <a:pt x="6340078" y="1294805"/>
                  <a:pt x="6338837" y="1296046"/>
                  <a:pt x="6336357" y="1298526"/>
                </a:cubicBezTo>
                <a:cubicBezTo>
                  <a:pt x="6333877" y="1301006"/>
                  <a:pt x="6332636" y="1302247"/>
                  <a:pt x="6332636" y="1302247"/>
                </a:cubicBezTo>
                <a:lnTo>
                  <a:pt x="6325195" y="1302247"/>
                </a:lnTo>
                <a:cubicBezTo>
                  <a:pt x="6325195" y="1302247"/>
                  <a:pt x="6330156" y="1298526"/>
                  <a:pt x="6340078" y="1291085"/>
                </a:cubicBezTo>
                <a:cubicBezTo>
                  <a:pt x="6349999" y="1283643"/>
                  <a:pt x="6357441" y="1279922"/>
                  <a:pt x="6362402" y="1279922"/>
                </a:cubicBezTo>
                <a:close/>
                <a:moveTo>
                  <a:pt x="5588496" y="1279922"/>
                </a:moveTo>
                <a:lnTo>
                  <a:pt x="5588496" y="1287364"/>
                </a:lnTo>
                <a:cubicBezTo>
                  <a:pt x="5593457" y="1282403"/>
                  <a:pt x="5595937" y="1279922"/>
                  <a:pt x="5595937" y="1279922"/>
                </a:cubicBezTo>
                <a:close/>
                <a:moveTo>
                  <a:pt x="4792265" y="1279922"/>
                </a:moveTo>
                <a:lnTo>
                  <a:pt x="4784824" y="1294805"/>
                </a:lnTo>
                <a:cubicBezTo>
                  <a:pt x="4779863" y="1294805"/>
                  <a:pt x="4777383" y="1292325"/>
                  <a:pt x="4777383" y="1287364"/>
                </a:cubicBezTo>
                <a:cubicBezTo>
                  <a:pt x="4782344" y="1282403"/>
                  <a:pt x="4787304" y="1279922"/>
                  <a:pt x="4792265" y="1279922"/>
                </a:cubicBezTo>
                <a:close/>
                <a:moveTo>
                  <a:pt x="4561582" y="1279922"/>
                </a:moveTo>
                <a:cubicBezTo>
                  <a:pt x="4556621" y="1279922"/>
                  <a:pt x="4554141" y="1282403"/>
                  <a:pt x="4554141" y="1287364"/>
                </a:cubicBezTo>
                <a:cubicBezTo>
                  <a:pt x="4554141" y="1292325"/>
                  <a:pt x="4554141" y="1294805"/>
                  <a:pt x="4554141" y="1294805"/>
                </a:cubicBezTo>
                <a:lnTo>
                  <a:pt x="4561582" y="1287364"/>
                </a:lnTo>
                <a:close/>
                <a:moveTo>
                  <a:pt x="3497461" y="1279922"/>
                </a:moveTo>
                <a:cubicBezTo>
                  <a:pt x="3502422" y="1279922"/>
                  <a:pt x="3504902" y="1279922"/>
                  <a:pt x="3504902" y="1279922"/>
                </a:cubicBezTo>
                <a:cubicBezTo>
                  <a:pt x="3499942" y="1284884"/>
                  <a:pt x="3497461" y="1287364"/>
                  <a:pt x="3497461" y="1287364"/>
                </a:cubicBezTo>
                <a:cubicBezTo>
                  <a:pt x="3492500" y="1287364"/>
                  <a:pt x="3490019" y="1286124"/>
                  <a:pt x="3490019" y="1283643"/>
                </a:cubicBezTo>
                <a:cubicBezTo>
                  <a:pt x="3490019" y="1281163"/>
                  <a:pt x="3492500" y="1279922"/>
                  <a:pt x="3497461" y="1279922"/>
                </a:cubicBezTo>
                <a:close/>
                <a:moveTo>
                  <a:pt x="6435886" y="1277597"/>
                </a:moveTo>
                <a:cubicBezTo>
                  <a:pt x="6436506" y="1277907"/>
                  <a:pt x="6436816" y="1278682"/>
                  <a:pt x="6436816" y="1279922"/>
                </a:cubicBezTo>
                <a:lnTo>
                  <a:pt x="6430437" y="1279922"/>
                </a:lnTo>
                <a:lnTo>
                  <a:pt x="6433095" y="1278062"/>
                </a:lnTo>
                <a:cubicBezTo>
                  <a:pt x="6434336" y="1277442"/>
                  <a:pt x="6435266" y="1277287"/>
                  <a:pt x="6435886" y="1277597"/>
                </a:cubicBezTo>
                <a:close/>
                <a:moveTo>
                  <a:pt x="5997773" y="1272481"/>
                </a:moveTo>
                <a:lnTo>
                  <a:pt x="6005215" y="1279922"/>
                </a:lnTo>
                <a:lnTo>
                  <a:pt x="5997773" y="1287364"/>
                </a:lnTo>
                <a:cubicBezTo>
                  <a:pt x="5997773" y="1287364"/>
                  <a:pt x="5996533" y="1287364"/>
                  <a:pt x="5994053" y="1287364"/>
                </a:cubicBezTo>
                <a:cubicBezTo>
                  <a:pt x="5991572" y="1287364"/>
                  <a:pt x="5989091" y="1288604"/>
                  <a:pt x="5986611" y="1291085"/>
                </a:cubicBezTo>
                <a:cubicBezTo>
                  <a:pt x="5984131" y="1293565"/>
                  <a:pt x="5980410" y="1294805"/>
                  <a:pt x="5975449" y="1294805"/>
                </a:cubicBezTo>
                <a:cubicBezTo>
                  <a:pt x="5970488" y="1294805"/>
                  <a:pt x="5965527" y="1296046"/>
                  <a:pt x="5960566" y="1298526"/>
                </a:cubicBezTo>
                <a:cubicBezTo>
                  <a:pt x="5955605" y="1301006"/>
                  <a:pt x="5953125" y="1304727"/>
                  <a:pt x="5953125" y="1309688"/>
                </a:cubicBezTo>
                <a:lnTo>
                  <a:pt x="5923359" y="1324571"/>
                </a:lnTo>
                <a:cubicBezTo>
                  <a:pt x="5923359" y="1319610"/>
                  <a:pt x="5925839" y="1317130"/>
                  <a:pt x="5930801" y="1317130"/>
                </a:cubicBezTo>
                <a:lnTo>
                  <a:pt x="5923359" y="1317130"/>
                </a:lnTo>
                <a:cubicBezTo>
                  <a:pt x="5918398" y="1317130"/>
                  <a:pt x="5915918" y="1317130"/>
                  <a:pt x="5915918" y="1317130"/>
                </a:cubicBezTo>
                <a:cubicBezTo>
                  <a:pt x="5915918" y="1307208"/>
                  <a:pt x="5925839" y="1302247"/>
                  <a:pt x="5945683" y="1302247"/>
                </a:cubicBezTo>
                <a:lnTo>
                  <a:pt x="5953125" y="1302247"/>
                </a:lnTo>
                <a:lnTo>
                  <a:pt x="5960566" y="1287364"/>
                </a:lnTo>
                <a:lnTo>
                  <a:pt x="5975449" y="1287364"/>
                </a:lnTo>
                <a:lnTo>
                  <a:pt x="5982890" y="1287364"/>
                </a:lnTo>
                <a:cubicBezTo>
                  <a:pt x="5987852" y="1282403"/>
                  <a:pt x="5987852" y="1279922"/>
                  <a:pt x="5982890" y="1279922"/>
                </a:cubicBezTo>
                <a:close/>
                <a:moveTo>
                  <a:pt x="5971728" y="1272481"/>
                </a:moveTo>
                <a:cubicBezTo>
                  <a:pt x="5974208" y="1272481"/>
                  <a:pt x="5975449" y="1272481"/>
                  <a:pt x="5975449" y="1272481"/>
                </a:cubicBezTo>
                <a:cubicBezTo>
                  <a:pt x="5975449" y="1277442"/>
                  <a:pt x="5972969" y="1279922"/>
                  <a:pt x="5968008" y="1279922"/>
                </a:cubicBezTo>
                <a:cubicBezTo>
                  <a:pt x="5968008" y="1274961"/>
                  <a:pt x="5969248" y="1272481"/>
                  <a:pt x="5971728" y="1272481"/>
                </a:cubicBezTo>
                <a:close/>
                <a:moveTo>
                  <a:pt x="5848945" y="1272481"/>
                </a:moveTo>
                <a:cubicBezTo>
                  <a:pt x="5843984" y="1272481"/>
                  <a:pt x="5841504" y="1274961"/>
                  <a:pt x="5841504" y="1279922"/>
                </a:cubicBezTo>
                <a:cubicBezTo>
                  <a:pt x="5841504" y="1279922"/>
                  <a:pt x="5843984" y="1279922"/>
                  <a:pt x="5848945" y="1279922"/>
                </a:cubicBezTo>
                <a:close/>
                <a:moveTo>
                  <a:pt x="5811738" y="1272481"/>
                </a:moveTo>
                <a:cubicBezTo>
                  <a:pt x="5806777" y="1272481"/>
                  <a:pt x="5804297" y="1274961"/>
                  <a:pt x="5804297" y="1279922"/>
                </a:cubicBezTo>
                <a:lnTo>
                  <a:pt x="5819179" y="1272481"/>
                </a:lnTo>
                <a:close/>
                <a:moveTo>
                  <a:pt x="5253633" y="1272481"/>
                </a:moveTo>
                <a:lnTo>
                  <a:pt x="5261074" y="1279922"/>
                </a:lnTo>
                <a:cubicBezTo>
                  <a:pt x="5261074" y="1279922"/>
                  <a:pt x="5261074" y="1277442"/>
                  <a:pt x="5261074" y="1272481"/>
                </a:cubicBezTo>
                <a:cubicBezTo>
                  <a:pt x="5256113" y="1272481"/>
                  <a:pt x="5253633" y="1272481"/>
                  <a:pt x="5253633" y="1272481"/>
                </a:cubicBezTo>
                <a:close/>
                <a:moveTo>
                  <a:pt x="4382988" y="1272481"/>
                </a:moveTo>
                <a:lnTo>
                  <a:pt x="4375547" y="1279922"/>
                </a:lnTo>
                <a:lnTo>
                  <a:pt x="4382988" y="1279922"/>
                </a:lnTo>
                <a:close/>
                <a:moveTo>
                  <a:pt x="4360664" y="1272481"/>
                </a:moveTo>
                <a:cubicBezTo>
                  <a:pt x="4360664" y="1272481"/>
                  <a:pt x="4358184" y="1273721"/>
                  <a:pt x="4353223" y="1276202"/>
                </a:cubicBezTo>
                <a:cubicBezTo>
                  <a:pt x="4348262" y="1278682"/>
                  <a:pt x="4345781" y="1282403"/>
                  <a:pt x="4345781" y="1287364"/>
                </a:cubicBezTo>
                <a:cubicBezTo>
                  <a:pt x="4345781" y="1292325"/>
                  <a:pt x="4348262" y="1292325"/>
                  <a:pt x="4353223" y="1287364"/>
                </a:cubicBezTo>
                <a:cubicBezTo>
                  <a:pt x="4358184" y="1287364"/>
                  <a:pt x="4361904" y="1286124"/>
                  <a:pt x="4364385" y="1283643"/>
                </a:cubicBezTo>
                <a:cubicBezTo>
                  <a:pt x="4366865" y="1281163"/>
                  <a:pt x="4368106" y="1277442"/>
                  <a:pt x="4368106" y="1272481"/>
                </a:cubicBezTo>
                <a:close/>
                <a:moveTo>
                  <a:pt x="4293691" y="1272481"/>
                </a:moveTo>
                <a:cubicBezTo>
                  <a:pt x="4288731" y="1277442"/>
                  <a:pt x="4288731" y="1281163"/>
                  <a:pt x="4293691" y="1283643"/>
                </a:cubicBezTo>
                <a:cubicBezTo>
                  <a:pt x="4298652" y="1286124"/>
                  <a:pt x="4306094" y="1287364"/>
                  <a:pt x="4316016" y="1287364"/>
                </a:cubicBezTo>
                <a:lnTo>
                  <a:pt x="4316016" y="1279922"/>
                </a:lnTo>
                <a:cubicBezTo>
                  <a:pt x="4316016" y="1279922"/>
                  <a:pt x="4314775" y="1279922"/>
                  <a:pt x="4312295" y="1279922"/>
                </a:cubicBezTo>
                <a:cubicBezTo>
                  <a:pt x="4309815" y="1279922"/>
                  <a:pt x="4308574" y="1277442"/>
                  <a:pt x="4308574" y="1272481"/>
                </a:cubicBezTo>
                <a:cubicBezTo>
                  <a:pt x="4308574" y="1272481"/>
                  <a:pt x="4306094" y="1272481"/>
                  <a:pt x="4301133" y="1272481"/>
                </a:cubicBezTo>
                <a:cubicBezTo>
                  <a:pt x="4296172" y="1272481"/>
                  <a:pt x="4293691" y="1272481"/>
                  <a:pt x="4293691" y="1272481"/>
                </a:cubicBezTo>
                <a:close/>
                <a:moveTo>
                  <a:pt x="4092773" y="1272481"/>
                </a:moveTo>
                <a:cubicBezTo>
                  <a:pt x="4087812" y="1272481"/>
                  <a:pt x="4085332" y="1277442"/>
                  <a:pt x="4085332" y="1287364"/>
                </a:cubicBezTo>
                <a:lnTo>
                  <a:pt x="4085332" y="1294805"/>
                </a:lnTo>
                <a:lnTo>
                  <a:pt x="4092773" y="1287364"/>
                </a:lnTo>
                <a:cubicBezTo>
                  <a:pt x="4102695" y="1277442"/>
                  <a:pt x="4105176" y="1272481"/>
                  <a:pt x="4100215" y="1272481"/>
                </a:cubicBezTo>
                <a:cubicBezTo>
                  <a:pt x="4095254" y="1272481"/>
                  <a:pt x="4092773" y="1272481"/>
                  <a:pt x="4092773" y="1272481"/>
                </a:cubicBezTo>
                <a:close/>
                <a:moveTo>
                  <a:pt x="4018359" y="1272481"/>
                </a:moveTo>
                <a:cubicBezTo>
                  <a:pt x="4018359" y="1277442"/>
                  <a:pt x="4018359" y="1279922"/>
                  <a:pt x="4018359" y="1279922"/>
                </a:cubicBezTo>
                <a:cubicBezTo>
                  <a:pt x="4023320" y="1284884"/>
                  <a:pt x="4025801" y="1284884"/>
                  <a:pt x="4025801" y="1279922"/>
                </a:cubicBezTo>
                <a:cubicBezTo>
                  <a:pt x="4025801" y="1274961"/>
                  <a:pt x="4023320" y="1272481"/>
                  <a:pt x="4018359" y="1272481"/>
                </a:cubicBezTo>
                <a:close/>
                <a:moveTo>
                  <a:pt x="3393282" y="1272481"/>
                </a:moveTo>
                <a:cubicBezTo>
                  <a:pt x="3398243" y="1272481"/>
                  <a:pt x="3400724" y="1274961"/>
                  <a:pt x="3400724" y="1279922"/>
                </a:cubicBezTo>
                <a:cubicBezTo>
                  <a:pt x="3400724" y="1279922"/>
                  <a:pt x="3398243" y="1279922"/>
                  <a:pt x="3393282" y="1279922"/>
                </a:cubicBezTo>
                <a:close/>
                <a:moveTo>
                  <a:pt x="6667499" y="1265040"/>
                </a:moveTo>
                <a:lnTo>
                  <a:pt x="6667499" y="1272481"/>
                </a:lnTo>
                <a:lnTo>
                  <a:pt x="6660058" y="1272481"/>
                </a:lnTo>
                <a:cubicBezTo>
                  <a:pt x="6665019" y="1267520"/>
                  <a:pt x="6667499" y="1265040"/>
                  <a:pt x="6667499" y="1265040"/>
                </a:cubicBezTo>
                <a:close/>
                <a:moveTo>
                  <a:pt x="6399609" y="1265040"/>
                </a:moveTo>
                <a:cubicBezTo>
                  <a:pt x="6399609" y="1270001"/>
                  <a:pt x="6397129" y="1272481"/>
                  <a:pt x="6392168" y="1272481"/>
                </a:cubicBezTo>
                <a:cubicBezTo>
                  <a:pt x="6387206" y="1272481"/>
                  <a:pt x="6382246" y="1274961"/>
                  <a:pt x="6377285" y="1279922"/>
                </a:cubicBezTo>
                <a:lnTo>
                  <a:pt x="6377285" y="1272481"/>
                </a:lnTo>
                <a:close/>
                <a:moveTo>
                  <a:pt x="6354961" y="1265040"/>
                </a:moveTo>
                <a:lnTo>
                  <a:pt x="6347519" y="1272481"/>
                </a:lnTo>
                <a:lnTo>
                  <a:pt x="6332636" y="1272481"/>
                </a:lnTo>
                <a:cubicBezTo>
                  <a:pt x="6332636" y="1272481"/>
                  <a:pt x="6336357" y="1271241"/>
                  <a:pt x="6343799" y="1268760"/>
                </a:cubicBezTo>
                <a:cubicBezTo>
                  <a:pt x="6351240" y="1266280"/>
                  <a:pt x="6354961" y="1265040"/>
                  <a:pt x="6354961" y="1265040"/>
                </a:cubicBezTo>
                <a:close/>
                <a:moveTo>
                  <a:pt x="6012656" y="1265040"/>
                </a:moveTo>
                <a:cubicBezTo>
                  <a:pt x="6022578" y="1265040"/>
                  <a:pt x="6027539" y="1267520"/>
                  <a:pt x="6027539" y="1272481"/>
                </a:cubicBezTo>
                <a:lnTo>
                  <a:pt x="6020097" y="1279922"/>
                </a:lnTo>
                <a:cubicBezTo>
                  <a:pt x="6020097" y="1279922"/>
                  <a:pt x="6020097" y="1278682"/>
                  <a:pt x="6020097" y="1276202"/>
                </a:cubicBezTo>
                <a:cubicBezTo>
                  <a:pt x="6020097" y="1273721"/>
                  <a:pt x="6017617" y="1272481"/>
                  <a:pt x="6012656" y="1272481"/>
                </a:cubicBezTo>
                <a:cubicBezTo>
                  <a:pt x="6012656" y="1272481"/>
                  <a:pt x="6012656" y="1270001"/>
                  <a:pt x="6012656" y="1265040"/>
                </a:cubicBezTo>
                <a:close/>
                <a:moveTo>
                  <a:pt x="5194101" y="1265040"/>
                </a:moveTo>
                <a:cubicBezTo>
                  <a:pt x="5194101" y="1265040"/>
                  <a:pt x="5194101" y="1267520"/>
                  <a:pt x="5194101" y="1272481"/>
                </a:cubicBezTo>
                <a:cubicBezTo>
                  <a:pt x="5199063" y="1272481"/>
                  <a:pt x="5201543" y="1270001"/>
                  <a:pt x="5201543" y="1265040"/>
                </a:cubicBezTo>
                <a:close/>
                <a:moveTo>
                  <a:pt x="5075039" y="1265040"/>
                </a:moveTo>
                <a:lnTo>
                  <a:pt x="5067597" y="1272481"/>
                </a:lnTo>
                <a:cubicBezTo>
                  <a:pt x="5062636" y="1267520"/>
                  <a:pt x="5060156" y="1267520"/>
                  <a:pt x="5060156" y="1272481"/>
                </a:cubicBezTo>
                <a:cubicBezTo>
                  <a:pt x="5065117" y="1277442"/>
                  <a:pt x="5072559" y="1279922"/>
                  <a:pt x="5082480" y="1279922"/>
                </a:cubicBezTo>
                <a:cubicBezTo>
                  <a:pt x="5082480" y="1274961"/>
                  <a:pt x="5082480" y="1272481"/>
                  <a:pt x="5082480" y="1272481"/>
                </a:cubicBezTo>
                <a:close/>
                <a:moveTo>
                  <a:pt x="4226719" y="1265040"/>
                </a:moveTo>
                <a:lnTo>
                  <a:pt x="4234160" y="1272481"/>
                </a:lnTo>
                <a:cubicBezTo>
                  <a:pt x="4234160" y="1277442"/>
                  <a:pt x="4232920" y="1279922"/>
                  <a:pt x="4230440" y="1279922"/>
                </a:cubicBezTo>
                <a:cubicBezTo>
                  <a:pt x="4227959" y="1279922"/>
                  <a:pt x="4226719" y="1277442"/>
                  <a:pt x="4226719" y="1272481"/>
                </a:cubicBezTo>
                <a:cubicBezTo>
                  <a:pt x="4226719" y="1267520"/>
                  <a:pt x="4226719" y="1265040"/>
                  <a:pt x="4226719" y="1265040"/>
                </a:cubicBezTo>
                <a:close/>
                <a:moveTo>
                  <a:pt x="4115098" y="1265040"/>
                </a:moveTo>
                <a:cubicBezTo>
                  <a:pt x="4110137" y="1265040"/>
                  <a:pt x="4107656" y="1267520"/>
                  <a:pt x="4107656" y="1272481"/>
                </a:cubicBezTo>
                <a:cubicBezTo>
                  <a:pt x="4107656" y="1272481"/>
                  <a:pt x="4110137" y="1272481"/>
                  <a:pt x="4115098" y="1272481"/>
                </a:cubicBezTo>
                <a:cubicBezTo>
                  <a:pt x="4120059" y="1272481"/>
                  <a:pt x="4120059" y="1270001"/>
                  <a:pt x="4115098" y="1265040"/>
                </a:cubicBezTo>
                <a:close/>
                <a:moveTo>
                  <a:pt x="3884414" y="1265040"/>
                </a:moveTo>
                <a:lnTo>
                  <a:pt x="3891855" y="1272481"/>
                </a:lnTo>
                <a:cubicBezTo>
                  <a:pt x="3891855" y="1272481"/>
                  <a:pt x="3889375" y="1272481"/>
                  <a:pt x="3884414" y="1272481"/>
                </a:cubicBezTo>
                <a:cubicBezTo>
                  <a:pt x="3884414" y="1267520"/>
                  <a:pt x="3884414" y="1265040"/>
                  <a:pt x="3884414" y="1265040"/>
                </a:cubicBezTo>
                <a:close/>
                <a:moveTo>
                  <a:pt x="5467573" y="1261319"/>
                </a:moveTo>
                <a:cubicBezTo>
                  <a:pt x="5468813" y="1261319"/>
                  <a:pt x="5469433" y="1262559"/>
                  <a:pt x="5469433" y="1265040"/>
                </a:cubicBezTo>
                <a:lnTo>
                  <a:pt x="5461992" y="1265040"/>
                </a:lnTo>
                <a:cubicBezTo>
                  <a:pt x="5464473" y="1262559"/>
                  <a:pt x="5466333" y="1261319"/>
                  <a:pt x="5467573" y="1261319"/>
                </a:cubicBezTo>
                <a:close/>
                <a:moveTo>
                  <a:pt x="3733726" y="1261319"/>
                </a:moveTo>
                <a:cubicBezTo>
                  <a:pt x="3734967" y="1261319"/>
                  <a:pt x="3735586" y="1262559"/>
                  <a:pt x="3735586" y="1265040"/>
                </a:cubicBezTo>
                <a:lnTo>
                  <a:pt x="3728144" y="1272481"/>
                </a:lnTo>
                <a:lnTo>
                  <a:pt x="3728144" y="1265040"/>
                </a:lnTo>
                <a:cubicBezTo>
                  <a:pt x="3730625" y="1262559"/>
                  <a:pt x="3732486" y="1261319"/>
                  <a:pt x="3733726" y="1261319"/>
                </a:cubicBezTo>
                <a:close/>
                <a:moveTo>
                  <a:pt x="6704707" y="1257598"/>
                </a:moveTo>
                <a:lnTo>
                  <a:pt x="6704707" y="1272481"/>
                </a:lnTo>
                <a:lnTo>
                  <a:pt x="6682383" y="1287364"/>
                </a:lnTo>
                <a:cubicBezTo>
                  <a:pt x="6682383" y="1267520"/>
                  <a:pt x="6689823" y="1257598"/>
                  <a:pt x="6704707" y="1257598"/>
                </a:cubicBezTo>
                <a:close/>
                <a:moveTo>
                  <a:pt x="6540996" y="1257598"/>
                </a:moveTo>
                <a:cubicBezTo>
                  <a:pt x="6545957" y="1257598"/>
                  <a:pt x="6543476" y="1262559"/>
                  <a:pt x="6533554" y="1272481"/>
                </a:cubicBezTo>
                <a:lnTo>
                  <a:pt x="6518672" y="1287364"/>
                </a:lnTo>
                <a:cubicBezTo>
                  <a:pt x="6518672" y="1267520"/>
                  <a:pt x="6526113" y="1257598"/>
                  <a:pt x="6540996" y="1257598"/>
                </a:cubicBezTo>
                <a:close/>
                <a:moveTo>
                  <a:pt x="5268515" y="1257598"/>
                </a:moveTo>
                <a:lnTo>
                  <a:pt x="5253633" y="1265040"/>
                </a:lnTo>
                <a:lnTo>
                  <a:pt x="5275957" y="1265040"/>
                </a:lnTo>
                <a:cubicBezTo>
                  <a:pt x="5275957" y="1265040"/>
                  <a:pt x="5273477" y="1262559"/>
                  <a:pt x="5268515" y="1257598"/>
                </a:cubicBezTo>
                <a:close/>
                <a:moveTo>
                  <a:pt x="4762500" y="1257598"/>
                </a:moveTo>
                <a:lnTo>
                  <a:pt x="4755058" y="1265040"/>
                </a:lnTo>
                <a:lnTo>
                  <a:pt x="4762500" y="1265040"/>
                </a:lnTo>
                <a:close/>
                <a:moveTo>
                  <a:pt x="4732734" y="1257598"/>
                </a:moveTo>
                <a:lnTo>
                  <a:pt x="4725293" y="1265040"/>
                </a:lnTo>
                <a:cubicBezTo>
                  <a:pt x="4720332" y="1270001"/>
                  <a:pt x="4722813" y="1272481"/>
                  <a:pt x="4732734" y="1272481"/>
                </a:cubicBezTo>
                <a:lnTo>
                  <a:pt x="4747617" y="1272481"/>
                </a:lnTo>
                <a:lnTo>
                  <a:pt x="4740176" y="1265040"/>
                </a:lnTo>
                <a:cubicBezTo>
                  <a:pt x="4740176" y="1265040"/>
                  <a:pt x="4738935" y="1265040"/>
                  <a:pt x="4736455" y="1265040"/>
                </a:cubicBezTo>
                <a:cubicBezTo>
                  <a:pt x="4733975" y="1265040"/>
                  <a:pt x="4732734" y="1262559"/>
                  <a:pt x="4732734" y="1257598"/>
                </a:cubicBezTo>
                <a:close/>
                <a:moveTo>
                  <a:pt x="4472286" y="1257598"/>
                </a:moveTo>
                <a:cubicBezTo>
                  <a:pt x="4467325" y="1257598"/>
                  <a:pt x="4464844" y="1258839"/>
                  <a:pt x="4464844" y="1261319"/>
                </a:cubicBezTo>
                <a:cubicBezTo>
                  <a:pt x="4464844" y="1263799"/>
                  <a:pt x="4462364" y="1265040"/>
                  <a:pt x="4457403" y="1265040"/>
                </a:cubicBezTo>
                <a:cubicBezTo>
                  <a:pt x="4452441" y="1265040"/>
                  <a:pt x="4447481" y="1267520"/>
                  <a:pt x="4442520" y="1272481"/>
                </a:cubicBezTo>
                <a:cubicBezTo>
                  <a:pt x="4437559" y="1272481"/>
                  <a:pt x="4435078" y="1272481"/>
                  <a:pt x="4435078" y="1272481"/>
                </a:cubicBezTo>
                <a:cubicBezTo>
                  <a:pt x="4435078" y="1272481"/>
                  <a:pt x="4433838" y="1272481"/>
                  <a:pt x="4431357" y="1272481"/>
                </a:cubicBezTo>
                <a:cubicBezTo>
                  <a:pt x="4428877" y="1272481"/>
                  <a:pt x="4426396" y="1273721"/>
                  <a:pt x="4423916" y="1276202"/>
                </a:cubicBezTo>
                <a:cubicBezTo>
                  <a:pt x="4421436" y="1278682"/>
                  <a:pt x="4420195" y="1279922"/>
                  <a:pt x="4420195" y="1279922"/>
                </a:cubicBezTo>
                <a:cubicBezTo>
                  <a:pt x="4415234" y="1284884"/>
                  <a:pt x="4410274" y="1287364"/>
                  <a:pt x="4405313" y="1287364"/>
                </a:cubicBezTo>
                <a:lnTo>
                  <a:pt x="4412754" y="1287364"/>
                </a:lnTo>
                <a:cubicBezTo>
                  <a:pt x="4417715" y="1282403"/>
                  <a:pt x="4422676" y="1282403"/>
                  <a:pt x="4427637" y="1287364"/>
                </a:cubicBezTo>
                <a:cubicBezTo>
                  <a:pt x="4432598" y="1292325"/>
                  <a:pt x="4435078" y="1294805"/>
                  <a:pt x="4435078" y="1294805"/>
                </a:cubicBezTo>
                <a:lnTo>
                  <a:pt x="4442520" y="1287364"/>
                </a:lnTo>
                <a:cubicBezTo>
                  <a:pt x="4447481" y="1287364"/>
                  <a:pt x="4449961" y="1284884"/>
                  <a:pt x="4449961" y="1279922"/>
                </a:cubicBezTo>
                <a:lnTo>
                  <a:pt x="4449961" y="1272481"/>
                </a:lnTo>
                <a:cubicBezTo>
                  <a:pt x="4454923" y="1277442"/>
                  <a:pt x="4461124" y="1278682"/>
                  <a:pt x="4468565" y="1276202"/>
                </a:cubicBezTo>
                <a:cubicBezTo>
                  <a:pt x="4476006" y="1273721"/>
                  <a:pt x="4479727" y="1270001"/>
                  <a:pt x="4479727" y="1265040"/>
                </a:cubicBezTo>
                <a:cubicBezTo>
                  <a:pt x="4479727" y="1260079"/>
                  <a:pt x="4477247" y="1257598"/>
                  <a:pt x="4472286" y="1257598"/>
                </a:cubicBezTo>
                <a:close/>
                <a:moveTo>
                  <a:pt x="4278809" y="1257598"/>
                </a:moveTo>
                <a:lnTo>
                  <a:pt x="4271368" y="1272481"/>
                </a:lnTo>
                <a:lnTo>
                  <a:pt x="4278809" y="1272481"/>
                </a:lnTo>
                <a:cubicBezTo>
                  <a:pt x="4278809" y="1267520"/>
                  <a:pt x="4280049" y="1265040"/>
                  <a:pt x="4282530" y="1265040"/>
                </a:cubicBezTo>
                <a:cubicBezTo>
                  <a:pt x="4285010" y="1265040"/>
                  <a:pt x="4288731" y="1265040"/>
                  <a:pt x="4293691" y="1265040"/>
                </a:cubicBezTo>
                <a:cubicBezTo>
                  <a:pt x="4293691" y="1260079"/>
                  <a:pt x="4296172" y="1257598"/>
                  <a:pt x="4301133" y="1257598"/>
                </a:cubicBezTo>
                <a:close/>
                <a:moveTo>
                  <a:pt x="3177480" y="1257598"/>
                </a:moveTo>
                <a:lnTo>
                  <a:pt x="3184923" y="1272481"/>
                </a:lnTo>
                <a:cubicBezTo>
                  <a:pt x="3184923" y="1277442"/>
                  <a:pt x="3184923" y="1282403"/>
                  <a:pt x="3184923" y="1287364"/>
                </a:cubicBezTo>
                <a:cubicBezTo>
                  <a:pt x="3184923" y="1292325"/>
                  <a:pt x="3184923" y="1294805"/>
                  <a:pt x="3184923" y="1294805"/>
                </a:cubicBezTo>
                <a:lnTo>
                  <a:pt x="3177480" y="1279922"/>
                </a:lnTo>
                <a:cubicBezTo>
                  <a:pt x="3177480" y="1270001"/>
                  <a:pt x="3177480" y="1262559"/>
                  <a:pt x="3177480" y="1257598"/>
                </a:cubicBezTo>
                <a:close/>
                <a:moveTo>
                  <a:pt x="5506640" y="1253878"/>
                </a:moveTo>
                <a:cubicBezTo>
                  <a:pt x="5509120" y="1253878"/>
                  <a:pt x="5511601" y="1255118"/>
                  <a:pt x="5514082" y="1257598"/>
                </a:cubicBezTo>
                <a:lnTo>
                  <a:pt x="5491758" y="1272481"/>
                </a:lnTo>
                <a:cubicBezTo>
                  <a:pt x="5486796" y="1272481"/>
                  <a:pt x="5484316" y="1274961"/>
                  <a:pt x="5484316" y="1279922"/>
                </a:cubicBezTo>
                <a:cubicBezTo>
                  <a:pt x="5484316" y="1284884"/>
                  <a:pt x="5486796" y="1289844"/>
                  <a:pt x="5491758" y="1294805"/>
                </a:cubicBezTo>
                <a:cubicBezTo>
                  <a:pt x="5491758" y="1294805"/>
                  <a:pt x="5490517" y="1296046"/>
                  <a:pt x="5488037" y="1298526"/>
                </a:cubicBezTo>
                <a:cubicBezTo>
                  <a:pt x="5485557" y="1301006"/>
                  <a:pt x="5483076" y="1302247"/>
                  <a:pt x="5480595" y="1302247"/>
                </a:cubicBezTo>
                <a:cubicBezTo>
                  <a:pt x="5478115" y="1302247"/>
                  <a:pt x="5476875" y="1299766"/>
                  <a:pt x="5476875" y="1294805"/>
                </a:cubicBezTo>
                <a:cubicBezTo>
                  <a:pt x="5476875" y="1279922"/>
                  <a:pt x="5473154" y="1276202"/>
                  <a:pt x="5465713" y="1283643"/>
                </a:cubicBezTo>
                <a:cubicBezTo>
                  <a:pt x="5458271" y="1291085"/>
                  <a:pt x="5459512" y="1294805"/>
                  <a:pt x="5469433" y="1294805"/>
                </a:cubicBezTo>
                <a:lnTo>
                  <a:pt x="5469433" y="1302247"/>
                </a:lnTo>
                <a:lnTo>
                  <a:pt x="5461992" y="1317130"/>
                </a:lnTo>
                <a:cubicBezTo>
                  <a:pt x="5457031" y="1312168"/>
                  <a:pt x="5453310" y="1308448"/>
                  <a:pt x="5450830" y="1305967"/>
                </a:cubicBezTo>
                <a:cubicBezTo>
                  <a:pt x="5448350" y="1303487"/>
                  <a:pt x="5447109" y="1302247"/>
                  <a:pt x="5447109" y="1302247"/>
                </a:cubicBezTo>
                <a:cubicBezTo>
                  <a:pt x="5447109" y="1302247"/>
                  <a:pt x="5449589" y="1299766"/>
                  <a:pt x="5454551" y="1294805"/>
                </a:cubicBezTo>
                <a:lnTo>
                  <a:pt x="5447109" y="1294805"/>
                </a:lnTo>
                <a:lnTo>
                  <a:pt x="5447109" y="1302247"/>
                </a:lnTo>
                <a:cubicBezTo>
                  <a:pt x="5442148" y="1297286"/>
                  <a:pt x="5437188" y="1297286"/>
                  <a:pt x="5432226" y="1302247"/>
                </a:cubicBezTo>
                <a:lnTo>
                  <a:pt x="5432226" y="1313409"/>
                </a:lnTo>
                <a:lnTo>
                  <a:pt x="5432226" y="1317130"/>
                </a:lnTo>
                <a:cubicBezTo>
                  <a:pt x="5432226" y="1327051"/>
                  <a:pt x="5429746" y="1332012"/>
                  <a:pt x="5424785" y="1332012"/>
                </a:cubicBezTo>
                <a:lnTo>
                  <a:pt x="5424785" y="1324571"/>
                </a:lnTo>
                <a:lnTo>
                  <a:pt x="5424785" y="1317130"/>
                </a:lnTo>
                <a:cubicBezTo>
                  <a:pt x="5419824" y="1317130"/>
                  <a:pt x="5419824" y="1314649"/>
                  <a:pt x="5424785" y="1309688"/>
                </a:cubicBezTo>
                <a:cubicBezTo>
                  <a:pt x="5424785" y="1304727"/>
                  <a:pt x="5422305" y="1302247"/>
                  <a:pt x="5417344" y="1302247"/>
                </a:cubicBezTo>
                <a:lnTo>
                  <a:pt x="5432226" y="1287364"/>
                </a:lnTo>
                <a:cubicBezTo>
                  <a:pt x="5442148" y="1287364"/>
                  <a:pt x="5464472" y="1277442"/>
                  <a:pt x="5499199" y="1257598"/>
                </a:cubicBezTo>
                <a:cubicBezTo>
                  <a:pt x="5501680" y="1255118"/>
                  <a:pt x="5504160" y="1253878"/>
                  <a:pt x="5506640" y="1253878"/>
                </a:cubicBezTo>
                <a:close/>
                <a:moveTo>
                  <a:pt x="4792265" y="1252947"/>
                </a:moveTo>
                <a:cubicBezTo>
                  <a:pt x="4793505" y="1253568"/>
                  <a:pt x="4794746" y="1255118"/>
                  <a:pt x="4795986" y="1257598"/>
                </a:cubicBezTo>
                <a:cubicBezTo>
                  <a:pt x="4798466" y="1262559"/>
                  <a:pt x="4797227" y="1265040"/>
                  <a:pt x="4792265" y="1265040"/>
                </a:cubicBezTo>
                <a:lnTo>
                  <a:pt x="4784824" y="1265040"/>
                </a:lnTo>
                <a:cubicBezTo>
                  <a:pt x="4784824" y="1260079"/>
                  <a:pt x="4786065" y="1256358"/>
                  <a:pt x="4788545" y="1253878"/>
                </a:cubicBezTo>
                <a:cubicBezTo>
                  <a:pt x="4789785" y="1252638"/>
                  <a:pt x="4791025" y="1252327"/>
                  <a:pt x="4792265" y="1252947"/>
                </a:cubicBezTo>
                <a:close/>
                <a:moveTo>
                  <a:pt x="6459140" y="1250157"/>
                </a:moveTo>
                <a:lnTo>
                  <a:pt x="6451699" y="1265040"/>
                </a:lnTo>
                <a:lnTo>
                  <a:pt x="6436816" y="1272481"/>
                </a:lnTo>
                <a:cubicBezTo>
                  <a:pt x="6436816" y="1262559"/>
                  <a:pt x="6444258" y="1255118"/>
                  <a:pt x="6459140" y="1250157"/>
                </a:cubicBezTo>
                <a:close/>
                <a:moveTo>
                  <a:pt x="5156894" y="1250157"/>
                </a:moveTo>
                <a:cubicBezTo>
                  <a:pt x="5156894" y="1260079"/>
                  <a:pt x="5159374" y="1262559"/>
                  <a:pt x="5164336" y="1257598"/>
                </a:cubicBezTo>
                <a:lnTo>
                  <a:pt x="5171777" y="1250157"/>
                </a:lnTo>
                <a:close/>
                <a:moveTo>
                  <a:pt x="4792265" y="1250157"/>
                </a:moveTo>
                <a:lnTo>
                  <a:pt x="4814590" y="1257598"/>
                </a:lnTo>
                <a:lnTo>
                  <a:pt x="4807148" y="1257598"/>
                </a:lnTo>
                <a:close/>
                <a:moveTo>
                  <a:pt x="4591348" y="1250157"/>
                </a:moveTo>
                <a:lnTo>
                  <a:pt x="4561582" y="1257598"/>
                </a:lnTo>
                <a:lnTo>
                  <a:pt x="4554141" y="1257598"/>
                </a:lnTo>
                <a:cubicBezTo>
                  <a:pt x="4554141" y="1257598"/>
                  <a:pt x="4550420" y="1260079"/>
                  <a:pt x="4542979" y="1265040"/>
                </a:cubicBezTo>
                <a:cubicBezTo>
                  <a:pt x="4535537" y="1270001"/>
                  <a:pt x="4531816" y="1272481"/>
                  <a:pt x="4531816" y="1272481"/>
                </a:cubicBezTo>
                <a:cubicBezTo>
                  <a:pt x="4526855" y="1272481"/>
                  <a:pt x="4524375" y="1272481"/>
                  <a:pt x="4524375" y="1272481"/>
                </a:cubicBezTo>
                <a:cubicBezTo>
                  <a:pt x="4519414" y="1272481"/>
                  <a:pt x="4516934" y="1274961"/>
                  <a:pt x="4516934" y="1279922"/>
                </a:cubicBezTo>
                <a:cubicBezTo>
                  <a:pt x="4511973" y="1279922"/>
                  <a:pt x="4509492" y="1278682"/>
                  <a:pt x="4509492" y="1276202"/>
                </a:cubicBezTo>
                <a:cubicBezTo>
                  <a:pt x="4509492" y="1273721"/>
                  <a:pt x="4507012" y="1274961"/>
                  <a:pt x="4502051" y="1279922"/>
                </a:cubicBezTo>
                <a:lnTo>
                  <a:pt x="4494610" y="1287364"/>
                </a:lnTo>
                <a:cubicBezTo>
                  <a:pt x="4489649" y="1292325"/>
                  <a:pt x="4487169" y="1294805"/>
                  <a:pt x="4487169" y="1294805"/>
                </a:cubicBezTo>
                <a:cubicBezTo>
                  <a:pt x="4497090" y="1304727"/>
                  <a:pt x="4502051" y="1304727"/>
                  <a:pt x="4502051" y="1294805"/>
                </a:cubicBezTo>
                <a:cubicBezTo>
                  <a:pt x="4502051" y="1294805"/>
                  <a:pt x="4499571" y="1294805"/>
                  <a:pt x="4494610" y="1294805"/>
                </a:cubicBezTo>
                <a:cubicBezTo>
                  <a:pt x="4494610" y="1289844"/>
                  <a:pt x="4494610" y="1287364"/>
                  <a:pt x="4494610" y="1287364"/>
                </a:cubicBezTo>
                <a:cubicBezTo>
                  <a:pt x="4494610" y="1287364"/>
                  <a:pt x="4497090" y="1287364"/>
                  <a:pt x="4502051" y="1287364"/>
                </a:cubicBezTo>
                <a:cubicBezTo>
                  <a:pt x="4507012" y="1287364"/>
                  <a:pt x="4511973" y="1286124"/>
                  <a:pt x="4516934" y="1283643"/>
                </a:cubicBezTo>
                <a:cubicBezTo>
                  <a:pt x="4521895" y="1281163"/>
                  <a:pt x="4526855" y="1281163"/>
                  <a:pt x="4531816" y="1283643"/>
                </a:cubicBezTo>
                <a:cubicBezTo>
                  <a:pt x="4536777" y="1286124"/>
                  <a:pt x="4539258" y="1284884"/>
                  <a:pt x="4539258" y="1279922"/>
                </a:cubicBezTo>
                <a:cubicBezTo>
                  <a:pt x="4544219" y="1274961"/>
                  <a:pt x="4549180" y="1272481"/>
                  <a:pt x="4554141" y="1272481"/>
                </a:cubicBezTo>
                <a:lnTo>
                  <a:pt x="4554141" y="1265040"/>
                </a:lnTo>
                <a:lnTo>
                  <a:pt x="4561582" y="1265040"/>
                </a:lnTo>
                <a:cubicBezTo>
                  <a:pt x="4561582" y="1270001"/>
                  <a:pt x="4564062" y="1270001"/>
                  <a:pt x="4569023" y="1265040"/>
                </a:cubicBezTo>
                <a:lnTo>
                  <a:pt x="4591348" y="1257598"/>
                </a:lnTo>
                <a:cubicBezTo>
                  <a:pt x="4591348" y="1257598"/>
                  <a:pt x="4591348" y="1255118"/>
                  <a:pt x="4591348" y="1250157"/>
                </a:cubicBezTo>
                <a:close/>
                <a:moveTo>
                  <a:pt x="4405313" y="1250157"/>
                </a:moveTo>
                <a:lnTo>
                  <a:pt x="4405313" y="1257598"/>
                </a:lnTo>
                <a:cubicBezTo>
                  <a:pt x="4410274" y="1257598"/>
                  <a:pt x="4412754" y="1257598"/>
                  <a:pt x="4412754" y="1257598"/>
                </a:cubicBezTo>
                <a:cubicBezTo>
                  <a:pt x="4412754" y="1252637"/>
                  <a:pt x="4412754" y="1250157"/>
                  <a:pt x="4412754" y="1250157"/>
                </a:cubicBezTo>
                <a:cubicBezTo>
                  <a:pt x="4412754" y="1250157"/>
                  <a:pt x="4410274" y="1250157"/>
                  <a:pt x="4405313" y="1250157"/>
                </a:cubicBezTo>
                <a:close/>
                <a:moveTo>
                  <a:pt x="4345781" y="1250157"/>
                </a:moveTo>
                <a:lnTo>
                  <a:pt x="4345781" y="1257598"/>
                </a:lnTo>
                <a:lnTo>
                  <a:pt x="4353223" y="1257598"/>
                </a:lnTo>
                <a:close/>
                <a:moveTo>
                  <a:pt x="4249044" y="1250157"/>
                </a:moveTo>
                <a:cubicBezTo>
                  <a:pt x="4249044" y="1250157"/>
                  <a:pt x="4244082" y="1252637"/>
                  <a:pt x="4234160" y="1257598"/>
                </a:cubicBezTo>
                <a:cubicBezTo>
                  <a:pt x="4224238" y="1262559"/>
                  <a:pt x="4216797" y="1265040"/>
                  <a:pt x="4211836" y="1265040"/>
                </a:cubicBezTo>
                <a:cubicBezTo>
                  <a:pt x="4191992" y="1270001"/>
                  <a:pt x="4189512" y="1274961"/>
                  <a:pt x="4204395" y="1279922"/>
                </a:cubicBezTo>
                <a:lnTo>
                  <a:pt x="4196953" y="1279922"/>
                </a:lnTo>
                <a:cubicBezTo>
                  <a:pt x="4191992" y="1279922"/>
                  <a:pt x="4189512" y="1279922"/>
                  <a:pt x="4189512" y="1279922"/>
                </a:cubicBezTo>
                <a:cubicBezTo>
                  <a:pt x="4189512" y="1279922"/>
                  <a:pt x="4189512" y="1282403"/>
                  <a:pt x="4189512" y="1287364"/>
                </a:cubicBezTo>
                <a:cubicBezTo>
                  <a:pt x="4189512" y="1292325"/>
                  <a:pt x="4187031" y="1292325"/>
                  <a:pt x="4182070" y="1287364"/>
                </a:cubicBezTo>
                <a:lnTo>
                  <a:pt x="4182070" y="1294805"/>
                </a:lnTo>
                <a:lnTo>
                  <a:pt x="4189512" y="1294805"/>
                </a:lnTo>
                <a:cubicBezTo>
                  <a:pt x="4194473" y="1294805"/>
                  <a:pt x="4198194" y="1296046"/>
                  <a:pt x="4200674" y="1298526"/>
                </a:cubicBezTo>
                <a:cubicBezTo>
                  <a:pt x="4203154" y="1301006"/>
                  <a:pt x="4204395" y="1301006"/>
                  <a:pt x="4204395" y="1298526"/>
                </a:cubicBezTo>
                <a:cubicBezTo>
                  <a:pt x="4204395" y="1296046"/>
                  <a:pt x="4211836" y="1292325"/>
                  <a:pt x="4226719" y="1287364"/>
                </a:cubicBezTo>
                <a:cubicBezTo>
                  <a:pt x="4241602" y="1282403"/>
                  <a:pt x="4250284" y="1281163"/>
                  <a:pt x="4252764" y="1283643"/>
                </a:cubicBezTo>
                <a:cubicBezTo>
                  <a:pt x="4255245" y="1286124"/>
                  <a:pt x="4257725" y="1284884"/>
                  <a:pt x="4260206" y="1279922"/>
                </a:cubicBezTo>
                <a:cubicBezTo>
                  <a:pt x="4262686" y="1274961"/>
                  <a:pt x="4261446" y="1272481"/>
                  <a:pt x="4256485" y="1272481"/>
                </a:cubicBezTo>
                <a:lnTo>
                  <a:pt x="4234160" y="1272481"/>
                </a:lnTo>
                <a:cubicBezTo>
                  <a:pt x="4234160" y="1267520"/>
                  <a:pt x="4236641" y="1265040"/>
                  <a:pt x="4241602" y="1265040"/>
                </a:cubicBezTo>
                <a:cubicBezTo>
                  <a:pt x="4246563" y="1265040"/>
                  <a:pt x="4249044" y="1262559"/>
                  <a:pt x="4249044" y="1257598"/>
                </a:cubicBezTo>
                <a:cubicBezTo>
                  <a:pt x="4249044" y="1252637"/>
                  <a:pt x="4249044" y="1250157"/>
                  <a:pt x="4249044" y="1250157"/>
                </a:cubicBezTo>
                <a:close/>
                <a:moveTo>
                  <a:pt x="4980161" y="1246436"/>
                </a:moveTo>
                <a:cubicBezTo>
                  <a:pt x="4978921" y="1246436"/>
                  <a:pt x="4978301" y="1247676"/>
                  <a:pt x="4978301" y="1250157"/>
                </a:cubicBezTo>
                <a:lnTo>
                  <a:pt x="4970859" y="1250157"/>
                </a:lnTo>
                <a:lnTo>
                  <a:pt x="4963418" y="1272481"/>
                </a:lnTo>
                <a:cubicBezTo>
                  <a:pt x="4968379" y="1272481"/>
                  <a:pt x="4973339" y="1272481"/>
                  <a:pt x="4978301" y="1272481"/>
                </a:cubicBezTo>
                <a:lnTo>
                  <a:pt x="4985742" y="1250157"/>
                </a:lnTo>
                <a:cubicBezTo>
                  <a:pt x="4983261" y="1247676"/>
                  <a:pt x="4981401" y="1246436"/>
                  <a:pt x="4980161" y="1246436"/>
                </a:cubicBezTo>
                <a:close/>
                <a:moveTo>
                  <a:pt x="5014578" y="1244576"/>
                </a:moveTo>
                <a:cubicBezTo>
                  <a:pt x="5012718" y="1244576"/>
                  <a:pt x="5010547" y="1245196"/>
                  <a:pt x="5008066" y="1246436"/>
                </a:cubicBezTo>
                <a:cubicBezTo>
                  <a:pt x="5003105" y="1248917"/>
                  <a:pt x="5000625" y="1252637"/>
                  <a:pt x="5000625" y="1257598"/>
                </a:cubicBezTo>
                <a:lnTo>
                  <a:pt x="5008066" y="1272481"/>
                </a:lnTo>
                <a:lnTo>
                  <a:pt x="5015508" y="1272481"/>
                </a:lnTo>
                <a:cubicBezTo>
                  <a:pt x="5020469" y="1272481"/>
                  <a:pt x="5022949" y="1271241"/>
                  <a:pt x="5022949" y="1268760"/>
                </a:cubicBezTo>
                <a:cubicBezTo>
                  <a:pt x="5022949" y="1266280"/>
                  <a:pt x="5020469" y="1265040"/>
                  <a:pt x="5015508" y="1265040"/>
                </a:cubicBezTo>
                <a:cubicBezTo>
                  <a:pt x="5010546" y="1265040"/>
                  <a:pt x="5008066" y="1262559"/>
                  <a:pt x="5008066" y="1257598"/>
                </a:cubicBezTo>
                <a:lnTo>
                  <a:pt x="5015508" y="1257598"/>
                </a:lnTo>
                <a:cubicBezTo>
                  <a:pt x="5015508" y="1257598"/>
                  <a:pt x="5016748" y="1256358"/>
                  <a:pt x="5019228" y="1253878"/>
                </a:cubicBezTo>
                <a:cubicBezTo>
                  <a:pt x="5021708" y="1251397"/>
                  <a:pt x="5021708" y="1248917"/>
                  <a:pt x="5019228" y="1246436"/>
                </a:cubicBezTo>
                <a:cubicBezTo>
                  <a:pt x="5017988" y="1245196"/>
                  <a:pt x="5016438" y="1244576"/>
                  <a:pt x="5014578" y="1244576"/>
                </a:cubicBezTo>
                <a:close/>
                <a:moveTo>
                  <a:pt x="4150445" y="1244576"/>
                </a:moveTo>
                <a:cubicBezTo>
                  <a:pt x="4149205" y="1244576"/>
                  <a:pt x="4147344" y="1245196"/>
                  <a:pt x="4144863" y="1246436"/>
                </a:cubicBezTo>
                <a:cubicBezTo>
                  <a:pt x="4139902" y="1248917"/>
                  <a:pt x="4134942" y="1252637"/>
                  <a:pt x="4129981" y="1257598"/>
                </a:cubicBezTo>
                <a:lnTo>
                  <a:pt x="4144863" y="1257598"/>
                </a:lnTo>
                <a:cubicBezTo>
                  <a:pt x="4149824" y="1252637"/>
                  <a:pt x="4152305" y="1248917"/>
                  <a:pt x="4152305" y="1246436"/>
                </a:cubicBezTo>
                <a:cubicBezTo>
                  <a:pt x="4152305" y="1245196"/>
                  <a:pt x="4151685" y="1244576"/>
                  <a:pt x="4150445" y="1244576"/>
                </a:cubicBezTo>
                <a:close/>
                <a:moveTo>
                  <a:pt x="6399609" y="1242715"/>
                </a:moveTo>
                <a:cubicBezTo>
                  <a:pt x="6399609" y="1242715"/>
                  <a:pt x="6394648" y="1245196"/>
                  <a:pt x="6384726" y="1250157"/>
                </a:cubicBezTo>
                <a:lnTo>
                  <a:pt x="6362402" y="1257598"/>
                </a:lnTo>
                <a:close/>
                <a:moveTo>
                  <a:pt x="5915918" y="1242715"/>
                </a:moveTo>
                <a:cubicBezTo>
                  <a:pt x="5915918" y="1242715"/>
                  <a:pt x="5915918" y="1245196"/>
                  <a:pt x="5915918" y="1250157"/>
                </a:cubicBezTo>
                <a:cubicBezTo>
                  <a:pt x="5915918" y="1250157"/>
                  <a:pt x="5913438" y="1250157"/>
                  <a:pt x="5908476" y="1250157"/>
                </a:cubicBezTo>
                <a:cubicBezTo>
                  <a:pt x="5908476" y="1255118"/>
                  <a:pt x="5909717" y="1257598"/>
                  <a:pt x="5912197" y="1257598"/>
                </a:cubicBezTo>
                <a:cubicBezTo>
                  <a:pt x="5914677" y="1257598"/>
                  <a:pt x="5917158" y="1256358"/>
                  <a:pt x="5919638" y="1253878"/>
                </a:cubicBezTo>
                <a:cubicBezTo>
                  <a:pt x="5922119" y="1251397"/>
                  <a:pt x="5920879" y="1247676"/>
                  <a:pt x="5915918" y="1242715"/>
                </a:cubicBezTo>
                <a:close/>
                <a:moveTo>
                  <a:pt x="5685234" y="1242715"/>
                </a:moveTo>
                <a:lnTo>
                  <a:pt x="5700117" y="1242715"/>
                </a:lnTo>
                <a:lnTo>
                  <a:pt x="5692676" y="1250157"/>
                </a:lnTo>
                <a:close/>
                <a:moveTo>
                  <a:pt x="5677793" y="1242715"/>
                </a:moveTo>
                <a:cubicBezTo>
                  <a:pt x="5677793" y="1247676"/>
                  <a:pt x="5680273" y="1247676"/>
                  <a:pt x="5685234" y="1242715"/>
                </a:cubicBezTo>
                <a:cubicBezTo>
                  <a:pt x="5685234" y="1242715"/>
                  <a:pt x="5685234" y="1245196"/>
                  <a:pt x="5685234" y="1250157"/>
                </a:cubicBezTo>
                <a:cubicBezTo>
                  <a:pt x="5685234" y="1250157"/>
                  <a:pt x="5687714" y="1250157"/>
                  <a:pt x="5692676" y="1250157"/>
                </a:cubicBezTo>
                <a:lnTo>
                  <a:pt x="5685234" y="1257598"/>
                </a:lnTo>
                <a:lnTo>
                  <a:pt x="5670351" y="1265040"/>
                </a:lnTo>
                <a:lnTo>
                  <a:pt x="5670351" y="1264109"/>
                </a:lnTo>
                <a:cubicBezTo>
                  <a:pt x="5670351" y="1262249"/>
                  <a:pt x="5670351" y="1260079"/>
                  <a:pt x="5670351" y="1257598"/>
                </a:cubicBezTo>
                <a:close/>
                <a:moveTo>
                  <a:pt x="4606231" y="1242715"/>
                </a:moveTo>
                <a:cubicBezTo>
                  <a:pt x="4606231" y="1242715"/>
                  <a:pt x="4606231" y="1245196"/>
                  <a:pt x="4606231" y="1250157"/>
                </a:cubicBezTo>
                <a:cubicBezTo>
                  <a:pt x="4606231" y="1250157"/>
                  <a:pt x="4608711" y="1247676"/>
                  <a:pt x="4613672" y="1242715"/>
                </a:cubicBezTo>
                <a:close/>
                <a:moveTo>
                  <a:pt x="4368106" y="1242715"/>
                </a:moveTo>
                <a:lnTo>
                  <a:pt x="4353223" y="1250157"/>
                </a:lnTo>
                <a:cubicBezTo>
                  <a:pt x="4358184" y="1255118"/>
                  <a:pt x="4361904" y="1255118"/>
                  <a:pt x="4364385" y="1250157"/>
                </a:cubicBezTo>
                <a:cubicBezTo>
                  <a:pt x="4366865" y="1245196"/>
                  <a:pt x="4368106" y="1242715"/>
                  <a:pt x="4368106" y="1242715"/>
                </a:cubicBezTo>
                <a:close/>
                <a:moveTo>
                  <a:pt x="4092773" y="1242715"/>
                </a:moveTo>
                <a:cubicBezTo>
                  <a:pt x="4092773" y="1247676"/>
                  <a:pt x="4090293" y="1250157"/>
                  <a:pt x="4085332" y="1250157"/>
                </a:cubicBezTo>
                <a:lnTo>
                  <a:pt x="4092773" y="1250157"/>
                </a:lnTo>
                <a:cubicBezTo>
                  <a:pt x="4097735" y="1245196"/>
                  <a:pt x="4097735" y="1242715"/>
                  <a:pt x="4092773" y="1242715"/>
                </a:cubicBezTo>
                <a:close/>
                <a:moveTo>
                  <a:pt x="3936504" y="1242715"/>
                </a:moveTo>
                <a:lnTo>
                  <a:pt x="3943945" y="1250157"/>
                </a:lnTo>
                <a:cubicBezTo>
                  <a:pt x="3953867" y="1250157"/>
                  <a:pt x="3958828" y="1248917"/>
                  <a:pt x="3958828" y="1246436"/>
                </a:cubicBezTo>
                <a:cubicBezTo>
                  <a:pt x="3958828" y="1243956"/>
                  <a:pt x="3960069" y="1242715"/>
                  <a:pt x="3962549" y="1242715"/>
                </a:cubicBezTo>
                <a:cubicBezTo>
                  <a:pt x="3965029" y="1242715"/>
                  <a:pt x="3966270" y="1245196"/>
                  <a:pt x="3966270" y="1250157"/>
                </a:cubicBezTo>
                <a:cubicBezTo>
                  <a:pt x="3966270" y="1255118"/>
                  <a:pt x="3965029" y="1258839"/>
                  <a:pt x="3962549" y="1261319"/>
                </a:cubicBezTo>
                <a:cubicBezTo>
                  <a:pt x="3960069" y="1263799"/>
                  <a:pt x="3953867" y="1265040"/>
                  <a:pt x="3943945" y="1265040"/>
                </a:cubicBezTo>
                <a:lnTo>
                  <a:pt x="3906738" y="1279922"/>
                </a:lnTo>
                <a:cubicBezTo>
                  <a:pt x="3901777" y="1274961"/>
                  <a:pt x="3899297" y="1272481"/>
                  <a:pt x="3899297" y="1272481"/>
                </a:cubicBezTo>
                <a:cubicBezTo>
                  <a:pt x="3899297" y="1272481"/>
                  <a:pt x="3899297" y="1267520"/>
                  <a:pt x="3899297" y="1257598"/>
                </a:cubicBezTo>
                <a:cubicBezTo>
                  <a:pt x="3904258" y="1242715"/>
                  <a:pt x="3909219" y="1242715"/>
                  <a:pt x="3914180" y="1257598"/>
                </a:cubicBezTo>
                <a:cubicBezTo>
                  <a:pt x="3919141" y="1257598"/>
                  <a:pt x="3921621" y="1255118"/>
                  <a:pt x="3921621" y="1250157"/>
                </a:cubicBezTo>
                <a:cubicBezTo>
                  <a:pt x="3921621" y="1250157"/>
                  <a:pt x="3922861" y="1248917"/>
                  <a:pt x="3925342" y="1246436"/>
                </a:cubicBezTo>
                <a:cubicBezTo>
                  <a:pt x="3927822" y="1243956"/>
                  <a:pt x="3931543" y="1242715"/>
                  <a:pt x="3936504" y="1242715"/>
                </a:cubicBezTo>
                <a:close/>
                <a:moveTo>
                  <a:pt x="5654073" y="1240855"/>
                </a:moveTo>
                <a:cubicBezTo>
                  <a:pt x="5651283" y="1240855"/>
                  <a:pt x="5644306" y="1246436"/>
                  <a:pt x="5633144" y="1257598"/>
                </a:cubicBezTo>
                <a:cubicBezTo>
                  <a:pt x="5623223" y="1262559"/>
                  <a:pt x="5615781" y="1265040"/>
                  <a:pt x="5610820" y="1265040"/>
                </a:cubicBezTo>
                <a:cubicBezTo>
                  <a:pt x="5600899" y="1265040"/>
                  <a:pt x="5600899" y="1270001"/>
                  <a:pt x="5610820" y="1279922"/>
                </a:cubicBezTo>
                <a:cubicBezTo>
                  <a:pt x="5610820" y="1289844"/>
                  <a:pt x="5615781" y="1289844"/>
                  <a:pt x="5625703" y="1279922"/>
                </a:cubicBezTo>
                <a:lnTo>
                  <a:pt x="5624308" y="1279922"/>
                </a:lnTo>
                <a:cubicBezTo>
                  <a:pt x="5622757" y="1279922"/>
                  <a:pt x="5620742" y="1279922"/>
                  <a:pt x="5618261" y="1279922"/>
                </a:cubicBezTo>
                <a:lnTo>
                  <a:pt x="5618261" y="1272481"/>
                </a:lnTo>
                <a:cubicBezTo>
                  <a:pt x="5618261" y="1267520"/>
                  <a:pt x="5623223" y="1265040"/>
                  <a:pt x="5633144" y="1265040"/>
                </a:cubicBezTo>
                <a:cubicBezTo>
                  <a:pt x="5648027" y="1265040"/>
                  <a:pt x="5655469" y="1257598"/>
                  <a:pt x="5655469" y="1242715"/>
                </a:cubicBezTo>
                <a:cubicBezTo>
                  <a:pt x="5655469" y="1241475"/>
                  <a:pt x="5655003" y="1240855"/>
                  <a:pt x="5654073" y="1240855"/>
                </a:cubicBezTo>
                <a:close/>
                <a:moveTo>
                  <a:pt x="4851797" y="1235274"/>
                </a:moveTo>
                <a:cubicBezTo>
                  <a:pt x="4856758" y="1240235"/>
                  <a:pt x="4859238" y="1242715"/>
                  <a:pt x="4859238" y="1242715"/>
                </a:cubicBezTo>
                <a:cubicBezTo>
                  <a:pt x="4854277" y="1247676"/>
                  <a:pt x="4851797" y="1247676"/>
                  <a:pt x="4851797" y="1242715"/>
                </a:cubicBezTo>
                <a:cubicBezTo>
                  <a:pt x="4851797" y="1242715"/>
                  <a:pt x="4851797" y="1240235"/>
                  <a:pt x="4851797" y="1235274"/>
                </a:cubicBezTo>
                <a:close/>
                <a:moveTo>
                  <a:pt x="4784824" y="1235274"/>
                </a:moveTo>
                <a:lnTo>
                  <a:pt x="4792265" y="1242715"/>
                </a:lnTo>
                <a:cubicBezTo>
                  <a:pt x="4787304" y="1242715"/>
                  <a:pt x="4784824" y="1242715"/>
                  <a:pt x="4784824" y="1242715"/>
                </a:cubicBezTo>
                <a:close/>
                <a:moveTo>
                  <a:pt x="4710410" y="1235274"/>
                </a:moveTo>
                <a:lnTo>
                  <a:pt x="4710410" y="1242715"/>
                </a:lnTo>
                <a:cubicBezTo>
                  <a:pt x="4715372" y="1237754"/>
                  <a:pt x="4716611" y="1235274"/>
                  <a:pt x="4714131" y="1235274"/>
                </a:cubicBezTo>
                <a:cubicBezTo>
                  <a:pt x="4711651" y="1235274"/>
                  <a:pt x="4710410" y="1235274"/>
                  <a:pt x="4710410" y="1235274"/>
                </a:cubicBezTo>
                <a:close/>
                <a:moveTo>
                  <a:pt x="4382988" y="1235274"/>
                </a:moveTo>
                <a:lnTo>
                  <a:pt x="4382988" y="1242715"/>
                </a:lnTo>
                <a:cubicBezTo>
                  <a:pt x="4387949" y="1242715"/>
                  <a:pt x="4391670" y="1242715"/>
                  <a:pt x="4394150" y="1242715"/>
                </a:cubicBezTo>
                <a:cubicBezTo>
                  <a:pt x="4396631" y="1242715"/>
                  <a:pt x="4402832" y="1242715"/>
                  <a:pt x="4412754" y="1242715"/>
                </a:cubicBezTo>
                <a:lnTo>
                  <a:pt x="4405313" y="1235274"/>
                </a:lnTo>
                <a:close/>
                <a:moveTo>
                  <a:pt x="4286251" y="1235274"/>
                </a:moveTo>
                <a:cubicBezTo>
                  <a:pt x="4276329" y="1235274"/>
                  <a:pt x="4273848" y="1237754"/>
                  <a:pt x="4278809" y="1242715"/>
                </a:cubicBezTo>
                <a:cubicBezTo>
                  <a:pt x="4278809" y="1247676"/>
                  <a:pt x="4281290" y="1247676"/>
                  <a:pt x="4286251" y="1242715"/>
                </a:cubicBezTo>
                <a:cubicBezTo>
                  <a:pt x="4291211" y="1237754"/>
                  <a:pt x="4296172" y="1235274"/>
                  <a:pt x="4301133" y="1235274"/>
                </a:cubicBezTo>
                <a:close/>
                <a:moveTo>
                  <a:pt x="4167188" y="1235274"/>
                </a:moveTo>
                <a:cubicBezTo>
                  <a:pt x="4167188" y="1235274"/>
                  <a:pt x="4167188" y="1237754"/>
                  <a:pt x="4167188" y="1242715"/>
                </a:cubicBezTo>
                <a:lnTo>
                  <a:pt x="4174629" y="1250157"/>
                </a:lnTo>
                <a:lnTo>
                  <a:pt x="4182070" y="1250157"/>
                </a:lnTo>
                <a:lnTo>
                  <a:pt x="4182070" y="1235274"/>
                </a:lnTo>
                <a:cubicBezTo>
                  <a:pt x="4177109" y="1240235"/>
                  <a:pt x="4174629" y="1240235"/>
                  <a:pt x="4174629" y="1235274"/>
                </a:cubicBezTo>
                <a:close/>
                <a:moveTo>
                  <a:pt x="5386648" y="1232484"/>
                </a:moveTo>
                <a:cubicBezTo>
                  <a:pt x="5386027" y="1233104"/>
                  <a:pt x="5385097" y="1235274"/>
                  <a:pt x="5383857" y="1238995"/>
                </a:cubicBezTo>
                <a:lnTo>
                  <a:pt x="5382166" y="1242039"/>
                </a:lnTo>
                <a:lnTo>
                  <a:pt x="5385718" y="1240855"/>
                </a:lnTo>
                <a:cubicBezTo>
                  <a:pt x="5386958" y="1239615"/>
                  <a:pt x="5387578" y="1237755"/>
                  <a:pt x="5387578" y="1235274"/>
                </a:cubicBezTo>
                <a:cubicBezTo>
                  <a:pt x="5387578" y="1232794"/>
                  <a:pt x="5387267" y="1231863"/>
                  <a:pt x="5386648" y="1232484"/>
                </a:cubicBezTo>
                <a:close/>
                <a:moveTo>
                  <a:pt x="4511353" y="1230623"/>
                </a:moveTo>
                <a:cubicBezTo>
                  <a:pt x="4512593" y="1231243"/>
                  <a:pt x="4514453" y="1232794"/>
                  <a:pt x="4516934" y="1235274"/>
                </a:cubicBezTo>
                <a:lnTo>
                  <a:pt x="4509492" y="1242715"/>
                </a:lnTo>
                <a:cubicBezTo>
                  <a:pt x="4509492" y="1237754"/>
                  <a:pt x="4509492" y="1234034"/>
                  <a:pt x="4509492" y="1231553"/>
                </a:cubicBezTo>
                <a:cubicBezTo>
                  <a:pt x="4509492" y="1230313"/>
                  <a:pt x="4510112" y="1230003"/>
                  <a:pt x="4511353" y="1230623"/>
                </a:cubicBezTo>
                <a:close/>
                <a:moveTo>
                  <a:pt x="6518672" y="1227833"/>
                </a:moveTo>
                <a:cubicBezTo>
                  <a:pt x="6523633" y="1227833"/>
                  <a:pt x="6526113" y="1227833"/>
                  <a:pt x="6526113" y="1227833"/>
                </a:cubicBezTo>
                <a:cubicBezTo>
                  <a:pt x="6526113" y="1227833"/>
                  <a:pt x="6526113" y="1230313"/>
                  <a:pt x="6526113" y="1235274"/>
                </a:cubicBezTo>
                <a:cubicBezTo>
                  <a:pt x="6526113" y="1235274"/>
                  <a:pt x="6523633" y="1235274"/>
                  <a:pt x="6518672" y="1235274"/>
                </a:cubicBezTo>
                <a:cubicBezTo>
                  <a:pt x="6518672" y="1235274"/>
                  <a:pt x="6518672" y="1232794"/>
                  <a:pt x="6518672" y="1227833"/>
                </a:cubicBezTo>
                <a:close/>
                <a:moveTo>
                  <a:pt x="5826621" y="1227833"/>
                </a:moveTo>
                <a:lnTo>
                  <a:pt x="5834062" y="1227833"/>
                </a:lnTo>
                <a:cubicBezTo>
                  <a:pt x="5839024" y="1232794"/>
                  <a:pt x="5839024" y="1235274"/>
                  <a:pt x="5834062" y="1235274"/>
                </a:cubicBezTo>
                <a:close/>
                <a:moveTo>
                  <a:pt x="5357812" y="1227833"/>
                </a:moveTo>
                <a:cubicBezTo>
                  <a:pt x="5352851" y="1227833"/>
                  <a:pt x="5350371" y="1230313"/>
                  <a:pt x="5350371" y="1235274"/>
                </a:cubicBezTo>
                <a:cubicBezTo>
                  <a:pt x="5355332" y="1235274"/>
                  <a:pt x="5357812" y="1235274"/>
                  <a:pt x="5357812" y="1235274"/>
                </a:cubicBezTo>
                <a:close/>
                <a:moveTo>
                  <a:pt x="5008066" y="1227833"/>
                </a:moveTo>
                <a:cubicBezTo>
                  <a:pt x="4993183" y="1227833"/>
                  <a:pt x="4988222" y="1230313"/>
                  <a:pt x="4993183" y="1235274"/>
                </a:cubicBezTo>
                <a:lnTo>
                  <a:pt x="5008066" y="1235274"/>
                </a:lnTo>
                <a:cubicBezTo>
                  <a:pt x="5008066" y="1230313"/>
                  <a:pt x="5008066" y="1227833"/>
                  <a:pt x="5008066" y="1227833"/>
                </a:cubicBezTo>
                <a:close/>
                <a:moveTo>
                  <a:pt x="3512344" y="1227833"/>
                </a:moveTo>
                <a:lnTo>
                  <a:pt x="3512344" y="1235274"/>
                </a:lnTo>
                <a:lnTo>
                  <a:pt x="3504902" y="1242715"/>
                </a:lnTo>
                <a:close/>
                <a:moveTo>
                  <a:pt x="5664770" y="1223182"/>
                </a:moveTo>
                <a:cubicBezTo>
                  <a:pt x="5666010" y="1222562"/>
                  <a:pt x="5667871" y="1222872"/>
                  <a:pt x="5670351" y="1224112"/>
                </a:cubicBezTo>
                <a:cubicBezTo>
                  <a:pt x="5675313" y="1226592"/>
                  <a:pt x="5680273" y="1227833"/>
                  <a:pt x="5685234" y="1227833"/>
                </a:cubicBezTo>
                <a:cubicBezTo>
                  <a:pt x="5685234" y="1232794"/>
                  <a:pt x="5683994" y="1235274"/>
                  <a:pt x="5681513" y="1235274"/>
                </a:cubicBezTo>
                <a:cubicBezTo>
                  <a:pt x="5679033" y="1235274"/>
                  <a:pt x="5677793" y="1235274"/>
                  <a:pt x="5677793" y="1235274"/>
                </a:cubicBezTo>
                <a:cubicBezTo>
                  <a:pt x="5677793" y="1235274"/>
                  <a:pt x="5675313" y="1235274"/>
                  <a:pt x="5670351" y="1235274"/>
                </a:cubicBezTo>
                <a:cubicBezTo>
                  <a:pt x="5665390" y="1235274"/>
                  <a:pt x="5662910" y="1232794"/>
                  <a:pt x="5662910" y="1227833"/>
                </a:cubicBezTo>
                <a:cubicBezTo>
                  <a:pt x="5662910" y="1225352"/>
                  <a:pt x="5663530" y="1223802"/>
                  <a:pt x="5664770" y="1223182"/>
                </a:cubicBezTo>
                <a:close/>
                <a:moveTo>
                  <a:pt x="6317754" y="1220391"/>
                </a:moveTo>
                <a:lnTo>
                  <a:pt x="6332636" y="1227833"/>
                </a:lnTo>
                <a:cubicBezTo>
                  <a:pt x="6332636" y="1232794"/>
                  <a:pt x="6327675" y="1232794"/>
                  <a:pt x="6317754" y="1227833"/>
                </a:cubicBezTo>
                <a:cubicBezTo>
                  <a:pt x="6312792" y="1227833"/>
                  <a:pt x="6312792" y="1225352"/>
                  <a:pt x="6317754" y="1220391"/>
                </a:cubicBezTo>
                <a:close/>
                <a:moveTo>
                  <a:pt x="6213574" y="1220391"/>
                </a:moveTo>
                <a:cubicBezTo>
                  <a:pt x="6198691" y="1230313"/>
                  <a:pt x="6193730" y="1232794"/>
                  <a:pt x="6198691" y="1227833"/>
                </a:cubicBezTo>
                <a:cubicBezTo>
                  <a:pt x="6198691" y="1227833"/>
                  <a:pt x="6203652" y="1225352"/>
                  <a:pt x="6213574" y="1220391"/>
                </a:cubicBezTo>
                <a:close/>
                <a:moveTo>
                  <a:pt x="6116836" y="1220391"/>
                </a:moveTo>
                <a:cubicBezTo>
                  <a:pt x="6121797" y="1220391"/>
                  <a:pt x="6124277" y="1220391"/>
                  <a:pt x="6124277" y="1220391"/>
                </a:cubicBezTo>
                <a:lnTo>
                  <a:pt x="6116836" y="1227833"/>
                </a:lnTo>
                <a:cubicBezTo>
                  <a:pt x="6116836" y="1227833"/>
                  <a:pt x="6116836" y="1225352"/>
                  <a:pt x="6116836" y="1220391"/>
                </a:cubicBezTo>
                <a:close/>
                <a:moveTo>
                  <a:pt x="5856386" y="1220391"/>
                </a:moveTo>
                <a:cubicBezTo>
                  <a:pt x="5856386" y="1220391"/>
                  <a:pt x="5858867" y="1220391"/>
                  <a:pt x="5863828" y="1220391"/>
                </a:cubicBezTo>
                <a:cubicBezTo>
                  <a:pt x="5863828" y="1220391"/>
                  <a:pt x="5863828" y="1222872"/>
                  <a:pt x="5863828" y="1227833"/>
                </a:cubicBezTo>
                <a:cubicBezTo>
                  <a:pt x="5863828" y="1227833"/>
                  <a:pt x="5861348" y="1227833"/>
                  <a:pt x="5856386" y="1227833"/>
                </a:cubicBezTo>
                <a:cubicBezTo>
                  <a:pt x="5856386" y="1222872"/>
                  <a:pt x="5856386" y="1220391"/>
                  <a:pt x="5856386" y="1220391"/>
                </a:cubicBezTo>
                <a:close/>
                <a:moveTo>
                  <a:pt x="5700117" y="1220391"/>
                </a:moveTo>
                <a:lnTo>
                  <a:pt x="5707558" y="1227833"/>
                </a:lnTo>
                <a:cubicBezTo>
                  <a:pt x="5702597" y="1227833"/>
                  <a:pt x="5700117" y="1227833"/>
                  <a:pt x="5700117" y="1227833"/>
                </a:cubicBezTo>
                <a:cubicBezTo>
                  <a:pt x="5700117" y="1222872"/>
                  <a:pt x="5700117" y="1220391"/>
                  <a:pt x="5700117" y="1220391"/>
                </a:cubicBezTo>
                <a:close/>
                <a:moveTo>
                  <a:pt x="4762500" y="1220391"/>
                </a:moveTo>
                <a:cubicBezTo>
                  <a:pt x="4762500" y="1220391"/>
                  <a:pt x="4760020" y="1222872"/>
                  <a:pt x="4755058" y="1227833"/>
                </a:cubicBezTo>
                <a:cubicBezTo>
                  <a:pt x="4750097" y="1232794"/>
                  <a:pt x="4747617" y="1235274"/>
                  <a:pt x="4747617" y="1235274"/>
                </a:cubicBezTo>
                <a:lnTo>
                  <a:pt x="4740176" y="1235274"/>
                </a:lnTo>
                <a:lnTo>
                  <a:pt x="4740176" y="1242715"/>
                </a:lnTo>
                <a:cubicBezTo>
                  <a:pt x="4745137" y="1247676"/>
                  <a:pt x="4750097" y="1247676"/>
                  <a:pt x="4755058" y="1242715"/>
                </a:cubicBezTo>
                <a:cubicBezTo>
                  <a:pt x="4760020" y="1242715"/>
                  <a:pt x="4762500" y="1242715"/>
                  <a:pt x="4762500" y="1242715"/>
                </a:cubicBezTo>
                <a:lnTo>
                  <a:pt x="4762500" y="1235274"/>
                </a:lnTo>
                <a:lnTo>
                  <a:pt x="4762500" y="1227833"/>
                </a:lnTo>
                <a:close/>
                <a:moveTo>
                  <a:pt x="4435078" y="1220391"/>
                </a:moveTo>
                <a:lnTo>
                  <a:pt x="4420195" y="1227833"/>
                </a:lnTo>
                <a:cubicBezTo>
                  <a:pt x="4420195" y="1227833"/>
                  <a:pt x="4420195" y="1230313"/>
                  <a:pt x="4420195" y="1235274"/>
                </a:cubicBezTo>
                <a:lnTo>
                  <a:pt x="4435078" y="1227833"/>
                </a:lnTo>
                <a:cubicBezTo>
                  <a:pt x="4435078" y="1227833"/>
                  <a:pt x="4435078" y="1225352"/>
                  <a:pt x="4435078" y="1220391"/>
                </a:cubicBezTo>
                <a:close/>
                <a:moveTo>
                  <a:pt x="5149453" y="1215740"/>
                </a:moveTo>
                <a:cubicBezTo>
                  <a:pt x="5146972" y="1216360"/>
                  <a:pt x="5144492" y="1217911"/>
                  <a:pt x="5142012" y="1220391"/>
                </a:cubicBezTo>
                <a:cubicBezTo>
                  <a:pt x="5142012" y="1220391"/>
                  <a:pt x="5139532" y="1220391"/>
                  <a:pt x="5134571" y="1220391"/>
                </a:cubicBezTo>
                <a:cubicBezTo>
                  <a:pt x="5129609" y="1225352"/>
                  <a:pt x="5127129" y="1225352"/>
                  <a:pt x="5127129" y="1220391"/>
                </a:cubicBezTo>
                <a:lnTo>
                  <a:pt x="5119688" y="1227833"/>
                </a:lnTo>
                <a:cubicBezTo>
                  <a:pt x="5114726" y="1232794"/>
                  <a:pt x="5112246" y="1232794"/>
                  <a:pt x="5112246" y="1227833"/>
                </a:cubicBezTo>
                <a:lnTo>
                  <a:pt x="5097364" y="1235274"/>
                </a:lnTo>
                <a:cubicBezTo>
                  <a:pt x="5092402" y="1240235"/>
                  <a:pt x="5084960" y="1242715"/>
                  <a:pt x="5075039" y="1242715"/>
                </a:cubicBezTo>
                <a:cubicBezTo>
                  <a:pt x="5070078" y="1247676"/>
                  <a:pt x="5070078" y="1252637"/>
                  <a:pt x="5075039" y="1257598"/>
                </a:cubicBezTo>
                <a:cubicBezTo>
                  <a:pt x="5075039" y="1257598"/>
                  <a:pt x="5076279" y="1256358"/>
                  <a:pt x="5078760" y="1253878"/>
                </a:cubicBezTo>
                <a:cubicBezTo>
                  <a:pt x="5081240" y="1251397"/>
                  <a:pt x="5086201" y="1250157"/>
                  <a:pt x="5093643" y="1250157"/>
                </a:cubicBezTo>
                <a:cubicBezTo>
                  <a:pt x="5101084" y="1250157"/>
                  <a:pt x="5104805" y="1250157"/>
                  <a:pt x="5104805" y="1250157"/>
                </a:cubicBezTo>
                <a:cubicBezTo>
                  <a:pt x="5104805" y="1255118"/>
                  <a:pt x="5104805" y="1257598"/>
                  <a:pt x="5104805" y="1257598"/>
                </a:cubicBezTo>
                <a:cubicBezTo>
                  <a:pt x="5104805" y="1257598"/>
                  <a:pt x="5107285" y="1257598"/>
                  <a:pt x="5112246" y="1257598"/>
                </a:cubicBezTo>
                <a:lnTo>
                  <a:pt x="5119688" y="1250157"/>
                </a:lnTo>
                <a:lnTo>
                  <a:pt x="5112246" y="1250157"/>
                </a:lnTo>
                <a:cubicBezTo>
                  <a:pt x="5107285" y="1250157"/>
                  <a:pt x="5104805" y="1247676"/>
                  <a:pt x="5104805" y="1242715"/>
                </a:cubicBezTo>
                <a:lnTo>
                  <a:pt x="5097364" y="1242715"/>
                </a:lnTo>
                <a:cubicBezTo>
                  <a:pt x="5097364" y="1237754"/>
                  <a:pt x="5099844" y="1235274"/>
                  <a:pt x="5104805" y="1235274"/>
                </a:cubicBezTo>
                <a:lnTo>
                  <a:pt x="5127129" y="1235274"/>
                </a:lnTo>
                <a:lnTo>
                  <a:pt x="5142012" y="1235274"/>
                </a:lnTo>
                <a:cubicBezTo>
                  <a:pt x="5137051" y="1235274"/>
                  <a:pt x="5134571" y="1236514"/>
                  <a:pt x="5134571" y="1238995"/>
                </a:cubicBezTo>
                <a:cubicBezTo>
                  <a:pt x="5134571" y="1241475"/>
                  <a:pt x="5137051" y="1242715"/>
                  <a:pt x="5142012" y="1242715"/>
                </a:cubicBezTo>
                <a:lnTo>
                  <a:pt x="5149453" y="1235274"/>
                </a:lnTo>
                <a:lnTo>
                  <a:pt x="5156894" y="1227833"/>
                </a:lnTo>
                <a:cubicBezTo>
                  <a:pt x="5161856" y="1222872"/>
                  <a:pt x="5161856" y="1219151"/>
                  <a:pt x="5156894" y="1216671"/>
                </a:cubicBezTo>
                <a:cubicBezTo>
                  <a:pt x="5154414" y="1215430"/>
                  <a:pt x="5151933" y="1215120"/>
                  <a:pt x="5149453" y="1215740"/>
                </a:cubicBezTo>
                <a:close/>
                <a:moveTo>
                  <a:pt x="6816327" y="1212950"/>
                </a:moveTo>
                <a:cubicBezTo>
                  <a:pt x="6821289" y="1212950"/>
                  <a:pt x="6823769" y="1212950"/>
                  <a:pt x="6823769" y="1212950"/>
                </a:cubicBezTo>
                <a:cubicBezTo>
                  <a:pt x="6823769" y="1217911"/>
                  <a:pt x="6823769" y="1220391"/>
                  <a:pt x="6823769" y="1220391"/>
                </a:cubicBezTo>
                <a:close/>
                <a:moveTo>
                  <a:pt x="6496347" y="1212950"/>
                </a:moveTo>
                <a:lnTo>
                  <a:pt x="6496347" y="1220391"/>
                </a:lnTo>
                <a:cubicBezTo>
                  <a:pt x="6491386" y="1225352"/>
                  <a:pt x="6488906" y="1225352"/>
                  <a:pt x="6488906" y="1220391"/>
                </a:cubicBezTo>
                <a:cubicBezTo>
                  <a:pt x="6488906" y="1215430"/>
                  <a:pt x="6491386" y="1212950"/>
                  <a:pt x="6496347" y="1212950"/>
                </a:cubicBezTo>
                <a:close/>
                <a:moveTo>
                  <a:pt x="5521523" y="1212950"/>
                </a:moveTo>
                <a:lnTo>
                  <a:pt x="5521523" y="1220391"/>
                </a:lnTo>
                <a:lnTo>
                  <a:pt x="5514082" y="1220391"/>
                </a:lnTo>
                <a:cubicBezTo>
                  <a:pt x="5514082" y="1220391"/>
                  <a:pt x="5516562" y="1217911"/>
                  <a:pt x="5521523" y="1212950"/>
                </a:cubicBezTo>
                <a:close/>
                <a:moveTo>
                  <a:pt x="5387578" y="1212950"/>
                </a:moveTo>
                <a:lnTo>
                  <a:pt x="5380136" y="1220391"/>
                </a:lnTo>
                <a:lnTo>
                  <a:pt x="5395019" y="1220391"/>
                </a:lnTo>
                <a:close/>
                <a:moveTo>
                  <a:pt x="5060156" y="1212950"/>
                </a:moveTo>
                <a:lnTo>
                  <a:pt x="5067597" y="1212950"/>
                </a:lnTo>
                <a:cubicBezTo>
                  <a:pt x="5067597" y="1217911"/>
                  <a:pt x="5066357" y="1220391"/>
                  <a:pt x="5063877" y="1220391"/>
                </a:cubicBezTo>
                <a:cubicBezTo>
                  <a:pt x="5061397" y="1220391"/>
                  <a:pt x="5060156" y="1217911"/>
                  <a:pt x="5060156" y="1212950"/>
                </a:cubicBezTo>
                <a:close/>
                <a:moveTo>
                  <a:pt x="4892725" y="1212950"/>
                </a:moveTo>
                <a:cubicBezTo>
                  <a:pt x="4890245" y="1212950"/>
                  <a:pt x="4889004" y="1215430"/>
                  <a:pt x="4889004" y="1220391"/>
                </a:cubicBezTo>
                <a:cubicBezTo>
                  <a:pt x="4893965" y="1220391"/>
                  <a:pt x="4901407" y="1217911"/>
                  <a:pt x="4911328" y="1212950"/>
                </a:cubicBezTo>
                <a:cubicBezTo>
                  <a:pt x="4911328" y="1212950"/>
                  <a:pt x="4908848" y="1212950"/>
                  <a:pt x="4903887" y="1212950"/>
                </a:cubicBezTo>
                <a:cubicBezTo>
                  <a:pt x="4898926" y="1212950"/>
                  <a:pt x="4895205" y="1212950"/>
                  <a:pt x="4892725" y="1212950"/>
                </a:cubicBezTo>
                <a:close/>
                <a:moveTo>
                  <a:pt x="4807148" y="1212950"/>
                </a:moveTo>
                <a:cubicBezTo>
                  <a:pt x="4807148" y="1217911"/>
                  <a:pt x="4808389" y="1220391"/>
                  <a:pt x="4810869" y="1220391"/>
                </a:cubicBezTo>
                <a:cubicBezTo>
                  <a:pt x="4813349" y="1220391"/>
                  <a:pt x="4814590" y="1217911"/>
                  <a:pt x="4814590" y="1212950"/>
                </a:cubicBezTo>
                <a:close/>
                <a:moveTo>
                  <a:pt x="4569023" y="1212950"/>
                </a:moveTo>
                <a:cubicBezTo>
                  <a:pt x="4554141" y="1222872"/>
                  <a:pt x="4551660" y="1227833"/>
                  <a:pt x="4561582" y="1227833"/>
                </a:cubicBezTo>
                <a:lnTo>
                  <a:pt x="4561582" y="1235274"/>
                </a:lnTo>
                <a:cubicBezTo>
                  <a:pt x="4556621" y="1235274"/>
                  <a:pt x="4554141" y="1235274"/>
                  <a:pt x="4554141" y="1235274"/>
                </a:cubicBezTo>
                <a:cubicBezTo>
                  <a:pt x="4564062" y="1245196"/>
                  <a:pt x="4571504" y="1245196"/>
                  <a:pt x="4576465" y="1235274"/>
                </a:cubicBezTo>
                <a:cubicBezTo>
                  <a:pt x="4581426" y="1230313"/>
                  <a:pt x="4582666" y="1226592"/>
                  <a:pt x="4580186" y="1224112"/>
                </a:cubicBezTo>
                <a:cubicBezTo>
                  <a:pt x="4577705" y="1221632"/>
                  <a:pt x="4578945" y="1217911"/>
                  <a:pt x="4583906" y="1212950"/>
                </a:cubicBezTo>
                <a:close/>
                <a:moveTo>
                  <a:pt x="6072187" y="1205508"/>
                </a:moveTo>
                <a:lnTo>
                  <a:pt x="6079629" y="1212950"/>
                </a:lnTo>
                <a:cubicBezTo>
                  <a:pt x="6079629" y="1212950"/>
                  <a:pt x="6077149" y="1212950"/>
                  <a:pt x="6072187" y="1212950"/>
                </a:cubicBezTo>
                <a:cubicBezTo>
                  <a:pt x="6072187" y="1207989"/>
                  <a:pt x="6072187" y="1205508"/>
                  <a:pt x="6072187" y="1205508"/>
                </a:cubicBezTo>
                <a:close/>
                <a:moveTo>
                  <a:pt x="6005215" y="1205508"/>
                </a:moveTo>
                <a:cubicBezTo>
                  <a:pt x="6010176" y="1205508"/>
                  <a:pt x="6011415" y="1206749"/>
                  <a:pt x="6008935" y="1209229"/>
                </a:cubicBezTo>
                <a:cubicBezTo>
                  <a:pt x="6006455" y="1211709"/>
                  <a:pt x="6002735" y="1212950"/>
                  <a:pt x="5997773" y="1212950"/>
                </a:cubicBezTo>
                <a:cubicBezTo>
                  <a:pt x="5997773" y="1207989"/>
                  <a:pt x="6000253" y="1205508"/>
                  <a:pt x="6005215" y="1205508"/>
                </a:cubicBezTo>
                <a:close/>
                <a:moveTo>
                  <a:pt x="5022949" y="1205508"/>
                </a:moveTo>
                <a:cubicBezTo>
                  <a:pt x="5022949" y="1205508"/>
                  <a:pt x="5025429" y="1205508"/>
                  <a:pt x="5030390" y="1205508"/>
                </a:cubicBezTo>
                <a:cubicBezTo>
                  <a:pt x="5030390" y="1205508"/>
                  <a:pt x="5030390" y="1206749"/>
                  <a:pt x="5030390" y="1209229"/>
                </a:cubicBezTo>
                <a:cubicBezTo>
                  <a:pt x="5030390" y="1211709"/>
                  <a:pt x="5030390" y="1212950"/>
                  <a:pt x="5030390" y="1212950"/>
                </a:cubicBezTo>
                <a:close/>
                <a:moveTo>
                  <a:pt x="4851797" y="1205508"/>
                </a:moveTo>
                <a:cubicBezTo>
                  <a:pt x="4851797" y="1205508"/>
                  <a:pt x="4851797" y="1210469"/>
                  <a:pt x="4851797" y="1220391"/>
                </a:cubicBezTo>
                <a:lnTo>
                  <a:pt x="4844355" y="1220391"/>
                </a:lnTo>
                <a:lnTo>
                  <a:pt x="4836914" y="1220391"/>
                </a:lnTo>
                <a:cubicBezTo>
                  <a:pt x="4831953" y="1225352"/>
                  <a:pt x="4829472" y="1227833"/>
                  <a:pt x="4829472" y="1227833"/>
                </a:cubicBezTo>
                <a:lnTo>
                  <a:pt x="4822751" y="1228793"/>
                </a:lnTo>
                <a:lnTo>
                  <a:pt x="4827612" y="1235274"/>
                </a:lnTo>
                <a:cubicBezTo>
                  <a:pt x="4828852" y="1237755"/>
                  <a:pt x="4829472" y="1240235"/>
                  <a:pt x="4829472" y="1242715"/>
                </a:cubicBezTo>
                <a:lnTo>
                  <a:pt x="4814590" y="1235274"/>
                </a:lnTo>
                <a:lnTo>
                  <a:pt x="4814949" y="1230593"/>
                </a:lnTo>
                <a:lnTo>
                  <a:pt x="4807148" y="1235274"/>
                </a:lnTo>
                <a:cubicBezTo>
                  <a:pt x="4802187" y="1235274"/>
                  <a:pt x="4799707" y="1235274"/>
                  <a:pt x="4799707" y="1235274"/>
                </a:cubicBezTo>
                <a:cubicBezTo>
                  <a:pt x="4799707" y="1235274"/>
                  <a:pt x="4799707" y="1232794"/>
                  <a:pt x="4799707" y="1227833"/>
                </a:cubicBezTo>
                <a:cubicBezTo>
                  <a:pt x="4794745" y="1227833"/>
                  <a:pt x="4792265" y="1227833"/>
                  <a:pt x="4792265" y="1227833"/>
                </a:cubicBezTo>
                <a:cubicBezTo>
                  <a:pt x="4787304" y="1227833"/>
                  <a:pt x="4784824" y="1225352"/>
                  <a:pt x="4784824" y="1220391"/>
                </a:cubicBezTo>
                <a:cubicBezTo>
                  <a:pt x="4769941" y="1230313"/>
                  <a:pt x="4767461" y="1237754"/>
                  <a:pt x="4777383" y="1242715"/>
                </a:cubicBezTo>
                <a:cubicBezTo>
                  <a:pt x="4777383" y="1247676"/>
                  <a:pt x="4777383" y="1250157"/>
                  <a:pt x="4777383" y="1250157"/>
                </a:cubicBezTo>
                <a:cubicBezTo>
                  <a:pt x="4772421" y="1255118"/>
                  <a:pt x="4772421" y="1260079"/>
                  <a:pt x="4777383" y="1265040"/>
                </a:cubicBezTo>
                <a:cubicBezTo>
                  <a:pt x="4782344" y="1270001"/>
                  <a:pt x="4782344" y="1272481"/>
                  <a:pt x="4777383" y="1272481"/>
                </a:cubicBezTo>
                <a:cubicBezTo>
                  <a:pt x="4772421" y="1272481"/>
                  <a:pt x="4768701" y="1274961"/>
                  <a:pt x="4766220" y="1279922"/>
                </a:cubicBezTo>
                <a:cubicBezTo>
                  <a:pt x="4763740" y="1284884"/>
                  <a:pt x="4760020" y="1287364"/>
                  <a:pt x="4755058" y="1287364"/>
                </a:cubicBezTo>
                <a:cubicBezTo>
                  <a:pt x="4750097" y="1287364"/>
                  <a:pt x="4747617" y="1287364"/>
                  <a:pt x="4747617" y="1287364"/>
                </a:cubicBezTo>
                <a:cubicBezTo>
                  <a:pt x="4747617" y="1287364"/>
                  <a:pt x="4745137" y="1287364"/>
                  <a:pt x="4740176" y="1287364"/>
                </a:cubicBezTo>
                <a:cubicBezTo>
                  <a:pt x="4740176" y="1292325"/>
                  <a:pt x="4740176" y="1294805"/>
                  <a:pt x="4740176" y="1294805"/>
                </a:cubicBezTo>
                <a:lnTo>
                  <a:pt x="4732734" y="1302247"/>
                </a:lnTo>
                <a:cubicBezTo>
                  <a:pt x="4727773" y="1307208"/>
                  <a:pt x="4727773" y="1309688"/>
                  <a:pt x="4732734" y="1309688"/>
                </a:cubicBezTo>
                <a:cubicBezTo>
                  <a:pt x="4737695" y="1309688"/>
                  <a:pt x="4740176" y="1309688"/>
                  <a:pt x="4740176" y="1309688"/>
                </a:cubicBezTo>
                <a:cubicBezTo>
                  <a:pt x="4740176" y="1309688"/>
                  <a:pt x="4740176" y="1312168"/>
                  <a:pt x="4740176" y="1317130"/>
                </a:cubicBezTo>
                <a:cubicBezTo>
                  <a:pt x="4740176" y="1322091"/>
                  <a:pt x="4737695" y="1324571"/>
                  <a:pt x="4732734" y="1324571"/>
                </a:cubicBezTo>
                <a:cubicBezTo>
                  <a:pt x="4727773" y="1324571"/>
                  <a:pt x="4722813" y="1324571"/>
                  <a:pt x="4717852" y="1324571"/>
                </a:cubicBezTo>
                <a:lnTo>
                  <a:pt x="4710410" y="1324571"/>
                </a:lnTo>
                <a:cubicBezTo>
                  <a:pt x="4710410" y="1329532"/>
                  <a:pt x="4707930" y="1330772"/>
                  <a:pt x="4702969" y="1328292"/>
                </a:cubicBezTo>
                <a:cubicBezTo>
                  <a:pt x="4698008" y="1325811"/>
                  <a:pt x="4695528" y="1327051"/>
                  <a:pt x="4695528" y="1332012"/>
                </a:cubicBezTo>
                <a:cubicBezTo>
                  <a:pt x="4695528" y="1327051"/>
                  <a:pt x="4694288" y="1324571"/>
                  <a:pt x="4691807" y="1324571"/>
                </a:cubicBezTo>
                <a:cubicBezTo>
                  <a:pt x="4689327" y="1324571"/>
                  <a:pt x="4688086" y="1324571"/>
                  <a:pt x="4688086" y="1324571"/>
                </a:cubicBezTo>
                <a:lnTo>
                  <a:pt x="4695528" y="1332012"/>
                </a:lnTo>
                <a:cubicBezTo>
                  <a:pt x="4695528" y="1336973"/>
                  <a:pt x="4694288" y="1339454"/>
                  <a:pt x="4691807" y="1339454"/>
                </a:cubicBezTo>
                <a:cubicBezTo>
                  <a:pt x="4689327" y="1339454"/>
                  <a:pt x="4688086" y="1336973"/>
                  <a:pt x="4688086" y="1332012"/>
                </a:cubicBezTo>
                <a:lnTo>
                  <a:pt x="4673203" y="1332012"/>
                </a:lnTo>
                <a:lnTo>
                  <a:pt x="4665761" y="1332012"/>
                </a:lnTo>
                <a:lnTo>
                  <a:pt x="4665761" y="1339454"/>
                </a:lnTo>
                <a:lnTo>
                  <a:pt x="4658320" y="1354337"/>
                </a:lnTo>
                <a:cubicBezTo>
                  <a:pt x="4653359" y="1359298"/>
                  <a:pt x="4650879" y="1356817"/>
                  <a:pt x="4650879" y="1346895"/>
                </a:cubicBezTo>
                <a:cubicBezTo>
                  <a:pt x="4655840" y="1341934"/>
                  <a:pt x="4655840" y="1339454"/>
                  <a:pt x="4650879" y="1339454"/>
                </a:cubicBezTo>
                <a:cubicBezTo>
                  <a:pt x="4645918" y="1339454"/>
                  <a:pt x="4643437" y="1344415"/>
                  <a:pt x="4643437" y="1354337"/>
                </a:cubicBezTo>
                <a:cubicBezTo>
                  <a:pt x="4643437" y="1354337"/>
                  <a:pt x="4643437" y="1356817"/>
                  <a:pt x="4643437" y="1361778"/>
                </a:cubicBezTo>
                <a:cubicBezTo>
                  <a:pt x="4638477" y="1366739"/>
                  <a:pt x="4635996" y="1366739"/>
                  <a:pt x="4635996" y="1361778"/>
                </a:cubicBezTo>
                <a:lnTo>
                  <a:pt x="4628554" y="1361778"/>
                </a:lnTo>
                <a:cubicBezTo>
                  <a:pt x="4623594" y="1361778"/>
                  <a:pt x="4621113" y="1364258"/>
                  <a:pt x="4621113" y="1369219"/>
                </a:cubicBezTo>
                <a:lnTo>
                  <a:pt x="4613672" y="1369219"/>
                </a:lnTo>
                <a:lnTo>
                  <a:pt x="4613672" y="1361778"/>
                </a:lnTo>
                <a:lnTo>
                  <a:pt x="4606231" y="1369219"/>
                </a:lnTo>
                <a:cubicBezTo>
                  <a:pt x="4606231" y="1369219"/>
                  <a:pt x="4604990" y="1370460"/>
                  <a:pt x="4602510" y="1372940"/>
                </a:cubicBezTo>
                <a:cubicBezTo>
                  <a:pt x="4600029" y="1375420"/>
                  <a:pt x="4598789" y="1377901"/>
                  <a:pt x="4598789" y="1380381"/>
                </a:cubicBezTo>
                <a:cubicBezTo>
                  <a:pt x="4598789" y="1382862"/>
                  <a:pt x="4596309" y="1384102"/>
                  <a:pt x="4591348" y="1384102"/>
                </a:cubicBezTo>
                <a:lnTo>
                  <a:pt x="4576465" y="1384102"/>
                </a:lnTo>
                <a:lnTo>
                  <a:pt x="4576465" y="1398985"/>
                </a:lnTo>
                <a:cubicBezTo>
                  <a:pt x="4581426" y="1398985"/>
                  <a:pt x="4586387" y="1398985"/>
                  <a:pt x="4591348" y="1398985"/>
                </a:cubicBezTo>
                <a:lnTo>
                  <a:pt x="4583906" y="1413868"/>
                </a:lnTo>
                <a:lnTo>
                  <a:pt x="4583906" y="1421309"/>
                </a:lnTo>
                <a:lnTo>
                  <a:pt x="4591348" y="1421309"/>
                </a:lnTo>
                <a:lnTo>
                  <a:pt x="4598789" y="1421309"/>
                </a:lnTo>
                <a:lnTo>
                  <a:pt x="4613672" y="1406426"/>
                </a:lnTo>
                <a:lnTo>
                  <a:pt x="4606231" y="1406426"/>
                </a:lnTo>
                <a:lnTo>
                  <a:pt x="4598789" y="1398985"/>
                </a:lnTo>
                <a:cubicBezTo>
                  <a:pt x="4598789" y="1394024"/>
                  <a:pt x="4598789" y="1391544"/>
                  <a:pt x="4598789" y="1391544"/>
                </a:cubicBezTo>
                <a:cubicBezTo>
                  <a:pt x="4613672" y="1391544"/>
                  <a:pt x="4621113" y="1389063"/>
                  <a:pt x="4621113" y="1384102"/>
                </a:cubicBezTo>
                <a:lnTo>
                  <a:pt x="4628554" y="1376661"/>
                </a:lnTo>
                <a:cubicBezTo>
                  <a:pt x="4633516" y="1376661"/>
                  <a:pt x="4633516" y="1374180"/>
                  <a:pt x="4628554" y="1369219"/>
                </a:cubicBezTo>
                <a:lnTo>
                  <a:pt x="4635996" y="1369219"/>
                </a:lnTo>
                <a:cubicBezTo>
                  <a:pt x="4640957" y="1374180"/>
                  <a:pt x="4643437" y="1374180"/>
                  <a:pt x="4643437" y="1369219"/>
                </a:cubicBezTo>
                <a:lnTo>
                  <a:pt x="4650879" y="1384102"/>
                </a:lnTo>
                <a:cubicBezTo>
                  <a:pt x="4650879" y="1389063"/>
                  <a:pt x="4650879" y="1394024"/>
                  <a:pt x="4650879" y="1398985"/>
                </a:cubicBezTo>
                <a:cubicBezTo>
                  <a:pt x="4650879" y="1394024"/>
                  <a:pt x="4645918" y="1394024"/>
                  <a:pt x="4635996" y="1398985"/>
                </a:cubicBezTo>
                <a:cubicBezTo>
                  <a:pt x="4626074" y="1408907"/>
                  <a:pt x="4628554" y="1413868"/>
                  <a:pt x="4643437" y="1413868"/>
                </a:cubicBezTo>
                <a:cubicBezTo>
                  <a:pt x="4653359" y="1418829"/>
                  <a:pt x="4658320" y="1420069"/>
                  <a:pt x="4658320" y="1417588"/>
                </a:cubicBezTo>
                <a:cubicBezTo>
                  <a:pt x="4658320" y="1415108"/>
                  <a:pt x="4660801" y="1413868"/>
                  <a:pt x="4665761" y="1413868"/>
                </a:cubicBezTo>
                <a:lnTo>
                  <a:pt x="4673203" y="1406426"/>
                </a:lnTo>
                <a:lnTo>
                  <a:pt x="4665761" y="1398985"/>
                </a:lnTo>
                <a:cubicBezTo>
                  <a:pt x="4665761" y="1398985"/>
                  <a:pt x="4665761" y="1394024"/>
                  <a:pt x="4665761" y="1384102"/>
                </a:cubicBezTo>
                <a:cubicBezTo>
                  <a:pt x="4665761" y="1379141"/>
                  <a:pt x="4665761" y="1375420"/>
                  <a:pt x="4665761" y="1372940"/>
                </a:cubicBezTo>
                <a:cubicBezTo>
                  <a:pt x="4665761" y="1370460"/>
                  <a:pt x="4663281" y="1369219"/>
                  <a:pt x="4658320" y="1369219"/>
                </a:cubicBezTo>
                <a:cubicBezTo>
                  <a:pt x="4663281" y="1369219"/>
                  <a:pt x="4665761" y="1369219"/>
                  <a:pt x="4665761" y="1369219"/>
                </a:cubicBezTo>
                <a:cubicBezTo>
                  <a:pt x="4665761" y="1369219"/>
                  <a:pt x="4668243" y="1369219"/>
                  <a:pt x="4673203" y="1369219"/>
                </a:cubicBezTo>
                <a:lnTo>
                  <a:pt x="4680645" y="1361778"/>
                </a:lnTo>
                <a:lnTo>
                  <a:pt x="4688086" y="1361778"/>
                </a:lnTo>
                <a:cubicBezTo>
                  <a:pt x="4688086" y="1366739"/>
                  <a:pt x="4688086" y="1369219"/>
                  <a:pt x="4688086" y="1369219"/>
                </a:cubicBezTo>
                <a:cubicBezTo>
                  <a:pt x="4693048" y="1369219"/>
                  <a:pt x="4698008" y="1369219"/>
                  <a:pt x="4702969" y="1369219"/>
                </a:cubicBezTo>
                <a:cubicBezTo>
                  <a:pt x="4702969" y="1369219"/>
                  <a:pt x="4702969" y="1367979"/>
                  <a:pt x="4702969" y="1365499"/>
                </a:cubicBezTo>
                <a:cubicBezTo>
                  <a:pt x="4702969" y="1363018"/>
                  <a:pt x="4705449" y="1361778"/>
                  <a:pt x="4710410" y="1361778"/>
                </a:cubicBezTo>
                <a:lnTo>
                  <a:pt x="4710410" y="1358057"/>
                </a:lnTo>
                <a:cubicBezTo>
                  <a:pt x="4710410" y="1350616"/>
                  <a:pt x="4710410" y="1346895"/>
                  <a:pt x="4710410" y="1346895"/>
                </a:cubicBezTo>
                <a:cubicBezTo>
                  <a:pt x="4710410" y="1341934"/>
                  <a:pt x="4711651" y="1339454"/>
                  <a:pt x="4714131" y="1339454"/>
                </a:cubicBezTo>
                <a:cubicBezTo>
                  <a:pt x="4716611" y="1339454"/>
                  <a:pt x="4717852" y="1339454"/>
                  <a:pt x="4717852" y="1339454"/>
                </a:cubicBezTo>
                <a:lnTo>
                  <a:pt x="4732734" y="1339454"/>
                </a:lnTo>
                <a:cubicBezTo>
                  <a:pt x="4732734" y="1339454"/>
                  <a:pt x="4735214" y="1339454"/>
                  <a:pt x="4740176" y="1339454"/>
                </a:cubicBezTo>
                <a:cubicBezTo>
                  <a:pt x="4740176" y="1344415"/>
                  <a:pt x="4742656" y="1345655"/>
                  <a:pt x="4747617" y="1343174"/>
                </a:cubicBezTo>
                <a:cubicBezTo>
                  <a:pt x="4752578" y="1340694"/>
                  <a:pt x="4755058" y="1339454"/>
                  <a:pt x="4755058" y="1339454"/>
                </a:cubicBezTo>
                <a:lnTo>
                  <a:pt x="4755058" y="1332012"/>
                </a:lnTo>
                <a:cubicBezTo>
                  <a:pt x="4760020" y="1332012"/>
                  <a:pt x="4762500" y="1329532"/>
                  <a:pt x="4762500" y="1324571"/>
                </a:cubicBezTo>
                <a:lnTo>
                  <a:pt x="4769941" y="1317130"/>
                </a:lnTo>
                <a:lnTo>
                  <a:pt x="4777383" y="1317130"/>
                </a:lnTo>
                <a:cubicBezTo>
                  <a:pt x="4777383" y="1312168"/>
                  <a:pt x="4777383" y="1309688"/>
                  <a:pt x="4777383" y="1309688"/>
                </a:cubicBezTo>
                <a:lnTo>
                  <a:pt x="4784824" y="1317130"/>
                </a:lnTo>
                <a:cubicBezTo>
                  <a:pt x="4784824" y="1312168"/>
                  <a:pt x="4786065" y="1309688"/>
                  <a:pt x="4788545" y="1309688"/>
                </a:cubicBezTo>
                <a:cubicBezTo>
                  <a:pt x="4791025" y="1309688"/>
                  <a:pt x="4799707" y="1304727"/>
                  <a:pt x="4814590" y="1294805"/>
                </a:cubicBezTo>
                <a:cubicBezTo>
                  <a:pt x="4844355" y="1279922"/>
                  <a:pt x="4861718" y="1272481"/>
                  <a:pt x="4866679" y="1272481"/>
                </a:cubicBezTo>
                <a:cubicBezTo>
                  <a:pt x="4866679" y="1277442"/>
                  <a:pt x="4859238" y="1282403"/>
                  <a:pt x="4844355" y="1287364"/>
                </a:cubicBezTo>
                <a:cubicBezTo>
                  <a:pt x="4839394" y="1287364"/>
                  <a:pt x="4835673" y="1288604"/>
                  <a:pt x="4833193" y="1291085"/>
                </a:cubicBezTo>
                <a:cubicBezTo>
                  <a:pt x="4830713" y="1293565"/>
                  <a:pt x="4828232" y="1296046"/>
                  <a:pt x="4825752" y="1298526"/>
                </a:cubicBezTo>
                <a:cubicBezTo>
                  <a:pt x="4823272" y="1301006"/>
                  <a:pt x="4820790" y="1302247"/>
                  <a:pt x="4818310" y="1302247"/>
                </a:cubicBezTo>
                <a:cubicBezTo>
                  <a:pt x="4815830" y="1302247"/>
                  <a:pt x="4814590" y="1302247"/>
                  <a:pt x="4814590" y="1302247"/>
                </a:cubicBezTo>
                <a:lnTo>
                  <a:pt x="4807148" y="1309688"/>
                </a:lnTo>
                <a:lnTo>
                  <a:pt x="4814590" y="1309688"/>
                </a:lnTo>
                <a:cubicBezTo>
                  <a:pt x="4814590" y="1309688"/>
                  <a:pt x="4817070" y="1309688"/>
                  <a:pt x="4822031" y="1309688"/>
                </a:cubicBezTo>
                <a:lnTo>
                  <a:pt x="4829472" y="1309688"/>
                </a:lnTo>
                <a:cubicBezTo>
                  <a:pt x="4829472" y="1304727"/>
                  <a:pt x="4829472" y="1302247"/>
                  <a:pt x="4829472" y="1302247"/>
                </a:cubicBezTo>
                <a:cubicBezTo>
                  <a:pt x="4834434" y="1307208"/>
                  <a:pt x="4839394" y="1309688"/>
                  <a:pt x="4844355" y="1309688"/>
                </a:cubicBezTo>
                <a:cubicBezTo>
                  <a:pt x="4849317" y="1309688"/>
                  <a:pt x="4851797" y="1307208"/>
                  <a:pt x="4851797" y="1302247"/>
                </a:cubicBezTo>
                <a:lnTo>
                  <a:pt x="4844355" y="1302247"/>
                </a:lnTo>
                <a:lnTo>
                  <a:pt x="4851797" y="1287364"/>
                </a:lnTo>
                <a:lnTo>
                  <a:pt x="4859238" y="1287364"/>
                </a:lnTo>
                <a:cubicBezTo>
                  <a:pt x="4859238" y="1292325"/>
                  <a:pt x="4859238" y="1294805"/>
                  <a:pt x="4859238" y="1294805"/>
                </a:cubicBezTo>
                <a:cubicBezTo>
                  <a:pt x="4859238" y="1294805"/>
                  <a:pt x="4861718" y="1294805"/>
                  <a:pt x="4866679" y="1294805"/>
                </a:cubicBezTo>
                <a:cubicBezTo>
                  <a:pt x="4876601" y="1299766"/>
                  <a:pt x="4881563" y="1297286"/>
                  <a:pt x="4881563" y="1287364"/>
                </a:cubicBezTo>
                <a:lnTo>
                  <a:pt x="4889004" y="1272481"/>
                </a:lnTo>
                <a:cubicBezTo>
                  <a:pt x="4893965" y="1272481"/>
                  <a:pt x="4897686" y="1270001"/>
                  <a:pt x="4900166" y="1265040"/>
                </a:cubicBezTo>
                <a:cubicBezTo>
                  <a:pt x="4902646" y="1260079"/>
                  <a:pt x="4903887" y="1257598"/>
                  <a:pt x="4903887" y="1257598"/>
                </a:cubicBezTo>
                <a:cubicBezTo>
                  <a:pt x="4903887" y="1252637"/>
                  <a:pt x="4903887" y="1250157"/>
                  <a:pt x="4903887" y="1250157"/>
                </a:cubicBezTo>
                <a:cubicBezTo>
                  <a:pt x="4903887" y="1250157"/>
                  <a:pt x="4905128" y="1248917"/>
                  <a:pt x="4907608" y="1246436"/>
                </a:cubicBezTo>
                <a:cubicBezTo>
                  <a:pt x="4910088" y="1243956"/>
                  <a:pt x="4911328" y="1242715"/>
                  <a:pt x="4911328" y="1242715"/>
                </a:cubicBezTo>
                <a:lnTo>
                  <a:pt x="4889004" y="1250157"/>
                </a:lnTo>
                <a:cubicBezTo>
                  <a:pt x="4874121" y="1255118"/>
                  <a:pt x="4864199" y="1260079"/>
                  <a:pt x="4859238" y="1265040"/>
                </a:cubicBezTo>
                <a:cubicBezTo>
                  <a:pt x="4854277" y="1265040"/>
                  <a:pt x="4849317" y="1266280"/>
                  <a:pt x="4844355" y="1268760"/>
                </a:cubicBezTo>
                <a:cubicBezTo>
                  <a:pt x="4839394" y="1271241"/>
                  <a:pt x="4836914" y="1272481"/>
                  <a:pt x="4836914" y="1272481"/>
                </a:cubicBezTo>
                <a:lnTo>
                  <a:pt x="4814590" y="1279922"/>
                </a:lnTo>
                <a:cubicBezTo>
                  <a:pt x="4809628" y="1284884"/>
                  <a:pt x="4807148" y="1284884"/>
                  <a:pt x="4807148" y="1279922"/>
                </a:cubicBezTo>
                <a:cubicBezTo>
                  <a:pt x="4812110" y="1274961"/>
                  <a:pt x="4815830" y="1272481"/>
                  <a:pt x="4818310" y="1272481"/>
                </a:cubicBezTo>
                <a:cubicBezTo>
                  <a:pt x="4820790" y="1272481"/>
                  <a:pt x="4824511" y="1270001"/>
                  <a:pt x="4829472" y="1265040"/>
                </a:cubicBezTo>
                <a:lnTo>
                  <a:pt x="4836914" y="1257598"/>
                </a:lnTo>
                <a:cubicBezTo>
                  <a:pt x="4836914" y="1257598"/>
                  <a:pt x="4839394" y="1257598"/>
                  <a:pt x="4844355" y="1257598"/>
                </a:cubicBezTo>
                <a:cubicBezTo>
                  <a:pt x="4849317" y="1257598"/>
                  <a:pt x="4854277" y="1255118"/>
                  <a:pt x="4859238" y="1250157"/>
                </a:cubicBezTo>
                <a:cubicBezTo>
                  <a:pt x="4864199" y="1245196"/>
                  <a:pt x="4867920" y="1243956"/>
                  <a:pt x="4870400" y="1246436"/>
                </a:cubicBezTo>
                <a:cubicBezTo>
                  <a:pt x="4872880" y="1248917"/>
                  <a:pt x="4876601" y="1247676"/>
                  <a:pt x="4881563" y="1242715"/>
                </a:cubicBezTo>
                <a:cubicBezTo>
                  <a:pt x="4886524" y="1237754"/>
                  <a:pt x="4889004" y="1235274"/>
                  <a:pt x="4889004" y="1235274"/>
                </a:cubicBezTo>
                <a:cubicBezTo>
                  <a:pt x="4889004" y="1230313"/>
                  <a:pt x="4886524" y="1227833"/>
                  <a:pt x="4881563" y="1227833"/>
                </a:cubicBezTo>
                <a:cubicBezTo>
                  <a:pt x="4876601" y="1232794"/>
                  <a:pt x="4872880" y="1235274"/>
                  <a:pt x="4870400" y="1235274"/>
                </a:cubicBezTo>
                <a:cubicBezTo>
                  <a:pt x="4867920" y="1235274"/>
                  <a:pt x="4866679" y="1234034"/>
                  <a:pt x="4866679" y="1231553"/>
                </a:cubicBezTo>
                <a:cubicBezTo>
                  <a:pt x="4866679" y="1229073"/>
                  <a:pt x="4864199" y="1222872"/>
                  <a:pt x="4859238" y="1212950"/>
                </a:cubicBezTo>
                <a:close/>
                <a:moveTo>
                  <a:pt x="4033243" y="1205508"/>
                </a:moveTo>
                <a:cubicBezTo>
                  <a:pt x="4028282" y="1205508"/>
                  <a:pt x="4025801" y="1207989"/>
                  <a:pt x="4025801" y="1212950"/>
                </a:cubicBezTo>
                <a:cubicBezTo>
                  <a:pt x="4030762" y="1212950"/>
                  <a:pt x="4033243" y="1212950"/>
                  <a:pt x="4033243" y="1212950"/>
                </a:cubicBezTo>
                <a:close/>
                <a:moveTo>
                  <a:pt x="6310312" y="1198067"/>
                </a:moveTo>
                <a:lnTo>
                  <a:pt x="6310312" y="1205508"/>
                </a:lnTo>
                <a:cubicBezTo>
                  <a:pt x="6310312" y="1205508"/>
                  <a:pt x="6307832" y="1205508"/>
                  <a:pt x="6302871" y="1205508"/>
                </a:cubicBezTo>
                <a:cubicBezTo>
                  <a:pt x="6302871" y="1200547"/>
                  <a:pt x="6305351" y="1198067"/>
                  <a:pt x="6310312" y="1198067"/>
                </a:cubicBezTo>
                <a:close/>
                <a:moveTo>
                  <a:pt x="5774531" y="1198067"/>
                </a:moveTo>
                <a:cubicBezTo>
                  <a:pt x="5779492" y="1198067"/>
                  <a:pt x="5781972" y="1198067"/>
                  <a:pt x="5781972" y="1198067"/>
                </a:cubicBezTo>
                <a:cubicBezTo>
                  <a:pt x="5781972" y="1198067"/>
                  <a:pt x="5784453" y="1198067"/>
                  <a:pt x="5789414" y="1198067"/>
                </a:cubicBezTo>
                <a:lnTo>
                  <a:pt x="5781972" y="1205508"/>
                </a:lnTo>
                <a:close/>
                <a:moveTo>
                  <a:pt x="5514082" y="1198067"/>
                </a:moveTo>
                <a:lnTo>
                  <a:pt x="5514082" y="1205508"/>
                </a:lnTo>
                <a:lnTo>
                  <a:pt x="5506640" y="1205508"/>
                </a:lnTo>
                <a:close/>
                <a:moveTo>
                  <a:pt x="5350371" y="1198067"/>
                </a:moveTo>
                <a:lnTo>
                  <a:pt x="5350371" y="1205508"/>
                </a:lnTo>
                <a:lnTo>
                  <a:pt x="5357812" y="1205508"/>
                </a:lnTo>
                <a:cubicBezTo>
                  <a:pt x="5357812" y="1205508"/>
                  <a:pt x="5355332" y="1203028"/>
                  <a:pt x="5350371" y="1198067"/>
                </a:cubicBezTo>
                <a:close/>
                <a:moveTo>
                  <a:pt x="5000625" y="1198067"/>
                </a:moveTo>
                <a:cubicBezTo>
                  <a:pt x="5000625" y="1198067"/>
                  <a:pt x="5003105" y="1198067"/>
                  <a:pt x="5008066" y="1198067"/>
                </a:cubicBezTo>
                <a:cubicBezTo>
                  <a:pt x="5008066" y="1203028"/>
                  <a:pt x="5008066" y="1205508"/>
                  <a:pt x="5008066" y="1205508"/>
                </a:cubicBezTo>
                <a:close/>
                <a:moveTo>
                  <a:pt x="4836914" y="1198067"/>
                </a:moveTo>
                <a:cubicBezTo>
                  <a:pt x="4831953" y="1203028"/>
                  <a:pt x="4829472" y="1205508"/>
                  <a:pt x="4829472" y="1205508"/>
                </a:cubicBezTo>
                <a:lnTo>
                  <a:pt x="4829472" y="1212950"/>
                </a:lnTo>
                <a:cubicBezTo>
                  <a:pt x="4829472" y="1212950"/>
                  <a:pt x="4831953" y="1210469"/>
                  <a:pt x="4836914" y="1205508"/>
                </a:cubicBezTo>
                <a:cubicBezTo>
                  <a:pt x="4841875" y="1205508"/>
                  <a:pt x="4841875" y="1203028"/>
                  <a:pt x="4836914" y="1198067"/>
                </a:cubicBezTo>
                <a:close/>
                <a:moveTo>
                  <a:pt x="4464844" y="1198067"/>
                </a:moveTo>
                <a:cubicBezTo>
                  <a:pt x="4457403" y="1203028"/>
                  <a:pt x="4451821" y="1207369"/>
                  <a:pt x="4448101" y="1211089"/>
                </a:cubicBezTo>
                <a:lnTo>
                  <a:pt x="4446578" y="1212950"/>
                </a:lnTo>
                <a:lnTo>
                  <a:pt x="4448101" y="1212950"/>
                </a:lnTo>
                <a:cubicBezTo>
                  <a:pt x="4449341" y="1212950"/>
                  <a:pt x="4449961" y="1212950"/>
                  <a:pt x="4449961" y="1212950"/>
                </a:cubicBezTo>
                <a:lnTo>
                  <a:pt x="4449961" y="1220391"/>
                </a:lnTo>
                <a:cubicBezTo>
                  <a:pt x="4449961" y="1220391"/>
                  <a:pt x="4448721" y="1219151"/>
                  <a:pt x="4446240" y="1216671"/>
                </a:cubicBezTo>
                <a:lnTo>
                  <a:pt x="4444752" y="1215182"/>
                </a:lnTo>
                <a:lnTo>
                  <a:pt x="4443915" y="1216205"/>
                </a:lnTo>
                <a:cubicBezTo>
                  <a:pt x="4442985" y="1217756"/>
                  <a:pt x="4442520" y="1219151"/>
                  <a:pt x="4442520" y="1220391"/>
                </a:cubicBezTo>
                <a:cubicBezTo>
                  <a:pt x="4442520" y="1225352"/>
                  <a:pt x="4442520" y="1229073"/>
                  <a:pt x="4442520" y="1231553"/>
                </a:cubicBezTo>
                <a:cubicBezTo>
                  <a:pt x="4442520" y="1234034"/>
                  <a:pt x="4440039" y="1235274"/>
                  <a:pt x="4435078" y="1235274"/>
                </a:cubicBezTo>
                <a:cubicBezTo>
                  <a:pt x="4430117" y="1240235"/>
                  <a:pt x="4427637" y="1243956"/>
                  <a:pt x="4427637" y="1246436"/>
                </a:cubicBezTo>
                <a:cubicBezTo>
                  <a:pt x="4427637" y="1248917"/>
                  <a:pt x="4432598" y="1250157"/>
                  <a:pt x="4442520" y="1250157"/>
                </a:cubicBezTo>
                <a:cubicBezTo>
                  <a:pt x="4447481" y="1250157"/>
                  <a:pt x="4452441" y="1250157"/>
                  <a:pt x="4457403" y="1250157"/>
                </a:cubicBezTo>
                <a:cubicBezTo>
                  <a:pt x="4462364" y="1250157"/>
                  <a:pt x="4464844" y="1250157"/>
                  <a:pt x="4464844" y="1250157"/>
                </a:cubicBezTo>
                <a:lnTo>
                  <a:pt x="4464844" y="1242715"/>
                </a:lnTo>
                <a:lnTo>
                  <a:pt x="4464844" y="1235274"/>
                </a:lnTo>
                <a:cubicBezTo>
                  <a:pt x="4469805" y="1240235"/>
                  <a:pt x="4474766" y="1242715"/>
                  <a:pt x="4479727" y="1242715"/>
                </a:cubicBezTo>
                <a:cubicBezTo>
                  <a:pt x="4484688" y="1242715"/>
                  <a:pt x="4487169" y="1245196"/>
                  <a:pt x="4487169" y="1250157"/>
                </a:cubicBezTo>
                <a:lnTo>
                  <a:pt x="4494610" y="1250157"/>
                </a:lnTo>
                <a:cubicBezTo>
                  <a:pt x="4499571" y="1250157"/>
                  <a:pt x="4502051" y="1250157"/>
                  <a:pt x="4502051" y="1250157"/>
                </a:cubicBezTo>
                <a:lnTo>
                  <a:pt x="4509492" y="1250157"/>
                </a:lnTo>
                <a:cubicBezTo>
                  <a:pt x="4509492" y="1255118"/>
                  <a:pt x="4507012" y="1257598"/>
                  <a:pt x="4502051" y="1257598"/>
                </a:cubicBezTo>
                <a:cubicBezTo>
                  <a:pt x="4497090" y="1257598"/>
                  <a:pt x="4494610" y="1260079"/>
                  <a:pt x="4494610" y="1265040"/>
                </a:cubicBezTo>
                <a:cubicBezTo>
                  <a:pt x="4499571" y="1265040"/>
                  <a:pt x="4504532" y="1262559"/>
                  <a:pt x="4509492" y="1257598"/>
                </a:cubicBezTo>
                <a:cubicBezTo>
                  <a:pt x="4509492" y="1257598"/>
                  <a:pt x="4511973" y="1257598"/>
                  <a:pt x="4516934" y="1257598"/>
                </a:cubicBezTo>
                <a:lnTo>
                  <a:pt x="4546699" y="1242715"/>
                </a:lnTo>
                <a:cubicBezTo>
                  <a:pt x="4546699" y="1237754"/>
                  <a:pt x="4544219" y="1235274"/>
                  <a:pt x="4539258" y="1235274"/>
                </a:cubicBezTo>
                <a:cubicBezTo>
                  <a:pt x="4539258" y="1235274"/>
                  <a:pt x="4536777" y="1234034"/>
                  <a:pt x="4531816" y="1231553"/>
                </a:cubicBezTo>
                <a:cubicBezTo>
                  <a:pt x="4526855" y="1229073"/>
                  <a:pt x="4524375" y="1225352"/>
                  <a:pt x="4524375" y="1220391"/>
                </a:cubicBezTo>
                <a:cubicBezTo>
                  <a:pt x="4524375" y="1220391"/>
                  <a:pt x="4526855" y="1220391"/>
                  <a:pt x="4531816" y="1220391"/>
                </a:cubicBezTo>
                <a:lnTo>
                  <a:pt x="4546699" y="1212950"/>
                </a:lnTo>
                <a:lnTo>
                  <a:pt x="4539258" y="1205508"/>
                </a:lnTo>
                <a:cubicBezTo>
                  <a:pt x="4544219" y="1205508"/>
                  <a:pt x="4546699" y="1203028"/>
                  <a:pt x="4546699" y="1198067"/>
                </a:cubicBezTo>
                <a:lnTo>
                  <a:pt x="4524375" y="1205508"/>
                </a:lnTo>
                <a:cubicBezTo>
                  <a:pt x="4519414" y="1210469"/>
                  <a:pt x="4516934" y="1210469"/>
                  <a:pt x="4516934" y="1205508"/>
                </a:cubicBezTo>
                <a:cubicBezTo>
                  <a:pt x="4507012" y="1205508"/>
                  <a:pt x="4503292" y="1209229"/>
                  <a:pt x="4505772" y="1216671"/>
                </a:cubicBezTo>
                <a:cubicBezTo>
                  <a:pt x="4508252" y="1224112"/>
                  <a:pt x="4507012" y="1225352"/>
                  <a:pt x="4502051" y="1220391"/>
                </a:cubicBezTo>
                <a:cubicBezTo>
                  <a:pt x="4502051" y="1220391"/>
                  <a:pt x="4500811" y="1221632"/>
                  <a:pt x="4498331" y="1224112"/>
                </a:cubicBezTo>
                <a:cubicBezTo>
                  <a:pt x="4495850" y="1226592"/>
                  <a:pt x="4494610" y="1227833"/>
                  <a:pt x="4494610" y="1227833"/>
                </a:cubicBezTo>
                <a:lnTo>
                  <a:pt x="4494610" y="1220391"/>
                </a:lnTo>
                <a:lnTo>
                  <a:pt x="4487169" y="1212950"/>
                </a:lnTo>
                <a:lnTo>
                  <a:pt x="4487169" y="1220391"/>
                </a:lnTo>
                <a:lnTo>
                  <a:pt x="4472286" y="1220391"/>
                </a:lnTo>
                <a:cubicBezTo>
                  <a:pt x="4457403" y="1225352"/>
                  <a:pt x="4449961" y="1227833"/>
                  <a:pt x="4449961" y="1227833"/>
                </a:cubicBezTo>
                <a:lnTo>
                  <a:pt x="4457403" y="1220391"/>
                </a:lnTo>
                <a:cubicBezTo>
                  <a:pt x="4457403" y="1220391"/>
                  <a:pt x="4458643" y="1219151"/>
                  <a:pt x="4461124" y="1216671"/>
                </a:cubicBezTo>
                <a:cubicBezTo>
                  <a:pt x="4463604" y="1214190"/>
                  <a:pt x="4464844" y="1211709"/>
                  <a:pt x="4464844" y="1209229"/>
                </a:cubicBezTo>
                <a:cubicBezTo>
                  <a:pt x="4464844" y="1206749"/>
                  <a:pt x="4467325" y="1205508"/>
                  <a:pt x="4472286" y="1205508"/>
                </a:cubicBezTo>
                <a:cubicBezTo>
                  <a:pt x="4477247" y="1200547"/>
                  <a:pt x="4479727" y="1198067"/>
                  <a:pt x="4479727" y="1198067"/>
                </a:cubicBezTo>
                <a:close/>
                <a:moveTo>
                  <a:pt x="4092773" y="1198067"/>
                </a:moveTo>
                <a:cubicBezTo>
                  <a:pt x="4097735" y="1198067"/>
                  <a:pt x="4100215" y="1198067"/>
                  <a:pt x="4100215" y="1198067"/>
                </a:cubicBezTo>
                <a:cubicBezTo>
                  <a:pt x="4100215" y="1207989"/>
                  <a:pt x="4097735" y="1210469"/>
                  <a:pt x="4092773" y="1205508"/>
                </a:cubicBezTo>
                <a:close/>
                <a:moveTo>
                  <a:pt x="3549551" y="1198067"/>
                </a:moveTo>
                <a:cubicBezTo>
                  <a:pt x="3554511" y="1198067"/>
                  <a:pt x="3556992" y="1198067"/>
                  <a:pt x="3556992" y="1198067"/>
                </a:cubicBezTo>
                <a:cubicBezTo>
                  <a:pt x="3556992" y="1198067"/>
                  <a:pt x="3555752" y="1199307"/>
                  <a:pt x="3553271" y="1201788"/>
                </a:cubicBezTo>
                <a:cubicBezTo>
                  <a:pt x="3550791" y="1204268"/>
                  <a:pt x="3549551" y="1205508"/>
                  <a:pt x="3549551" y="1205508"/>
                </a:cubicBezTo>
                <a:close/>
                <a:moveTo>
                  <a:pt x="2998887" y="1198067"/>
                </a:moveTo>
                <a:lnTo>
                  <a:pt x="3006329" y="1198067"/>
                </a:lnTo>
                <a:cubicBezTo>
                  <a:pt x="3006329" y="1203028"/>
                  <a:pt x="3003848" y="1205508"/>
                  <a:pt x="2998887" y="1205508"/>
                </a:cubicBezTo>
                <a:close/>
                <a:moveTo>
                  <a:pt x="6273105" y="1190626"/>
                </a:moveTo>
                <a:cubicBezTo>
                  <a:pt x="6273105" y="1195587"/>
                  <a:pt x="6270625" y="1198067"/>
                  <a:pt x="6265664" y="1198067"/>
                </a:cubicBezTo>
                <a:cubicBezTo>
                  <a:pt x="6260703" y="1198067"/>
                  <a:pt x="6243340" y="1205508"/>
                  <a:pt x="6213574" y="1220391"/>
                </a:cubicBezTo>
                <a:cubicBezTo>
                  <a:pt x="6228457" y="1210469"/>
                  <a:pt x="6238378" y="1203028"/>
                  <a:pt x="6243340" y="1198067"/>
                </a:cubicBezTo>
                <a:close/>
                <a:moveTo>
                  <a:pt x="5521523" y="1190626"/>
                </a:moveTo>
                <a:cubicBezTo>
                  <a:pt x="5521523" y="1190626"/>
                  <a:pt x="5522764" y="1191866"/>
                  <a:pt x="5525244" y="1194346"/>
                </a:cubicBezTo>
                <a:cubicBezTo>
                  <a:pt x="5527724" y="1196827"/>
                  <a:pt x="5528965" y="1198067"/>
                  <a:pt x="5528965" y="1198067"/>
                </a:cubicBezTo>
                <a:lnTo>
                  <a:pt x="5528965" y="1205508"/>
                </a:lnTo>
                <a:cubicBezTo>
                  <a:pt x="5519043" y="1195587"/>
                  <a:pt x="5516562" y="1190626"/>
                  <a:pt x="5521523" y="1190626"/>
                </a:cubicBezTo>
                <a:close/>
                <a:moveTo>
                  <a:pt x="5015508" y="1190626"/>
                </a:moveTo>
                <a:lnTo>
                  <a:pt x="5022949" y="1190626"/>
                </a:lnTo>
                <a:lnTo>
                  <a:pt x="5022949" y="1198067"/>
                </a:lnTo>
                <a:cubicBezTo>
                  <a:pt x="5017988" y="1198067"/>
                  <a:pt x="5015508" y="1195587"/>
                  <a:pt x="5015508" y="1190626"/>
                </a:cubicBezTo>
                <a:close/>
                <a:moveTo>
                  <a:pt x="4955976" y="1190626"/>
                </a:moveTo>
                <a:lnTo>
                  <a:pt x="4963418" y="1190626"/>
                </a:lnTo>
                <a:cubicBezTo>
                  <a:pt x="4968379" y="1195587"/>
                  <a:pt x="4968379" y="1198067"/>
                  <a:pt x="4963418" y="1198067"/>
                </a:cubicBezTo>
                <a:cubicBezTo>
                  <a:pt x="4958456" y="1198067"/>
                  <a:pt x="4955976" y="1195587"/>
                  <a:pt x="4955976" y="1190626"/>
                </a:cubicBezTo>
                <a:close/>
                <a:moveTo>
                  <a:pt x="4717852" y="1190626"/>
                </a:moveTo>
                <a:lnTo>
                  <a:pt x="4710410" y="1198067"/>
                </a:lnTo>
                <a:cubicBezTo>
                  <a:pt x="4710410" y="1198067"/>
                  <a:pt x="4707930" y="1198067"/>
                  <a:pt x="4702969" y="1198067"/>
                </a:cubicBezTo>
                <a:cubicBezTo>
                  <a:pt x="4702969" y="1203028"/>
                  <a:pt x="4701728" y="1206749"/>
                  <a:pt x="4699248" y="1209229"/>
                </a:cubicBezTo>
                <a:cubicBezTo>
                  <a:pt x="4696768" y="1211709"/>
                  <a:pt x="4693048" y="1212950"/>
                  <a:pt x="4688086" y="1212950"/>
                </a:cubicBezTo>
                <a:cubicBezTo>
                  <a:pt x="4678165" y="1203028"/>
                  <a:pt x="4668243" y="1205508"/>
                  <a:pt x="4658320" y="1220391"/>
                </a:cubicBezTo>
                <a:cubicBezTo>
                  <a:pt x="4643437" y="1230313"/>
                  <a:pt x="4635996" y="1230313"/>
                  <a:pt x="4635996" y="1220391"/>
                </a:cubicBezTo>
                <a:cubicBezTo>
                  <a:pt x="4631035" y="1225352"/>
                  <a:pt x="4628554" y="1227833"/>
                  <a:pt x="4628554" y="1227833"/>
                </a:cubicBezTo>
                <a:cubicBezTo>
                  <a:pt x="4618633" y="1227833"/>
                  <a:pt x="4613672" y="1230313"/>
                  <a:pt x="4613672" y="1235274"/>
                </a:cubicBezTo>
                <a:cubicBezTo>
                  <a:pt x="4613672" y="1235274"/>
                  <a:pt x="4616152" y="1235274"/>
                  <a:pt x="4621113" y="1235274"/>
                </a:cubicBezTo>
                <a:cubicBezTo>
                  <a:pt x="4626074" y="1235274"/>
                  <a:pt x="4628554" y="1235274"/>
                  <a:pt x="4628554" y="1235274"/>
                </a:cubicBezTo>
                <a:lnTo>
                  <a:pt x="4635996" y="1242715"/>
                </a:lnTo>
                <a:lnTo>
                  <a:pt x="4643437" y="1235274"/>
                </a:lnTo>
                <a:lnTo>
                  <a:pt x="4658320" y="1227833"/>
                </a:lnTo>
                <a:cubicBezTo>
                  <a:pt x="4658320" y="1227833"/>
                  <a:pt x="4658320" y="1230313"/>
                  <a:pt x="4658320" y="1235274"/>
                </a:cubicBezTo>
                <a:cubicBezTo>
                  <a:pt x="4658320" y="1240235"/>
                  <a:pt x="4660801" y="1242715"/>
                  <a:pt x="4665761" y="1242715"/>
                </a:cubicBezTo>
                <a:cubicBezTo>
                  <a:pt x="4685606" y="1237754"/>
                  <a:pt x="4695528" y="1232794"/>
                  <a:pt x="4695528" y="1227833"/>
                </a:cubicBezTo>
                <a:cubicBezTo>
                  <a:pt x="4695528" y="1222872"/>
                  <a:pt x="4696768" y="1220391"/>
                  <a:pt x="4699248" y="1220391"/>
                </a:cubicBezTo>
                <a:cubicBezTo>
                  <a:pt x="4701728" y="1220391"/>
                  <a:pt x="4702969" y="1220391"/>
                  <a:pt x="4702969" y="1220391"/>
                </a:cubicBezTo>
                <a:cubicBezTo>
                  <a:pt x="4707930" y="1215430"/>
                  <a:pt x="4710410" y="1214190"/>
                  <a:pt x="4710410" y="1216671"/>
                </a:cubicBezTo>
                <a:cubicBezTo>
                  <a:pt x="4710410" y="1219151"/>
                  <a:pt x="4712891" y="1219151"/>
                  <a:pt x="4717852" y="1216671"/>
                </a:cubicBezTo>
                <a:cubicBezTo>
                  <a:pt x="4722813" y="1214190"/>
                  <a:pt x="4725293" y="1212950"/>
                  <a:pt x="4725293" y="1212950"/>
                </a:cubicBezTo>
                <a:lnTo>
                  <a:pt x="4732734" y="1212950"/>
                </a:lnTo>
                <a:cubicBezTo>
                  <a:pt x="4732734" y="1203028"/>
                  <a:pt x="4727773" y="1200547"/>
                  <a:pt x="4717852" y="1205508"/>
                </a:cubicBezTo>
                <a:cubicBezTo>
                  <a:pt x="4717852" y="1205508"/>
                  <a:pt x="4717852" y="1204268"/>
                  <a:pt x="4717852" y="1201788"/>
                </a:cubicBezTo>
                <a:cubicBezTo>
                  <a:pt x="4717852" y="1199307"/>
                  <a:pt x="4717852" y="1195587"/>
                  <a:pt x="4717852" y="1190626"/>
                </a:cubicBezTo>
                <a:close/>
                <a:moveTo>
                  <a:pt x="4583906" y="1190626"/>
                </a:moveTo>
                <a:lnTo>
                  <a:pt x="4591348" y="1205508"/>
                </a:lnTo>
                <a:lnTo>
                  <a:pt x="4606231" y="1212950"/>
                </a:lnTo>
                <a:cubicBezTo>
                  <a:pt x="4611192" y="1212950"/>
                  <a:pt x="4614912" y="1212950"/>
                  <a:pt x="4617392" y="1212950"/>
                </a:cubicBezTo>
                <a:cubicBezTo>
                  <a:pt x="4619873" y="1212950"/>
                  <a:pt x="4621113" y="1212950"/>
                  <a:pt x="4621113" y="1212950"/>
                </a:cubicBezTo>
                <a:lnTo>
                  <a:pt x="4621113" y="1205508"/>
                </a:lnTo>
                <a:cubicBezTo>
                  <a:pt x="4616152" y="1200547"/>
                  <a:pt x="4612432" y="1198067"/>
                  <a:pt x="4609951" y="1198067"/>
                </a:cubicBezTo>
                <a:cubicBezTo>
                  <a:pt x="4607471" y="1198067"/>
                  <a:pt x="4603750" y="1198067"/>
                  <a:pt x="4598789" y="1198067"/>
                </a:cubicBezTo>
                <a:cubicBezTo>
                  <a:pt x="4593828" y="1198067"/>
                  <a:pt x="4591348" y="1196827"/>
                  <a:pt x="4591348" y="1194346"/>
                </a:cubicBezTo>
                <a:cubicBezTo>
                  <a:pt x="4591348" y="1191866"/>
                  <a:pt x="4588867" y="1190626"/>
                  <a:pt x="4583906" y="1190626"/>
                </a:cubicBezTo>
                <a:close/>
                <a:moveTo>
                  <a:pt x="6853535" y="1183184"/>
                </a:moveTo>
                <a:lnTo>
                  <a:pt x="6860976" y="1183184"/>
                </a:lnTo>
                <a:cubicBezTo>
                  <a:pt x="6856015" y="1188145"/>
                  <a:pt x="6853535" y="1190626"/>
                  <a:pt x="6853535" y="1190626"/>
                </a:cubicBezTo>
                <a:close/>
                <a:moveTo>
                  <a:pt x="6392168" y="1183184"/>
                </a:moveTo>
                <a:lnTo>
                  <a:pt x="6369844" y="1205508"/>
                </a:lnTo>
                <a:lnTo>
                  <a:pt x="6377285" y="1190626"/>
                </a:lnTo>
                <a:cubicBezTo>
                  <a:pt x="6387206" y="1185665"/>
                  <a:pt x="6392168" y="1183184"/>
                  <a:pt x="6392168" y="1183184"/>
                </a:cubicBezTo>
                <a:close/>
                <a:moveTo>
                  <a:pt x="6362402" y="1183184"/>
                </a:moveTo>
                <a:cubicBezTo>
                  <a:pt x="6367363" y="1183184"/>
                  <a:pt x="6369844" y="1183184"/>
                  <a:pt x="6369844" y="1183184"/>
                </a:cubicBezTo>
                <a:cubicBezTo>
                  <a:pt x="6369844" y="1183184"/>
                  <a:pt x="6368603" y="1184425"/>
                  <a:pt x="6366123" y="1186905"/>
                </a:cubicBezTo>
                <a:cubicBezTo>
                  <a:pt x="6363643" y="1189385"/>
                  <a:pt x="6362402" y="1190626"/>
                  <a:pt x="6362402" y="1190626"/>
                </a:cubicBezTo>
                <a:close/>
                <a:moveTo>
                  <a:pt x="5834062" y="1183184"/>
                </a:moveTo>
                <a:cubicBezTo>
                  <a:pt x="5839024" y="1183184"/>
                  <a:pt x="5843984" y="1183184"/>
                  <a:pt x="5848945" y="1183184"/>
                </a:cubicBezTo>
                <a:cubicBezTo>
                  <a:pt x="5843984" y="1188145"/>
                  <a:pt x="5840263" y="1190626"/>
                  <a:pt x="5837783" y="1190626"/>
                </a:cubicBezTo>
                <a:cubicBezTo>
                  <a:pt x="5835303" y="1190626"/>
                  <a:pt x="5834062" y="1190626"/>
                  <a:pt x="5834062" y="1190626"/>
                </a:cubicBezTo>
                <a:close/>
                <a:moveTo>
                  <a:pt x="5715000" y="1183184"/>
                </a:moveTo>
                <a:cubicBezTo>
                  <a:pt x="5719961" y="1188145"/>
                  <a:pt x="5722441" y="1190626"/>
                  <a:pt x="5722441" y="1190626"/>
                </a:cubicBezTo>
                <a:lnTo>
                  <a:pt x="5715000" y="1190626"/>
                </a:lnTo>
                <a:close/>
                <a:moveTo>
                  <a:pt x="5633144" y="1183184"/>
                </a:moveTo>
                <a:cubicBezTo>
                  <a:pt x="5633144" y="1188145"/>
                  <a:pt x="5634385" y="1191866"/>
                  <a:pt x="5636865" y="1194346"/>
                </a:cubicBezTo>
                <a:cubicBezTo>
                  <a:pt x="5639345" y="1196827"/>
                  <a:pt x="5635624" y="1200547"/>
                  <a:pt x="5625703" y="1205508"/>
                </a:cubicBezTo>
                <a:cubicBezTo>
                  <a:pt x="5625703" y="1205508"/>
                  <a:pt x="5623223" y="1206749"/>
                  <a:pt x="5618261" y="1209229"/>
                </a:cubicBezTo>
                <a:cubicBezTo>
                  <a:pt x="5613300" y="1211709"/>
                  <a:pt x="5610820" y="1212950"/>
                  <a:pt x="5610820" y="1212950"/>
                </a:cubicBezTo>
                <a:cubicBezTo>
                  <a:pt x="5595937" y="1227833"/>
                  <a:pt x="5590976" y="1230313"/>
                  <a:pt x="5595937" y="1220391"/>
                </a:cubicBezTo>
                <a:lnTo>
                  <a:pt x="5595937" y="1212950"/>
                </a:lnTo>
                <a:lnTo>
                  <a:pt x="5603379" y="1205508"/>
                </a:lnTo>
                <a:lnTo>
                  <a:pt x="5610820" y="1205508"/>
                </a:lnTo>
                <a:cubicBezTo>
                  <a:pt x="5620742" y="1205508"/>
                  <a:pt x="5625703" y="1204268"/>
                  <a:pt x="5625703" y="1201788"/>
                </a:cubicBezTo>
                <a:cubicBezTo>
                  <a:pt x="5625703" y="1199307"/>
                  <a:pt x="5625703" y="1196827"/>
                  <a:pt x="5625703" y="1194346"/>
                </a:cubicBezTo>
                <a:cubicBezTo>
                  <a:pt x="5625703" y="1191866"/>
                  <a:pt x="5625703" y="1189385"/>
                  <a:pt x="5625703" y="1186905"/>
                </a:cubicBezTo>
                <a:cubicBezTo>
                  <a:pt x="5625703" y="1184425"/>
                  <a:pt x="5628183" y="1183184"/>
                  <a:pt x="5633144" y="1183184"/>
                </a:cubicBezTo>
                <a:close/>
                <a:moveTo>
                  <a:pt x="5424785" y="1183184"/>
                </a:moveTo>
                <a:cubicBezTo>
                  <a:pt x="5414863" y="1188145"/>
                  <a:pt x="5404941" y="1190626"/>
                  <a:pt x="5395019" y="1190626"/>
                </a:cubicBezTo>
                <a:lnTo>
                  <a:pt x="5387578" y="1190626"/>
                </a:lnTo>
                <a:cubicBezTo>
                  <a:pt x="5387578" y="1195587"/>
                  <a:pt x="5382617" y="1200547"/>
                  <a:pt x="5372695" y="1205508"/>
                </a:cubicBezTo>
                <a:cubicBezTo>
                  <a:pt x="5362774" y="1210469"/>
                  <a:pt x="5355332" y="1212950"/>
                  <a:pt x="5350371" y="1212950"/>
                </a:cubicBezTo>
                <a:cubicBezTo>
                  <a:pt x="5350371" y="1212950"/>
                  <a:pt x="5347891" y="1214190"/>
                  <a:pt x="5342929" y="1216671"/>
                </a:cubicBezTo>
                <a:cubicBezTo>
                  <a:pt x="5337968" y="1219151"/>
                  <a:pt x="5333008" y="1220391"/>
                  <a:pt x="5328047" y="1220391"/>
                </a:cubicBezTo>
                <a:lnTo>
                  <a:pt x="5320605" y="1235274"/>
                </a:lnTo>
                <a:cubicBezTo>
                  <a:pt x="5320605" y="1235274"/>
                  <a:pt x="5318125" y="1236514"/>
                  <a:pt x="5313164" y="1238995"/>
                </a:cubicBezTo>
                <a:cubicBezTo>
                  <a:pt x="5308203" y="1241475"/>
                  <a:pt x="5303242" y="1242715"/>
                  <a:pt x="5298281" y="1242715"/>
                </a:cubicBezTo>
                <a:cubicBezTo>
                  <a:pt x="5288360" y="1242715"/>
                  <a:pt x="5282158" y="1245196"/>
                  <a:pt x="5279678" y="1250157"/>
                </a:cubicBezTo>
                <a:cubicBezTo>
                  <a:pt x="5277197" y="1255118"/>
                  <a:pt x="5275957" y="1257598"/>
                  <a:pt x="5275957" y="1257598"/>
                </a:cubicBezTo>
                <a:lnTo>
                  <a:pt x="5290840" y="1257598"/>
                </a:lnTo>
                <a:cubicBezTo>
                  <a:pt x="5295801" y="1257598"/>
                  <a:pt x="5295801" y="1255118"/>
                  <a:pt x="5290840" y="1250157"/>
                </a:cubicBezTo>
                <a:lnTo>
                  <a:pt x="5298281" y="1250157"/>
                </a:lnTo>
                <a:cubicBezTo>
                  <a:pt x="5308203" y="1250157"/>
                  <a:pt x="5315644" y="1250157"/>
                  <a:pt x="5320605" y="1250157"/>
                </a:cubicBezTo>
                <a:lnTo>
                  <a:pt x="5328047" y="1242715"/>
                </a:lnTo>
                <a:lnTo>
                  <a:pt x="5342929" y="1227833"/>
                </a:lnTo>
                <a:cubicBezTo>
                  <a:pt x="5347891" y="1227833"/>
                  <a:pt x="5351611" y="1226592"/>
                  <a:pt x="5354092" y="1224112"/>
                </a:cubicBezTo>
                <a:cubicBezTo>
                  <a:pt x="5356572" y="1221632"/>
                  <a:pt x="5357812" y="1220391"/>
                  <a:pt x="5357812" y="1220391"/>
                </a:cubicBezTo>
                <a:cubicBezTo>
                  <a:pt x="5362774" y="1215430"/>
                  <a:pt x="5367734" y="1212950"/>
                  <a:pt x="5372695" y="1212950"/>
                </a:cubicBezTo>
                <a:cubicBezTo>
                  <a:pt x="5372695" y="1212950"/>
                  <a:pt x="5375175" y="1211709"/>
                  <a:pt x="5380136" y="1209229"/>
                </a:cubicBezTo>
                <a:cubicBezTo>
                  <a:pt x="5385098" y="1206749"/>
                  <a:pt x="5390058" y="1205508"/>
                  <a:pt x="5395019" y="1205508"/>
                </a:cubicBezTo>
                <a:lnTo>
                  <a:pt x="5417344" y="1198067"/>
                </a:lnTo>
                <a:cubicBezTo>
                  <a:pt x="5417344" y="1198067"/>
                  <a:pt x="5419824" y="1195587"/>
                  <a:pt x="5424785" y="1190626"/>
                </a:cubicBezTo>
                <a:lnTo>
                  <a:pt x="5439668" y="1183184"/>
                </a:lnTo>
                <a:close/>
                <a:moveTo>
                  <a:pt x="4836914" y="1183184"/>
                </a:moveTo>
                <a:cubicBezTo>
                  <a:pt x="4836914" y="1183184"/>
                  <a:pt x="4831953" y="1184425"/>
                  <a:pt x="4822031" y="1186905"/>
                </a:cubicBezTo>
                <a:cubicBezTo>
                  <a:pt x="4812110" y="1189385"/>
                  <a:pt x="4807148" y="1193106"/>
                  <a:pt x="4807148" y="1198067"/>
                </a:cubicBezTo>
                <a:cubicBezTo>
                  <a:pt x="4802187" y="1193106"/>
                  <a:pt x="4799707" y="1190626"/>
                  <a:pt x="4799707" y="1190626"/>
                </a:cubicBezTo>
                <a:cubicBezTo>
                  <a:pt x="4794745" y="1190626"/>
                  <a:pt x="4792265" y="1191866"/>
                  <a:pt x="4792265" y="1194346"/>
                </a:cubicBezTo>
                <a:cubicBezTo>
                  <a:pt x="4792265" y="1196827"/>
                  <a:pt x="4794745" y="1198067"/>
                  <a:pt x="4799707" y="1198067"/>
                </a:cubicBezTo>
                <a:cubicBezTo>
                  <a:pt x="4804668" y="1198067"/>
                  <a:pt x="4807148" y="1198067"/>
                  <a:pt x="4807148" y="1198067"/>
                </a:cubicBezTo>
                <a:cubicBezTo>
                  <a:pt x="4817070" y="1198067"/>
                  <a:pt x="4824511" y="1198067"/>
                  <a:pt x="4829472" y="1198067"/>
                </a:cubicBezTo>
                <a:close/>
                <a:moveTo>
                  <a:pt x="4740176" y="1183184"/>
                </a:moveTo>
                <a:cubicBezTo>
                  <a:pt x="4735214" y="1188145"/>
                  <a:pt x="4735214" y="1195587"/>
                  <a:pt x="4740176" y="1205508"/>
                </a:cubicBezTo>
                <a:lnTo>
                  <a:pt x="4747617" y="1205508"/>
                </a:lnTo>
                <a:cubicBezTo>
                  <a:pt x="4747617" y="1200547"/>
                  <a:pt x="4755058" y="1198067"/>
                  <a:pt x="4769941" y="1198067"/>
                </a:cubicBezTo>
                <a:cubicBezTo>
                  <a:pt x="4774902" y="1198067"/>
                  <a:pt x="4776142" y="1196827"/>
                  <a:pt x="4773662" y="1194346"/>
                </a:cubicBezTo>
                <a:cubicBezTo>
                  <a:pt x="4771182" y="1191866"/>
                  <a:pt x="4768701" y="1190626"/>
                  <a:pt x="4766220" y="1190626"/>
                </a:cubicBezTo>
                <a:cubicBezTo>
                  <a:pt x="4763740" y="1190626"/>
                  <a:pt x="4761259" y="1189385"/>
                  <a:pt x="4758779" y="1186905"/>
                </a:cubicBezTo>
                <a:cubicBezTo>
                  <a:pt x="4756299" y="1184425"/>
                  <a:pt x="4755058" y="1183184"/>
                  <a:pt x="4755058" y="1183184"/>
                </a:cubicBezTo>
                <a:lnTo>
                  <a:pt x="4747617" y="1183184"/>
                </a:lnTo>
                <a:close/>
                <a:moveTo>
                  <a:pt x="4472286" y="1183184"/>
                </a:moveTo>
                <a:lnTo>
                  <a:pt x="4472286" y="1190626"/>
                </a:lnTo>
                <a:lnTo>
                  <a:pt x="4479727" y="1183184"/>
                </a:lnTo>
                <a:close/>
                <a:moveTo>
                  <a:pt x="6570761" y="1175743"/>
                </a:moveTo>
                <a:lnTo>
                  <a:pt x="6570761" y="1183184"/>
                </a:lnTo>
                <a:cubicBezTo>
                  <a:pt x="6570761" y="1183184"/>
                  <a:pt x="6568281" y="1183184"/>
                  <a:pt x="6563320" y="1183184"/>
                </a:cubicBezTo>
                <a:cubicBezTo>
                  <a:pt x="6563320" y="1178223"/>
                  <a:pt x="6565800" y="1175743"/>
                  <a:pt x="6570761" y="1175743"/>
                </a:cubicBezTo>
                <a:close/>
                <a:moveTo>
                  <a:pt x="5886152" y="1175743"/>
                </a:moveTo>
                <a:cubicBezTo>
                  <a:pt x="5886152" y="1175743"/>
                  <a:pt x="5888632" y="1175743"/>
                  <a:pt x="5893594" y="1175743"/>
                </a:cubicBezTo>
                <a:lnTo>
                  <a:pt x="5878711" y="1190626"/>
                </a:lnTo>
                <a:cubicBezTo>
                  <a:pt x="5868789" y="1195587"/>
                  <a:pt x="5861348" y="1199307"/>
                  <a:pt x="5856386" y="1201788"/>
                </a:cubicBezTo>
                <a:cubicBezTo>
                  <a:pt x="5851425" y="1204268"/>
                  <a:pt x="5848945" y="1207989"/>
                  <a:pt x="5848945" y="1212950"/>
                </a:cubicBezTo>
                <a:cubicBezTo>
                  <a:pt x="5848945" y="1217911"/>
                  <a:pt x="5846465" y="1220391"/>
                  <a:pt x="5841504" y="1220391"/>
                </a:cubicBezTo>
                <a:cubicBezTo>
                  <a:pt x="5841504" y="1215430"/>
                  <a:pt x="5841504" y="1212950"/>
                  <a:pt x="5841504" y="1212950"/>
                </a:cubicBezTo>
                <a:cubicBezTo>
                  <a:pt x="5836542" y="1212950"/>
                  <a:pt x="5834062" y="1214190"/>
                  <a:pt x="5834062" y="1216671"/>
                </a:cubicBezTo>
                <a:cubicBezTo>
                  <a:pt x="5834062" y="1219151"/>
                  <a:pt x="5821660" y="1227833"/>
                  <a:pt x="5796855" y="1242715"/>
                </a:cubicBezTo>
                <a:cubicBezTo>
                  <a:pt x="5786934" y="1247676"/>
                  <a:pt x="5778252" y="1252637"/>
                  <a:pt x="5770810" y="1257598"/>
                </a:cubicBezTo>
                <a:cubicBezTo>
                  <a:pt x="5763369" y="1262559"/>
                  <a:pt x="5757168" y="1265040"/>
                  <a:pt x="5752207" y="1265040"/>
                </a:cubicBezTo>
                <a:cubicBezTo>
                  <a:pt x="5747245" y="1270001"/>
                  <a:pt x="5744765" y="1270001"/>
                  <a:pt x="5744765" y="1265040"/>
                </a:cubicBezTo>
                <a:cubicBezTo>
                  <a:pt x="5739804" y="1255118"/>
                  <a:pt x="5727402" y="1260079"/>
                  <a:pt x="5707558" y="1279922"/>
                </a:cubicBezTo>
                <a:cubicBezTo>
                  <a:pt x="5702597" y="1284884"/>
                  <a:pt x="5700117" y="1287364"/>
                  <a:pt x="5700117" y="1287364"/>
                </a:cubicBezTo>
                <a:lnTo>
                  <a:pt x="5677793" y="1287364"/>
                </a:lnTo>
                <a:cubicBezTo>
                  <a:pt x="5662910" y="1292325"/>
                  <a:pt x="5655469" y="1294805"/>
                  <a:pt x="5655469" y="1294805"/>
                </a:cubicBezTo>
                <a:cubicBezTo>
                  <a:pt x="5655469" y="1289844"/>
                  <a:pt x="5657949" y="1284884"/>
                  <a:pt x="5662910" y="1279922"/>
                </a:cubicBezTo>
                <a:cubicBezTo>
                  <a:pt x="5667871" y="1274961"/>
                  <a:pt x="5670351" y="1271241"/>
                  <a:pt x="5670351" y="1268760"/>
                </a:cubicBezTo>
                <a:lnTo>
                  <a:pt x="5670351" y="1265040"/>
                </a:lnTo>
                <a:lnTo>
                  <a:pt x="5685234" y="1265040"/>
                </a:lnTo>
                <a:lnTo>
                  <a:pt x="5692676" y="1265040"/>
                </a:lnTo>
                <a:lnTo>
                  <a:pt x="5692676" y="1272481"/>
                </a:lnTo>
                <a:cubicBezTo>
                  <a:pt x="5697637" y="1272481"/>
                  <a:pt x="5705078" y="1270001"/>
                  <a:pt x="5715000" y="1265040"/>
                </a:cubicBezTo>
                <a:lnTo>
                  <a:pt x="5752207" y="1250157"/>
                </a:lnTo>
                <a:cubicBezTo>
                  <a:pt x="5757168" y="1250157"/>
                  <a:pt x="5762128" y="1248917"/>
                  <a:pt x="5767090" y="1246436"/>
                </a:cubicBezTo>
                <a:cubicBezTo>
                  <a:pt x="5772051" y="1243956"/>
                  <a:pt x="5774531" y="1242715"/>
                  <a:pt x="5774531" y="1242715"/>
                </a:cubicBezTo>
                <a:cubicBezTo>
                  <a:pt x="5779492" y="1237754"/>
                  <a:pt x="5783213" y="1235274"/>
                  <a:pt x="5785693" y="1235274"/>
                </a:cubicBezTo>
                <a:cubicBezTo>
                  <a:pt x="5788173" y="1235274"/>
                  <a:pt x="5791894" y="1232794"/>
                  <a:pt x="5796855" y="1227833"/>
                </a:cubicBezTo>
                <a:cubicBezTo>
                  <a:pt x="5801817" y="1222872"/>
                  <a:pt x="5806777" y="1219151"/>
                  <a:pt x="5811738" y="1216671"/>
                </a:cubicBezTo>
                <a:cubicBezTo>
                  <a:pt x="5816699" y="1214190"/>
                  <a:pt x="5819179" y="1212950"/>
                  <a:pt x="5819179" y="1212950"/>
                </a:cubicBezTo>
                <a:cubicBezTo>
                  <a:pt x="5824141" y="1212950"/>
                  <a:pt x="5827861" y="1211709"/>
                  <a:pt x="5830342" y="1209229"/>
                </a:cubicBezTo>
                <a:cubicBezTo>
                  <a:pt x="5832822" y="1206749"/>
                  <a:pt x="5842744" y="1200547"/>
                  <a:pt x="5860107" y="1190626"/>
                </a:cubicBezTo>
                <a:cubicBezTo>
                  <a:pt x="5877470" y="1180704"/>
                  <a:pt x="5886152" y="1175743"/>
                  <a:pt x="5886152" y="1175743"/>
                </a:cubicBezTo>
                <a:close/>
                <a:moveTo>
                  <a:pt x="3616524" y="1175743"/>
                </a:moveTo>
                <a:cubicBezTo>
                  <a:pt x="3621485" y="1175743"/>
                  <a:pt x="3623966" y="1175743"/>
                  <a:pt x="3623966" y="1175743"/>
                </a:cubicBezTo>
                <a:lnTo>
                  <a:pt x="3616524" y="1183184"/>
                </a:lnTo>
                <a:cubicBezTo>
                  <a:pt x="3616524" y="1183184"/>
                  <a:pt x="3616524" y="1180704"/>
                  <a:pt x="3616524" y="1175743"/>
                </a:cubicBezTo>
                <a:close/>
                <a:moveTo>
                  <a:pt x="6030329" y="1173417"/>
                </a:moveTo>
                <a:cubicBezTo>
                  <a:pt x="6039631" y="1172487"/>
                  <a:pt x="6046142" y="1175743"/>
                  <a:pt x="6049863" y="1183184"/>
                </a:cubicBezTo>
                <a:cubicBezTo>
                  <a:pt x="6049863" y="1188145"/>
                  <a:pt x="6049863" y="1190626"/>
                  <a:pt x="6049863" y="1190626"/>
                </a:cubicBezTo>
                <a:cubicBezTo>
                  <a:pt x="6049863" y="1190626"/>
                  <a:pt x="6047383" y="1188145"/>
                  <a:pt x="6042422" y="1183184"/>
                </a:cubicBezTo>
                <a:lnTo>
                  <a:pt x="6020097" y="1190626"/>
                </a:lnTo>
                <a:cubicBezTo>
                  <a:pt x="6005215" y="1195587"/>
                  <a:pt x="5997773" y="1199307"/>
                  <a:pt x="5997773" y="1201788"/>
                </a:cubicBezTo>
                <a:cubicBezTo>
                  <a:pt x="5997773" y="1204268"/>
                  <a:pt x="5994053" y="1205508"/>
                  <a:pt x="5986611" y="1205508"/>
                </a:cubicBezTo>
                <a:cubicBezTo>
                  <a:pt x="5979170" y="1205508"/>
                  <a:pt x="5974208" y="1205508"/>
                  <a:pt x="5971728" y="1205508"/>
                </a:cubicBezTo>
                <a:cubicBezTo>
                  <a:pt x="5969248" y="1205508"/>
                  <a:pt x="5965527" y="1203028"/>
                  <a:pt x="5960566" y="1198067"/>
                </a:cubicBezTo>
                <a:cubicBezTo>
                  <a:pt x="5960566" y="1198067"/>
                  <a:pt x="5958086" y="1198067"/>
                  <a:pt x="5953125" y="1198067"/>
                </a:cubicBezTo>
                <a:lnTo>
                  <a:pt x="5968008" y="1190626"/>
                </a:lnTo>
                <a:lnTo>
                  <a:pt x="5982890" y="1183184"/>
                </a:lnTo>
                <a:lnTo>
                  <a:pt x="5997773" y="1183184"/>
                </a:lnTo>
                <a:cubicBezTo>
                  <a:pt x="5997773" y="1183184"/>
                  <a:pt x="6000253" y="1183184"/>
                  <a:pt x="6005215" y="1183184"/>
                </a:cubicBezTo>
                <a:cubicBezTo>
                  <a:pt x="6010176" y="1183184"/>
                  <a:pt x="6012656" y="1181944"/>
                  <a:pt x="6012656" y="1179463"/>
                </a:cubicBezTo>
                <a:cubicBezTo>
                  <a:pt x="6012656" y="1176983"/>
                  <a:pt x="6013897" y="1176983"/>
                  <a:pt x="6016377" y="1179463"/>
                </a:cubicBezTo>
                <a:cubicBezTo>
                  <a:pt x="6018857" y="1181944"/>
                  <a:pt x="6020097" y="1180704"/>
                  <a:pt x="6020097" y="1175743"/>
                </a:cubicBezTo>
                <a:cubicBezTo>
                  <a:pt x="6023818" y="1174502"/>
                  <a:pt x="6027229" y="1173728"/>
                  <a:pt x="6030329" y="1173417"/>
                </a:cubicBezTo>
                <a:close/>
                <a:moveTo>
                  <a:pt x="4429032" y="1173417"/>
                </a:moveTo>
                <a:cubicBezTo>
                  <a:pt x="4428102" y="1172487"/>
                  <a:pt x="4420195" y="1175743"/>
                  <a:pt x="4405313" y="1183184"/>
                </a:cubicBezTo>
                <a:cubicBezTo>
                  <a:pt x="4395391" y="1188145"/>
                  <a:pt x="4390430" y="1188145"/>
                  <a:pt x="4390430" y="1183184"/>
                </a:cubicBezTo>
                <a:lnTo>
                  <a:pt x="4382988" y="1183184"/>
                </a:lnTo>
                <a:lnTo>
                  <a:pt x="4360664" y="1198067"/>
                </a:lnTo>
                <a:cubicBezTo>
                  <a:pt x="4360664" y="1198067"/>
                  <a:pt x="4355703" y="1200547"/>
                  <a:pt x="4345781" y="1205508"/>
                </a:cubicBezTo>
                <a:lnTo>
                  <a:pt x="4323457" y="1212950"/>
                </a:lnTo>
                <a:cubicBezTo>
                  <a:pt x="4313535" y="1212950"/>
                  <a:pt x="4308574" y="1215430"/>
                  <a:pt x="4308574" y="1220391"/>
                </a:cubicBezTo>
                <a:cubicBezTo>
                  <a:pt x="4308574" y="1225352"/>
                  <a:pt x="4309815" y="1229073"/>
                  <a:pt x="4312295" y="1231553"/>
                </a:cubicBezTo>
                <a:cubicBezTo>
                  <a:pt x="4314775" y="1234034"/>
                  <a:pt x="4313535" y="1237754"/>
                  <a:pt x="4308574" y="1242715"/>
                </a:cubicBezTo>
                <a:lnTo>
                  <a:pt x="4316016" y="1257598"/>
                </a:lnTo>
                <a:lnTo>
                  <a:pt x="4323457" y="1257598"/>
                </a:lnTo>
                <a:cubicBezTo>
                  <a:pt x="4323457" y="1257598"/>
                  <a:pt x="4322217" y="1260079"/>
                  <a:pt x="4319736" y="1265040"/>
                </a:cubicBezTo>
                <a:cubicBezTo>
                  <a:pt x="4317256" y="1270001"/>
                  <a:pt x="4318496" y="1272481"/>
                  <a:pt x="4323457" y="1272481"/>
                </a:cubicBezTo>
                <a:cubicBezTo>
                  <a:pt x="4328418" y="1272481"/>
                  <a:pt x="4330898" y="1270001"/>
                  <a:pt x="4330898" y="1265040"/>
                </a:cubicBezTo>
                <a:cubicBezTo>
                  <a:pt x="4335860" y="1265040"/>
                  <a:pt x="4338340" y="1262559"/>
                  <a:pt x="4338340" y="1257598"/>
                </a:cubicBezTo>
                <a:lnTo>
                  <a:pt x="4338340" y="1250157"/>
                </a:lnTo>
                <a:cubicBezTo>
                  <a:pt x="4338340" y="1245196"/>
                  <a:pt x="4338340" y="1242715"/>
                  <a:pt x="4338340" y="1242715"/>
                </a:cubicBezTo>
                <a:cubicBezTo>
                  <a:pt x="4338340" y="1242715"/>
                  <a:pt x="4335860" y="1242715"/>
                  <a:pt x="4330898" y="1242715"/>
                </a:cubicBezTo>
                <a:cubicBezTo>
                  <a:pt x="4325937" y="1242715"/>
                  <a:pt x="4323457" y="1241475"/>
                  <a:pt x="4323457" y="1238995"/>
                </a:cubicBezTo>
                <a:cubicBezTo>
                  <a:pt x="4323457" y="1236514"/>
                  <a:pt x="4324697" y="1232794"/>
                  <a:pt x="4327178" y="1227833"/>
                </a:cubicBezTo>
                <a:cubicBezTo>
                  <a:pt x="4329658" y="1222872"/>
                  <a:pt x="4333379" y="1220391"/>
                  <a:pt x="4338340" y="1220391"/>
                </a:cubicBezTo>
                <a:cubicBezTo>
                  <a:pt x="4343301" y="1220391"/>
                  <a:pt x="4347022" y="1222872"/>
                  <a:pt x="4349502" y="1227833"/>
                </a:cubicBezTo>
                <a:cubicBezTo>
                  <a:pt x="4351982" y="1232794"/>
                  <a:pt x="4355703" y="1232794"/>
                  <a:pt x="4360664" y="1227833"/>
                </a:cubicBezTo>
                <a:cubicBezTo>
                  <a:pt x="4365625" y="1227833"/>
                  <a:pt x="4370586" y="1227833"/>
                  <a:pt x="4375547" y="1227833"/>
                </a:cubicBezTo>
                <a:cubicBezTo>
                  <a:pt x="4380508" y="1227833"/>
                  <a:pt x="4382988" y="1227833"/>
                  <a:pt x="4382988" y="1227833"/>
                </a:cubicBezTo>
                <a:cubicBezTo>
                  <a:pt x="4392910" y="1227833"/>
                  <a:pt x="4395391" y="1222872"/>
                  <a:pt x="4390430" y="1212950"/>
                </a:cubicBezTo>
                <a:lnTo>
                  <a:pt x="4382988" y="1212950"/>
                </a:lnTo>
                <a:lnTo>
                  <a:pt x="4375547" y="1212950"/>
                </a:lnTo>
                <a:lnTo>
                  <a:pt x="4390430" y="1198067"/>
                </a:lnTo>
                <a:cubicBezTo>
                  <a:pt x="4395391" y="1203028"/>
                  <a:pt x="4400352" y="1201788"/>
                  <a:pt x="4405313" y="1194346"/>
                </a:cubicBezTo>
                <a:cubicBezTo>
                  <a:pt x="4410274" y="1186905"/>
                  <a:pt x="4415234" y="1183184"/>
                  <a:pt x="4420195" y="1183184"/>
                </a:cubicBezTo>
                <a:cubicBezTo>
                  <a:pt x="4425156" y="1183184"/>
                  <a:pt x="4427637" y="1183184"/>
                  <a:pt x="4427637" y="1183184"/>
                </a:cubicBezTo>
                <a:cubicBezTo>
                  <a:pt x="4427637" y="1183184"/>
                  <a:pt x="4427637" y="1180704"/>
                  <a:pt x="4427637" y="1175743"/>
                </a:cubicBezTo>
                <a:cubicBezTo>
                  <a:pt x="4428877" y="1174502"/>
                  <a:pt x="4429343" y="1173728"/>
                  <a:pt x="4429032" y="1173417"/>
                </a:cubicBezTo>
                <a:close/>
                <a:moveTo>
                  <a:pt x="4557861" y="1172022"/>
                </a:moveTo>
                <a:cubicBezTo>
                  <a:pt x="4555381" y="1172022"/>
                  <a:pt x="4551660" y="1173262"/>
                  <a:pt x="4546699" y="1175743"/>
                </a:cubicBezTo>
                <a:lnTo>
                  <a:pt x="4554141" y="1183184"/>
                </a:lnTo>
                <a:cubicBezTo>
                  <a:pt x="4554141" y="1183184"/>
                  <a:pt x="4555381" y="1181944"/>
                  <a:pt x="4557861" y="1179463"/>
                </a:cubicBezTo>
                <a:cubicBezTo>
                  <a:pt x="4560342" y="1176983"/>
                  <a:pt x="4561582" y="1175743"/>
                  <a:pt x="4561582" y="1175743"/>
                </a:cubicBezTo>
                <a:cubicBezTo>
                  <a:pt x="4561582" y="1173262"/>
                  <a:pt x="4560342" y="1172022"/>
                  <a:pt x="4557861" y="1172022"/>
                </a:cubicBezTo>
                <a:close/>
                <a:moveTo>
                  <a:pt x="6116836" y="1168301"/>
                </a:moveTo>
                <a:lnTo>
                  <a:pt x="6116836" y="1175743"/>
                </a:lnTo>
                <a:cubicBezTo>
                  <a:pt x="6111874" y="1175743"/>
                  <a:pt x="6109394" y="1175743"/>
                  <a:pt x="6109394" y="1175743"/>
                </a:cubicBezTo>
                <a:cubicBezTo>
                  <a:pt x="6109394" y="1170782"/>
                  <a:pt x="6111874" y="1168301"/>
                  <a:pt x="6116836" y="1168301"/>
                </a:cubicBezTo>
                <a:close/>
                <a:moveTo>
                  <a:pt x="5796855" y="1168301"/>
                </a:moveTo>
                <a:lnTo>
                  <a:pt x="5804297" y="1168301"/>
                </a:lnTo>
                <a:lnTo>
                  <a:pt x="5781972" y="1175743"/>
                </a:lnTo>
                <a:cubicBezTo>
                  <a:pt x="5781972" y="1170782"/>
                  <a:pt x="5786934" y="1168301"/>
                  <a:pt x="5796855" y="1168301"/>
                </a:cubicBezTo>
                <a:close/>
                <a:moveTo>
                  <a:pt x="5774531" y="1168301"/>
                </a:moveTo>
                <a:cubicBezTo>
                  <a:pt x="5769570" y="1173262"/>
                  <a:pt x="5767090" y="1175743"/>
                  <a:pt x="5767090" y="1175743"/>
                </a:cubicBezTo>
                <a:cubicBezTo>
                  <a:pt x="5767090" y="1175743"/>
                  <a:pt x="5767090" y="1178223"/>
                  <a:pt x="5767090" y="1183184"/>
                </a:cubicBezTo>
                <a:cubicBezTo>
                  <a:pt x="5767090" y="1183184"/>
                  <a:pt x="5759648" y="1190626"/>
                  <a:pt x="5744765" y="1205508"/>
                </a:cubicBezTo>
                <a:lnTo>
                  <a:pt x="5722441" y="1212950"/>
                </a:lnTo>
                <a:cubicBezTo>
                  <a:pt x="5722441" y="1207989"/>
                  <a:pt x="5722441" y="1205508"/>
                  <a:pt x="5722441" y="1205508"/>
                </a:cubicBezTo>
                <a:cubicBezTo>
                  <a:pt x="5722441" y="1205508"/>
                  <a:pt x="5722441" y="1203028"/>
                  <a:pt x="5722441" y="1198067"/>
                </a:cubicBezTo>
                <a:cubicBezTo>
                  <a:pt x="5722441" y="1198067"/>
                  <a:pt x="5726162" y="1198067"/>
                  <a:pt x="5733603" y="1198067"/>
                </a:cubicBezTo>
                <a:cubicBezTo>
                  <a:pt x="5741045" y="1198067"/>
                  <a:pt x="5749727" y="1193106"/>
                  <a:pt x="5759648" y="1183184"/>
                </a:cubicBezTo>
                <a:cubicBezTo>
                  <a:pt x="5759648" y="1178223"/>
                  <a:pt x="5762128" y="1174502"/>
                  <a:pt x="5767090" y="1172022"/>
                </a:cubicBezTo>
                <a:cubicBezTo>
                  <a:pt x="5772051" y="1169542"/>
                  <a:pt x="5774531" y="1168301"/>
                  <a:pt x="5774531" y="1168301"/>
                </a:cubicBezTo>
                <a:close/>
                <a:moveTo>
                  <a:pt x="5633144" y="1168301"/>
                </a:moveTo>
                <a:cubicBezTo>
                  <a:pt x="5638106" y="1168301"/>
                  <a:pt x="5640586" y="1169542"/>
                  <a:pt x="5640586" y="1172022"/>
                </a:cubicBezTo>
                <a:cubicBezTo>
                  <a:pt x="5640586" y="1174502"/>
                  <a:pt x="5639345" y="1175743"/>
                  <a:pt x="5636865" y="1175743"/>
                </a:cubicBezTo>
                <a:cubicBezTo>
                  <a:pt x="5634385" y="1175743"/>
                  <a:pt x="5633144" y="1173262"/>
                  <a:pt x="5633144" y="1168301"/>
                </a:cubicBezTo>
                <a:close/>
                <a:moveTo>
                  <a:pt x="5417344" y="1168301"/>
                </a:moveTo>
                <a:lnTo>
                  <a:pt x="5417344" y="1175743"/>
                </a:lnTo>
                <a:lnTo>
                  <a:pt x="5424785" y="1168301"/>
                </a:lnTo>
                <a:cubicBezTo>
                  <a:pt x="5419824" y="1168301"/>
                  <a:pt x="5417344" y="1168301"/>
                  <a:pt x="5417344" y="1168301"/>
                </a:cubicBezTo>
                <a:close/>
                <a:moveTo>
                  <a:pt x="5026670" y="1168301"/>
                </a:moveTo>
                <a:cubicBezTo>
                  <a:pt x="5029150" y="1168301"/>
                  <a:pt x="5032870" y="1168301"/>
                  <a:pt x="5037832" y="1168301"/>
                </a:cubicBezTo>
                <a:cubicBezTo>
                  <a:pt x="5037832" y="1173262"/>
                  <a:pt x="5035352" y="1175743"/>
                  <a:pt x="5030390" y="1175743"/>
                </a:cubicBezTo>
                <a:cubicBezTo>
                  <a:pt x="5025429" y="1175743"/>
                  <a:pt x="5022949" y="1174502"/>
                  <a:pt x="5022949" y="1172022"/>
                </a:cubicBezTo>
                <a:cubicBezTo>
                  <a:pt x="5022949" y="1169542"/>
                  <a:pt x="5024190" y="1168301"/>
                  <a:pt x="5026670" y="1168301"/>
                </a:cubicBezTo>
                <a:close/>
                <a:moveTo>
                  <a:pt x="4174629" y="1168301"/>
                </a:moveTo>
                <a:lnTo>
                  <a:pt x="4182070" y="1175743"/>
                </a:lnTo>
                <a:lnTo>
                  <a:pt x="4174629" y="1175743"/>
                </a:lnTo>
                <a:cubicBezTo>
                  <a:pt x="4174629" y="1170782"/>
                  <a:pt x="4174629" y="1168301"/>
                  <a:pt x="4174629" y="1168301"/>
                </a:cubicBezTo>
                <a:close/>
                <a:moveTo>
                  <a:pt x="4085332" y="1168301"/>
                </a:moveTo>
                <a:lnTo>
                  <a:pt x="4092773" y="1175743"/>
                </a:lnTo>
                <a:cubicBezTo>
                  <a:pt x="4092773" y="1175743"/>
                  <a:pt x="4091533" y="1175743"/>
                  <a:pt x="4089053" y="1175743"/>
                </a:cubicBezTo>
                <a:cubicBezTo>
                  <a:pt x="4086572" y="1175743"/>
                  <a:pt x="4082852" y="1178223"/>
                  <a:pt x="4077891" y="1183184"/>
                </a:cubicBezTo>
                <a:lnTo>
                  <a:pt x="4070450" y="1190626"/>
                </a:lnTo>
                <a:lnTo>
                  <a:pt x="4070450" y="1183184"/>
                </a:lnTo>
                <a:cubicBezTo>
                  <a:pt x="4070450" y="1173262"/>
                  <a:pt x="4075411" y="1168301"/>
                  <a:pt x="4085332" y="1168301"/>
                </a:cubicBezTo>
                <a:close/>
                <a:moveTo>
                  <a:pt x="3966270" y="1168301"/>
                </a:moveTo>
                <a:lnTo>
                  <a:pt x="3973711" y="1175743"/>
                </a:lnTo>
                <a:cubicBezTo>
                  <a:pt x="3973711" y="1175743"/>
                  <a:pt x="3971231" y="1175743"/>
                  <a:pt x="3966270" y="1175743"/>
                </a:cubicBezTo>
                <a:lnTo>
                  <a:pt x="3958828" y="1175743"/>
                </a:lnTo>
                <a:cubicBezTo>
                  <a:pt x="3958828" y="1170782"/>
                  <a:pt x="3961309" y="1168301"/>
                  <a:pt x="3966270" y="1168301"/>
                </a:cubicBezTo>
                <a:close/>
                <a:moveTo>
                  <a:pt x="3653731" y="1168301"/>
                </a:moveTo>
                <a:cubicBezTo>
                  <a:pt x="3653731" y="1173262"/>
                  <a:pt x="3651251" y="1175743"/>
                  <a:pt x="3646290" y="1175743"/>
                </a:cubicBezTo>
                <a:cubicBezTo>
                  <a:pt x="3641329" y="1175743"/>
                  <a:pt x="3636368" y="1175743"/>
                  <a:pt x="3631407" y="1175743"/>
                </a:cubicBezTo>
                <a:close/>
                <a:moveTo>
                  <a:pt x="4497866" y="1165976"/>
                </a:moveTo>
                <a:cubicBezTo>
                  <a:pt x="4496935" y="1166286"/>
                  <a:pt x="4495850" y="1167061"/>
                  <a:pt x="4494610" y="1168301"/>
                </a:cubicBezTo>
                <a:lnTo>
                  <a:pt x="4494610" y="1183184"/>
                </a:lnTo>
                <a:cubicBezTo>
                  <a:pt x="4499571" y="1183184"/>
                  <a:pt x="4499571" y="1185665"/>
                  <a:pt x="4494610" y="1190626"/>
                </a:cubicBezTo>
                <a:lnTo>
                  <a:pt x="4494610" y="1198067"/>
                </a:lnTo>
                <a:lnTo>
                  <a:pt x="4509492" y="1190626"/>
                </a:lnTo>
                <a:cubicBezTo>
                  <a:pt x="4514453" y="1190626"/>
                  <a:pt x="4516934" y="1189385"/>
                  <a:pt x="4516934" y="1186905"/>
                </a:cubicBezTo>
                <a:cubicBezTo>
                  <a:pt x="4516934" y="1184425"/>
                  <a:pt x="4514453" y="1183184"/>
                  <a:pt x="4509492" y="1183184"/>
                </a:cubicBezTo>
                <a:lnTo>
                  <a:pt x="4502051" y="1175743"/>
                </a:lnTo>
                <a:cubicBezTo>
                  <a:pt x="4502051" y="1168302"/>
                  <a:pt x="4500656" y="1165046"/>
                  <a:pt x="4497866" y="1165976"/>
                </a:cubicBezTo>
                <a:close/>
                <a:moveTo>
                  <a:pt x="6094511" y="1160860"/>
                </a:moveTo>
                <a:cubicBezTo>
                  <a:pt x="6094511" y="1160860"/>
                  <a:pt x="6094511" y="1162100"/>
                  <a:pt x="6094511" y="1164581"/>
                </a:cubicBezTo>
                <a:cubicBezTo>
                  <a:pt x="6094511" y="1167061"/>
                  <a:pt x="6092031" y="1168301"/>
                  <a:pt x="6087070" y="1168301"/>
                </a:cubicBezTo>
                <a:lnTo>
                  <a:pt x="6064746" y="1183184"/>
                </a:lnTo>
                <a:close/>
                <a:moveTo>
                  <a:pt x="5182939" y="1160860"/>
                </a:moveTo>
                <a:cubicBezTo>
                  <a:pt x="5180459" y="1160860"/>
                  <a:pt x="5179219" y="1162100"/>
                  <a:pt x="5179219" y="1164581"/>
                </a:cubicBezTo>
                <a:cubicBezTo>
                  <a:pt x="5179219" y="1167061"/>
                  <a:pt x="5181699" y="1168301"/>
                  <a:pt x="5186660" y="1168301"/>
                </a:cubicBezTo>
                <a:cubicBezTo>
                  <a:pt x="5191621" y="1168301"/>
                  <a:pt x="5192861" y="1167061"/>
                  <a:pt x="5190381" y="1164581"/>
                </a:cubicBezTo>
                <a:cubicBezTo>
                  <a:pt x="5187901" y="1162100"/>
                  <a:pt x="5185419" y="1160860"/>
                  <a:pt x="5182939" y="1160860"/>
                </a:cubicBezTo>
                <a:close/>
                <a:moveTo>
                  <a:pt x="5171777" y="1160860"/>
                </a:moveTo>
                <a:lnTo>
                  <a:pt x="5156894" y="1168301"/>
                </a:lnTo>
                <a:lnTo>
                  <a:pt x="5134571" y="1183184"/>
                </a:lnTo>
                <a:cubicBezTo>
                  <a:pt x="5129609" y="1183184"/>
                  <a:pt x="5125889" y="1184425"/>
                  <a:pt x="5123408" y="1186905"/>
                </a:cubicBezTo>
                <a:cubicBezTo>
                  <a:pt x="5120928" y="1189385"/>
                  <a:pt x="5117208" y="1190626"/>
                  <a:pt x="5112246" y="1190626"/>
                </a:cubicBezTo>
                <a:lnTo>
                  <a:pt x="5104805" y="1198067"/>
                </a:lnTo>
                <a:lnTo>
                  <a:pt x="5097364" y="1212950"/>
                </a:lnTo>
                <a:cubicBezTo>
                  <a:pt x="5102325" y="1207989"/>
                  <a:pt x="5107285" y="1205508"/>
                  <a:pt x="5112246" y="1205508"/>
                </a:cubicBezTo>
                <a:lnTo>
                  <a:pt x="5149453" y="1190626"/>
                </a:lnTo>
                <a:cubicBezTo>
                  <a:pt x="5149453" y="1190626"/>
                  <a:pt x="5153174" y="1190626"/>
                  <a:pt x="5160615" y="1190626"/>
                </a:cubicBezTo>
                <a:cubicBezTo>
                  <a:pt x="5168056" y="1190626"/>
                  <a:pt x="5171777" y="1188145"/>
                  <a:pt x="5171777" y="1183184"/>
                </a:cubicBezTo>
                <a:lnTo>
                  <a:pt x="5179219" y="1183184"/>
                </a:lnTo>
                <a:cubicBezTo>
                  <a:pt x="5179219" y="1183184"/>
                  <a:pt x="5181699" y="1183184"/>
                  <a:pt x="5186660" y="1183184"/>
                </a:cubicBezTo>
                <a:lnTo>
                  <a:pt x="5194101" y="1183184"/>
                </a:lnTo>
                <a:cubicBezTo>
                  <a:pt x="5194101" y="1178223"/>
                  <a:pt x="5189140" y="1175743"/>
                  <a:pt x="5179219" y="1175743"/>
                </a:cubicBezTo>
                <a:lnTo>
                  <a:pt x="5171777" y="1168301"/>
                </a:lnTo>
                <a:close/>
                <a:moveTo>
                  <a:pt x="4673203" y="1160860"/>
                </a:moveTo>
                <a:cubicBezTo>
                  <a:pt x="4673203" y="1160860"/>
                  <a:pt x="4670723" y="1163340"/>
                  <a:pt x="4665761" y="1168301"/>
                </a:cubicBezTo>
                <a:lnTo>
                  <a:pt x="4658320" y="1168301"/>
                </a:lnTo>
                <a:lnTo>
                  <a:pt x="4658320" y="1175743"/>
                </a:lnTo>
                <a:lnTo>
                  <a:pt x="4665761" y="1168301"/>
                </a:lnTo>
                <a:cubicBezTo>
                  <a:pt x="4665761" y="1173262"/>
                  <a:pt x="4665761" y="1175743"/>
                  <a:pt x="4665761" y="1175743"/>
                </a:cubicBezTo>
                <a:cubicBezTo>
                  <a:pt x="4665761" y="1175743"/>
                  <a:pt x="4665761" y="1176983"/>
                  <a:pt x="4665761" y="1179463"/>
                </a:cubicBezTo>
                <a:cubicBezTo>
                  <a:pt x="4665761" y="1181944"/>
                  <a:pt x="4663281" y="1183184"/>
                  <a:pt x="4658320" y="1183184"/>
                </a:cubicBezTo>
                <a:cubicBezTo>
                  <a:pt x="4653359" y="1188145"/>
                  <a:pt x="4650879" y="1193106"/>
                  <a:pt x="4650879" y="1198067"/>
                </a:cubicBezTo>
                <a:lnTo>
                  <a:pt x="4658320" y="1190626"/>
                </a:lnTo>
                <a:cubicBezTo>
                  <a:pt x="4663281" y="1190626"/>
                  <a:pt x="4667003" y="1189385"/>
                  <a:pt x="4669483" y="1186905"/>
                </a:cubicBezTo>
                <a:cubicBezTo>
                  <a:pt x="4671963" y="1184425"/>
                  <a:pt x="4673203" y="1183184"/>
                  <a:pt x="4673203" y="1183184"/>
                </a:cubicBezTo>
                <a:lnTo>
                  <a:pt x="4680645" y="1168301"/>
                </a:lnTo>
                <a:cubicBezTo>
                  <a:pt x="4675684" y="1163340"/>
                  <a:pt x="4673203" y="1160860"/>
                  <a:pt x="4673203" y="1160860"/>
                </a:cubicBezTo>
                <a:close/>
                <a:moveTo>
                  <a:pt x="4576465" y="1160860"/>
                </a:moveTo>
                <a:lnTo>
                  <a:pt x="4569023" y="1168301"/>
                </a:lnTo>
                <a:cubicBezTo>
                  <a:pt x="4569023" y="1173262"/>
                  <a:pt x="4573985" y="1175743"/>
                  <a:pt x="4583906" y="1175743"/>
                </a:cubicBezTo>
                <a:lnTo>
                  <a:pt x="4576465" y="1168301"/>
                </a:lnTo>
                <a:cubicBezTo>
                  <a:pt x="4581426" y="1168301"/>
                  <a:pt x="4583906" y="1165821"/>
                  <a:pt x="4583906" y="1160860"/>
                </a:cubicBezTo>
                <a:cubicBezTo>
                  <a:pt x="4578945" y="1160860"/>
                  <a:pt x="4576465" y="1160860"/>
                  <a:pt x="4576465" y="1160860"/>
                </a:cubicBezTo>
                <a:close/>
                <a:moveTo>
                  <a:pt x="4100215" y="1160860"/>
                </a:moveTo>
                <a:cubicBezTo>
                  <a:pt x="4105176" y="1165821"/>
                  <a:pt x="4107656" y="1168301"/>
                  <a:pt x="4107656" y="1168301"/>
                </a:cubicBezTo>
                <a:lnTo>
                  <a:pt x="4092773" y="1168301"/>
                </a:lnTo>
                <a:cubicBezTo>
                  <a:pt x="4092773" y="1163340"/>
                  <a:pt x="4095254" y="1160860"/>
                  <a:pt x="4100215" y="1160860"/>
                </a:cubicBezTo>
                <a:close/>
                <a:moveTo>
                  <a:pt x="6846093" y="1153419"/>
                </a:moveTo>
                <a:lnTo>
                  <a:pt x="6831211" y="1168301"/>
                </a:lnTo>
                <a:cubicBezTo>
                  <a:pt x="6821289" y="1173262"/>
                  <a:pt x="6816327" y="1173262"/>
                  <a:pt x="6816327" y="1168301"/>
                </a:cubicBezTo>
                <a:close/>
                <a:moveTo>
                  <a:pt x="6615409" y="1153419"/>
                </a:moveTo>
                <a:lnTo>
                  <a:pt x="6600527" y="1160860"/>
                </a:lnTo>
                <a:cubicBezTo>
                  <a:pt x="6590605" y="1165821"/>
                  <a:pt x="6585644" y="1168301"/>
                  <a:pt x="6585644" y="1168301"/>
                </a:cubicBezTo>
                <a:close/>
                <a:moveTo>
                  <a:pt x="5759648" y="1153419"/>
                </a:moveTo>
                <a:cubicBezTo>
                  <a:pt x="5759648" y="1153419"/>
                  <a:pt x="5762128" y="1153419"/>
                  <a:pt x="5767090" y="1153419"/>
                </a:cubicBezTo>
                <a:cubicBezTo>
                  <a:pt x="5767090" y="1158380"/>
                  <a:pt x="5767090" y="1160860"/>
                  <a:pt x="5767090" y="1160860"/>
                </a:cubicBezTo>
                <a:close/>
                <a:moveTo>
                  <a:pt x="5722441" y="1153419"/>
                </a:moveTo>
                <a:cubicBezTo>
                  <a:pt x="5727402" y="1153419"/>
                  <a:pt x="5728642" y="1154659"/>
                  <a:pt x="5726162" y="1157139"/>
                </a:cubicBezTo>
                <a:cubicBezTo>
                  <a:pt x="5723682" y="1159620"/>
                  <a:pt x="5721201" y="1160860"/>
                  <a:pt x="5718720" y="1160860"/>
                </a:cubicBezTo>
                <a:cubicBezTo>
                  <a:pt x="5716240" y="1160860"/>
                  <a:pt x="5715000" y="1159620"/>
                  <a:pt x="5715000" y="1157139"/>
                </a:cubicBezTo>
                <a:cubicBezTo>
                  <a:pt x="5715000" y="1154659"/>
                  <a:pt x="5717480" y="1153419"/>
                  <a:pt x="5722441" y="1153419"/>
                </a:cubicBezTo>
                <a:close/>
                <a:moveTo>
                  <a:pt x="5313164" y="1153419"/>
                </a:moveTo>
                <a:cubicBezTo>
                  <a:pt x="5313164" y="1153419"/>
                  <a:pt x="5315644" y="1153419"/>
                  <a:pt x="5320605" y="1153419"/>
                </a:cubicBezTo>
                <a:lnTo>
                  <a:pt x="5320605" y="1160860"/>
                </a:lnTo>
                <a:cubicBezTo>
                  <a:pt x="5315644" y="1165821"/>
                  <a:pt x="5313164" y="1163340"/>
                  <a:pt x="5313164" y="1153419"/>
                </a:cubicBezTo>
                <a:close/>
                <a:moveTo>
                  <a:pt x="4546699" y="1153419"/>
                </a:moveTo>
                <a:lnTo>
                  <a:pt x="4524375" y="1160860"/>
                </a:lnTo>
                <a:lnTo>
                  <a:pt x="4524375" y="1168301"/>
                </a:lnTo>
                <a:cubicBezTo>
                  <a:pt x="4524375" y="1163340"/>
                  <a:pt x="4529336" y="1160860"/>
                  <a:pt x="4539258" y="1160860"/>
                </a:cubicBezTo>
                <a:close/>
                <a:moveTo>
                  <a:pt x="4256485" y="1153419"/>
                </a:moveTo>
                <a:lnTo>
                  <a:pt x="4263926" y="1160860"/>
                </a:lnTo>
                <a:lnTo>
                  <a:pt x="4271368" y="1160860"/>
                </a:lnTo>
                <a:lnTo>
                  <a:pt x="4271368" y="1175743"/>
                </a:lnTo>
                <a:cubicBezTo>
                  <a:pt x="4271368" y="1175743"/>
                  <a:pt x="4268887" y="1178223"/>
                  <a:pt x="4263926" y="1183184"/>
                </a:cubicBezTo>
                <a:cubicBezTo>
                  <a:pt x="4258965" y="1188145"/>
                  <a:pt x="4256485" y="1190626"/>
                  <a:pt x="4256485" y="1190626"/>
                </a:cubicBezTo>
                <a:cubicBezTo>
                  <a:pt x="4251524" y="1190626"/>
                  <a:pt x="4249044" y="1189385"/>
                  <a:pt x="4249044" y="1186905"/>
                </a:cubicBezTo>
                <a:cubicBezTo>
                  <a:pt x="4249044" y="1184425"/>
                  <a:pt x="4246563" y="1183184"/>
                  <a:pt x="4241602" y="1183184"/>
                </a:cubicBezTo>
                <a:cubicBezTo>
                  <a:pt x="4236641" y="1173262"/>
                  <a:pt x="4239121" y="1165821"/>
                  <a:pt x="4249044" y="1160860"/>
                </a:cubicBezTo>
                <a:close/>
                <a:moveTo>
                  <a:pt x="6630293" y="1145977"/>
                </a:moveTo>
                <a:lnTo>
                  <a:pt x="6637734" y="1145977"/>
                </a:lnTo>
                <a:cubicBezTo>
                  <a:pt x="6637734" y="1145977"/>
                  <a:pt x="6635254" y="1148458"/>
                  <a:pt x="6630293" y="1153419"/>
                </a:cubicBezTo>
                <a:lnTo>
                  <a:pt x="6622851" y="1153419"/>
                </a:lnTo>
                <a:cubicBezTo>
                  <a:pt x="6622851" y="1153419"/>
                  <a:pt x="6622851" y="1152178"/>
                  <a:pt x="6622851" y="1149698"/>
                </a:cubicBezTo>
                <a:cubicBezTo>
                  <a:pt x="6622851" y="1147217"/>
                  <a:pt x="6625331" y="1145977"/>
                  <a:pt x="6630293" y="1145977"/>
                </a:cubicBezTo>
                <a:close/>
                <a:moveTo>
                  <a:pt x="6407051" y="1145977"/>
                </a:moveTo>
                <a:lnTo>
                  <a:pt x="6392168" y="1168301"/>
                </a:lnTo>
                <a:lnTo>
                  <a:pt x="6384726" y="1175743"/>
                </a:lnTo>
                <a:cubicBezTo>
                  <a:pt x="6384726" y="1170782"/>
                  <a:pt x="6388447" y="1164581"/>
                  <a:pt x="6395888" y="1157139"/>
                </a:cubicBezTo>
                <a:cubicBezTo>
                  <a:pt x="6403330" y="1149698"/>
                  <a:pt x="6407051" y="1145977"/>
                  <a:pt x="6407051" y="1145977"/>
                </a:cubicBezTo>
                <a:close/>
                <a:moveTo>
                  <a:pt x="5528965" y="1145977"/>
                </a:moveTo>
                <a:cubicBezTo>
                  <a:pt x="5528965" y="1150938"/>
                  <a:pt x="5526485" y="1153419"/>
                  <a:pt x="5521523" y="1153419"/>
                </a:cubicBezTo>
                <a:lnTo>
                  <a:pt x="5528965" y="1160860"/>
                </a:lnTo>
                <a:cubicBezTo>
                  <a:pt x="5533926" y="1160860"/>
                  <a:pt x="5536406" y="1158380"/>
                  <a:pt x="5536406" y="1153419"/>
                </a:cubicBezTo>
                <a:close/>
                <a:moveTo>
                  <a:pt x="5350371" y="1145977"/>
                </a:moveTo>
                <a:cubicBezTo>
                  <a:pt x="5350371" y="1145977"/>
                  <a:pt x="5352851" y="1145977"/>
                  <a:pt x="5357812" y="1145977"/>
                </a:cubicBezTo>
                <a:cubicBezTo>
                  <a:pt x="5357812" y="1150938"/>
                  <a:pt x="5357812" y="1153419"/>
                  <a:pt x="5357812" y="1153419"/>
                </a:cubicBezTo>
                <a:close/>
                <a:moveTo>
                  <a:pt x="4375547" y="1145977"/>
                </a:moveTo>
                <a:lnTo>
                  <a:pt x="4375547" y="1153419"/>
                </a:lnTo>
                <a:lnTo>
                  <a:pt x="4368106" y="1153419"/>
                </a:lnTo>
                <a:cubicBezTo>
                  <a:pt x="4368106" y="1148458"/>
                  <a:pt x="4370586" y="1145977"/>
                  <a:pt x="4375547" y="1145977"/>
                </a:cubicBezTo>
                <a:close/>
                <a:moveTo>
                  <a:pt x="4234160" y="1145977"/>
                </a:moveTo>
                <a:lnTo>
                  <a:pt x="4226719" y="1160860"/>
                </a:lnTo>
                <a:cubicBezTo>
                  <a:pt x="4226719" y="1160860"/>
                  <a:pt x="4226719" y="1159620"/>
                  <a:pt x="4226719" y="1157139"/>
                </a:cubicBezTo>
                <a:cubicBezTo>
                  <a:pt x="4226719" y="1154659"/>
                  <a:pt x="4227959" y="1152178"/>
                  <a:pt x="4230440" y="1149698"/>
                </a:cubicBezTo>
                <a:cubicBezTo>
                  <a:pt x="4232920" y="1147217"/>
                  <a:pt x="4234160" y="1145977"/>
                  <a:pt x="4234160" y="1145977"/>
                </a:cubicBezTo>
                <a:close/>
                <a:moveTo>
                  <a:pt x="4133701" y="1145977"/>
                </a:moveTo>
                <a:cubicBezTo>
                  <a:pt x="4136182" y="1145977"/>
                  <a:pt x="4141143" y="1145977"/>
                  <a:pt x="4148584" y="1145977"/>
                </a:cubicBezTo>
                <a:cubicBezTo>
                  <a:pt x="4156025" y="1145977"/>
                  <a:pt x="4157266" y="1148458"/>
                  <a:pt x="4152305" y="1153419"/>
                </a:cubicBezTo>
                <a:lnTo>
                  <a:pt x="4129981" y="1153419"/>
                </a:lnTo>
                <a:cubicBezTo>
                  <a:pt x="4129981" y="1148458"/>
                  <a:pt x="4131221" y="1145977"/>
                  <a:pt x="4133701" y="1145977"/>
                </a:cubicBezTo>
                <a:close/>
                <a:moveTo>
                  <a:pt x="5080620" y="1142256"/>
                </a:moveTo>
                <a:cubicBezTo>
                  <a:pt x="5081861" y="1142256"/>
                  <a:pt x="5082480" y="1143497"/>
                  <a:pt x="5082480" y="1145977"/>
                </a:cubicBezTo>
                <a:cubicBezTo>
                  <a:pt x="5082480" y="1150938"/>
                  <a:pt x="5084960" y="1153419"/>
                  <a:pt x="5089922" y="1153419"/>
                </a:cubicBezTo>
                <a:lnTo>
                  <a:pt x="5097364" y="1160860"/>
                </a:lnTo>
                <a:cubicBezTo>
                  <a:pt x="5092402" y="1160860"/>
                  <a:pt x="5087442" y="1158380"/>
                  <a:pt x="5082480" y="1153419"/>
                </a:cubicBezTo>
                <a:cubicBezTo>
                  <a:pt x="5077519" y="1148458"/>
                  <a:pt x="5072559" y="1148458"/>
                  <a:pt x="5067597" y="1153419"/>
                </a:cubicBezTo>
                <a:lnTo>
                  <a:pt x="5075039" y="1145977"/>
                </a:lnTo>
                <a:cubicBezTo>
                  <a:pt x="5077519" y="1143497"/>
                  <a:pt x="5079380" y="1142256"/>
                  <a:pt x="5080620" y="1142256"/>
                </a:cubicBezTo>
                <a:close/>
                <a:moveTo>
                  <a:pt x="4620648" y="1141559"/>
                </a:moveTo>
                <a:cubicBezTo>
                  <a:pt x="4620958" y="1141404"/>
                  <a:pt x="4621113" y="1141636"/>
                  <a:pt x="4621113" y="1142256"/>
                </a:cubicBezTo>
                <a:lnTo>
                  <a:pt x="4620369" y="1141884"/>
                </a:lnTo>
                <a:close/>
                <a:moveTo>
                  <a:pt x="6645175" y="1138536"/>
                </a:moveTo>
                <a:lnTo>
                  <a:pt x="6652617" y="1138536"/>
                </a:lnTo>
                <a:cubicBezTo>
                  <a:pt x="6647655" y="1143497"/>
                  <a:pt x="6642695" y="1145977"/>
                  <a:pt x="6637734" y="1145977"/>
                </a:cubicBezTo>
                <a:close/>
                <a:moveTo>
                  <a:pt x="6146601" y="1138536"/>
                </a:moveTo>
                <a:cubicBezTo>
                  <a:pt x="6151563" y="1138536"/>
                  <a:pt x="6154043" y="1138536"/>
                  <a:pt x="6154043" y="1138536"/>
                </a:cubicBezTo>
                <a:cubicBezTo>
                  <a:pt x="6154043" y="1138536"/>
                  <a:pt x="6154043" y="1141016"/>
                  <a:pt x="6154043" y="1145977"/>
                </a:cubicBezTo>
                <a:lnTo>
                  <a:pt x="6139160" y="1153419"/>
                </a:lnTo>
                <a:cubicBezTo>
                  <a:pt x="6134199" y="1153419"/>
                  <a:pt x="6131719" y="1153419"/>
                  <a:pt x="6131719" y="1153419"/>
                </a:cubicBezTo>
                <a:cubicBezTo>
                  <a:pt x="6131719" y="1158380"/>
                  <a:pt x="6127998" y="1160860"/>
                  <a:pt x="6120556" y="1160860"/>
                </a:cubicBezTo>
                <a:cubicBezTo>
                  <a:pt x="6113115" y="1160860"/>
                  <a:pt x="6106914" y="1163340"/>
                  <a:pt x="6101953" y="1168301"/>
                </a:cubicBezTo>
                <a:cubicBezTo>
                  <a:pt x="6101953" y="1158380"/>
                  <a:pt x="6109394" y="1150938"/>
                  <a:pt x="6124277" y="1145977"/>
                </a:cubicBezTo>
                <a:cubicBezTo>
                  <a:pt x="6134199" y="1145977"/>
                  <a:pt x="6140401" y="1144737"/>
                  <a:pt x="6142881" y="1142256"/>
                </a:cubicBezTo>
                <a:cubicBezTo>
                  <a:pt x="6145361" y="1139776"/>
                  <a:pt x="6146601" y="1138536"/>
                  <a:pt x="6146601" y="1138536"/>
                </a:cubicBezTo>
                <a:close/>
                <a:moveTo>
                  <a:pt x="6101953" y="1138536"/>
                </a:moveTo>
                <a:lnTo>
                  <a:pt x="6109394" y="1138536"/>
                </a:lnTo>
                <a:cubicBezTo>
                  <a:pt x="6109394" y="1143497"/>
                  <a:pt x="6106914" y="1145977"/>
                  <a:pt x="6101953" y="1145977"/>
                </a:cubicBezTo>
                <a:lnTo>
                  <a:pt x="6094511" y="1145977"/>
                </a:lnTo>
                <a:cubicBezTo>
                  <a:pt x="6094511" y="1145977"/>
                  <a:pt x="6096992" y="1143497"/>
                  <a:pt x="6101953" y="1138536"/>
                </a:cubicBezTo>
                <a:close/>
                <a:moveTo>
                  <a:pt x="5432226" y="1138536"/>
                </a:moveTo>
                <a:lnTo>
                  <a:pt x="5439668" y="1138536"/>
                </a:lnTo>
                <a:cubicBezTo>
                  <a:pt x="5439668" y="1143497"/>
                  <a:pt x="5439668" y="1145977"/>
                  <a:pt x="5439668" y="1145977"/>
                </a:cubicBezTo>
                <a:close/>
                <a:moveTo>
                  <a:pt x="4249044" y="1138536"/>
                </a:moveTo>
                <a:cubicBezTo>
                  <a:pt x="4254005" y="1138536"/>
                  <a:pt x="4256485" y="1138536"/>
                  <a:pt x="4256485" y="1138536"/>
                </a:cubicBezTo>
                <a:cubicBezTo>
                  <a:pt x="4261446" y="1143497"/>
                  <a:pt x="4261446" y="1145977"/>
                  <a:pt x="4256485" y="1145977"/>
                </a:cubicBezTo>
                <a:cubicBezTo>
                  <a:pt x="4251524" y="1145977"/>
                  <a:pt x="4249044" y="1143497"/>
                  <a:pt x="4249044" y="1138536"/>
                </a:cubicBezTo>
                <a:close/>
                <a:moveTo>
                  <a:pt x="3787676" y="1138536"/>
                </a:moveTo>
                <a:cubicBezTo>
                  <a:pt x="3797597" y="1148458"/>
                  <a:pt x="3795117" y="1153419"/>
                  <a:pt x="3780234" y="1153419"/>
                </a:cubicBezTo>
                <a:lnTo>
                  <a:pt x="3780234" y="1145977"/>
                </a:lnTo>
                <a:cubicBezTo>
                  <a:pt x="3785195" y="1141016"/>
                  <a:pt x="3787676" y="1138536"/>
                  <a:pt x="3787676" y="1138536"/>
                </a:cubicBezTo>
                <a:close/>
                <a:moveTo>
                  <a:pt x="6198691" y="1131094"/>
                </a:moveTo>
                <a:cubicBezTo>
                  <a:pt x="6193730" y="1136055"/>
                  <a:pt x="6188770" y="1141016"/>
                  <a:pt x="6183808" y="1145977"/>
                </a:cubicBezTo>
                <a:cubicBezTo>
                  <a:pt x="6178847" y="1141016"/>
                  <a:pt x="6176367" y="1138536"/>
                  <a:pt x="6176367" y="1138536"/>
                </a:cubicBezTo>
                <a:lnTo>
                  <a:pt x="6183808" y="1138536"/>
                </a:lnTo>
                <a:cubicBezTo>
                  <a:pt x="6183808" y="1143497"/>
                  <a:pt x="6185049" y="1143497"/>
                  <a:pt x="6187529" y="1138536"/>
                </a:cubicBezTo>
                <a:cubicBezTo>
                  <a:pt x="6190009" y="1133575"/>
                  <a:pt x="6193730" y="1131094"/>
                  <a:pt x="6198691" y="1131094"/>
                </a:cubicBezTo>
                <a:close/>
                <a:moveTo>
                  <a:pt x="6124277" y="1131094"/>
                </a:moveTo>
                <a:lnTo>
                  <a:pt x="6124277" y="1138536"/>
                </a:lnTo>
                <a:lnTo>
                  <a:pt x="6116836" y="1138536"/>
                </a:lnTo>
                <a:cubicBezTo>
                  <a:pt x="6116836" y="1133575"/>
                  <a:pt x="6119316" y="1131094"/>
                  <a:pt x="6124277" y="1131094"/>
                </a:cubicBezTo>
                <a:close/>
                <a:moveTo>
                  <a:pt x="5722441" y="1131094"/>
                </a:moveTo>
                <a:lnTo>
                  <a:pt x="5722441" y="1145977"/>
                </a:lnTo>
                <a:lnTo>
                  <a:pt x="5700117" y="1160860"/>
                </a:lnTo>
                <a:cubicBezTo>
                  <a:pt x="5690195" y="1165821"/>
                  <a:pt x="5687714" y="1170782"/>
                  <a:pt x="5692676" y="1175743"/>
                </a:cubicBezTo>
                <a:lnTo>
                  <a:pt x="5685234" y="1175743"/>
                </a:lnTo>
                <a:lnTo>
                  <a:pt x="5677793" y="1175743"/>
                </a:lnTo>
                <a:cubicBezTo>
                  <a:pt x="5672831" y="1180704"/>
                  <a:pt x="5670351" y="1183184"/>
                  <a:pt x="5670351" y="1183184"/>
                </a:cubicBezTo>
                <a:cubicBezTo>
                  <a:pt x="5670351" y="1188145"/>
                  <a:pt x="5669111" y="1190626"/>
                  <a:pt x="5666631" y="1190626"/>
                </a:cubicBezTo>
                <a:cubicBezTo>
                  <a:pt x="5664151" y="1190626"/>
                  <a:pt x="5662910" y="1190626"/>
                  <a:pt x="5662910" y="1190626"/>
                </a:cubicBezTo>
                <a:cubicBezTo>
                  <a:pt x="5657949" y="1195587"/>
                  <a:pt x="5655469" y="1198067"/>
                  <a:pt x="5655469" y="1198067"/>
                </a:cubicBezTo>
                <a:lnTo>
                  <a:pt x="5655469" y="1190626"/>
                </a:lnTo>
                <a:cubicBezTo>
                  <a:pt x="5655469" y="1185665"/>
                  <a:pt x="5657949" y="1180704"/>
                  <a:pt x="5662910" y="1175743"/>
                </a:cubicBezTo>
                <a:cubicBezTo>
                  <a:pt x="5667871" y="1175743"/>
                  <a:pt x="5670351" y="1173262"/>
                  <a:pt x="5670351" y="1168301"/>
                </a:cubicBezTo>
                <a:cubicBezTo>
                  <a:pt x="5670351" y="1163340"/>
                  <a:pt x="5671592" y="1160860"/>
                  <a:pt x="5674072" y="1160860"/>
                </a:cubicBezTo>
                <a:cubicBezTo>
                  <a:pt x="5676552" y="1160860"/>
                  <a:pt x="5677793" y="1163340"/>
                  <a:pt x="5677793" y="1168301"/>
                </a:cubicBezTo>
                <a:lnTo>
                  <a:pt x="5685234" y="1160860"/>
                </a:lnTo>
                <a:cubicBezTo>
                  <a:pt x="5690195" y="1160860"/>
                  <a:pt x="5692676" y="1158380"/>
                  <a:pt x="5692676" y="1153419"/>
                </a:cubicBezTo>
                <a:cubicBezTo>
                  <a:pt x="5697637" y="1158380"/>
                  <a:pt x="5698876" y="1158380"/>
                  <a:pt x="5696396" y="1153419"/>
                </a:cubicBezTo>
                <a:cubicBezTo>
                  <a:pt x="5693916" y="1148458"/>
                  <a:pt x="5697637" y="1145977"/>
                  <a:pt x="5707558" y="1145977"/>
                </a:cubicBezTo>
                <a:cubicBezTo>
                  <a:pt x="5717480" y="1145977"/>
                  <a:pt x="5722441" y="1141016"/>
                  <a:pt x="5722441" y="1131094"/>
                </a:cubicBezTo>
                <a:close/>
                <a:moveTo>
                  <a:pt x="4970859" y="1131094"/>
                </a:moveTo>
                <a:cubicBezTo>
                  <a:pt x="4970859" y="1131094"/>
                  <a:pt x="4970859" y="1133575"/>
                  <a:pt x="4970859" y="1138536"/>
                </a:cubicBezTo>
                <a:lnTo>
                  <a:pt x="4978301" y="1131094"/>
                </a:lnTo>
                <a:close/>
                <a:moveTo>
                  <a:pt x="4911328" y="1131094"/>
                </a:moveTo>
                <a:lnTo>
                  <a:pt x="4918770" y="1145977"/>
                </a:lnTo>
                <a:cubicBezTo>
                  <a:pt x="4923731" y="1145977"/>
                  <a:pt x="4926211" y="1143497"/>
                  <a:pt x="4926211" y="1138536"/>
                </a:cubicBezTo>
                <a:close/>
                <a:moveTo>
                  <a:pt x="4836914" y="1131094"/>
                </a:moveTo>
                <a:cubicBezTo>
                  <a:pt x="4836914" y="1131094"/>
                  <a:pt x="4836914" y="1133575"/>
                  <a:pt x="4836914" y="1138536"/>
                </a:cubicBezTo>
                <a:cubicBezTo>
                  <a:pt x="4836914" y="1148458"/>
                  <a:pt x="4841875" y="1153419"/>
                  <a:pt x="4851797" y="1153419"/>
                </a:cubicBezTo>
                <a:lnTo>
                  <a:pt x="4866679" y="1145977"/>
                </a:lnTo>
                <a:cubicBezTo>
                  <a:pt x="4871641" y="1145977"/>
                  <a:pt x="4874121" y="1144737"/>
                  <a:pt x="4874121" y="1142256"/>
                </a:cubicBezTo>
                <a:cubicBezTo>
                  <a:pt x="4874121" y="1139776"/>
                  <a:pt x="4871641" y="1138536"/>
                  <a:pt x="4866679" y="1138536"/>
                </a:cubicBezTo>
                <a:lnTo>
                  <a:pt x="4851797" y="1138536"/>
                </a:lnTo>
                <a:cubicBezTo>
                  <a:pt x="4851797" y="1143497"/>
                  <a:pt x="4851797" y="1145977"/>
                  <a:pt x="4851797" y="1145977"/>
                </a:cubicBezTo>
                <a:lnTo>
                  <a:pt x="4844355" y="1138536"/>
                </a:lnTo>
                <a:close/>
                <a:moveTo>
                  <a:pt x="4576465" y="1131094"/>
                </a:moveTo>
                <a:cubicBezTo>
                  <a:pt x="4571504" y="1131094"/>
                  <a:pt x="4569023" y="1132335"/>
                  <a:pt x="4569023" y="1134815"/>
                </a:cubicBezTo>
                <a:cubicBezTo>
                  <a:pt x="4569023" y="1137295"/>
                  <a:pt x="4566543" y="1141016"/>
                  <a:pt x="4561582" y="1145977"/>
                </a:cubicBezTo>
                <a:lnTo>
                  <a:pt x="4569023" y="1145977"/>
                </a:lnTo>
                <a:lnTo>
                  <a:pt x="4576465" y="1145977"/>
                </a:lnTo>
                <a:cubicBezTo>
                  <a:pt x="4576465" y="1141016"/>
                  <a:pt x="4578945" y="1138536"/>
                  <a:pt x="4583906" y="1138536"/>
                </a:cubicBezTo>
                <a:close/>
                <a:moveTo>
                  <a:pt x="4055567" y="1131094"/>
                </a:moveTo>
                <a:lnTo>
                  <a:pt x="4055567" y="1145977"/>
                </a:lnTo>
                <a:lnTo>
                  <a:pt x="4048126" y="1145977"/>
                </a:lnTo>
                <a:cubicBezTo>
                  <a:pt x="4048126" y="1136055"/>
                  <a:pt x="4050606" y="1131094"/>
                  <a:pt x="4055567" y="1131094"/>
                </a:cubicBezTo>
                <a:close/>
                <a:moveTo>
                  <a:pt x="6526113" y="1123653"/>
                </a:moveTo>
                <a:lnTo>
                  <a:pt x="6518672" y="1131094"/>
                </a:lnTo>
                <a:cubicBezTo>
                  <a:pt x="6513710" y="1136055"/>
                  <a:pt x="6511230" y="1138536"/>
                  <a:pt x="6511230" y="1138536"/>
                </a:cubicBezTo>
                <a:lnTo>
                  <a:pt x="6511230" y="1131094"/>
                </a:lnTo>
                <a:cubicBezTo>
                  <a:pt x="6516192" y="1126133"/>
                  <a:pt x="6521152" y="1123653"/>
                  <a:pt x="6526113" y="1123653"/>
                </a:cubicBezTo>
                <a:close/>
                <a:moveTo>
                  <a:pt x="6180088" y="1123653"/>
                </a:moveTo>
                <a:cubicBezTo>
                  <a:pt x="6182568" y="1123653"/>
                  <a:pt x="6183808" y="1126133"/>
                  <a:pt x="6183808" y="1131094"/>
                </a:cubicBezTo>
                <a:cubicBezTo>
                  <a:pt x="6178847" y="1131094"/>
                  <a:pt x="6176367" y="1129854"/>
                  <a:pt x="6176367" y="1127374"/>
                </a:cubicBezTo>
                <a:cubicBezTo>
                  <a:pt x="6176367" y="1124893"/>
                  <a:pt x="6177608" y="1123653"/>
                  <a:pt x="6180088" y="1123653"/>
                </a:cubicBezTo>
                <a:close/>
                <a:moveTo>
                  <a:pt x="6101953" y="1123653"/>
                </a:moveTo>
                <a:cubicBezTo>
                  <a:pt x="6106914" y="1123653"/>
                  <a:pt x="6108154" y="1124893"/>
                  <a:pt x="6105674" y="1127374"/>
                </a:cubicBezTo>
                <a:cubicBezTo>
                  <a:pt x="6103194" y="1129854"/>
                  <a:pt x="6096992" y="1133575"/>
                  <a:pt x="6087070" y="1138536"/>
                </a:cubicBezTo>
                <a:lnTo>
                  <a:pt x="6072187" y="1153419"/>
                </a:lnTo>
                <a:lnTo>
                  <a:pt x="6072187" y="1160860"/>
                </a:lnTo>
                <a:lnTo>
                  <a:pt x="6057304" y="1160860"/>
                </a:lnTo>
                <a:lnTo>
                  <a:pt x="6049863" y="1160860"/>
                </a:lnTo>
                <a:lnTo>
                  <a:pt x="6042422" y="1160860"/>
                </a:lnTo>
                <a:cubicBezTo>
                  <a:pt x="6042422" y="1155899"/>
                  <a:pt x="6046142" y="1150938"/>
                  <a:pt x="6053584" y="1145977"/>
                </a:cubicBezTo>
                <a:cubicBezTo>
                  <a:pt x="6061025" y="1141016"/>
                  <a:pt x="6069707" y="1136055"/>
                  <a:pt x="6079629" y="1131094"/>
                </a:cubicBezTo>
                <a:cubicBezTo>
                  <a:pt x="6089550" y="1126133"/>
                  <a:pt x="6096992" y="1123653"/>
                  <a:pt x="6101953" y="1123653"/>
                </a:cubicBezTo>
                <a:close/>
                <a:moveTo>
                  <a:pt x="5781972" y="1123653"/>
                </a:moveTo>
                <a:cubicBezTo>
                  <a:pt x="5786934" y="1123653"/>
                  <a:pt x="5789414" y="1123653"/>
                  <a:pt x="5789414" y="1123653"/>
                </a:cubicBezTo>
                <a:cubicBezTo>
                  <a:pt x="5789414" y="1123653"/>
                  <a:pt x="5786934" y="1126133"/>
                  <a:pt x="5781972" y="1131094"/>
                </a:cubicBezTo>
                <a:cubicBezTo>
                  <a:pt x="5777011" y="1131094"/>
                  <a:pt x="5774531" y="1131094"/>
                  <a:pt x="5774531" y="1131094"/>
                </a:cubicBezTo>
                <a:cubicBezTo>
                  <a:pt x="5774531" y="1131094"/>
                  <a:pt x="5774531" y="1129854"/>
                  <a:pt x="5774531" y="1127374"/>
                </a:cubicBezTo>
                <a:cubicBezTo>
                  <a:pt x="5774531" y="1124893"/>
                  <a:pt x="5777011" y="1123653"/>
                  <a:pt x="5781972" y="1123653"/>
                </a:cubicBezTo>
                <a:close/>
                <a:moveTo>
                  <a:pt x="5752207" y="1123653"/>
                </a:moveTo>
                <a:lnTo>
                  <a:pt x="5752207" y="1131094"/>
                </a:lnTo>
                <a:cubicBezTo>
                  <a:pt x="5747245" y="1131094"/>
                  <a:pt x="5744765" y="1131094"/>
                  <a:pt x="5744765" y="1131094"/>
                </a:cubicBezTo>
                <a:cubicBezTo>
                  <a:pt x="5744765" y="1126133"/>
                  <a:pt x="5747245" y="1123653"/>
                  <a:pt x="5752207" y="1123653"/>
                </a:cubicBezTo>
                <a:close/>
                <a:moveTo>
                  <a:pt x="5030390" y="1123653"/>
                </a:moveTo>
                <a:cubicBezTo>
                  <a:pt x="5025429" y="1123653"/>
                  <a:pt x="5025429" y="1126133"/>
                  <a:pt x="5030390" y="1131094"/>
                </a:cubicBezTo>
                <a:lnTo>
                  <a:pt x="5045273" y="1131094"/>
                </a:lnTo>
                <a:cubicBezTo>
                  <a:pt x="5040312" y="1126133"/>
                  <a:pt x="5035352" y="1123653"/>
                  <a:pt x="5030390" y="1123653"/>
                </a:cubicBezTo>
                <a:close/>
                <a:moveTo>
                  <a:pt x="4777383" y="1123653"/>
                </a:moveTo>
                <a:cubicBezTo>
                  <a:pt x="4782344" y="1123653"/>
                  <a:pt x="4784824" y="1124893"/>
                  <a:pt x="4784824" y="1127374"/>
                </a:cubicBezTo>
                <a:cubicBezTo>
                  <a:pt x="4784824" y="1129854"/>
                  <a:pt x="4783583" y="1131094"/>
                  <a:pt x="4781103" y="1131094"/>
                </a:cubicBezTo>
                <a:cubicBezTo>
                  <a:pt x="4778623" y="1131094"/>
                  <a:pt x="4777383" y="1128614"/>
                  <a:pt x="4777383" y="1123653"/>
                </a:cubicBezTo>
                <a:close/>
                <a:moveTo>
                  <a:pt x="4446240" y="1123653"/>
                </a:moveTo>
                <a:cubicBezTo>
                  <a:pt x="4448721" y="1123653"/>
                  <a:pt x="4449961" y="1126133"/>
                  <a:pt x="4449961" y="1131094"/>
                </a:cubicBezTo>
                <a:cubicBezTo>
                  <a:pt x="4445000" y="1131094"/>
                  <a:pt x="4442520" y="1129854"/>
                  <a:pt x="4442520" y="1127374"/>
                </a:cubicBezTo>
                <a:cubicBezTo>
                  <a:pt x="4442520" y="1124893"/>
                  <a:pt x="4443760" y="1123653"/>
                  <a:pt x="4446240" y="1123653"/>
                </a:cubicBezTo>
                <a:close/>
                <a:moveTo>
                  <a:pt x="4316016" y="1123653"/>
                </a:moveTo>
                <a:lnTo>
                  <a:pt x="4323457" y="1123653"/>
                </a:lnTo>
                <a:lnTo>
                  <a:pt x="4316016" y="1131094"/>
                </a:lnTo>
                <a:close/>
                <a:moveTo>
                  <a:pt x="4182070" y="1123653"/>
                </a:moveTo>
                <a:lnTo>
                  <a:pt x="4189512" y="1131094"/>
                </a:lnTo>
                <a:cubicBezTo>
                  <a:pt x="4189512" y="1136055"/>
                  <a:pt x="4187031" y="1138536"/>
                  <a:pt x="4182070" y="1138536"/>
                </a:cubicBezTo>
                <a:close/>
                <a:moveTo>
                  <a:pt x="3728144" y="1123653"/>
                </a:moveTo>
                <a:cubicBezTo>
                  <a:pt x="3728144" y="1123653"/>
                  <a:pt x="3728144" y="1126133"/>
                  <a:pt x="3728144" y="1131094"/>
                </a:cubicBezTo>
                <a:lnTo>
                  <a:pt x="3713262" y="1131094"/>
                </a:lnTo>
                <a:cubicBezTo>
                  <a:pt x="3713262" y="1131094"/>
                  <a:pt x="3715742" y="1129854"/>
                  <a:pt x="3720703" y="1127374"/>
                </a:cubicBezTo>
                <a:cubicBezTo>
                  <a:pt x="3725664" y="1124893"/>
                  <a:pt x="3728144" y="1123653"/>
                  <a:pt x="3728144" y="1123653"/>
                </a:cubicBezTo>
                <a:close/>
                <a:moveTo>
                  <a:pt x="5971728" y="1119932"/>
                </a:moveTo>
                <a:cubicBezTo>
                  <a:pt x="5974209" y="1119932"/>
                  <a:pt x="5977930" y="1121173"/>
                  <a:pt x="5982890" y="1123653"/>
                </a:cubicBezTo>
                <a:cubicBezTo>
                  <a:pt x="5987852" y="1123653"/>
                  <a:pt x="5990332" y="1126133"/>
                  <a:pt x="5990332" y="1131094"/>
                </a:cubicBezTo>
                <a:lnTo>
                  <a:pt x="5968008" y="1123653"/>
                </a:lnTo>
                <a:cubicBezTo>
                  <a:pt x="5968008" y="1121173"/>
                  <a:pt x="5969248" y="1119932"/>
                  <a:pt x="5971728" y="1119932"/>
                </a:cubicBezTo>
                <a:close/>
                <a:moveTo>
                  <a:pt x="5236889" y="1119932"/>
                </a:moveTo>
                <a:cubicBezTo>
                  <a:pt x="5240610" y="1119932"/>
                  <a:pt x="5243711" y="1121173"/>
                  <a:pt x="5246191" y="1123653"/>
                </a:cubicBezTo>
                <a:cubicBezTo>
                  <a:pt x="5251152" y="1123653"/>
                  <a:pt x="5253633" y="1124893"/>
                  <a:pt x="5253633" y="1127374"/>
                </a:cubicBezTo>
                <a:cubicBezTo>
                  <a:pt x="5253633" y="1129854"/>
                  <a:pt x="5251152" y="1131094"/>
                  <a:pt x="5246191" y="1131094"/>
                </a:cubicBezTo>
                <a:lnTo>
                  <a:pt x="5208984" y="1131094"/>
                </a:lnTo>
                <a:lnTo>
                  <a:pt x="5223867" y="1123653"/>
                </a:lnTo>
                <a:cubicBezTo>
                  <a:pt x="5228828" y="1121173"/>
                  <a:pt x="5233168" y="1119932"/>
                  <a:pt x="5236889" y="1119932"/>
                </a:cubicBezTo>
                <a:close/>
                <a:moveTo>
                  <a:pt x="6771679" y="1116212"/>
                </a:moveTo>
                <a:lnTo>
                  <a:pt x="6771679" y="1123653"/>
                </a:lnTo>
                <a:cubicBezTo>
                  <a:pt x="6771679" y="1123653"/>
                  <a:pt x="6769199" y="1123653"/>
                  <a:pt x="6764238" y="1123653"/>
                </a:cubicBezTo>
                <a:cubicBezTo>
                  <a:pt x="6764238" y="1118692"/>
                  <a:pt x="6766718" y="1116212"/>
                  <a:pt x="6771679" y="1116212"/>
                </a:cubicBezTo>
                <a:close/>
                <a:moveTo>
                  <a:pt x="6161484" y="1116212"/>
                </a:moveTo>
                <a:lnTo>
                  <a:pt x="6168926" y="1116212"/>
                </a:lnTo>
                <a:cubicBezTo>
                  <a:pt x="6163964" y="1116212"/>
                  <a:pt x="6163964" y="1118692"/>
                  <a:pt x="6168926" y="1123653"/>
                </a:cubicBezTo>
                <a:lnTo>
                  <a:pt x="6176367" y="1131094"/>
                </a:lnTo>
                <a:lnTo>
                  <a:pt x="6161484" y="1131094"/>
                </a:lnTo>
                <a:cubicBezTo>
                  <a:pt x="6161484" y="1126133"/>
                  <a:pt x="6159004" y="1123653"/>
                  <a:pt x="6154043" y="1123653"/>
                </a:cubicBezTo>
                <a:close/>
                <a:moveTo>
                  <a:pt x="6124277" y="1116212"/>
                </a:moveTo>
                <a:lnTo>
                  <a:pt x="6139160" y="1116212"/>
                </a:lnTo>
                <a:lnTo>
                  <a:pt x="6131719" y="1123653"/>
                </a:lnTo>
                <a:cubicBezTo>
                  <a:pt x="6126757" y="1118692"/>
                  <a:pt x="6124277" y="1116212"/>
                  <a:pt x="6124277" y="1116212"/>
                </a:cubicBezTo>
                <a:close/>
                <a:moveTo>
                  <a:pt x="6072187" y="1116212"/>
                </a:moveTo>
                <a:lnTo>
                  <a:pt x="6072187" y="1123653"/>
                </a:lnTo>
                <a:lnTo>
                  <a:pt x="6064746" y="1131094"/>
                </a:lnTo>
                <a:cubicBezTo>
                  <a:pt x="6064746" y="1126133"/>
                  <a:pt x="6067226" y="1121173"/>
                  <a:pt x="6072187" y="1116212"/>
                </a:cubicBezTo>
                <a:close/>
                <a:moveTo>
                  <a:pt x="4196953" y="1116212"/>
                </a:moveTo>
                <a:lnTo>
                  <a:pt x="4219277" y="1123653"/>
                </a:lnTo>
                <a:lnTo>
                  <a:pt x="4196953" y="1123653"/>
                </a:lnTo>
                <a:cubicBezTo>
                  <a:pt x="4196953" y="1118692"/>
                  <a:pt x="4196953" y="1116212"/>
                  <a:pt x="4196953" y="1116212"/>
                </a:cubicBezTo>
                <a:close/>
                <a:moveTo>
                  <a:pt x="5570424" y="1110896"/>
                </a:moveTo>
                <a:lnTo>
                  <a:pt x="5570637" y="1111746"/>
                </a:lnTo>
                <a:lnTo>
                  <a:pt x="5569892" y="1112491"/>
                </a:lnTo>
                <a:close/>
                <a:moveTo>
                  <a:pt x="6384726" y="1108770"/>
                </a:moveTo>
                <a:lnTo>
                  <a:pt x="6392168" y="1116212"/>
                </a:lnTo>
                <a:lnTo>
                  <a:pt x="6384726" y="1116212"/>
                </a:lnTo>
                <a:cubicBezTo>
                  <a:pt x="6384726" y="1111251"/>
                  <a:pt x="6384726" y="1108770"/>
                  <a:pt x="6384726" y="1108770"/>
                </a:cubicBezTo>
                <a:close/>
                <a:moveTo>
                  <a:pt x="6235898" y="1108770"/>
                </a:moveTo>
                <a:lnTo>
                  <a:pt x="6243340" y="1116212"/>
                </a:lnTo>
                <a:cubicBezTo>
                  <a:pt x="6243340" y="1116212"/>
                  <a:pt x="6240860" y="1116212"/>
                  <a:pt x="6235898" y="1116212"/>
                </a:cubicBezTo>
                <a:cubicBezTo>
                  <a:pt x="6235898" y="1111251"/>
                  <a:pt x="6235898" y="1108770"/>
                  <a:pt x="6235898" y="1108770"/>
                </a:cubicBezTo>
                <a:close/>
                <a:moveTo>
                  <a:pt x="5796855" y="1108770"/>
                </a:moveTo>
                <a:cubicBezTo>
                  <a:pt x="5796855" y="1108770"/>
                  <a:pt x="5799335" y="1108770"/>
                  <a:pt x="5804297" y="1108770"/>
                </a:cubicBezTo>
                <a:lnTo>
                  <a:pt x="5796855" y="1123653"/>
                </a:lnTo>
                <a:lnTo>
                  <a:pt x="5796855" y="1116212"/>
                </a:lnTo>
                <a:cubicBezTo>
                  <a:pt x="5796855" y="1111251"/>
                  <a:pt x="5796855" y="1108770"/>
                  <a:pt x="5796855" y="1108770"/>
                </a:cubicBezTo>
                <a:close/>
                <a:moveTo>
                  <a:pt x="5752207" y="1108770"/>
                </a:moveTo>
                <a:lnTo>
                  <a:pt x="5752207" y="1116212"/>
                </a:lnTo>
                <a:cubicBezTo>
                  <a:pt x="5747245" y="1116212"/>
                  <a:pt x="5744765" y="1116212"/>
                  <a:pt x="5744765" y="1116212"/>
                </a:cubicBezTo>
                <a:cubicBezTo>
                  <a:pt x="5744765" y="1111251"/>
                  <a:pt x="5747245" y="1108770"/>
                  <a:pt x="5752207" y="1108770"/>
                </a:cubicBezTo>
                <a:close/>
                <a:moveTo>
                  <a:pt x="5573613" y="1108770"/>
                </a:moveTo>
                <a:lnTo>
                  <a:pt x="5581054" y="1108770"/>
                </a:lnTo>
                <a:lnTo>
                  <a:pt x="5588496" y="1116211"/>
                </a:lnTo>
                <a:lnTo>
                  <a:pt x="5588496" y="1116212"/>
                </a:lnTo>
                <a:lnTo>
                  <a:pt x="5588496" y="1116211"/>
                </a:lnTo>
                <a:lnTo>
                  <a:pt x="5595937" y="1123653"/>
                </a:lnTo>
                <a:cubicBezTo>
                  <a:pt x="5586016" y="1128614"/>
                  <a:pt x="5578574" y="1128614"/>
                  <a:pt x="5573613" y="1123653"/>
                </a:cubicBezTo>
                <a:lnTo>
                  <a:pt x="5570637" y="1111746"/>
                </a:lnTo>
                <a:close/>
                <a:moveTo>
                  <a:pt x="5171777" y="1108770"/>
                </a:moveTo>
                <a:lnTo>
                  <a:pt x="5179219" y="1116212"/>
                </a:lnTo>
                <a:cubicBezTo>
                  <a:pt x="5179219" y="1121173"/>
                  <a:pt x="5177978" y="1123653"/>
                  <a:pt x="5175498" y="1123653"/>
                </a:cubicBezTo>
                <a:cubicBezTo>
                  <a:pt x="5173018" y="1123653"/>
                  <a:pt x="5166816" y="1126133"/>
                  <a:pt x="5156894" y="1131094"/>
                </a:cubicBezTo>
                <a:cubicBezTo>
                  <a:pt x="5137051" y="1141016"/>
                  <a:pt x="5122168" y="1145977"/>
                  <a:pt x="5112246" y="1145977"/>
                </a:cubicBezTo>
                <a:cubicBezTo>
                  <a:pt x="5107285" y="1141016"/>
                  <a:pt x="5103564" y="1137295"/>
                  <a:pt x="5101084" y="1134815"/>
                </a:cubicBezTo>
                <a:cubicBezTo>
                  <a:pt x="5098604" y="1132335"/>
                  <a:pt x="5097364" y="1131094"/>
                  <a:pt x="5097364" y="1131094"/>
                </a:cubicBezTo>
                <a:lnTo>
                  <a:pt x="5101084" y="1131094"/>
                </a:lnTo>
                <a:cubicBezTo>
                  <a:pt x="5103564" y="1131094"/>
                  <a:pt x="5107285" y="1131094"/>
                  <a:pt x="5112246" y="1131094"/>
                </a:cubicBezTo>
                <a:cubicBezTo>
                  <a:pt x="5132090" y="1131094"/>
                  <a:pt x="5146973" y="1128614"/>
                  <a:pt x="5156894" y="1123653"/>
                </a:cubicBezTo>
                <a:close/>
                <a:moveTo>
                  <a:pt x="4725293" y="1108770"/>
                </a:moveTo>
                <a:cubicBezTo>
                  <a:pt x="4725293" y="1108770"/>
                  <a:pt x="4726533" y="1108770"/>
                  <a:pt x="4729013" y="1108770"/>
                </a:cubicBezTo>
                <a:cubicBezTo>
                  <a:pt x="4731494" y="1108770"/>
                  <a:pt x="4732734" y="1111251"/>
                  <a:pt x="4732734" y="1116212"/>
                </a:cubicBezTo>
                <a:cubicBezTo>
                  <a:pt x="4732734" y="1116212"/>
                  <a:pt x="4730254" y="1116212"/>
                  <a:pt x="4725293" y="1116212"/>
                </a:cubicBezTo>
                <a:cubicBezTo>
                  <a:pt x="4720332" y="1111251"/>
                  <a:pt x="4720332" y="1108770"/>
                  <a:pt x="4725293" y="1108770"/>
                </a:cubicBezTo>
                <a:close/>
                <a:moveTo>
                  <a:pt x="4461124" y="1108770"/>
                </a:moveTo>
                <a:cubicBezTo>
                  <a:pt x="4463604" y="1108770"/>
                  <a:pt x="4464844" y="1111251"/>
                  <a:pt x="4464844" y="1116212"/>
                </a:cubicBezTo>
                <a:cubicBezTo>
                  <a:pt x="4459883" y="1116212"/>
                  <a:pt x="4457403" y="1114971"/>
                  <a:pt x="4457403" y="1112491"/>
                </a:cubicBezTo>
                <a:cubicBezTo>
                  <a:pt x="4457403" y="1110010"/>
                  <a:pt x="4458643" y="1108770"/>
                  <a:pt x="4461124" y="1108770"/>
                </a:cubicBezTo>
                <a:close/>
                <a:moveTo>
                  <a:pt x="4100215" y="1108770"/>
                </a:moveTo>
                <a:cubicBezTo>
                  <a:pt x="4115098" y="1108770"/>
                  <a:pt x="4117578" y="1111251"/>
                  <a:pt x="4107656" y="1116212"/>
                </a:cubicBezTo>
                <a:cubicBezTo>
                  <a:pt x="4102695" y="1121173"/>
                  <a:pt x="4100215" y="1121173"/>
                  <a:pt x="4100215" y="1116212"/>
                </a:cubicBezTo>
                <a:cubicBezTo>
                  <a:pt x="4100215" y="1111251"/>
                  <a:pt x="4100215" y="1108770"/>
                  <a:pt x="4100215" y="1108770"/>
                </a:cubicBezTo>
                <a:close/>
                <a:moveTo>
                  <a:pt x="5696396" y="1105049"/>
                </a:moveTo>
                <a:cubicBezTo>
                  <a:pt x="5698877" y="1105049"/>
                  <a:pt x="5700117" y="1106290"/>
                  <a:pt x="5700117" y="1108770"/>
                </a:cubicBezTo>
                <a:cubicBezTo>
                  <a:pt x="5695156" y="1113731"/>
                  <a:pt x="5690195" y="1116212"/>
                  <a:pt x="5685234" y="1116212"/>
                </a:cubicBezTo>
                <a:cubicBezTo>
                  <a:pt x="5675313" y="1121173"/>
                  <a:pt x="5670351" y="1123653"/>
                  <a:pt x="5670351" y="1123653"/>
                </a:cubicBezTo>
                <a:cubicBezTo>
                  <a:pt x="5660430" y="1138536"/>
                  <a:pt x="5648027" y="1145977"/>
                  <a:pt x="5633144" y="1145977"/>
                </a:cubicBezTo>
                <a:lnTo>
                  <a:pt x="5633144" y="1138536"/>
                </a:lnTo>
                <a:cubicBezTo>
                  <a:pt x="5638106" y="1133575"/>
                  <a:pt x="5645547" y="1129854"/>
                  <a:pt x="5655469" y="1127374"/>
                </a:cubicBezTo>
                <a:cubicBezTo>
                  <a:pt x="5665390" y="1124893"/>
                  <a:pt x="5675313" y="1118692"/>
                  <a:pt x="5685234" y="1108770"/>
                </a:cubicBezTo>
                <a:cubicBezTo>
                  <a:pt x="5690195" y="1106290"/>
                  <a:pt x="5693916" y="1105049"/>
                  <a:pt x="5696396" y="1105049"/>
                </a:cubicBezTo>
                <a:close/>
                <a:moveTo>
                  <a:pt x="6801445" y="1101329"/>
                </a:moveTo>
                <a:lnTo>
                  <a:pt x="6808886" y="1101329"/>
                </a:lnTo>
                <a:cubicBezTo>
                  <a:pt x="6794003" y="1111251"/>
                  <a:pt x="6786562" y="1113731"/>
                  <a:pt x="6786562" y="1108770"/>
                </a:cubicBezTo>
                <a:cubicBezTo>
                  <a:pt x="6786562" y="1108770"/>
                  <a:pt x="6789042" y="1107530"/>
                  <a:pt x="6794003" y="1105049"/>
                </a:cubicBezTo>
                <a:cubicBezTo>
                  <a:pt x="6798965" y="1102569"/>
                  <a:pt x="6801445" y="1101329"/>
                  <a:pt x="6801445" y="1101329"/>
                </a:cubicBezTo>
                <a:close/>
                <a:moveTo>
                  <a:pt x="6373564" y="1101329"/>
                </a:moveTo>
                <a:cubicBezTo>
                  <a:pt x="6376044" y="1101329"/>
                  <a:pt x="6377285" y="1101329"/>
                  <a:pt x="6377285" y="1101329"/>
                </a:cubicBezTo>
                <a:cubicBezTo>
                  <a:pt x="6372324" y="1101329"/>
                  <a:pt x="6369844" y="1103809"/>
                  <a:pt x="6369844" y="1108770"/>
                </a:cubicBezTo>
                <a:cubicBezTo>
                  <a:pt x="6369844" y="1113731"/>
                  <a:pt x="6367363" y="1116212"/>
                  <a:pt x="6362402" y="1116212"/>
                </a:cubicBezTo>
                <a:lnTo>
                  <a:pt x="6362402" y="1108770"/>
                </a:lnTo>
                <a:cubicBezTo>
                  <a:pt x="6367363" y="1103809"/>
                  <a:pt x="6371084" y="1101329"/>
                  <a:pt x="6373564" y="1101329"/>
                </a:cubicBezTo>
                <a:close/>
                <a:moveTo>
                  <a:pt x="6012656" y="1101329"/>
                </a:moveTo>
                <a:cubicBezTo>
                  <a:pt x="6012656" y="1101329"/>
                  <a:pt x="6015136" y="1101329"/>
                  <a:pt x="6020097" y="1101329"/>
                </a:cubicBezTo>
                <a:cubicBezTo>
                  <a:pt x="6015136" y="1106290"/>
                  <a:pt x="6012656" y="1108770"/>
                  <a:pt x="6012656" y="1108770"/>
                </a:cubicBezTo>
                <a:close/>
                <a:moveTo>
                  <a:pt x="5194101" y="1101329"/>
                </a:moveTo>
                <a:cubicBezTo>
                  <a:pt x="5204023" y="1106290"/>
                  <a:pt x="5204023" y="1108770"/>
                  <a:pt x="5194101" y="1108770"/>
                </a:cubicBezTo>
                <a:cubicBezTo>
                  <a:pt x="5194101" y="1108770"/>
                  <a:pt x="5194101" y="1106290"/>
                  <a:pt x="5194101" y="1101329"/>
                </a:cubicBezTo>
                <a:close/>
                <a:moveTo>
                  <a:pt x="4755058" y="1101329"/>
                </a:moveTo>
                <a:lnTo>
                  <a:pt x="4762500" y="1101329"/>
                </a:lnTo>
                <a:cubicBezTo>
                  <a:pt x="4762500" y="1101329"/>
                  <a:pt x="4761259" y="1102569"/>
                  <a:pt x="4758779" y="1105049"/>
                </a:cubicBezTo>
                <a:cubicBezTo>
                  <a:pt x="4756299" y="1107530"/>
                  <a:pt x="4752578" y="1108770"/>
                  <a:pt x="4747617" y="1108770"/>
                </a:cubicBezTo>
                <a:cubicBezTo>
                  <a:pt x="4752578" y="1103809"/>
                  <a:pt x="4755058" y="1101329"/>
                  <a:pt x="4755058" y="1101329"/>
                </a:cubicBezTo>
                <a:close/>
                <a:moveTo>
                  <a:pt x="4621113" y="1101329"/>
                </a:moveTo>
                <a:cubicBezTo>
                  <a:pt x="4626074" y="1101329"/>
                  <a:pt x="4628554" y="1103809"/>
                  <a:pt x="4628554" y="1108770"/>
                </a:cubicBezTo>
                <a:lnTo>
                  <a:pt x="4613672" y="1108770"/>
                </a:lnTo>
                <a:cubicBezTo>
                  <a:pt x="4613672" y="1103809"/>
                  <a:pt x="4616152" y="1101329"/>
                  <a:pt x="4621113" y="1101329"/>
                </a:cubicBezTo>
                <a:close/>
                <a:moveTo>
                  <a:pt x="3787676" y="1101329"/>
                </a:moveTo>
                <a:cubicBezTo>
                  <a:pt x="3787676" y="1101329"/>
                  <a:pt x="3788916" y="1102569"/>
                  <a:pt x="3791396" y="1105049"/>
                </a:cubicBezTo>
                <a:cubicBezTo>
                  <a:pt x="3793877" y="1107530"/>
                  <a:pt x="3795117" y="1108770"/>
                  <a:pt x="3795117" y="1108770"/>
                </a:cubicBezTo>
                <a:cubicBezTo>
                  <a:pt x="3795117" y="1108770"/>
                  <a:pt x="3792637" y="1108770"/>
                  <a:pt x="3787676" y="1108770"/>
                </a:cubicBezTo>
                <a:cubicBezTo>
                  <a:pt x="3782715" y="1108770"/>
                  <a:pt x="3780234" y="1108770"/>
                  <a:pt x="3780234" y="1108770"/>
                </a:cubicBezTo>
                <a:cubicBezTo>
                  <a:pt x="3780234" y="1103809"/>
                  <a:pt x="3782715" y="1101329"/>
                  <a:pt x="3787676" y="1101329"/>
                </a:cubicBezTo>
                <a:close/>
                <a:moveTo>
                  <a:pt x="5175498" y="1097608"/>
                </a:moveTo>
                <a:cubicBezTo>
                  <a:pt x="5177978" y="1097608"/>
                  <a:pt x="5179219" y="1098848"/>
                  <a:pt x="5179219" y="1101329"/>
                </a:cubicBezTo>
                <a:cubicBezTo>
                  <a:pt x="5179219" y="1101329"/>
                  <a:pt x="5176738" y="1101329"/>
                  <a:pt x="5171777" y="1101329"/>
                </a:cubicBezTo>
                <a:lnTo>
                  <a:pt x="5164336" y="1101329"/>
                </a:lnTo>
                <a:cubicBezTo>
                  <a:pt x="5169296" y="1098848"/>
                  <a:pt x="5173017" y="1097608"/>
                  <a:pt x="5175498" y="1097608"/>
                </a:cubicBezTo>
                <a:close/>
                <a:moveTo>
                  <a:pt x="4726223" y="1096678"/>
                </a:moveTo>
                <a:cubicBezTo>
                  <a:pt x="4726844" y="1096058"/>
                  <a:pt x="4727773" y="1096368"/>
                  <a:pt x="4729013" y="1097608"/>
                </a:cubicBezTo>
                <a:cubicBezTo>
                  <a:pt x="4731494" y="1100088"/>
                  <a:pt x="4732734" y="1101329"/>
                  <a:pt x="4732734" y="1101329"/>
                </a:cubicBezTo>
                <a:cubicBezTo>
                  <a:pt x="4727773" y="1106290"/>
                  <a:pt x="4725293" y="1106290"/>
                  <a:pt x="4725293" y="1101329"/>
                </a:cubicBezTo>
                <a:cubicBezTo>
                  <a:pt x="4725293" y="1098848"/>
                  <a:pt x="4725604" y="1097298"/>
                  <a:pt x="4726223" y="1096678"/>
                </a:cubicBezTo>
                <a:close/>
                <a:moveTo>
                  <a:pt x="6734472" y="1093887"/>
                </a:moveTo>
                <a:lnTo>
                  <a:pt x="6727031" y="1101329"/>
                </a:lnTo>
                <a:lnTo>
                  <a:pt x="6719589" y="1101329"/>
                </a:lnTo>
                <a:cubicBezTo>
                  <a:pt x="6719589" y="1101329"/>
                  <a:pt x="6722069" y="1100088"/>
                  <a:pt x="6727031" y="1097608"/>
                </a:cubicBezTo>
                <a:cubicBezTo>
                  <a:pt x="6731992" y="1095128"/>
                  <a:pt x="6734472" y="1093887"/>
                  <a:pt x="6734472" y="1093887"/>
                </a:cubicBezTo>
                <a:close/>
                <a:moveTo>
                  <a:pt x="5986611" y="1093887"/>
                </a:moveTo>
                <a:cubicBezTo>
                  <a:pt x="5989091" y="1093887"/>
                  <a:pt x="5990332" y="1095128"/>
                  <a:pt x="5990332" y="1097608"/>
                </a:cubicBezTo>
                <a:cubicBezTo>
                  <a:pt x="5990332" y="1100088"/>
                  <a:pt x="5987852" y="1101329"/>
                  <a:pt x="5982890" y="1101329"/>
                </a:cubicBezTo>
                <a:cubicBezTo>
                  <a:pt x="5982890" y="1096368"/>
                  <a:pt x="5984131" y="1093887"/>
                  <a:pt x="5986611" y="1093887"/>
                </a:cubicBezTo>
                <a:close/>
                <a:moveTo>
                  <a:pt x="5834062" y="1093887"/>
                </a:moveTo>
                <a:lnTo>
                  <a:pt x="5826621" y="1108770"/>
                </a:lnTo>
                <a:cubicBezTo>
                  <a:pt x="5821660" y="1108770"/>
                  <a:pt x="5819179" y="1107530"/>
                  <a:pt x="5819179" y="1105049"/>
                </a:cubicBezTo>
                <a:cubicBezTo>
                  <a:pt x="5819179" y="1102569"/>
                  <a:pt x="5820420" y="1100088"/>
                  <a:pt x="5822900" y="1097608"/>
                </a:cubicBezTo>
                <a:cubicBezTo>
                  <a:pt x="5825380" y="1095128"/>
                  <a:pt x="5829101" y="1093887"/>
                  <a:pt x="5834062" y="1093887"/>
                </a:cubicBezTo>
                <a:close/>
                <a:moveTo>
                  <a:pt x="5566172" y="1093887"/>
                </a:moveTo>
                <a:cubicBezTo>
                  <a:pt x="5571133" y="1093887"/>
                  <a:pt x="5573613" y="1096368"/>
                  <a:pt x="5573613" y="1101329"/>
                </a:cubicBezTo>
                <a:lnTo>
                  <a:pt x="5570424" y="1110896"/>
                </a:lnTo>
                <a:close/>
                <a:moveTo>
                  <a:pt x="5212705" y="1093887"/>
                </a:moveTo>
                <a:cubicBezTo>
                  <a:pt x="5215185" y="1093887"/>
                  <a:pt x="5216426" y="1095128"/>
                  <a:pt x="5216426" y="1097608"/>
                </a:cubicBezTo>
                <a:cubicBezTo>
                  <a:pt x="5216426" y="1100088"/>
                  <a:pt x="5213945" y="1101329"/>
                  <a:pt x="5208984" y="1101329"/>
                </a:cubicBezTo>
                <a:cubicBezTo>
                  <a:pt x="5208984" y="1096368"/>
                  <a:pt x="5210225" y="1093887"/>
                  <a:pt x="5212705" y="1093887"/>
                </a:cubicBezTo>
                <a:close/>
                <a:moveTo>
                  <a:pt x="5097364" y="1093887"/>
                </a:moveTo>
                <a:cubicBezTo>
                  <a:pt x="5092402" y="1093887"/>
                  <a:pt x="5089922" y="1096368"/>
                  <a:pt x="5089922" y="1101329"/>
                </a:cubicBezTo>
                <a:cubicBezTo>
                  <a:pt x="5089922" y="1106290"/>
                  <a:pt x="5092402" y="1108770"/>
                  <a:pt x="5097364" y="1108770"/>
                </a:cubicBezTo>
                <a:cubicBezTo>
                  <a:pt x="5102325" y="1108770"/>
                  <a:pt x="5106046" y="1106290"/>
                  <a:pt x="5108526" y="1101329"/>
                </a:cubicBezTo>
                <a:cubicBezTo>
                  <a:pt x="5111006" y="1096368"/>
                  <a:pt x="5111006" y="1093887"/>
                  <a:pt x="5108526" y="1093887"/>
                </a:cubicBezTo>
                <a:cubicBezTo>
                  <a:pt x="5106046" y="1093887"/>
                  <a:pt x="5102325" y="1093887"/>
                  <a:pt x="5097364" y="1093887"/>
                </a:cubicBezTo>
                <a:close/>
                <a:moveTo>
                  <a:pt x="4263926" y="1093887"/>
                </a:moveTo>
                <a:cubicBezTo>
                  <a:pt x="4263926" y="1093887"/>
                  <a:pt x="4266407" y="1096368"/>
                  <a:pt x="4271368" y="1101329"/>
                </a:cubicBezTo>
                <a:cubicBezTo>
                  <a:pt x="4271368" y="1101329"/>
                  <a:pt x="4270127" y="1101329"/>
                  <a:pt x="4267647" y="1101329"/>
                </a:cubicBezTo>
                <a:cubicBezTo>
                  <a:pt x="4265167" y="1101329"/>
                  <a:pt x="4263926" y="1101329"/>
                  <a:pt x="4263926" y="1101329"/>
                </a:cubicBezTo>
                <a:cubicBezTo>
                  <a:pt x="4258965" y="1101329"/>
                  <a:pt x="4258965" y="1098848"/>
                  <a:pt x="4263926" y="1093887"/>
                </a:cubicBezTo>
                <a:close/>
                <a:moveTo>
                  <a:pt x="3921621" y="1093887"/>
                </a:moveTo>
                <a:cubicBezTo>
                  <a:pt x="3921621" y="1093887"/>
                  <a:pt x="3924101" y="1093887"/>
                  <a:pt x="3929063" y="1093887"/>
                </a:cubicBezTo>
                <a:cubicBezTo>
                  <a:pt x="3929063" y="1098848"/>
                  <a:pt x="3926582" y="1101329"/>
                  <a:pt x="3921621" y="1101329"/>
                </a:cubicBezTo>
                <a:close/>
                <a:moveTo>
                  <a:pt x="6831211" y="1086446"/>
                </a:moveTo>
                <a:cubicBezTo>
                  <a:pt x="6831211" y="1086446"/>
                  <a:pt x="6833691" y="1086446"/>
                  <a:pt x="6838652" y="1086446"/>
                </a:cubicBezTo>
                <a:cubicBezTo>
                  <a:pt x="6838652" y="1091407"/>
                  <a:pt x="6836172" y="1093887"/>
                  <a:pt x="6831211" y="1093887"/>
                </a:cubicBezTo>
                <a:close/>
                <a:moveTo>
                  <a:pt x="6749355" y="1086446"/>
                </a:moveTo>
                <a:lnTo>
                  <a:pt x="6749355" y="1093887"/>
                </a:lnTo>
                <a:cubicBezTo>
                  <a:pt x="6749355" y="1093887"/>
                  <a:pt x="6746875" y="1093887"/>
                  <a:pt x="6741913" y="1093887"/>
                </a:cubicBezTo>
                <a:cubicBezTo>
                  <a:pt x="6741913" y="1088926"/>
                  <a:pt x="6744393" y="1086446"/>
                  <a:pt x="6749355" y="1086446"/>
                </a:cubicBezTo>
                <a:close/>
                <a:moveTo>
                  <a:pt x="6369844" y="1086446"/>
                </a:moveTo>
                <a:lnTo>
                  <a:pt x="6362402" y="1093887"/>
                </a:lnTo>
                <a:lnTo>
                  <a:pt x="6347519" y="1093887"/>
                </a:lnTo>
                <a:cubicBezTo>
                  <a:pt x="6347519" y="1093887"/>
                  <a:pt x="6351240" y="1092647"/>
                  <a:pt x="6358681" y="1090167"/>
                </a:cubicBezTo>
                <a:cubicBezTo>
                  <a:pt x="6366123" y="1087686"/>
                  <a:pt x="6369844" y="1086446"/>
                  <a:pt x="6369844" y="1086446"/>
                </a:cubicBezTo>
                <a:close/>
                <a:moveTo>
                  <a:pt x="5923359" y="1086446"/>
                </a:moveTo>
                <a:cubicBezTo>
                  <a:pt x="5923359" y="1086446"/>
                  <a:pt x="5925839" y="1086446"/>
                  <a:pt x="5930801" y="1086446"/>
                </a:cubicBezTo>
                <a:cubicBezTo>
                  <a:pt x="5925839" y="1091407"/>
                  <a:pt x="5923359" y="1093887"/>
                  <a:pt x="5923359" y="1093887"/>
                </a:cubicBezTo>
                <a:close/>
                <a:moveTo>
                  <a:pt x="5796855" y="1086446"/>
                </a:moveTo>
                <a:cubicBezTo>
                  <a:pt x="5796855" y="1086446"/>
                  <a:pt x="5799335" y="1086446"/>
                  <a:pt x="5804297" y="1086446"/>
                </a:cubicBezTo>
                <a:cubicBezTo>
                  <a:pt x="5799335" y="1091407"/>
                  <a:pt x="5796855" y="1093887"/>
                  <a:pt x="5796855" y="1093887"/>
                </a:cubicBezTo>
                <a:close/>
                <a:moveTo>
                  <a:pt x="5357812" y="1086446"/>
                </a:moveTo>
                <a:lnTo>
                  <a:pt x="5365254" y="1086446"/>
                </a:lnTo>
                <a:cubicBezTo>
                  <a:pt x="5365254" y="1086446"/>
                  <a:pt x="5365254" y="1088926"/>
                  <a:pt x="5365254" y="1093887"/>
                </a:cubicBezTo>
                <a:close/>
                <a:moveTo>
                  <a:pt x="5290840" y="1086446"/>
                </a:moveTo>
                <a:lnTo>
                  <a:pt x="5298281" y="1086446"/>
                </a:lnTo>
                <a:cubicBezTo>
                  <a:pt x="5303242" y="1086446"/>
                  <a:pt x="5305722" y="1087686"/>
                  <a:pt x="5305722" y="1090167"/>
                </a:cubicBezTo>
                <a:cubicBezTo>
                  <a:pt x="5305722" y="1092647"/>
                  <a:pt x="5305722" y="1096368"/>
                  <a:pt x="5305722" y="1101329"/>
                </a:cubicBezTo>
                <a:cubicBezTo>
                  <a:pt x="5305722" y="1106290"/>
                  <a:pt x="5303242" y="1108770"/>
                  <a:pt x="5298281" y="1108770"/>
                </a:cubicBezTo>
                <a:lnTo>
                  <a:pt x="5290840" y="1108770"/>
                </a:lnTo>
                <a:cubicBezTo>
                  <a:pt x="5290840" y="1108770"/>
                  <a:pt x="5290840" y="1113731"/>
                  <a:pt x="5290840" y="1123653"/>
                </a:cubicBezTo>
                <a:lnTo>
                  <a:pt x="5283398" y="1131094"/>
                </a:lnTo>
                <a:lnTo>
                  <a:pt x="5283398" y="1123653"/>
                </a:lnTo>
                <a:cubicBezTo>
                  <a:pt x="5283398" y="1113731"/>
                  <a:pt x="5280918" y="1111251"/>
                  <a:pt x="5275957" y="1116212"/>
                </a:cubicBezTo>
                <a:cubicBezTo>
                  <a:pt x="5270995" y="1116212"/>
                  <a:pt x="5270995" y="1118692"/>
                  <a:pt x="5275957" y="1123653"/>
                </a:cubicBezTo>
                <a:lnTo>
                  <a:pt x="5268515" y="1123653"/>
                </a:lnTo>
                <a:cubicBezTo>
                  <a:pt x="5263554" y="1123653"/>
                  <a:pt x="5261074" y="1123653"/>
                  <a:pt x="5261074" y="1123653"/>
                </a:cubicBezTo>
                <a:cubicBezTo>
                  <a:pt x="5261074" y="1123653"/>
                  <a:pt x="5261074" y="1121173"/>
                  <a:pt x="5261074" y="1116212"/>
                </a:cubicBezTo>
                <a:cubicBezTo>
                  <a:pt x="5261074" y="1111251"/>
                  <a:pt x="5262315" y="1107530"/>
                  <a:pt x="5264795" y="1105049"/>
                </a:cubicBezTo>
                <a:cubicBezTo>
                  <a:pt x="5267275" y="1102569"/>
                  <a:pt x="5270995" y="1098848"/>
                  <a:pt x="5275957" y="1093887"/>
                </a:cubicBezTo>
                <a:close/>
                <a:moveTo>
                  <a:pt x="4531816" y="1086446"/>
                </a:moveTo>
                <a:lnTo>
                  <a:pt x="4531816" y="1093887"/>
                </a:lnTo>
                <a:lnTo>
                  <a:pt x="4516934" y="1093887"/>
                </a:lnTo>
                <a:cubicBezTo>
                  <a:pt x="4516934" y="1088926"/>
                  <a:pt x="4521895" y="1086446"/>
                  <a:pt x="4531816" y="1086446"/>
                </a:cubicBezTo>
                <a:close/>
                <a:moveTo>
                  <a:pt x="4472286" y="1086446"/>
                </a:moveTo>
                <a:cubicBezTo>
                  <a:pt x="4477247" y="1086446"/>
                  <a:pt x="4480967" y="1086446"/>
                  <a:pt x="4483448" y="1086446"/>
                </a:cubicBezTo>
                <a:cubicBezTo>
                  <a:pt x="4485928" y="1086446"/>
                  <a:pt x="4487169" y="1086446"/>
                  <a:pt x="4487169" y="1086446"/>
                </a:cubicBezTo>
                <a:lnTo>
                  <a:pt x="4502051" y="1086446"/>
                </a:lnTo>
                <a:cubicBezTo>
                  <a:pt x="4497090" y="1086446"/>
                  <a:pt x="4497090" y="1091407"/>
                  <a:pt x="4502051" y="1101329"/>
                </a:cubicBezTo>
                <a:cubicBezTo>
                  <a:pt x="4502051" y="1101329"/>
                  <a:pt x="4499571" y="1101329"/>
                  <a:pt x="4494610" y="1101329"/>
                </a:cubicBezTo>
                <a:cubicBezTo>
                  <a:pt x="4489649" y="1101329"/>
                  <a:pt x="4487169" y="1103809"/>
                  <a:pt x="4487169" y="1108770"/>
                </a:cubicBezTo>
                <a:lnTo>
                  <a:pt x="4479727" y="1116212"/>
                </a:lnTo>
                <a:cubicBezTo>
                  <a:pt x="4479727" y="1116212"/>
                  <a:pt x="4479727" y="1113731"/>
                  <a:pt x="4479727" y="1108770"/>
                </a:cubicBezTo>
                <a:cubicBezTo>
                  <a:pt x="4479727" y="1103809"/>
                  <a:pt x="4477247" y="1102569"/>
                  <a:pt x="4472286" y="1105049"/>
                </a:cubicBezTo>
                <a:cubicBezTo>
                  <a:pt x="4467325" y="1107530"/>
                  <a:pt x="4463604" y="1106290"/>
                  <a:pt x="4461124" y="1101329"/>
                </a:cubicBezTo>
                <a:cubicBezTo>
                  <a:pt x="4458643" y="1096368"/>
                  <a:pt x="4458643" y="1092647"/>
                  <a:pt x="4461124" y="1090167"/>
                </a:cubicBezTo>
                <a:cubicBezTo>
                  <a:pt x="4463604" y="1087686"/>
                  <a:pt x="4467325" y="1086446"/>
                  <a:pt x="4472286" y="1086446"/>
                </a:cubicBezTo>
                <a:close/>
                <a:moveTo>
                  <a:pt x="4345781" y="1086446"/>
                </a:moveTo>
                <a:lnTo>
                  <a:pt x="4353223" y="1086446"/>
                </a:lnTo>
                <a:lnTo>
                  <a:pt x="4345781" y="1093887"/>
                </a:lnTo>
                <a:close/>
                <a:moveTo>
                  <a:pt x="4987095" y="1084417"/>
                </a:moveTo>
                <a:lnTo>
                  <a:pt x="4987603" y="1086446"/>
                </a:lnTo>
                <a:cubicBezTo>
                  <a:pt x="4986362" y="1086446"/>
                  <a:pt x="4985742" y="1086446"/>
                  <a:pt x="4985742" y="1086446"/>
                </a:cubicBezTo>
                <a:close/>
                <a:moveTo>
                  <a:pt x="6273105" y="1079005"/>
                </a:moveTo>
                <a:cubicBezTo>
                  <a:pt x="6278067" y="1079005"/>
                  <a:pt x="6280547" y="1079005"/>
                  <a:pt x="6280547" y="1079005"/>
                </a:cubicBezTo>
                <a:cubicBezTo>
                  <a:pt x="6275585" y="1083966"/>
                  <a:pt x="6273105" y="1088926"/>
                  <a:pt x="6273105" y="1093887"/>
                </a:cubicBezTo>
                <a:cubicBezTo>
                  <a:pt x="6273105" y="1093887"/>
                  <a:pt x="6270625" y="1093887"/>
                  <a:pt x="6265664" y="1093887"/>
                </a:cubicBezTo>
                <a:lnTo>
                  <a:pt x="6258222" y="1101329"/>
                </a:lnTo>
                <a:lnTo>
                  <a:pt x="6243340" y="1101329"/>
                </a:lnTo>
                <a:cubicBezTo>
                  <a:pt x="6238378" y="1096368"/>
                  <a:pt x="6240860" y="1093887"/>
                  <a:pt x="6250781" y="1093887"/>
                </a:cubicBezTo>
                <a:cubicBezTo>
                  <a:pt x="6255742" y="1093887"/>
                  <a:pt x="6259463" y="1091407"/>
                  <a:pt x="6261943" y="1086446"/>
                </a:cubicBezTo>
                <a:cubicBezTo>
                  <a:pt x="6264423" y="1081485"/>
                  <a:pt x="6268144" y="1079005"/>
                  <a:pt x="6273105" y="1079005"/>
                </a:cubicBezTo>
                <a:close/>
                <a:moveTo>
                  <a:pt x="5863828" y="1079005"/>
                </a:moveTo>
                <a:lnTo>
                  <a:pt x="5871269" y="1079005"/>
                </a:lnTo>
                <a:cubicBezTo>
                  <a:pt x="5871269" y="1083966"/>
                  <a:pt x="5868789" y="1086446"/>
                  <a:pt x="5863828" y="1086446"/>
                </a:cubicBezTo>
                <a:lnTo>
                  <a:pt x="5856386" y="1086446"/>
                </a:lnTo>
                <a:cubicBezTo>
                  <a:pt x="5856386" y="1086446"/>
                  <a:pt x="5857627" y="1085206"/>
                  <a:pt x="5860107" y="1082725"/>
                </a:cubicBezTo>
                <a:cubicBezTo>
                  <a:pt x="5862587" y="1080245"/>
                  <a:pt x="5863828" y="1079005"/>
                  <a:pt x="5863828" y="1079005"/>
                </a:cubicBezTo>
                <a:close/>
                <a:moveTo>
                  <a:pt x="5744765" y="1079005"/>
                </a:moveTo>
                <a:lnTo>
                  <a:pt x="5744765" y="1086446"/>
                </a:lnTo>
                <a:lnTo>
                  <a:pt x="5737324" y="1086446"/>
                </a:lnTo>
                <a:cubicBezTo>
                  <a:pt x="5737324" y="1081485"/>
                  <a:pt x="5739804" y="1079005"/>
                  <a:pt x="5744765" y="1079005"/>
                </a:cubicBezTo>
                <a:close/>
                <a:moveTo>
                  <a:pt x="5640586" y="1079005"/>
                </a:moveTo>
                <a:lnTo>
                  <a:pt x="5655469" y="1079005"/>
                </a:lnTo>
                <a:cubicBezTo>
                  <a:pt x="5655469" y="1083966"/>
                  <a:pt x="5655469" y="1086446"/>
                  <a:pt x="5655469" y="1086446"/>
                </a:cubicBezTo>
                <a:lnTo>
                  <a:pt x="5648027" y="1093887"/>
                </a:lnTo>
                <a:lnTo>
                  <a:pt x="5633144" y="1093887"/>
                </a:lnTo>
                <a:lnTo>
                  <a:pt x="5618261" y="1101329"/>
                </a:lnTo>
                <a:cubicBezTo>
                  <a:pt x="5608340" y="1101329"/>
                  <a:pt x="5600899" y="1103809"/>
                  <a:pt x="5595937" y="1108770"/>
                </a:cubicBezTo>
                <a:lnTo>
                  <a:pt x="5588496" y="1116211"/>
                </a:lnTo>
                <a:lnTo>
                  <a:pt x="5588496" y="1116211"/>
                </a:lnTo>
                <a:lnTo>
                  <a:pt x="5595937" y="1101329"/>
                </a:lnTo>
                <a:cubicBezTo>
                  <a:pt x="5595937" y="1101329"/>
                  <a:pt x="5597178" y="1101329"/>
                  <a:pt x="5599658" y="1101329"/>
                </a:cubicBezTo>
                <a:cubicBezTo>
                  <a:pt x="5602138" y="1101329"/>
                  <a:pt x="5603379" y="1098848"/>
                  <a:pt x="5603379" y="1093887"/>
                </a:cubicBezTo>
                <a:cubicBezTo>
                  <a:pt x="5608340" y="1093887"/>
                  <a:pt x="5612061" y="1093887"/>
                  <a:pt x="5614541" y="1093887"/>
                </a:cubicBezTo>
                <a:cubicBezTo>
                  <a:pt x="5617021" y="1093887"/>
                  <a:pt x="5620742" y="1091407"/>
                  <a:pt x="5625703" y="1086446"/>
                </a:cubicBezTo>
                <a:close/>
                <a:moveTo>
                  <a:pt x="5238750" y="1079005"/>
                </a:moveTo>
                <a:cubicBezTo>
                  <a:pt x="5238750" y="1079005"/>
                  <a:pt x="5239990" y="1079005"/>
                  <a:pt x="5242470" y="1079005"/>
                </a:cubicBezTo>
                <a:cubicBezTo>
                  <a:pt x="5244951" y="1079005"/>
                  <a:pt x="5246191" y="1081485"/>
                  <a:pt x="5246191" y="1086446"/>
                </a:cubicBezTo>
                <a:cubicBezTo>
                  <a:pt x="5246191" y="1086446"/>
                  <a:pt x="5243711" y="1086446"/>
                  <a:pt x="5238750" y="1086446"/>
                </a:cubicBezTo>
                <a:cubicBezTo>
                  <a:pt x="5233788" y="1086446"/>
                  <a:pt x="5231308" y="1086446"/>
                  <a:pt x="5231308" y="1086446"/>
                </a:cubicBezTo>
                <a:cubicBezTo>
                  <a:pt x="5231308" y="1086446"/>
                  <a:pt x="5233788" y="1083966"/>
                  <a:pt x="5238750" y="1079005"/>
                </a:cubicBezTo>
                <a:close/>
                <a:moveTo>
                  <a:pt x="5186660" y="1079005"/>
                </a:moveTo>
                <a:lnTo>
                  <a:pt x="5194101" y="1079005"/>
                </a:lnTo>
                <a:cubicBezTo>
                  <a:pt x="5189140" y="1079005"/>
                  <a:pt x="5186660" y="1080245"/>
                  <a:pt x="5186660" y="1082725"/>
                </a:cubicBezTo>
                <a:close/>
                <a:moveTo>
                  <a:pt x="4985742" y="1079005"/>
                </a:moveTo>
                <a:cubicBezTo>
                  <a:pt x="4988223" y="1079005"/>
                  <a:pt x="4989463" y="1079625"/>
                  <a:pt x="4989463" y="1080865"/>
                </a:cubicBezTo>
                <a:lnTo>
                  <a:pt x="4987095" y="1084417"/>
                </a:lnTo>
                <a:close/>
                <a:moveTo>
                  <a:pt x="4874121" y="1079005"/>
                </a:moveTo>
                <a:cubicBezTo>
                  <a:pt x="4874121" y="1079005"/>
                  <a:pt x="4876601" y="1079005"/>
                  <a:pt x="4881563" y="1079005"/>
                </a:cubicBezTo>
                <a:cubicBezTo>
                  <a:pt x="4881563" y="1083966"/>
                  <a:pt x="4879083" y="1086446"/>
                  <a:pt x="4874121" y="1086446"/>
                </a:cubicBezTo>
                <a:cubicBezTo>
                  <a:pt x="4874121" y="1086446"/>
                  <a:pt x="4874121" y="1083966"/>
                  <a:pt x="4874121" y="1079005"/>
                </a:cubicBezTo>
                <a:close/>
                <a:moveTo>
                  <a:pt x="4435078" y="1079005"/>
                </a:moveTo>
                <a:cubicBezTo>
                  <a:pt x="4440039" y="1079005"/>
                  <a:pt x="4442520" y="1079005"/>
                  <a:pt x="4442520" y="1079005"/>
                </a:cubicBezTo>
                <a:lnTo>
                  <a:pt x="4449961" y="1079005"/>
                </a:lnTo>
                <a:cubicBezTo>
                  <a:pt x="4449961" y="1079005"/>
                  <a:pt x="4451201" y="1080245"/>
                  <a:pt x="4453682" y="1082725"/>
                </a:cubicBezTo>
                <a:cubicBezTo>
                  <a:pt x="4456163" y="1085206"/>
                  <a:pt x="4456163" y="1087686"/>
                  <a:pt x="4453682" y="1090167"/>
                </a:cubicBezTo>
                <a:cubicBezTo>
                  <a:pt x="4451201" y="1092647"/>
                  <a:pt x="4451201" y="1095128"/>
                  <a:pt x="4453682" y="1097608"/>
                </a:cubicBezTo>
                <a:cubicBezTo>
                  <a:pt x="4456163" y="1100088"/>
                  <a:pt x="4457403" y="1103809"/>
                  <a:pt x="4457403" y="1108770"/>
                </a:cubicBezTo>
                <a:cubicBezTo>
                  <a:pt x="4457403" y="1113731"/>
                  <a:pt x="4454923" y="1116212"/>
                  <a:pt x="4449961" y="1116212"/>
                </a:cubicBezTo>
                <a:cubicBezTo>
                  <a:pt x="4440039" y="1116212"/>
                  <a:pt x="4435078" y="1118692"/>
                  <a:pt x="4435078" y="1123653"/>
                </a:cubicBezTo>
                <a:cubicBezTo>
                  <a:pt x="4430117" y="1123653"/>
                  <a:pt x="4427637" y="1123653"/>
                  <a:pt x="4427637" y="1123653"/>
                </a:cubicBezTo>
                <a:lnTo>
                  <a:pt x="4427637" y="1131094"/>
                </a:lnTo>
                <a:cubicBezTo>
                  <a:pt x="4427637" y="1136055"/>
                  <a:pt x="4425156" y="1138536"/>
                  <a:pt x="4420195" y="1138536"/>
                </a:cubicBezTo>
                <a:cubicBezTo>
                  <a:pt x="4415234" y="1138536"/>
                  <a:pt x="4410274" y="1136055"/>
                  <a:pt x="4405313" y="1131094"/>
                </a:cubicBezTo>
                <a:lnTo>
                  <a:pt x="4397871" y="1138536"/>
                </a:lnTo>
                <a:cubicBezTo>
                  <a:pt x="4397871" y="1141016"/>
                  <a:pt x="4397871" y="1143187"/>
                  <a:pt x="4397871" y="1145047"/>
                </a:cubicBezTo>
                <a:lnTo>
                  <a:pt x="4397871" y="1145977"/>
                </a:lnTo>
                <a:cubicBezTo>
                  <a:pt x="4397871" y="1141016"/>
                  <a:pt x="4395391" y="1141016"/>
                  <a:pt x="4390430" y="1145977"/>
                </a:cubicBezTo>
                <a:lnTo>
                  <a:pt x="4390430" y="1138536"/>
                </a:lnTo>
                <a:cubicBezTo>
                  <a:pt x="4390430" y="1138536"/>
                  <a:pt x="4387949" y="1136055"/>
                  <a:pt x="4382988" y="1131094"/>
                </a:cubicBezTo>
                <a:lnTo>
                  <a:pt x="4375547" y="1138536"/>
                </a:lnTo>
                <a:cubicBezTo>
                  <a:pt x="4370586" y="1138536"/>
                  <a:pt x="4368106" y="1138536"/>
                  <a:pt x="4368106" y="1138536"/>
                </a:cubicBezTo>
                <a:cubicBezTo>
                  <a:pt x="4363144" y="1138536"/>
                  <a:pt x="4360664" y="1139776"/>
                  <a:pt x="4360664" y="1142256"/>
                </a:cubicBezTo>
                <a:cubicBezTo>
                  <a:pt x="4360664" y="1144737"/>
                  <a:pt x="4360664" y="1147217"/>
                  <a:pt x="4360664" y="1149698"/>
                </a:cubicBezTo>
                <a:cubicBezTo>
                  <a:pt x="4360664" y="1152178"/>
                  <a:pt x="4360664" y="1155899"/>
                  <a:pt x="4360664" y="1160860"/>
                </a:cubicBezTo>
                <a:lnTo>
                  <a:pt x="4353223" y="1160860"/>
                </a:lnTo>
                <a:cubicBezTo>
                  <a:pt x="4353223" y="1155899"/>
                  <a:pt x="4350742" y="1153419"/>
                  <a:pt x="4345781" y="1153419"/>
                </a:cubicBezTo>
                <a:cubicBezTo>
                  <a:pt x="4340820" y="1153419"/>
                  <a:pt x="4338340" y="1155899"/>
                  <a:pt x="4338340" y="1160860"/>
                </a:cubicBezTo>
                <a:cubicBezTo>
                  <a:pt x="4338340" y="1165821"/>
                  <a:pt x="4337100" y="1170782"/>
                  <a:pt x="4334619" y="1175743"/>
                </a:cubicBezTo>
                <a:cubicBezTo>
                  <a:pt x="4332139" y="1180704"/>
                  <a:pt x="4328418" y="1180704"/>
                  <a:pt x="4323457" y="1175743"/>
                </a:cubicBezTo>
                <a:lnTo>
                  <a:pt x="4316016" y="1183184"/>
                </a:lnTo>
                <a:lnTo>
                  <a:pt x="4301133" y="1175743"/>
                </a:lnTo>
                <a:cubicBezTo>
                  <a:pt x="4301133" y="1175743"/>
                  <a:pt x="4301133" y="1174502"/>
                  <a:pt x="4301133" y="1172022"/>
                </a:cubicBezTo>
                <a:cubicBezTo>
                  <a:pt x="4301133" y="1169542"/>
                  <a:pt x="4298652" y="1163340"/>
                  <a:pt x="4293691" y="1153419"/>
                </a:cubicBezTo>
                <a:lnTo>
                  <a:pt x="4286251" y="1145977"/>
                </a:lnTo>
                <a:lnTo>
                  <a:pt x="4293691" y="1138536"/>
                </a:lnTo>
                <a:lnTo>
                  <a:pt x="4301133" y="1131094"/>
                </a:lnTo>
                <a:cubicBezTo>
                  <a:pt x="4301133" y="1136055"/>
                  <a:pt x="4306094" y="1138536"/>
                  <a:pt x="4316016" y="1138536"/>
                </a:cubicBezTo>
                <a:lnTo>
                  <a:pt x="4338340" y="1138536"/>
                </a:lnTo>
                <a:cubicBezTo>
                  <a:pt x="4338340" y="1133575"/>
                  <a:pt x="4340820" y="1131094"/>
                  <a:pt x="4345781" y="1131094"/>
                </a:cubicBezTo>
                <a:cubicBezTo>
                  <a:pt x="4350742" y="1136055"/>
                  <a:pt x="4350742" y="1138536"/>
                  <a:pt x="4345781" y="1138536"/>
                </a:cubicBezTo>
                <a:lnTo>
                  <a:pt x="4353223" y="1138536"/>
                </a:lnTo>
                <a:cubicBezTo>
                  <a:pt x="4363144" y="1133575"/>
                  <a:pt x="4365625" y="1131094"/>
                  <a:pt x="4360664" y="1131094"/>
                </a:cubicBezTo>
                <a:lnTo>
                  <a:pt x="4368106" y="1123653"/>
                </a:lnTo>
                <a:cubicBezTo>
                  <a:pt x="4368106" y="1123653"/>
                  <a:pt x="4370586" y="1123653"/>
                  <a:pt x="4375547" y="1123653"/>
                </a:cubicBezTo>
                <a:cubicBezTo>
                  <a:pt x="4370586" y="1118692"/>
                  <a:pt x="4370586" y="1114971"/>
                  <a:pt x="4375547" y="1112491"/>
                </a:cubicBezTo>
                <a:cubicBezTo>
                  <a:pt x="4380508" y="1110010"/>
                  <a:pt x="4385469" y="1111251"/>
                  <a:pt x="4390430" y="1116212"/>
                </a:cubicBezTo>
                <a:cubicBezTo>
                  <a:pt x="4395391" y="1116212"/>
                  <a:pt x="4397871" y="1116212"/>
                  <a:pt x="4397871" y="1116212"/>
                </a:cubicBezTo>
                <a:cubicBezTo>
                  <a:pt x="4402832" y="1116212"/>
                  <a:pt x="4405313" y="1118692"/>
                  <a:pt x="4405313" y="1123653"/>
                </a:cubicBezTo>
                <a:cubicBezTo>
                  <a:pt x="4410274" y="1128614"/>
                  <a:pt x="4412754" y="1128614"/>
                  <a:pt x="4412754" y="1123653"/>
                </a:cubicBezTo>
                <a:cubicBezTo>
                  <a:pt x="4412754" y="1118692"/>
                  <a:pt x="4412754" y="1113731"/>
                  <a:pt x="4412754" y="1108770"/>
                </a:cubicBezTo>
                <a:cubicBezTo>
                  <a:pt x="4412754" y="1103809"/>
                  <a:pt x="4410274" y="1101329"/>
                  <a:pt x="4405313" y="1101329"/>
                </a:cubicBezTo>
                <a:lnTo>
                  <a:pt x="4382988" y="1086446"/>
                </a:lnTo>
                <a:cubicBezTo>
                  <a:pt x="4387949" y="1086446"/>
                  <a:pt x="4392910" y="1088926"/>
                  <a:pt x="4397871" y="1093887"/>
                </a:cubicBezTo>
                <a:lnTo>
                  <a:pt x="4420195" y="1086446"/>
                </a:lnTo>
                <a:lnTo>
                  <a:pt x="4427637" y="1093887"/>
                </a:lnTo>
                <a:cubicBezTo>
                  <a:pt x="4432598" y="1093887"/>
                  <a:pt x="4435078" y="1096368"/>
                  <a:pt x="4435078" y="1101329"/>
                </a:cubicBezTo>
                <a:cubicBezTo>
                  <a:pt x="4440039" y="1096368"/>
                  <a:pt x="4441279" y="1091407"/>
                  <a:pt x="4438799" y="1086446"/>
                </a:cubicBezTo>
                <a:cubicBezTo>
                  <a:pt x="4436319" y="1081485"/>
                  <a:pt x="4435078" y="1079005"/>
                  <a:pt x="4435078" y="1079005"/>
                </a:cubicBezTo>
                <a:close/>
                <a:moveTo>
                  <a:pt x="4278809" y="1079005"/>
                </a:moveTo>
                <a:cubicBezTo>
                  <a:pt x="4278809" y="1079005"/>
                  <a:pt x="4280049" y="1080245"/>
                  <a:pt x="4282530" y="1082725"/>
                </a:cubicBezTo>
                <a:cubicBezTo>
                  <a:pt x="4285010" y="1085206"/>
                  <a:pt x="4286251" y="1086446"/>
                  <a:pt x="4286251" y="1086446"/>
                </a:cubicBezTo>
                <a:lnTo>
                  <a:pt x="4293691" y="1086446"/>
                </a:lnTo>
                <a:lnTo>
                  <a:pt x="4293691" y="1093887"/>
                </a:lnTo>
                <a:cubicBezTo>
                  <a:pt x="4293691" y="1093887"/>
                  <a:pt x="4292451" y="1095128"/>
                  <a:pt x="4289971" y="1097608"/>
                </a:cubicBezTo>
                <a:cubicBezTo>
                  <a:pt x="4287491" y="1100088"/>
                  <a:pt x="4286251" y="1101329"/>
                  <a:pt x="4286251" y="1101329"/>
                </a:cubicBezTo>
                <a:lnTo>
                  <a:pt x="4278809" y="1101329"/>
                </a:lnTo>
                <a:cubicBezTo>
                  <a:pt x="4283770" y="1096368"/>
                  <a:pt x="4285010" y="1091407"/>
                  <a:pt x="4282530" y="1086446"/>
                </a:cubicBezTo>
                <a:cubicBezTo>
                  <a:pt x="4280049" y="1081485"/>
                  <a:pt x="4278809" y="1079005"/>
                  <a:pt x="4278809" y="1079005"/>
                </a:cubicBezTo>
                <a:close/>
                <a:moveTo>
                  <a:pt x="6048933" y="1074354"/>
                </a:moveTo>
                <a:cubicBezTo>
                  <a:pt x="6050794" y="1073733"/>
                  <a:pt x="6052344" y="1074044"/>
                  <a:pt x="6053584" y="1075284"/>
                </a:cubicBezTo>
                <a:cubicBezTo>
                  <a:pt x="6056064" y="1077764"/>
                  <a:pt x="6054824" y="1081485"/>
                  <a:pt x="6049863" y="1086446"/>
                </a:cubicBezTo>
                <a:lnTo>
                  <a:pt x="6042422" y="1079005"/>
                </a:lnTo>
                <a:cubicBezTo>
                  <a:pt x="6044902" y="1076524"/>
                  <a:pt x="6047073" y="1074974"/>
                  <a:pt x="6048933" y="1074354"/>
                </a:cubicBezTo>
                <a:close/>
                <a:moveTo>
                  <a:pt x="6280547" y="1071563"/>
                </a:moveTo>
                <a:cubicBezTo>
                  <a:pt x="6280547" y="1071563"/>
                  <a:pt x="6283027" y="1071563"/>
                  <a:pt x="6287988" y="1071563"/>
                </a:cubicBezTo>
                <a:lnTo>
                  <a:pt x="6280547" y="1079005"/>
                </a:lnTo>
                <a:cubicBezTo>
                  <a:pt x="6280547" y="1074043"/>
                  <a:pt x="6280547" y="1071563"/>
                  <a:pt x="6280547" y="1071563"/>
                </a:cubicBezTo>
                <a:close/>
                <a:moveTo>
                  <a:pt x="6079629" y="1071563"/>
                </a:moveTo>
                <a:cubicBezTo>
                  <a:pt x="6079629" y="1071563"/>
                  <a:pt x="6079629" y="1074043"/>
                  <a:pt x="6079629" y="1079005"/>
                </a:cubicBezTo>
                <a:cubicBezTo>
                  <a:pt x="6079629" y="1083966"/>
                  <a:pt x="6078388" y="1086446"/>
                  <a:pt x="6075908" y="1086446"/>
                </a:cubicBezTo>
                <a:cubicBezTo>
                  <a:pt x="6073428" y="1086446"/>
                  <a:pt x="6072187" y="1083966"/>
                  <a:pt x="6072187" y="1079005"/>
                </a:cubicBezTo>
                <a:cubicBezTo>
                  <a:pt x="6072187" y="1074043"/>
                  <a:pt x="6074667" y="1071563"/>
                  <a:pt x="6079629" y="1071563"/>
                </a:cubicBezTo>
                <a:close/>
                <a:moveTo>
                  <a:pt x="5752207" y="1071563"/>
                </a:moveTo>
                <a:lnTo>
                  <a:pt x="5744765" y="1079005"/>
                </a:lnTo>
                <a:lnTo>
                  <a:pt x="5729883" y="1079005"/>
                </a:lnTo>
                <a:close/>
                <a:moveTo>
                  <a:pt x="5201543" y="1071563"/>
                </a:moveTo>
                <a:cubicBezTo>
                  <a:pt x="5201543" y="1071563"/>
                  <a:pt x="5204023" y="1071563"/>
                  <a:pt x="5208984" y="1071563"/>
                </a:cubicBezTo>
                <a:cubicBezTo>
                  <a:pt x="5213945" y="1071563"/>
                  <a:pt x="5216426" y="1074043"/>
                  <a:pt x="5216426" y="1079005"/>
                </a:cubicBezTo>
                <a:cubicBezTo>
                  <a:pt x="5216426" y="1083966"/>
                  <a:pt x="5213945" y="1086446"/>
                  <a:pt x="5208984" y="1086446"/>
                </a:cubicBezTo>
                <a:lnTo>
                  <a:pt x="5201543" y="1079005"/>
                </a:lnTo>
                <a:close/>
                <a:moveTo>
                  <a:pt x="5000625" y="1071563"/>
                </a:moveTo>
                <a:cubicBezTo>
                  <a:pt x="5000625" y="1076524"/>
                  <a:pt x="5000625" y="1079005"/>
                  <a:pt x="5000625" y="1079005"/>
                </a:cubicBezTo>
                <a:lnTo>
                  <a:pt x="4993183" y="1079005"/>
                </a:lnTo>
                <a:cubicBezTo>
                  <a:pt x="4993183" y="1079005"/>
                  <a:pt x="4995663" y="1076524"/>
                  <a:pt x="5000625" y="1071563"/>
                </a:cubicBezTo>
                <a:close/>
                <a:moveTo>
                  <a:pt x="4204395" y="1071563"/>
                </a:moveTo>
                <a:lnTo>
                  <a:pt x="4211836" y="1071563"/>
                </a:lnTo>
                <a:cubicBezTo>
                  <a:pt x="4211836" y="1076524"/>
                  <a:pt x="4209356" y="1079005"/>
                  <a:pt x="4204395" y="1079005"/>
                </a:cubicBezTo>
                <a:cubicBezTo>
                  <a:pt x="4199434" y="1083966"/>
                  <a:pt x="4194473" y="1086446"/>
                  <a:pt x="4189512" y="1086446"/>
                </a:cubicBezTo>
                <a:lnTo>
                  <a:pt x="4182070" y="1079005"/>
                </a:lnTo>
                <a:cubicBezTo>
                  <a:pt x="4182070" y="1074043"/>
                  <a:pt x="4185791" y="1072803"/>
                  <a:pt x="4193232" y="1075284"/>
                </a:cubicBezTo>
                <a:cubicBezTo>
                  <a:pt x="4200674" y="1077764"/>
                  <a:pt x="4204395" y="1076524"/>
                  <a:pt x="4204395" y="1071563"/>
                </a:cubicBezTo>
                <a:close/>
                <a:moveTo>
                  <a:pt x="3810000" y="1071563"/>
                </a:moveTo>
                <a:lnTo>
                  <a:pt x="3810000" y="1079005"/>
                </a:lnTo>
                <a:cubicBezTo>
                  <a:pt x="3805039" y="1083966"/>
                  <a:pt x="3802559" y="1087686"/>
                  <a:pt x="3802559" y="1090167"/>
                </a:cubicBezTo>
                <a:cubicBezTo>
                  <a:pt x="3802559" y="1092647"/>
                  <a:pt x="3800078" y="1091407"/>
                  <a:pt x="3795117" y="1086446"/>
                </a:cubicBezTo>
                <a:cubicBezTo>
                  <a:pt x="3795117" y="1081485"/>
                  <a:pt x="3797597" y="1079005"/>
                  <a:pt x="3802559" y="1079005"/>
                </a:cubicBezTo>
                <a:cubicBezTo>
                  <a:pt x="3807520" y="1074043"/>
                  <a:pt x="3810000" y="1071563"/>
                  <a:pt x="3810000" y="1071563"/>
                </a:cubicBezTo>
                <a:close/>
                <a:moveTo>
                  <a:pt x="5155034" y="1067842"/>
                </a:moveTo>
                <a:cubicBezTo>
                  <a:pt x="5153794" y="1067842"/>
                  <a:pt x="5151934" y="1069083"/>
                  <a:pt x="5149453" y="1071563"/>
                </a:cubicBezTo>
                <a:cubicBezTo>
                  <a:pt x="5134571" y="1076524"/>
                  <a:pt x="5134571" y="1081485"/>
                  <a:pt x="5149453" y="1086446"/>
                </a:cubicBezTo>
                <a:cubicBezTo>
                  <a:pt x="5159374" y="1086446"/>
                  <a:pt x="5161856" y="1081485"/>
                  <a:pt x="5156894" y="1071563"/>
                </a:cubicBezTo>
                <a:cubicBezTo>
                  <a:pt x="5156894" y="1069083"/>
                  <a:pt x="5156274" y="1067842"/>
                  <a:pt x="5155034" y="1067842"/>
                </a:cubicBezTo>
                <a:close/>
                <a:moveTo>
                  <a:pt x="6630293" y="1064122"/>
                </a:moveTo>
                <a:lnTo>
                  <a:pt x="6637734" y="1071563"/>
                </a:lnTo>
                <a:lnTo>
                  <a:pt x="6630293" y="1071563"/>
                </a:lnTo>
                <a:close/>
                <a:moveTo>
                  <a:pt x="6503789" y="1064122"/>
                </a:moveTo>
                <a:cubicBezTo>
                  <a:pt x="6503789" y="1064122"/>
                  <a:pt x="6506269" y="1064122"/>
                  <a:pt x="6511230" y="1064122"/>
                </a:cubicBezTo>
                <a:cubicBezTo>
                  <a:pt x="6516192" y="1069083"/>
                  <a:pt x="6516192" y="1071563"/>
                  <a:pt x="6511230" y="1071563"/>
                </a:cubicBezTo>
                <a:close/>
                <a:moveTo>
                  <a:pt x="6459140" y="1064122"/>
                </a:moveTo>
                <a:lnTo>
                  <a:pt x="6459140" y="1071563"/>
                </a:lnTo>
                <a:cubicBezTo>
                  <a:pt x="6459140" y="1071563"/>
                  <a:pt x="6456660" y="1071563"/>
                  <a:pt x="6451699" y="1071563"/>
                </a:cubicBezTo>
                <a:cubicBezTo>
                  <a:pt x="6451699" y="1066602"/>
                  <a:pt x="6454179" y="1064122"/>
                  <a:pt x="6459140" y="1064122"/>
                </a:cubicBezTo>
                <a:close/>
                <a:moveTo>
                  <a:pt x="6250781" y="1064122"/>
                </a:moveTo>
                <a:lnTo>
                  <a:pt x="6258222" y="1071563"/>
                </a:lnTo>
                <a:lnTo>
                  <a:pt x="6250781" y="1071563"/>
                </a:lnTo>
                <a:cubicBezTo>
                  <a:pt x="6250781" y="1066602"/>
                  <a:pt x="6250781" y="1064122"/>
                  <a:pt x="6250781" y="1064122"/>
                </a:cubicBezTo>
                <a:close/>
                <a:moveTo>
                  <a:pt x="5603379" y="1064122"/>
                </a:moveTo>
                <a:lnTo>
                  <a:pt x="5610820" y="1064122"/>
                </a:lnTo>
                <a:cubicBezTo>
                  <a:pt x="5615781" y="1069083"/>
                  <a:pt x="5615781" y="1071563"/>
                  <a:pt x="5610820" y="1071563"/>
                </a:cubicBezTo>
                <a:cubicBezTo>
                  <a:pt x="5610820" y="1071563"/>
                  <a:pt x="5609579" y="1070323"/>
                  <a:pt x="5607099" y="1067842"/>
                </a:cubicBezTo>
                <a:cubicBezTo>
                  <a:pt x="5604619" y="1065362"/>
                  <a:pt x="5603379" y="1064122"/>
                  <a:pt x="5603379" y="1064122"/>
                </a:cubicBezTo>
                <a:close/>
                <a:moveTo>
                  <a:pt x="5439668" y="1064122"/>
                </a:moveTo>
                <a:cubicBezTo>
                  <a:pt x="5439668" y="1064122"/>
                  <a:pt x="5439668" y="1066602"/>
                  <a:pt x="5439668" y="1071563"/>
                </a:cubicBezTo>
                <a:lnTo>
                  <a:pt x="5432226" y="1071563"/>
                </a:lnTo>
                <a:cubicBezTo>
                  <a:pt x="5432226" y="1071563"/>
                  <a:pt x="5434706" y="1069083"/>
                  <a:pt x="5439668" y="1064122"/>
                </a:cubicBezTo>
                <a:close/>
                <a:moveTo>
                  <a:pt x="4903887" y="1064122"/>
                </a:moveTo>
                <a:cubicBezTo>
                  <a:pt x="4903887" y="1064122"/>
                  <a:pt x="4903887" y="1066602"/>
                  <a:pt x="4903887" y="1071563"/>
                </a:cubicBezTo>
                <a:lnTo>
                  <a:pt x="4896446" y="1071563"/>
                </a:lnTo>
                <a:cubicBezTo>
                  <a:pt x="4896446" y="1071563"/>
                  <a:pt x="4897686" y="1070323"/>
                  <a:pt x="4900166" y="1067842"/>
                </a:cubicBezTo>
                <a:cubicBezTo>
                  <a:pt x="4902646" y="1065362"/>
                  <a:pt x="4903887" y="1064122"/>
                  <a:pt x="4903887" y="1064122"/>
                </a:cubicBezTo>
                <a:close/>
                <a:moveTo>
                  <a:pt x="4777383" y="1064122"/>
                </a:moveTo>
                <a:cubicBezTo>
                  <a:pt x="4772421" y="1069083"/>
                  <a:pt x="4772421" y="1071563"/>
                  <a:pt x="4777383" y="1071563"/>
                </a:cubicBezTo>
                <a:lnTo>
                  <a:pt x="4792265" y="1064122"/>
                </a:lnTo>
                <a:close/>
                <a:moveTo>
                  <a:pt x="4479727" y="1064122"/>
                </a:moveTo>
                <a:cubicBezTo>
                  <a:pt x="4484688" y="1069083"/>
                  <a:pt x="4484688" y="1071563"/>
                  <a:pt x="4479727" y="1071563"/>
                </a:cubicBezTo>
                <a:lnTo>
                  <a:pt x="4464844" y="1079005"/>
                </a:lnTo>
                <a:cubicBezTo>
                  <a:pt x="4464844" y="1079005"/>
                  <a:pt x="4464844" y="1076524"/>
                  <a:pt x="4464844" y="1071563"/>
                </a:cubicBezTo>
                <a:cubicBezTo>
                  <a:pt x="4469805" y="1066602"/>
                  <a:pt x="4474766" y="1064122"/>
                  <a:pt x="4479727" y="1064122"/>
                </a:cubicBezTo>
                <a:close/>
                <a:moveTo>
                  <a:pt x="3876973" y="1064122"/>
                </a:moveTo>
                <a:lnTo>
                  <a:pt x="3884414" y="1064122"/>
                </a:lnTo>
                <a:lnTo>
                  <a:pt x="3869531" y="1079005"/>
                </a:lnTo>
                <a:cubicBezTo>
                  <a:pt x="3869531" y="1079005"/>
                  <a:pt x="3872012" y="1074043"/>
                  <a:pt x="3876973" y="1064122"/>
                </a:cubicBezTo>
                <a:close/>
                <a:moveTo>
                  <a:pt x="6404260" y="1059471"/>
                </a:moveTo>
                <a:cubicBezTo>
                  <a:pt x="6407361" y="1058851"/>
                  <a:pt x="6409531" y="1059161"/>
                  <a:pt x="6410771" y="1060401"/>
                </a:cubicBezTo>
                <a:cubicBezTo>
                  <a:pt x="6413251" y="1062881"/>
                  <a:pt x="6412012" y="1066602"/>
                  <a:pt x="6407051" y="1071563"/>
                </a:cubicBezTo>
                <a:lnTo>
                  <a:pt x="6384726" y="1093887"/>
                </a:lnTo>
                <a:lnTo>
                  <a:pt x="6384726" y="1086446"/>
                </a:lnTo>
                <a:cubicBezTo>
                  <a:pt x="6389688" y="1086446"/>
                  <a:pt x="6393408" y="1083966"/>
                  <a:pt x="6395888" y="1079005"/>
                </a:cubicBezTo>
                <a:cubicBezTo>
                  <a:pt x="6398369" y="1074043"/>
                  <a:pt x="6394648" y="1074043"/>
                  <a:pt x="6384726" y="1079005"/>
                </a:cubicBezTo>
                <a:lnTo>
                  <a:pt x="6392168" y="1064122"/>
                </a:lnTo>
                <a:cubicBezTo>
                  <a:pt x="6397128" y="1061641"/>
                  <a:pt x="6401159" y="1060091"/>
                  <a:pt x="6404260" y="1059471"/>
                </a:cubicBezTo>
                <a:close/>
                <a:moveTo>
                  <a:pt x="6317754" y="1056680"/>
                </a:moveTo>
                <a:cubicBezTo>
                  <a:pt x="6317754" y="1056680"/>
                  <a:pt x="6317754" y="1059161"/>
                  <a:pt x="6317754" y="1064122"/>
                </a:cubicBezTo>
                <a:cubicBezTo>
                  <a:pt x="6317754" y="1069083"/>
                  <a:pt x="6315274" y="1070323"/>
                  <a:pt x="6310312" y="1067842"/>
                </a:cubicBezTo>
                <a:cubicBezTo>
                  <a:pt x="6305351" y="1065362"/>
                  <a:pt x="6305351" y="1062881"/>
                  <a:pt x="6310312" y="1060401"/>
                </a:cubicBezTo>
                <a:cubicBezTo>
                  <a:pt x="6315274" y="1057920"/>
                  <a:pt x="6317754" y="1056680"/>
                  <a:pt x="6317754" y="1056680"/>
                </a:cubicBezTo>
                <a:close/>
                <a:moveTo>
                  <a:pt x="5848945" y="1056680"/>
                </a:moveTo>
                <a:lnTo>
                  <a:pt x="5856386" y="1056680"/>
                </a:lnTo>
                <a:lnTo>
                  <a:pt x="5856386" y="1064122"/>
                </a:lnTo>
                <a:cubicBezTo>
                  <a:pt x="5851425" y="1064122"/>
                  <a:pt x="5848945" y="1061641"/>
                  <a:pt x="5848945" y="1056680"/>
                </a:cubicBezTo>
                <a:close/>
                <a:moveTo>
                  <a:pt x="5800576" y="1056680"/>
                </a:moveTo>
                <a:cubicBezTo>
                  <a:pt x="5803056" y="1056680"/>
                  <a:pt x="5804297" y="1059161"/>
                  <a:pt x="5804297" y="1064122"/>
                </a:cubicBezTo>
                <a:cubicBezTo>
                  <a:pt x="5799335" y="1064122"/>
                  <a:pt x="5796855" y="1062881"/>
                  <a:pt x="5796855" y="1060401"/>
                </a:cubicBezTo>
                <a:cubicBezTo>
                  <a:pt x="5796855" y="1057920"/>
                  <a:pt x="5798096" y="1056680"/>
                  <a:pt x="5800576" y="1056680"/>
                </a:cubicBezTo>
                <a:close/>
                <a:moveTo>
                  <a:pt x="5581054" y="1056680"/>
                </a:moveTo>
                <a:lnTo>
                  <a:pt x="5588496" y="1056680"/>
                </a:lnTo>
                <a:cubicBezTo>
                  <a:pt x="5583535" y="1061641"/>
                  <a:pt x="5581054" y="1064122"/>
                  <a:pt x="5581054" y="1064122"/>
                </a:cubicBezTo>
                <a:close/>
                <a:moveTo>
                  <a:pt x="5311303" y="1052029"/>
                </a:moveTo>
                <a:cubicBezTo>
                  <a:pt x="5313784" y="1051409"/>
                  <a:pt x="5315644" y="1051719"/>
                  <a:pt x="5316885" y="1052959"/>
                </a:cubicBezTo>
                <a:cubicBezTo>
                  <a:pt x="5319365" y="1055440"/>
                  <a:pt x="5318125" y="1057920"/>
                  <a:pt x="5313164" y="1060401"/>
                </a:cubicBezTo>
                <a:cubicBezTo>
                  <a:pt x="5308203" y="1062881"/>
                  <a:pt x="5300761" y="1066602"/>
                  <a:pt x="5290840" y="1071563"/>
                </a:cubicBezTo>
                <a:cubicBezTo>
                  <a:pt x="5275957" y="1081485"/>
                  <a:pt x="5268515" y="1083966"/>
                  <a:pt x="5268515" y="1079005"/>
                </a:cubicBezTo>
                <a:cubicBezTo>
                  <a:pt x="5268515" y="1074043"/>
                  <a:pt x="5272236" y="1070323"/>
                  <a:pt x="5279678" y="1067842"/>
                </a:cubicBezTo>
                <a:cubicBezTo>
                  <a:pt x="5287119" y="1065362"/>
                  <a:pt x="5290840" y="1064122"/>
                  <a:pt x="5290840" y="1064122"/>
                </a:cubicBezTo>
                <a:cubicBezTo>
                  <a:pt x="5290840" y="1064122"/>
                  <a:pt x="5294560" y="1061641"/>
                  <a:pt x="5302002" y="1056680"/>
                </a:cubicBezTo>
                <a:cubicBezTo>
                  <a:pt x="5305722" y="1054200"/>
                  <a:pt x="5308823" y="1052649"/>
                  <a:pt x="5311303" y="1052029"/>
                </a:cubicBezTo>
                <a:close/>
                <a:moveTo>
                  <a:pt x="4676924" y="1049239"/>
                </a:moveTo>
                <a:cubicBezTo>
                  <a:pt x="4679405" y="1049239"/>
                  <a:pt x="4680645" y="1051719"/>
                  <a:pt x="4680645" y="1056680"/>
                </a:cubicBezTo>
                <a:cubicBezTo>
                  <a:pt x="4685606" y="1061641"/>
                  <a:pt x="4688086" y="1061641"/>
                  <a:pt x="4688086" y="1056680"/>
                </a:cubicBezTo>
                <a:cubicBezTo>
                  <a:pt x="4698008" y="1051719"/>
                  <a:pt x="4702969" y="1051719"/>
                  <a:pt x="4702969" y="1056680"/>
                </a:cubicBezTo>
                <a:cubicBezTo>
                  <a:pt x="4702969" y="1061641"/>
                  <a:pt x="4700489" y="1065362"/>
                  <a:pt x="4695528" y="1067842"/>
                </a:cubicBezTo>
                <a:cubicBezTo>
                  <a:pt x="4690567" y="1070323"/>
                  <a:pt x="4686846" y="1069083"/>
                  <a:pt x="4684366" y="1064122"/>
                </a:cubicBezTo>
                <a:cubicBezTo>
                  <a:pt x="4681885" y="1059161"/>
                  <a:pt x="4679405" y="1057920"/>
                  <a:pt x="4676924" y="1060401"/>
                </a:cubicBezTo>
                <a:cubicBezTo>
                  <a:pt x="4674444" y="1062881"/>
                  <a:pt x="4671963" y="1062881"/>
                  <a:pt x="4669483" y="1060401"/>
                </a:cubicBezTo>
                <a:cubicBezTo>
                  <a:pt x="4667003" y="1057920"/>
                  <a:pt x="4665761" y="1056680"/>
                  <a:pt x="4665761" y="1056680"/>
                </a:cubicBezTo>
                <a:cubicBezTo>
                  <a:pt x="4670723" y="1051719"/>
                  <a:pt x="4674444" y="1049239"/>
                  <a:pt x="4676924" y="1049239"/>
                </a:cubicBezTo>
                <a:close/>
                <a:moveTo>
                  <a:pt x="6533554" y="1049239"/>
                </a:moveTo>
                <a:lnTo>
                  <a:pt x="6540996" y="1056680"/>
                </a:lnTo>
                <a:cubicBezTo>
                  <a:pt x="6540996" y="1056680"/>
                  <a:pt x="6538516" y="1056680"/>
                  <a:pt x="6533554" y="1056680"/>
                </a:cubicBezTo>
                <a:cubicBezTo>
                  <a:pt x="6533554" y="1051719"/>
                  <a:pt x="6533554" y="1049239"/>
                  <a:pt x="6533554" y="1049239"/>
                </a:cubicBezTo>
                <a:close/>
                <a:moveTo>
                  <a:pt x="6079629" y="1049239"/>
                </a:moveTo>
                <a:lnTo>
                  <a:pt x="6072187" y="1064122"/>
                </a:lnTo>
                <a:cubicBezTo>
                  <a:pt x="6062266" y="1074043"/>
                  <a:pt x="6057304" y="1076524"/>
                  <a:pt x="6057304" y="1071563"/>
                </a:cubicBezTo>
                <a:cubicBezTo>
                  <a:pt x="6057304" y="1071563"/>
                  <a:pt x="6061025" y="1067842"/>
                  <a:pt x="6068467" y="1060401"/>
                </a:cubicBezTo>
                <a:cubicBezTo>
                  <a:pt x="6075908" y="1052959"/>
                  <a:pt x="6079629" y="1049239"/>
                  <a:pt x="6079629" y="1049239"/>
                </a:cubicBezTo>
                <a:close/>
                <a:moveTo>
                  <a:pt x="5636865" y="1049239"/>
                </a:moveTo>
                <a:cubicBezTo>
                  <a:pt x="5639345" y="1049239"/>
                  <a:pt x="5639345" y="1051719"/>
                  <a:pt x="5636865" y="1056680"/>
                </a:cubicBezTo>
                <a:cubicBezTo>
                  <a:pt x="5634385" y="1061641"/>
                  <a:pt x="5635624" y="1064122"/>
                  <a:pt x="5640586" y="1064122"/>
                </a:cubicBezTo>
                <a:cubicBezTo>
                  <a:pt x="5645547" y="1064122"/>
                  <a:pt x="5648027" y="1061641"/>
                  <a:pt x="5648027" y="1056680"/>
                </a:cubicBezTo>
                <a:cubicBezTo>
                  <a:pt x="5648027" y="1051719"/>
                  <a:pt x="5652988" y="1049239"/>
                  <a:pt x="5662910" y="1049239"/>
                </a:cubicBezTo>
                <a:lnTo>
                  <a:pt x="5670351" y="1056680"/>
                </a:lnTo>
                <a:lnTo>
                  <a:pt x="5670351" y="1064122"/>
                </a:lnTo>
                <a:cubicBezTo>
                  <a:pt x="5675313" y="1064122"/>
                  <a:pt x="5682754" y="1061641"/>
                  <a:pt x="5692676" y="1056680"/>
                </a:cubicBezTo>
                <a:lnTo>
                  <a:pt x="5707558" y="1056680"/>
                </a:lnTo>
                <a:cubicBezTo>
                  <a:pt x="5707558" y="1056680"/>
                  <a:pt x="5708799" y="1056680"/>
                  <a:pt x="5711279" y="1056680"/>
                </a:cubicBezTo>
                <a:cubicBezTo>
                  <a:pt x="5713759" y="1056680"/>
                  <a:pt x="5715000" y="1059161"/>
                  <a:pt x="5715000" y="1064122"/>
                </a:cubicBezTo>
                <a:lnTo>
                  <a:pt x="5700117" y="1064122"/>
                </a:lnTo>
                <a:cubicBezTo>
                  <a:pt x="5695156" y="1064122"/>
                  <a:pt x="5690195" y="1064122"/>
                  <a:pt x="5685234" y="1064122"/>
                </a:cubicBezTo>
                <a:cubicBezTo>
                  <a:pt x="5680273" y="1064122"/>
                  <a:pt x="5677793" y="1066602"/>
                  <a:pt x="5677793" y="1071563"/>
                </a:cubicBezTo>
                <a:cubicBezTo>
                  <a:pt x="5662910" y="1076524"/>
                  <a:pt x="5655469" y="1074043"/>
                  <a:pt x="5655469" y="1064122"/>
                </a:cubicBezTo>
                <a:cubicBezTo>
                  <a:pt x="5655469" y="1069083"/>
                  <a:pt x="5650507" y="1071563"/>
                  <a:pt x="5640586" y="1071563"/>
                </a:cubicBezTo>
                <a:cubicBezTo>
                  <a:pt x="5640586" y="1071563"/>
                  <a:pt x="5638106" y="1072803"/>
                  <a:pt x="5633144" y="1075284"/>
                </a:cubicBezTo>
                <a:cubicBezTo>
                  <a:pt x="5628183" y="1077764"/>
                  <a:pt x="5625703" y="1079005"/>
                  <a:pt x="5625703" y="1079005"/>
                </a:cubicBezTo>
                <a:lnTo>
                  <a:pt x="5625703" y="1071563"/>
                </a:lnTo>
                <a:cubicBezTo>
                  <a:pt x="5625703" y="1071563"/>
                  <a:pt x="5626944" y="1070323"/>
                  <a:pt x="5629424" y="1067842"/>
                </a:cubicBezTo>
                <a:cubicBezTo>
                  <a:pt x="5631904" y="1065362"/>
                  <a:pt x="5633144" y="1061641"/>
                  <a:pt x="5633144" y="1056680"/>
                </a:cubicBezTo>
                <a:cubicBezTo>
                  <a:pt x="5633144" y="1051719"/>
                  <a:pt x="5634385" y="1049239"/>
                  <a:pt x="5636865" y="1049239"/>
                </a:cubicBezTo>
                <a:close/>
                <a:moveTo>
                  <a:pt x="5212705" y="1049239"/>
                </a:moveTo>
                <a:cubicBezTo>
                  <a:pt x="5215185" y="1049239"/>
                  <a:pt x="5216426" y="1049239"/>
                  <a:pt x="5216426" y="1049239"/>
                </a:cubicBezTo>
                <a:cubicBezTo>
                  <a:pt x="5216426" y="1054200"/>
                  <a:pt x="5216426" y="1056680"/>
                  <a:pt x="5216426" y="1056680"/>
                </a:cubicBezTo>
                <a:lnTo>
                  <a:pt x="5208984" y="1056680"/>
                </a:lnTo>
                <a:cubicBezTo>
                  <a:pt x="5208984" y="1051719"/>
                  <a:pt x="5210225" y="1049239"/>
                  <a:pt x="5212705" y="1049239"/>
                </a:cubicBezTo>
                <a:close/>
                <a:moveTo>
                  <a:pt x="5022949" y="1049239"/>
                </a:moveTo>
                <a:cubicBezTo>
                  <a:pt x="5022949" y="1049239"/>
                  <a:pt x="5022949" y="1051719"/>
                  <a:pt x="5022949" y="1056680"/>
                </a:cubicBezTo>
                <a:lnTo>
                  <a:pt x="5030390" y="1049239"/>
                </a:lnTo>
                <a:close/>
                <a:moveTo>
                  <a:pt x="5000625" y="1049239"/>
                </a:moveTo>
                <a:lnTo>
                  <a:pt x="5008066" y="1049239"/>
                </a:lnTo>
                <a:lnTo>
                  <a:pt x="5000625" y="1050066"/>
                </a:lnTo>
                <a:close/>
                <a:moveTo>
                  <a:pt x="4881563" y="1049239"/>
                </a:moveTo>
                <a:cubicBezTo>
                  <a:pt x="4881563" y="1054200"/>
                  <a:pt x="4879083" y="1056680"/>
                  <a:pt x="4874121" y="1056680"/>
                </a:cubicBezTo>
                <a:cubicBezTo>
                  <a:pt x="4869160" y="1056680"/>
                  <a:pt x="4866679" y="1056680"/>
                  <a:pt x="4866679" y="1056680"/>
                </a:cubicBezTo>
                <a:close/>
                <a:moveTo>
                  <a:pt x="4554141" y="1049239"/>
                </a:moveTo>
                <a:cubicBezTo>
                  <a:pt x="4554141" y="1054200"/>
                  <a:pt x="4556621" y="1055440"/>
                  <a:pt x="4561582" y="1052959"/>
                </a:cubicBezTo>
                <a:cubicBezTo>
                  <a:pt x="4566543" y="1050479"/>
                  <a:pt x="4569023" y="1051719"/>
                  <a:pt x="4569023" y="1056680"/>
                </a:cubicBezTo>
                <a:cubicBezTo>
                  <a:pt x="4564062" y="1061641"/>
                  <a:pt x="4561582" y="1064122"/>
                  <a:pt x="4561582" y="1064122"/>
                </a:cubicBezTo>
                <a:cubicBezTo>
                  <a:pt x="4561582" y="1064122"/>
                  <a:pt x="4561582" y="1066602"/>
                  <a:pt x="4561582" y="1071563"/>
                </a:cubicBezTo>
                <a:cubicBezTo>
                  <a:pt x="4561582" y="1071563"/>
                  <a:pt x="4560342" y="1072803"/>
                  <a:pt x="4557861" y="1075284"/>
                </a:cubicBezTo>
                <a:cubicBezTo>
                  <a:pt x="4555381" y="1077764"/>
                  <a:pt x="4554141" y="1079005"/>
                  <a:pt x="4554141" y="1079005"/>
                </a:cubicBezTo>
                <a:lnTo>
                  <a:pt x="4554141" y="1086446"/>
                </a:lnTo>
                <a:cubicBezTo>
                  <a:pt x="4549180" y="1081485"/>
                  <a:pt x="4547940" y="1077764"/>
                  <a:pt x="4550420" y="1075284"/>
                </a:cubicBezTo>
                <a:cubicBezTo>
                  <a:pt x="4552900" y="1072803"/>
                  <a:pt x="4551660" y="1071563"/>
                  <a:pt x="4546699" y="1071563"/>
                </a:cubicBezTo>
                <a:cubicBezTo>
                  <a:pt x="4546699" y="1071563"/>
                  <a:pt x="4544219" y="1071563"/>
                  <a:pt x="4539258" y="1071563"/>
                </a:cubicBezTo>
                <a:lnTo>
                  <a:pt x="4524375" y="1071563"/>
                </a:lnTo>
                <a:lnTo>
                  <a:pt x="4531816" y="1064122"/>
                </a:lnTo>
                <a:cubicBezTo>
                  <a:pt x="4531816" y="1064122"/>
                  <a:pt x="4534297" y="1064122"/>
                  <a:pt x="4539258" y="1064122"/>
                </a:cubicBezTo>
                <a:cubicBezTo>
                  <a:pt x="4544219" y="1064122"/>
                  <a:pt x="4546699" y="1061641"/>
                  <a:pt x="4546699" y="1056680"/>
                </a:cubicBezTo>
                <a:close/>
                <a:moveTo>
                  <a:pt x="4018359" y="1049239"/>
                </a:moveTo>
                <a:lnTo>
                  <a:pt x="4025801" y="1049239"/>
                </a:lnTo>
                <a:cubicBezTo>
                  <a:pt x="4025801" y="1054200"/>
                  <a:pt x="4023320" y="1056680"/>
                  <a:pt x="4018359" y="1056680"/>
                </a:cubicBezTo>
                <a:close/>
                <a:moveTo>
                  <a:pt x="5488502" y="1046913"/>
                </a:moveTo>
                <a:cubicBezTo>
                  <a:pt x="5493153" y="1045983"/>
                  <a:pt x="5499199" y="1049239"/>
                  <a:pt x="5506640" y="1056680"/>
                </a:cubicBezTo>
                <a:lnTo>
                  <a:pt x="5499199" y="1064122"/>
                </a:lnTo>
                <a:cubicBezTo>
                  <a:pt x="5494238" y="1064122"/>
                  <a:pt x="5486796" y="1064122"/>
                  <a:pt x="5476875" y="1064122"/>
                </a:cubicBezTo>
                <a:cubicBezTo>
                  <a:pt x="5476875" y="1059161"/>
                  <a:pt x="5479355" y="1056680"/>
                  <a:pt x="5484316" y="1056680"/>
                </a:cubicBezTo>
                <a:lnTo>
                  <a:pt x="5491758" y="1056680"/>
                </a:lnTo>
                <a:lnTo>
                  <a:pt x="5484316" y="1049239"/>
                </a:lnTo>
                <a:cubicBezTo>
                  <a:pt x="5485557" y="1047999"/>
                  <a:pt x="5486952" y="1047223"/>
                  <a:pt x="5488502" y="1046913"/>
                </a:cubicBezTo>
                <a:close/>
                <a:moveTo>
                  <a:pt x="5034111" y="1043658"/>
                </a:moveTo>
                <a:cubicBezTo>
                  <a:pt x="5031630" y="1044898"/>
                  <a:pt x="5030390" y="1049239"/>
                  <a:pt x="5030390" y="1056680"/>
                </a:cubicBezTo>
                <a:lnTo>
                  <a:pt x="5037832" y="1056680"/>
                </a:lnTo>
                <a:lnTo>
                  <a:pt x="5037832" y="1064122"/>
                </a:lnTo>
                <a:cubicBezTo>
                  <a:pt x="5037832" y="1069083"/>
                  <a:pt x="5039072" y="1071563"/>
                  <a:pt x="5041553" y="1071563"/>
                </a:cubicBezTo>
                <a:cubicBezTo>
                  <a:pt x="5044033" y="1071563"/>
                  <a:pt x="5045273" y="1074043"/>
                  <a:pt x="5045273" y="1079005"/>
                </a:cubicBezTo>
                <a:cubicBezTo>
                  <a:pt x="5045273" y="1083966"/>
                  <a:pt x="5045273" y="1086446"/>
                  <a:pt x="5045273" y="1086446"/>
                </a:cubicBezTo>
                <a:cubicBezTo>
                  <a:pt x="5045273" y="1086446"/>
                  <a:pt x="5042793" y="1086446"/>
                  <a:pt x="5037832" y="1086446"/>
                </a:cubicBezTo>
                <a:cubicBezTo>
                  <a:pt x="5037832" y="1081485"/>
                  <a:pt x="5036591" y="1077764"/>
                  <a:pt x="5034111" y="1075284"/>
                </a:cubicBezTo>
                <a:cubicBezTo>
                  <a:pt x="5031631" y="1072803"/>
                  <a:pt x="5027910" y="1071563"/>
                  <a:pt x="5022949" y="1071563"/>
                </a:cubicBezTo>
                <a:lnTo>
                  <a:pt x="5022949" y="1086446"/>
                </a:lnTo>
                <a:lnTo>
                  <a:pt x="5030390" y="1093887"/>
                </a:lnTo>
                <a:lnTo>
                  <a:pt x="5022949" y="1101329"/>
                </a:lnTo>
                <a:lnTo>
                  <a:pt x="5037832" y="1101329"/>
                </a:lnTo>
                <a:lnTo>
                  <a:pt x="5045273" y="1101329"/>
                </a:lnTo>
                <a:lnTo>
                  <a:pt x="5045273" y="1108770"/>
                </a:lnTo>
                <a:lnTo>
                  <a:pt x="5045273" y="1116212"/>
                </a:lnTo>
                <a:cubicBezTo>
                  <a:pt x="5040312" y="1116212"/>
                  <a:pt x="5040312" y="1118692"/>
                  <a:pt x="5045273" y="1123653"/>
                </a:cubicBezTo>
                <a:lnTo>
                  <a:pt x="5052715" y="1123653"/>
                </a:lnTo>
                <a:cubicBezTo>
                  <a:pt x="5057676" y="1118692"/>
                  <a:pt x="5062636" y="1116212"/>
                  <a:pt x="5067597" y="1116212"/>
                </a:cubicBezTo>
                <a:cubicBezTo>
                  <a:pt x="5072559" y="1111251"/>
                  <a:pt x="5077519" y="1108770"/>
                  <a:pt x="5082480" y="1108770"/>
                </a:cubicBezTo>
                <a:lnTo>
                  <a:pt x="5075039" y="1101329"/>
                </a:lnTo>
                <a:cubicBezTo>
                  <a:pt x="5075039" y="1106290"/>
                  <a:pt x="5075039" y="1108770"/>
                  <a:pt x="5075039" y="1108770"/>
                </a:cubicBezTo>
                <a:cubicBezTo>
                  <a:pt x="5070078" y="1103809"/>
                  <a:pt x="5067597" y="1101329"/>
                  <a:pt x="5067597" y="1101329"/>
                </a:cubicBezTo>
                <a:cubicBezTo>
                  <a:pt x="5067597" y="1101329"/>
                  <a:pt x="5066357" y="1102569"/>
                  <a:pt x="5063877" y="1105049"/>
                </a:cubicBezTo>
                <a:cubicBezTo>
                  <a:pt x="5061397" y="1107530"/>
                  <a:pt x="5060156" y="1108770"/>
                  <a:pt x="5060156" y="1108770"/>
                </a:cubicBezTo>
                <a:cubicBezTo>
                  <a:pt x="5060156" y="1108770"/>
                  <a:pt x="5057676" y="1108770"/>
                  <a:pt x="5052715" y="1108770"/>
                </a:cubicBezTo>
                <a:cubicBezTo>
                  <a:pt x="5042793" y="1108770"/>
                  <a:pt x="5042793" y="1106290"/>
                  <a:pt x="5052715" y="1101329"/>
                </a:cubicBezTo>
                <a:cubicBezTo>
                  <a:pt x="5057676" y="1101329"/>
                  <a:pt x="5060156" y="1098848"/>
                  <a:pt x="5060156" y="1093887"/>
                </a:cubicBezTo>
                <a:lnTo>
                  <a:pt x="5060156" y="1079005"/>
                </a:lnTo>
                <a:cubicBezTo>
                  <a:pt x="5065117" y="1074043"/>
                  <a:pt x="5065117" y="1071563"/>
                  <a:pt x="5060156" y="1071563"/>
                </a:cubicBezTo>
                <a:lnTo>
                  <a:pt x="5045273" y="1056680"/>
                </a:lnTo>
                <a:lnTo>
                  <a:pt x="5045273" y="1049239"/>
                </a:lnTo>
                <a:cubicBezTo>
                  <a:pt x="5040312" y="1044278"/>
                  <a:pt x="5036592" y="1042418"/>
                  <a:pt x="5034111" y="1043658"/>
                </a:cubicBezTo>
                <a:close/>
                <a:moveTo>
                  <a:pt x="6206133" y="1041797"/>
                </a:moveTo>
                <a:cubicBezTo>
                  <a:pt x="6206133" y="1041797"/>
                  <a:pt x="6208613" y="1041797"/>
                  <a:pt x="6213574" y="1041797"/>
                </a:cubicBezTo>
                <a:lnTo>
                  <a:pt x="6206133" y="1049239"/>
                </a:lnTo>
                <a:close/>
                <a:moveTo>
                  <a:pt x="5789414" y="1041797"/>
                </a:moveTo>
                <a:lnTo>
                  <a:pt x="5811738" y="1041797"/>
                </a:lnTo>
                <a:cubicBezTo>
                  <a:pt x="5811738" y="1046758"/>
                  <a:pt x="5804297" y="1051719"/>
                  <a:pt x="5789414" y="1056680"/>
                </a:cubicBezTo>
                <a:cubicBezTo>
                  <a:pt x="5779492" y="1061641"/>
                  <a:pt x="5772051" y="1064122"/>
                  <a:pt x="5767090" y="1064122"/>
                </a:cubicBezTo>
                <a:lnTo>
                  <a:pt x="5774531" y="1056680"/>
                </a:lnTo>
                <a:cubicBezTo>
                  <a:pt x="5779492" y="1051719"/>
                  <a:pt x="5783213" y="1047998"/>
                  <a:pt x="5785693" y="1045518"/>
                </a:cubicBezTo>
                <a:cubicBezTo>
                  <a:pt x="5788173" y="1043038"/>
                  <a:pt x="5789414" y="1041797"/>
                  <a:pt x="5789414" y="1041797"/>
                </a:cubicBezTo>
                <a:close/>
                <a:moveTo>
                  <a:pt x="5290840" y="1041797"/>
                </a:moveTo>
                <a:lnTo>
                  <a:pt x="5290840" y="1056680"/>
                </a:lnTo>
                <a:cubicBezTo>
                  <a:pt x="5285878" y="1056680"/>
                  <a:pt x="5284639" y="1054200"/>
                  <a:pt x="5287119" y="1049239"/>
                </a:cubicBezTo>
                <a:cubicBezTo>
                  <a:pt x="5289599" y="1044278"/>
                  <a:pt x="5290840" y="1041797"/>
                  <a:pt x="5290840" y="1041797"/>
                </a:cubicBezTo>
                <a:close/>
                <a:moveTo>
                  <a:pt x="4401592" y="1041797"/>
                </a:moveTo>
                <a:cubicBezTo>
                  <a:pt x="4404072" y="1041797"/>
                  <a:pt x="4405313" y="1043038"/>
                  <a:pt x="4405313" y="1045518"/>
                </a:cubicBezTo>
                <a:cubicBezTo>
                  <a:pt x="4405313" y="1047998"/>
                  <a:pt x="4402832" y="1049239"/>
                  <a:pt x="4397871" y="1049239"/>
                </a:cubicBezTo>
                <a:cubicBezTo>
                  <a:pt x="4397871" y="1044278"/>
                  <a:pt x="4399111" y="1041797"/>
                  <a:pt x="4401592" y="1041797"/>
                </a:cubicBezTo>
                <a:close/>
                <a:moveTo>
                  <a:pt x="4286251" y="1041797"/>
                </a:moveTo>
                <a:cubicBezTo>
                  <a:pt x="4291211" y="1041797"/>
                  <a:pt x="4293691" y="1044278"/>
                  <a:pt x="4293691" y="1049239"/>
                </a:cubicBezTo>
                <a:lnTo>
                  <a:pt x="4286251" y="1049239"/>
                </a:lnTo>
                <a:close/>
                <a:moveTo>
                  <a:pt x="5715930" y="1039937"/>
                </a:moveTo>
                <a:cubicBezTo>
                  <a:pt x="5717790" y="1039937"/>
                  <a:pt x="5719961" y="1040557"/>
                  <a:pt x="5722441" y="1041797"/>
                </a:cubicBezTo>
                <a:lnTo>
                  <a:pt x="5722441" y="1049239"/>
                </a:lnTo>
                <a:lnTo>
                  <a:pt x="5707558" y="1056680"/>
                </a:lnTo>
                <a:cubicBezTo>
                  <a:pt x="5707558" y="1045518"/>
                  <a:pt x="5710349" y="1039937"/>
                  <a:pt x="5715930" y="1039937"/>
                </a:cubicBezTo>
                <a:close/>
                <a:moveTo>
                  <a:pt x="5251772" y="1034356"/>
                </a:moveTo>
                <a:cubicBezTo>
                  <a:pt x="5255493" y="1034356"/>
                  <a:pt x="5258593" y="1036837"/>
                  <a:pt x="5261074" y="1041797"/>
                </a:cubicBezTo>
                <a:cubicBezTo>
                  <a:pt x="5261074" y="1046758"/>
                  <a:pt x="5258594" y="1049239"/>
                  <a:pt x="5253633" y="1049239"/>
                </a:cubicBezTo>
                <a:cubicBezTo>
                  <a:pt x="5248671" y="1049239"/>
                  <a:pt x="5243711" y="1049239"/>
                  <a:pt x="5238750" y="1049239"/>
                </a:cubicBezTo>
                <a:cubicBezTo>
                  <a:pt x="5233788" y="1049239"/>
                  <a:pt x="5231308" y="1050479"/>
                  <a:pt x="5231308" y="1052959"/>
                </a:cubicBezTo>
                <a:cubicBezTo>
                  <a:pt x="5231308" y="1055440"/>
                  <a:pt x="5231308" y="1057920"/>
                  <a:pt x="5231308" y="1060401"/>
                </a:cubicBezTo>
                <a:cubicBezTo>
                  <a:pt x="5231308" y="1062881"/>
                  <a:pt x="5228828" y="1061641"/>
                  <a:pt x="5223867" y="1056680"/>
                </a:cubicBezTo>
                <a:lnTo>
                  <a:pt x="5231308" y="1049239"/>
                </a:lnTo>
                <a:lnTo>
                  <a:pt x="5238750" y="1041797"/>
                </a:lnTo>
                <a:cubicBezTo>
                  <a:pt x="5243711" y="1036837"/>
                  <a:pt x="5248052" y="1034356"/>
                  <a:pt x="5251772" y="1034356"/>
                </a:cubicBezTo>
                <a:close/>
                <a:moveTo>
                  <a:pt x="6101953" y="1034356"/>
                </a:moveTo>
                <a:cubicBezTo>
                  <a:pt x="6106914" y="1034356"/>
                  <a:pt x="6109394" y="1034356"/>
                  <a:pt x="6109394" y="1034356"/>
                </a:cubicBezTo>
                <a:cubicBezTo>
                  <a:pt x="6114356" y="1034356"/>
                  <a:pt x="6116836" y="1034356"/>
                  <a:pt x="6116836" y="1034356"/>
                </a:cubicBezTo>
                <a:cubicBezTo>
                  <a:pt x="6116836" y="1034356"/>
                  <a:pt x="6114356" y="1036836"/>
                  <a:pt x="6109394" y="1041797"/>
                </a:cubicBezTo>
                <a:close/>
                <a:moveTo>
                  <a:pt x="5826621" y="1034356"/>
                </a:moveTo>
                <a:lnTo>
                  <a:pt x="5834062" y="1034356"/>
                </a:lnTo>
                <a:cubicBezTo>
                  <a:pt x="5829101" y="1039317"/>
                  <a:pt x="5826621" y="1041797"/>
                  <a:pt x="5826621" y="1041797"/>
                </a:cubicBezTo>
                <a:close/>
                <a:moveTo>
                  <a:pt x="5536406" y="1034356"/>
                </a:moveTo>
                <a:lnTo>
                  <a:pt x="5528965" y="1049239"/>
                </a:lnTo>
                <a:cubicBezTo>
                  <a:pt x="5519043" y="1049239"/>
                  <a:pt x="5514082" y="1051719"/>
                  <a:pt x="5514082" y="1056680"/>
                </a:cubicBezTo>
                <a:lnTo>
                  <a:pt x="5506640" y="1049239"/>
                </a:lnTo>
                <a:cubicBezTo>
                  <a:pt x="5506640" y="1049239"/>
                  <a:pt x="5510361" y="1047998"/>
                  <a:pt x="5517803" y="1045518"/>
                </a:cubicBezTo>
                <a:cubicBezTo>
                  <a:pt x="5525244" y="1043038"/>
                  <a:pt x="5528965" y="1041797"/>
                  <a:pt x="5528965" y="1041797"/>
                </a:cubicBezTo>
                <a:cubicBezTo>
                  <a:pt x="5528965" y="1036836"/>
                  <a:pt x="5531445" y="1034356"/>
                  <a:pt x="5536406" y="1034356"/>
                </a:cubicBezTo>
                <a:close/>
                <a:moveTo>
                  <a:pt x="5127129" y="1034356"/>
                </a:moveTo>
                <a:lnTo>
                  <a:pt x="5134571" y="1041797"/>
                </a:lnTo>
                <a:cubicBezTo>
                  <a:pt x="5134571" y="1041797"/>
                  <a:pt x="5137051" y="1039317"/>
                  <a:pt x="5142012" y="1034356"/>
                </a:cubicBezTo>
                <a:cubicBezTo>
                  <a:pt x="5142012" y="1034356"/>
                  <a:pt x="5139532" y="1034356"/>
                  <a:pt x="5134571" y="1034356"/>
                </a:cubicBezTo>
                <a:cubicBezTo>
                  <a:pt x="5129609" y="1034356"/>
                  <a:pt x="5127129" y="1034356"/>
                  <a:pt x="5127129" y="1034356"/>
                </a:cubicBezTo>
                <a:close/>
                <a:moveTo>
                  <a:pt x="5067597" y="1034356"/>
                </a:moveTo>
                <a:cubicBezTo>
                  <a:pt x="5062636" y="1034356"/>
                  <a:pt x="5060156" y="1036836"/>
                  <a:pt x="5060156" y="1041797"/>
                </a:cubicBezTo>
                <a:lnTo>
                  <a:pt x="5060156" y="1049239"/>
                </a:lnTo>
                <a:cubicBezTo>
                  <a:pt x="5065117" y="1049239"/>
                  <a:pt x="5067597" y="1049239"/>
                  <a:pt x="5067597" y="1049239"/>
                </a:cubicBezTo>
                <a:cubicBezTo>
                  <a:pt x="5062636" y="1054200"/>
                  <a:pt x="5061397" y="1057920"/>
                  <a:pt x="5063877" y="1060401"/>
                </a:cubicBezTo>
                <a:cubicBezTo>
                  <a:pt x="5066357" y="1062881"/>
                  <a:pt x="5068838" y="1064122"/>
                  <a:pt x="5071318" y="1064122"/>
                </a:cubicBezTo>
                <a:cubicBezTo>
                  <a:pt x="5073798" y="1064122"/>
                  <a:pt x="5075039" y="1064122"/>
                  <a:pt x="5075039" y="1064122"/>
                </a:cubicBezTo>
                <a:lnTo>
                  <a:pt x="5075039" y="1056680"/>
                </a:lnTo>
                <a:lnTo>
                  <a:pt x="5075039" y="1049239"/>
                </a:lnTo>
                <a:lnTo>
                  <a:pt x="5075039" y="1034356"/>
                </a:lnTo>
                <a:close/>
                <a:moveTo>
                  <a:pt x="4502051" y="1034356"/>
                </a:moveTo>
                <a:lnTo>
                  <a:pt x="4509492" y="1034356"/>
                </a:lnTo>
                <a:cubicBezTo>
                  <a:pt x="4509492" y="1039317"/>
                  <a:pt x="4509492" y="1041797"/>
                  <a:pt x="4509492" y="1041797"/>
                </a:cubicBezTo>
                <a:close/>
                <a:moveTo>
                  <a:pt x="3906738" y="1034356"/>
                </a:moveTo>
                <a:cubicBezTo>
                  <a:pt x="3911699" y="1034356"/>
                  <a:pt x="3914180" y="1036836"/>
                  <a:pt x="3914180" y="1041797"/>
                </a:cubicBezTo>
                <a:cubicBezTo>
                  <a:pt x="3914180" y="1041797"/>
                  <a:pt x="3911699" y="1041797"/>
                  <a:pt x="3906738" y="1041797"/>
                </a:cubicBezTo>
                <a:cubicBezTo>
                  <a:pt x="3906738" y="1041797"/>
                  <a:pt x="3904258" y="1041797"/>
                  <a:pt x="3899297" y="1041797"/>
                </a:cubicBezTo>
                <a:close/>
                <a:moveTo>
                  <a:pt x="4978301" y="1026915"/>
                </a:moveTo>
                <a:cubicBezTo>
                  <a:pt x="4978301" y="1031876"/>
                  <a:pt x="4977060" y="1034356"/>
                  <a:pt x="4974580" y="1034356"/>
                </a:cubicBezTo>
                <a:cubicBezTo>
                  <a:pt x="4972100" y="1034356"/>
                  <a:pt x="4970859" y="1034356"/>
                  <a:pt x="4970859" y="1034356"/>
                </a:cubicBezTo>
                <a:cubicBezTo>
                  <a:pt x="4970859" y="1034356"/>
                  <a:pt x="4968379" y="1034356"/>
                  <a:pt x="4963418" y="1034356"/>
                </a:cubicBezTo>
                <a:close/>
                <a:moveTo>
                  <a:pt x="4874121" y="1026915"/>
                </a:moveTo>
                <a:lnTo>
                  <a:pt x="4881563" y="1026915"/>
                </a:lnTo>
                <a:lnTo>
                  <a:pt x="4881563" y="1034356"/>
                </a:lnTo>
                <a:close/>
                <a:moveTo>
                  <a:pt x="4866679" y="1026915"/>
                </a:moveTo>
                <a:lnTo>
                  <a:pt x="4866679" y="1034356"/>
                </a:lnTo>
                <a:cubicBezTo>
                  <a:pt x="4866679" y="1039317"/>
                  <a:pt x="4864199" y="1041797"/>
                  <a:pt x="4859238" y="1041797"/>
                </a:cubicBezTo>
                <a:lnTo>
                  <a:pt x="4859238" y="1034356"/>
                </a:lnTo>
                <a:cubicBezTo>
                  <a:pt x="4864199" y="1029395"/>
                  <a:pt x="4866679" y="1026915"/>
                  <a:pt x="4866679" y="1026915"/>
                </a:cubicBezTo>
                <a:close/>
                <a:moveTo>
                  <a:pt x="4851797" y="1026915"/>
                </a:moveTo>
                <a:cubicBezTo>
                  <a:pt x="4856758" y="1031876"/>
                  <a:pt x="4857997" y="1034356"/>
                  <a:pt x="4855517" y="1034356"/>
                </a:cubicBezTo>
                <a:cubicBezTo>
                  <a:pt x="4853037" y="1034356"/>
                  <a:pt x="4851797" y="1034356"/>
                  <a:pt x="4851797" y="1034356"/>
                </a:cubicBezTo>
                <a:close/>
                <a:moveTo>
                  <a:pt x="4747617" y="1026915"/>
                </a:moveTo>
                <a:lnTo>
                  <a:pt x="4740176" y="1034356"/>
                </a:lnTo>
                <a:cubicBezTo>
                  <a:pt x="4735214" y="1034356"/>
                  <a:pt x="4730254" y="1036836"/>
                  <a:pt x="4725293" y="1041797"/>
                </a:cubicBezTo>
                <a:lnTo>
                  <a:pt x="4710410" y="1041797"/>
                </a:lnTo>
                <a:cubicBezTo>
                  <a:pt x="4710410" y="1041797"/>
                  <a:pt x="4710410" y="1039317"/>
                  <a:pt x="4710410" y="1034356"/>
                </a:cubicBezTo>
                <a:cubicBezTo>
                  <a:pt x="4725293" y="1029395"/>
                  <a:pt x="4737695" y="1026915"/>
                  <a:pt x="4747617" y="1026915"/>
                </a:cubicBezTo>
                <a:close/>
                <a:moveTo>
                  <a:pt x="4680645" y="1026915"/>
                </a:moveTo>
                <a:lnTo>
                  <a:pt x="4688086" y="1026915"/>
                </a:lnTo>
                <a:lnTo>
                  <a:pt x="4688086" y="1034356"/>
                </a:lnTo>
                <a:cubicBezTo>
                  <a:pt x="4688086" y="1034356"/>
                  <a:pt x="4685606" y="1031876"/>
                  <a:pt x="4680645" y="1026915"/>
                </a:cubicBezTo>
                <a:close/>
                <a:moveTo>
                  <a:pt x="3936504" y="1026915"/>
                </a:moveTo>
                <a:cubicBezTo>
                  <a:pt x="3941465" y="1026915"/>
                  <a:pt x="3941465" y="1029395"/>
                  <a:pt x="3936504" y="1034356"/>
                </a:cubicBezTo>
                <a:cubicBezTo>
                  <a:pt x="3931543" y="1039317"/>
                  <a:pt x="3930303" y="1041797"/>
                  <a:pt x="3932783" y="1041797"/>
                </a:cubicBezTo>
                <a:cubicBezTo>
                  <a:pt x="3935264" y="1041797"/>
                  <a:pt x="3934024" y="1044278"/>
                  <a:pt x="3929063" y="1049239"/>
                </a:cubicBezTo>
                <a:cubicBezTo>
                  <a:pt x="3929063" y="1049239"/>
                  <a:pt x="3926582" y="1049239"/>
                  <a:pt x="3921621" y="1049239"/>
                </a:cubicBezTo>
                <a:cubicBezTo>
                  <a:pt x="3916660" y="1044278"/>
                  <a:pt x="3917900" y="1039317"/>
                  <a:pt x="3925342" y="1034356"/>
                </a:cubicBezTo>
                <a:cubicBezTo>
                  <a:pt x="3932783" y="1029395"/>
                  <a:pt x="3936504" y="1026915"/>
                  <a:pt x="3936504" y="1026915"/>
                </a:cubicBezTo>
                <a:close/>
                <a:moveTo>
                  <a:pt x="6295429" y="1019473"/>
                </a:moveTo>
                <a:lnTo>
                  <a:pt x="6302871" y="1019473"/>
                </a:lnTo>
                <a:cubicBezTo>
                  <a:pt x="6302871" y="1019473"/>
                  <a:pt x="6300391" y="1021954"/>
                  <a:pt x="6295429" y="1026915"/>
                </a:cubicBezTo>
                <a:lnTo>
                  <a:pt x="6280547" y="1026915"/>
                </a:lnTo>
                <a:close/>
                <a:moveTo>
                  <a:pt x="5789414" y="1019473"/>
                </a:moveTo>
                <a:lnTo>
                  <a:pt x="5796855" y="1019473"/>
                </a:lnTo>
                <a:lnTo>
                  <a:pt x="5796855" y="1026915"/>
                </a:lnTo>
                <a:close/>
                <a:moveTo>
                  <a:pt x="5767090" y="1019473"/>
                </a:moveTo>
                <a:lnTo>
                  <a:pt x="5774531" y="1026915"/>
                </a:lnTo>
                <a:lnTo>
                  <a:pt x="5781972" y="1034356"/>
                </a:lnTo>
                <a:cubicBezTo>
                  <a:pt x="5772051" y="1039317"/>
                  <a:pt x="5767090" y="1039317"/>
                  <a:pt x="5767090" y="1034356"/>
                </a:cubicBezTo>
                <a:cubicBezTo>
                  <a:pt x="5767090" y="1029395"/>
                  <a:pt x="5764610" y="1029395"/>
                  <a:pt x="5759648" y="1034356"/>
                </a:cubicBezTo>
                <a:close/>
                <a:moveTo>
                  <a:pt x="5729883" y="1019473"/>
                </a:moveTo>
                <a:cubicBezTo>
                  <a:pt x="5729883" y="1019473"/>
                  <a:pt x="5732363" y="1019473"/>
                  <a:pt x="5737324" y="1019473"/>
                </a:cubicBezTo>
                <a:lnTo>
                  <a:pt x="5737324" y="1026915"/>
                </a:lnTo>
                <a:cubicBezTo>
                  <a:pt x="5732363" y="1026915"/>
                  <a:pt x="5729883" y="1026915"/>
                  <a:pt x="5729883" y="1026915"/>
                </a:cubicBezTo>
                <a:cubicBezTo>
                  <a:pt x="5729883" y="1021954"/>
                  <a:pt x="5729883" y="1019473"/>
                  <a:pt x="5729883" y="1019473"/>
                </a:cubicBezTo>
                <a:close/>
                <a:moveTo>
                  <a:pt x="5424785" y="1019473"/>
                </a:moveTo>
                <a:cubicBezTo>
                  <a:pt x="5424785" y="1019473"/>
                  <a:pt x="5424785" y="1021954"/>
                  <a:pt x="5424785" y="1026915"/>
                </a:cubicBezTo>
                <a:cubicBezTo>
                  <a:pt x="5424785" y="1031876"/>
                  <a:pt x="5422305" y="1036836"/>
                  <a:pt x="5417344" y="1041797"/>
                </a:cubicBezTo>
                <a:cubicBezTo>
                  <a:pt x="5412382" y="1046758"/>
                  <a:pt x="5407422" y="1046758"/>
                  <a:pt x="5402461" y="1041797"/>
                </a:cubicBezTo>
                <a:lnTo>
                  <a:pt x="5395019" y="1041797"/>
                </a:lnTo>
                <a:cubicBezTo>
                  <a:pt x="5395019" y="1046758"/>
                  <a:pt x="5395019" y="1049239"/>
                  <a:pt x="5395019" y="1049239"/>
                </a:cubicBezTo>
                <a:cubicBezTo>
                  <a:pt x="5395019" y="1049239"/>
                  <a:pt x="5395019" y="1051719"/>
                  <a:pt x="5395019" y="1056680"/>
                </a:cubicBezTo>
                <a:cubicBezTo>
                  <a:pt x="5370215" y="1076524"/>
                  <a:pt x="5352851" y="1086446"/>
                  <a:pt x="5342929" y="1086446"/>
                </a:cubicBezTo>
                <a:cubicBezTo>
                  <a:pt x="5337968" y="1086446"/>
                  <a:pt x="5335488" y="1086446"/>
                  <a:pt x="5335488" y="1086446"/>
                </a:cubicBezTo>
                <a:lnTo>
                  <a:pt x="5305722" y="1086446"/>
                </a:lnTo>
                <a:cubicBezTo>
                  <a:pt x="5305722" y="1081485"/>
                  <a:pt x="5313164" y="1076524"/>
                  <a:pt x="5328047" y="1071563"/>
                </a:cubicBezTo>
                <a:cubicBezTo>
                  <a:pt x="5333008" y="1071563"/>
                  <a:pt x="5336729" y="1070323"/>
                  <a:pt x="5339209" y="1067842"/>
                </a:cubicBezTo>
                <a:cubicBezTo>
                  <a:pt x="5341689" y="1065362"/>
                  <a:pt x="5342929" y="1064122"/>
                  <a:pt x="5342929" y="1064122"/>
                </a:cubicBezTo>
                <a:cubicBezTo>
                  <a:pt x="5347891" y="1059161"/>
                  <a:pt x="5352851" y="1056680"/>
                  <a:pt x="5357812" y="1056680"/>
                </a:cubicBezTo>
                <a:cubicBezTo>
                  <a:pt x="5362774" y="1056680"/>
                  <a:pt x="5365254" y="1054200"/>
                  <a:pt x="5365254" y="1049239"/>
                </a:cubicBezTo>
                <a:cubicBezTo>
                  <a:pt x="5365254" y="1049239"/>
                  <a:pt x="5367734" y="1047998"/>
                  <a:pt x="5372695" y="1045518"/>
                </a:cubicBezTo>
                <a:cubicBezTo>
                  <a:pt x="5377656" y="1043038"/>
                  <a:pt x="5382617" y="1041797"/>
                  <a:pt x="5387578" y="1041797"/>
                </a:cubicBezTo>
                <a:cubicBezTo>
                  <a:pt x="5397499" y="1036836"/>
                  <a:pt x="5402461" y="1034356"/>
                  <a:pt x="5402461" y="1034356"/>
                </a:cubicBezTo>
                <a:lnTo>
                  <a:pt x="5409902" y="1034356"/>
                </a:lnTo>
                <a:lnTo>
                  <a:pt x="5417344" y="1026915"/>
                </a:lnTo>
                <a:close/>
                <a:moveTo>
                  <a:pt x="4814590" y="1019473"/>
                </a:moveTo>
                <a:cubicBezTo>
                  <a:pt x="4814590" y="1019473"/>
                  <a:pt x="4817070" y="1019473"/>
                  <a:pt x="4822031" y="1019473"/>
                </a:cubicBezTo>
                <a:cubicBezTo>
                  <a:pt x="4826992" y="1019473"/>
                  <a:pt x="4828232" y="1021954"/>
                  <a:pt x="4825752" y="1026915"/>
                </a:cubicBezTo>
                <a:cubicBezTo>
                  <a:pt x="4823272" y="1031876"/>
                  <a:pt x="4826992" y="1036836"/>
                  <a:pt x="4836914" y="1041797"/>
                </a:cubicBezTo>
                <a:lnTo>
                  <a:pt x="4844355" y="1049239"/>
                </a:lnTo>
                <a:lnTo>
                  <a:pt x="4829472" y="1049239"/>
                </a:lnTo>
                <a:cubicBezTo>
                  <a:pt x="4824511" y="1054200"/>
                  <a:pt x="4822031" y="1057920"/>
                  <a:pt x="4822031" y="1060401"/>
                </a:cubicBezTo>
                <a:cubicBezTo>
                  <a:pt x="4822031" y="1062881"/>
                  <a:pt x="4822031" y="1064122"/>
                  <a:pt x="4822031" y="1064122"/>
                </a:cubicBezTo>
                <a:lnTo>
                  <a:pt x="4829472" y="1064122"/>
                </a:lnTo>
                <a:cubicBezTo>
                  <a:pt x="4829472" y="1069083"/>
                  <a:pt x="4829472" y="1071563"/>
                  <a:pt x="4829472" y="1071563"/>
                </a:cubicBezTo>
                <a:lnTo>
                  <a:pt x="4836914" y="1064122"/>
                </a:lnTo>
                <a:cubicBezTo>
                  <a:pt x="4831953" y="1064122"/>
                  <a:pt x="4831953" y="1062881"/>
                  <a:pt x="4836914" y="1060401"/>
                </a:cubicBezTo>
                <a:cubicBezTo>
                  <a:pt x="4841875" y="1057920"/>
                  <a:pt x="4844355" y="1056680"/>
                  <a:pt x="4844355" y="1056680"/>
                </a:cubicBezTo>
                <a:cubicBezTo>
                  <a:pt x="4849317" y="1061641"/>
                  <a:pt x="4851797" y="1064122"/>
                  <a:pt x="4851797" y="1064122"/>
                </a:cubicBezTo>
                <a:cubicBezTo>
                  <a:pt x="4851797" y="1064122"/>
                  <a:pt x="4854277" y="1061641"/>
                  <a:pt x="4859238" y="1056680"/>
                </a:cubicBezTo>
                <a:lnTo>
                  <a:pt x="4859238" y="1058076"/>
                </a:lnTo>
                <a:cubicBezTo>
                  <a:pt x="4859238" y="1059626"/>
                  <a:pt x="4859238" y="1061641"/>
                  <a:pt x="4859238" y="1064122"/>
                </a:cubicBezTo>
                <a:cubicBezTo>
                  <a:pt x="4859238" y="1064122"/>
                  <a:pt x="4859238" y="1066602"/>
                  <a:pt x="4859238" y="1071563"/>
                </a:cubicBezTo>
                <a:lnTo>
                  <a:pt x="4859238" y="1079005"/>
                </a:lnTo>
                <a:cubicBezTo>
                  <a:pt x="4859238" y="1083966"/>
                  <a:pt x="4859238" y="1086446"/>
                  <a:pt x="4859238" y="1086446"/>
                </a:cubicBezTo>
                <a:cubicBezTo>
                  <a:pt x="4859238" y="1086446"/>
                  <a:pt x="4856758" y="1088926"/>
                  <a:pt x="4851797" y="1093887"/>
                </a:cubicBezTo>
                <a:cubicBezTo>
                  <a:pt x="4836914" y="1093887"/>
                  <a:pt x="4826992" y="1088926"/>
                  <a:pt x="4822031" y="1079005"/>
                </a:cubicBezTo>
                <a:cubicBezTo>
                  <a:pt x="4817070" y="1074043"/>
                  <a:pt x="4814590" y="1069083"/>
                  <a:pt x="4814590" y="1064122"/>
                </a:cubicBezTo>
                <a:cubicBezTo>
                  <a:pt x="4814590" y="1054200"/>
                  <a:pt x="4812110" y="1051719"/>
                  <a:pt x="4807148" y="1056680"/>
                </a:cubicBezTo>
                <a:cubicBezTo>
                  <a:pt x="4802187" y="1056680"/>
                  <a:pt x="4799707" y="1059161"/>
                  <a:pt x="4799707" y="1064122"/>
                </a:cubicBezTo>
                <a:lnTo>
                  <a:pt x="4807148" y="1064122"/>
                </a:lnTo>
                <a:cubicBezTo>
                  <a:pt x="4807148" y="1064122"/>
                  <a:pt x="4804668" y="1066602"/>
                  <a:pt x="4799707" y="1071563"/>
                </a:cubicBezTo>
                <a:lnTo>
                  <a:pt x="4769941" y="1079005"/>
                </a:lnTo>
                <a:lnTo>
                  <a:pt x="4769941" y="1086446"/>
                </a:lnTo>
                <a:cubicBezTo>
                  <a:pt x="4769941" y="1091407"/>
                  <a:pt x="4772421" y="1093887"/>
                  <a:pt x="4777383" y="1093887"/>
                </a:cubicBezTo>
                <a:lnTo>
                  <a:pt x="4777383" y="1086446"/>
                </a:lnTo>
                <a:cubicBezTo>
                  <a:pt x="4782344" y="1086446"/>
                  <a:pt x="4784824" y="1087686"/>
                  <a:pt x="4784824" y="1090167"/>
                </a:cubicBezTo>
                <a:cubicBezTo>
                  <a:pt x="4784824" y="1092647"/>
                  <a:pt x="4782344" y="1095128"/>
                  <a:pt x="4777383" y="1097608"/>
                </a:cubicBezTo>
                <a:cubicBezTo>
                  <a:pt x="4772421" y="1100088"/>
                  <a:pt x="4767461" y="1096368"/>
                  <a:pt x="4762500" y="1086446"/>
                </a:cubicBezTo>
                <a:lnTo>
                  <a:pt x="4740176" y="1086446"/>
                </a:lnTo>
                <a:cubicBezTo>
                  <a:pt x="4740176" y="1091407"/>
                  <a:pt x="4738935" y="1093887"/>
                  <a:pt x="4736455" y="1093887"/>
                </a:cubicBezTo>
                <a:cubicBezTo>
                  <a:pt x="4733975" y="1093887"/>
                  <a:pt x="4732734" y="1091407"/>
                  <a:pt x="4732734" y="1086446"/>
                </a:cubicBezTo>
                <a:cubicBezTo>
                  <a:pt x="4727773" y="1086446"/>
                  <a:pt x="4725293" y="1086446"/>
                  <a:pt x="4725293" y="1086446"/>
                </a:cubicBezTo>
                <a:lnTo>
                  <a:pt x="4717852" y="1093887"/>
                </a:lnTo>
                <a:cubicBezTo>
                  <a:pt x="4717852" y="1098848"/>
                  <a:pt x="4716611" y="1101329"/>
                  <a:pt x="4714131" y="1101329"/>
                </a:cubicBezTo>
                <a:cubicBezTo>
                  <a:pt x="4711651" y="1101329"/>
                  <a:pt x="4710410" y="1103809"/>
                  <a:pt x="4710410" y="1108770"/>
                </a:cubicBezTo>
                <a:cubicBezTo>
                  <a:pt x="4705449" y="1103809"/>
                  <a:pt x="4702969" y="1103809"/>
                  <a:pt x="4702969" y="1108770"/>
                </a:cubicBezTo>
                <a:lnTo>
                  <a:pt x="4695528" y="1116212"/>
                </a:lnTo>
                <a:lnTo>
                  <a:pt x="4695528" y="1108770"/>
                </a:lnTo>
                <a:lnTo>
                  <a:pt x="4695528" y="1101329"/>
                </a:lnTo>
                <a:cubicBezTo>
                  <a:pt x="4690567" y="1101329"/>
                  <a:pt x="4688086" y="1102569"/>
                  <a:pt x="4688086" y="1105049"/>
                </a:cubicBezTo>
                <a:cubicBezTo>
                  <a:pt x="4688086" y="1107530"/>
                  <a:pt x="4685606" y="1108770"/>
                  <a:pt x="4680645" y="1108770"/>
                </a:cubicBezTo>
                <a:cubicBezTo>
                  <a:pt x="4675684" y="1108770"/>
                  <a:pt x="4673203" y="1108770"/>
                  <a:pt x="4673203" y="1108770"/>
                </a:cubicBezTo>
                <a:lnTo>
                  <a:pt x="4665761" y="1116212"/>
                </a:lnTo>
                <a:lnTo>
                  <a:pt x="4658320" y="1116212"/>
                </a:lnTo>
                <a:cubicBezTo>
                  <a:pt x="4658320" y="1111251"/>
                  <a:pt x="4655840" y="1108770"/>
                  <a:pt x="4650879" y="1108770"/>
                </a:cubicBezTo>
                <a:cubicBezTo>
                  <a:pt x="4645918" y="1118692"/>
                  <a:pt x="4638477" y="1123653"/>
                  <a:pt x="4628554" y="1123653"/>
                </a:cubicBezTo>
                <a:cubicBezTo>
                  <a:pt x="4628554" y="1118692"/>
                  <a:pt x="4631035" y="1114971"/>
                  <a:pt x="4635996" y="1112491"/>
                </a:cubicBezTo>
                <a:cubicBezTo>
                  <a:pt x="4640957" y="1110010"/>
                  <a:pt x="4643437" y="1108770"/>
                  <a:pt x="4643437" y="1108770"/>
                </a:cubicBezTo>
                <a:lnTo>
                  <a:pt x="4643437" y="1101329"/>
                </a:lnTo>
                <a:cubicBezTo>
                  <a:pt x="4648399" y="1096368"/>
                  <a:pt x="4653359" y="1091407"/>
                  <a:pt x="4658320" y="1086446"/>
                </a:cubicBezTo>
                <a:cubicBezTo>
                  <a:pt x="4658320" y="1086446"/>
                  <a:pt x="4660801" y="1086446"/>
                  <a:pt x="4665761" y="1086446"/>
                </a:cubicBezTo>
                <a:lnTo>
                  <a:pt x="4673203" y="1086446"/>
                </a:lnTo>
                <a:cubicBezTo>
                  <a:pt x="4673203" y="1086446"/>
                  <a:pt x="4675684" y="1083966"/>
                  <a:pt x="4680645" y="1079005"/>
                </a:cubicBezTo>
                <a:cubicBezTo>
                  <a:pt x="4685606" y="1079005"/>
                  <a:pt x="4688086" y="1079005"/>
                  <a:pt x="4688086" y="1079005"/>
                </a:cubicBezTo>
                <a:lnTo>
                  <a:pt x="4695528" y="1071563"/>
                </a:lnTo>
                <a:cubicBezTo>
                  <a:pt x="4700489" y="1071563"/>
                  <a:pt x="4702969" y="1071563"/>
                  <a:pt x="4702969" y="1071563"/>
                </a:cubicBezTo>
                <a:cubicBezTo>
                  <a:pt x="4712891" y="1066602"/>
                  <a:pt x="4720332" y="1064122"/>
                  <a:pt x="4725293" y="1064122"/>
                </a:cubicBezTo>
                <a:lnTo>
                  <a:pt x="4732734" y="1064122"/>
                </a:lnTo>
                <a:cubicBezTo>
                  <a:pt x="4732734" y="1059161"/>
                  <a:pt x="4733975" y="1056680"/>
                  <a:pt x="4736455" y="1056680"/>
                </a:cubicBezTo>
                <a:cubicBezTo>
                  <a:pt x="4738935" y="1056680"/>
                  <a:pt x="4741416" y="1056680"/>
                  <a:pt x="4743896" y="1056680"/>
                </a:cubicBezTo>
                <a:cubicBezTo>
                  <a:pt x="4746376" y="1056680"/>
                  <a:pt x="4750097" y="1055440"/>
                  <a:pt x="4755058" y="1052959"/>
                </a:cubicBezTo>
                <a:cubicBezTo>
                  <a:pt x="4760020" y="1050479"/>
                  <a:pt x="4762500" y="1046758"/>
                  <a:pt x="4762500" y="1041797"/>
                </a:cubicBezTo>
                <a:lnTo>
                  <a:pt x="4784824" y="1034356"/>
                </a:lnTo>
                <a:close/>
                <a:moveTo>
                  <a:pt x="4338340" y="1019473"/>
                </a:moveTo>
                <a:lnTo>
                  <a:pt x="4345781" y="1019473"/>
                </a:lnTo>
                <a:cubicBezTo>
                  <a:pt x="4345781" y="1024434"/>
                  <a:pt x="4343301" y="1026915"/>
                  <a:pt x="4338340" y="1026915"/>
                </a:cubicBezTo>
                <a:close/>
                <a:moveTo>
                  <a:pt x="4541118" y="1015752"/>
                </a:moveTo>
                <a:cubicBezTo>
                  <a:pt x="4542359" y="1015752"/>
                  <a:pt x="4544219" y="1016993"/>
                  <a:pt x="4546699" y="1019473"/>
                </a:cubicBezTo>
                <a:cubicBezTo>
                  <a:pt x="4546699" y="1034356"/>
                  <a:pt x="4544219" y="1044278"/>
                  <a:pt x="4539258" y="1049239"/>
                </a:cubicBezTo>
                <a:cubicBezTo>
                  <a:pt x="4534297" y="1044278"/>
                  <a:pt x="4533057" y="1040557"/>
                  <a:pt x="4535537" y="1038077"/>
                </a:cubicBezTo>
                <a:cubicBezTo>
                  <a:pt x="4538018" y="1035596"/>
                  <a:pt x="4539258" y="1031876"/>
                  <a:pt x="4539258" y="1026915"/>
                </a:cubicBezTo>
                <a:lnTo>
                  <a:pt x="4539258" y="1019473"/>
                </a:lnTo>
                <a:cubicBezTo>
                  <a:pt x="4539258" y="1016993"/>
                  <a:pt x="4539878" y="1015752"/>
                  <a:pt x="4541118" y="1015752"/>
                </a:cubicBezTo>
                <a:close/>
                <a:moveTo>
                  <a:pt x="5720581" y="1014822"/>
                </a:moveTo>
                <a:cubicBezTo>
                  <a:pt x="5721821" y="1015443"/>
                  <a:pt x="5722441" y="1016993"/>
                  <a:pt x="5722441" y="1019473"/>
                </a:cubicBezTo>
                <a:cubicBezTo>
                  <a:pt x="5717480" y="1019473"/>
                  <a:pt x="5715000" y="1020713"/>
                  <a:pt x="5715000" y="1023194"/>
                </a:cubicBezTo>
                <a:cubicBezTo>
                  <a:pt x="5715000" y="1025674"/>
                  <a:pt x="5715000" y="1026915"/>
                  <a:pt x="5715000" y="1026915"/>
                </a:cubicBezTo>
                <a:cubicBezTo>
                  <a:pt x="5710038" y="1031876"/>
                  <a:pt x="5707558" y="1036836"/>
                  <a:pt x="5707558" y="1041797"/>
                </a:cubicBezTo>
                <a:lnTo>
                  <a:pt x="5677793" y="1049239"/>
                </a:lnTo>
                <a:cubicBezTo>
                  <a:pt x="5677793" y="1044278"/>
                  <a:pt x="5680273" y="1041797"/>
                  <a:pt x="5685234" y="1041797"/>
                </a:cubicBezTo>
                <a:lnTo>
                  <a:pt x="5692676" y="1034356"/>
                </a:lnTo>
                <a:lnTo>
                  <a:pt x="5700117" y="1034356"/>
                </a:lnTo>
                <a:cubicBezTo>
                  <a:pt x="5705078" y="1034356"/>
                  <a:pt x="5707558" y="1031876"/>
                  <a:pt x="5707558" y="1026915"/>
                </a:cubicBezTo>
                <a:cubicBezTo>
                  <a:pt x="5707558" y="1021954"/>
                  <a:pt x="5710038" y="1018233"/>
                  <a:pt x="5715000" y="1015752"/>
                </a:cubicBezTo>
                <a:cubicBezTo>
                  <a:pt x="5717480" y="1014512"/>
                  <a:pt x="5719341" y="1014202"/>
                  <a:pt x="5720581" y="1014822"/>
                </a:cubicBezTo>
                <a:close/>
                <a:moveTo>
                  <a:pt x="4889934" y="1014822"/>
                </a:moveTo>
                <a:cubicBezTo>
                  <a:pt x="4890554" y="1014202"/>
                  <a:pt x="4891485" y="1014512"/>
                  <a:pt x="4892725" y="1015752"/>
                </a:cubicBezTo>
                <a:cubicBezTo>
                  <a:pt x="4895205" y="1018233"/>
                  <a:pt x="4893965" y="1019473"/>
                  <a:pt x="4889004" y="1019473"/>
                </a:cubicBezTo>
                <a:cubicBezTo>
                  <a:pt x="4889004" y="1016993"/>
                  <a:pt x="4889314" y="1015443"/>
                  <a:pt x="4889934" y="1014822"/>
                </a:cubicBezTo>
                <a:close/>
                <a:moveTo>
                  <a:pt x="6388447" y="1012032"/>
                </a:moveTo>
                <a:cubicBezTo>
                  <a:pt x="6390927" y="1012032"/>
                  <a:pt x="6393408" y="1012032"/>
                  <a:pt x="6395888" y="1012032"/>
                </a:cubicBezTo>
                <a:cubicBezTo>
                  <a:pt x="6398369" y="1012032"/>
                  <a:pt x="6400850" y="1012032"/>
                  <a:pt x="6403330" y="1012032"/>
                </a:cubicBezTo>
                <a:cubicBezTo>
                  <a:pt x="6405810" y="1012032"/>
                  <a:pt x="6407051" y="1012032"/>
                  <a:pt x="6407051" y="1012032"/>
                </a:cubicBezTo>
                <a:lnTo>
                  <a:pt x="6407051" y="1019473"/>
                </a:lnTo>
                <a:lnTo>
                  <a:pt x="6399609" y="1019473"/>
                </a:lnTo>
                <a:lnTo>
                  <a:pt x="6392168" y="1019473"/>
                </a:lnTo>
                <a:lnTo>
                  <a:pt x="6384726" y="1026915"/>
                </a:lnTo>
                <a:cubicBezTo>
                  <a:pt x="6379765" y="1026915"/>
                  <a:pt x="6377285" y="1029395"/>
                  <a:pt x="6377285" y="1034356"/>
                </a:cubicBezTo>
                <a:cubicBezTo>
                  <a:pt x="6377285" y="1039317"/>
                  <a:pt x="6376044" y="1043038"/>
                  <a:pt x="6373564" y="1045518"/>
                </a:cubicBezTo>
                <a:cubicBezTo>
                  <a:pt x="6371084" y="1047998"/>
                  <a:pt x="6367363" y="1049239"/>
                  <a:pt x="6362402" y="1049239"/>
                </a:cubicBezTo>
                <a:lnTo>
                  <a:pt x="6347519" y="1056680"/>
                </a:lnTo>
                <a:lnTo>
                  <a:pt x="6340078" y="1049239"/>
                </a:lnTo>
                <a:lnTo>
                  <a:pt x="6347519" y="1041797"/>
                </a:lnTo>
                <a:cubicBezTo>
                  <a:pt x="6357441" y="1036836"/>
                  <a:pt x="6362402" y="1033116"/>
                  <a:pt x="6362402" y="1030635"/>
                </a:cubicBezTo>
                <a:cubicBezTo>
                  <a:pt x="6362402" y="1028155"/>
                  <a:pt x="6364882" y="1026915"/>
                  <a:pt x="6369844" y="1026915"/>
                </a:cubicBezTo>
                <a:cubicBezTo>
                  <a:pt x="6374805" y="1026915"/>
                  <a:pt x="6377285" y="1024434"/>
                  <a:pt x="6377285" y="1019473"/>
                </a:cubicBezTo>
                <a:cubicBezTo>
                  <a:pt x="6377285" y="1019473"/>
                  <a:pt x="6379765" y="1019473"/>
                  <a:pt x="6384726" y="1019473"/>
                </a:cubicBezTo>
                <a:cubicBezTo>
                  <a:pt x="6384726" y="1019473"/>
                  <a:pt x="6384726" y="1018233"/>
                  <a:pt x="6384726" y="1015752"/>
                </a:cubicBezTo>
                <a:cubicBezTo>
                  <a:pt x="6384726" y="1013272"/>
                  <a:pt x="6385967" y="1012032"/>
                  <a:pt x="6388447" y="1012032"/>
                </a:cubicBezTo>
                <a:close/>
                <a:moveTo>
                  <a:pt x="5395019" y="1012032"/>
                </a:moveTo>
                <a:cubicBezTo>
                  <a:pt x="5395019" y="1012032"/>
                  <a:pt x="5396260" y="1014512"/>
                  <a:pt x="5398740" y="1019473"/>
                </a:cubicBezTo>
                <a:cubicBezTo>
                  <a:pt x="5401220" y="1024434"/>
                  <a:pt x="5399981" y="1026915"/>
                  <a:pt x="5395019" y="1026915"/>
                </a:cubicBezTo>
                <a:cubicBezTo>
                  <a:pt x="5395019" y="1026915"/>
                  <a:pt x="5393779" y="1025674"/>
                  <a:pt x="5391299" y="1023194"/>
                </a:cubicBezTo>
                <a:cubicBezTo>
                  <a:pt x="5388819" y="1020713"/>
                  <a:pt x="5387578" y="1018233"/>
                  <a:pt x="5387578" y="1015752"/>
                </a:cubicBezTo>
                <a:cubicBezTo>
                  <a:pt x="5387578" y="1013272"/>
                  <a:pt x="5390058" y="1012032"/>
                  <a:pt x="5395019" y="1012032"/>
                </a:cubicBezTo>
                <a:close/>
                <a:moveTo>
                  <a:pt x="5194101" y="1012032"/>
                </a:moveTo>
                <a:lnTo>
                  <a:pt x="5186660" y="1019473"/>
                </a:lnTo>
                <a:cubicBezTo>
                  <a:pt x="5181699" y="1019473"/>
                  <a:pt x="5177978" y="1021954"/>
                  <a:pt x="5175498" y="1026915"/>
                </a:cubicBezTo>
                <a:cubicBezTo>
                  <a:pt x="5173018" y="1031876"/>
                  <a:pt x="5169297" y="1031876"/>
                  <a:pt x="5164336" y="1026915"/>
                </a:cubicBezTo>
                <a:lnTo>
                  <a:pt x="5164336" y="1034356"/>
                </a:lnTo>
                <a:lnTo>
                  <a:pt x="5164336" y="1041797"/>
                </a:lnTo>
                <a:cubicBezTo>
                  <a:pt x="5169297" y="1041797"/>
                  <a:pt x="5174257" y="1039317"/>
                  <a:pt x="5179219" y="1034356"/>
                </a:cubicBezTo>
                <a:cubicBezTo>
                  <a:pt x="5184180" y="1034356"/>
                  <a:pt x="5189140" y="1031876"/>
                  <a:pt x="5194101" y="1026915"/>
                </a:cubicBezTo>
                <a:cubicBezTo>
                  <a:pt x="5194101" y="1026915"/>
                  <a:pt x="5194101" y="1024434"/>
                  <a:pt x="5194101" y="1019473"/>
                </a:cubicBezTo>
                <a:close/>
                <a:moveTo>
                  <a:pt x="5149453" y="1012032"/>
                </a:moveTo>
                <a:cubicBezTo>
                  <a:pt x="5144492" y="1012032"/>
                  <a:pt x="5142012" y="1014512"/>
                  <a:pt x="5142012" y="1019473"/>
                </a:cubicBezTo>
                <a:cubicBezTo>
                  <a:pt x="5146973" y="1024434"/>
                  <a:pt x="5149453" y="1024434"/>
                  <a:pt x="5149453" y="1019473"/>
                </a:cubicBezTo>
                <a:cubicBezTo>
                  <a:pt x="5149453" y="1014512"/>
                  <a:pt x="5149453" y="1012032"/>
                  <a:pt x="5149453" y="1012032"/>
                </a:cubicBezTo>
                <a:close/>
                <a:moveTo>
                  <a:pt x="4468565" y="1012032"/>
                </a:moveTo>
                <a:cubicBezTo>
                  <a:pt x="4471045" y="1012032"/>
                  <a:pt x="4472286" y="1014512"/>
                  <a:pt x="4472286" y="1019473"/>
                </a:cubicBezTo>
                <a:cubicBezTo>
                  <a:pt x="4472286" y="1019473"/>
                  <a:pt x="4469805" y="1019473"/>
                  <a:pt x="4464844" y="1019473"/>
                </a:cubicBezTo>
                <a:cubicBezTo>
                  <a:pt x="4464844" y="1014512"/>
                  <a:pt x="4466085" y="1012032"/>
                  <a:pt x="4468565" y="1012032"/>
                </a:cubicBezTo>
                <a:close/>
                <a:moveTo>
                  <a:pt x="4115098" y="1012032"/>
                </a:moveTo>
                <a:lnTo>
                  <a:pt x="4107656" y="1019473"/>
                </a:lnTo>
                <a:lnTo>
                  <a:pt x="4100215" y="1019473"/>
                </a:lnTo>
                <a:cubicBezTo>
                  <a:pt x="4100215" y="1014512"/>
                  <a:pt x="4105176" y="1012032"/>
                  <a:pt x="4115098" y="1012032"/>
                </a:cubicBezTo>
                <a:close/>
                <a:moveTo>
                  <a:pt x="4712270" y="1008311"/>
                </a:moveTo>
                <a:cubicBezTo>
                  <a:pt x="4713510" y="1008311"/>
                  <a:pt x="4715371" y="1009551"/>
                  <a:pt x="4717852" y="1012032"/>
                </a:cubicBezTo>
                <a:lnTo>
                  <a:pt x="4717852" y="1019473"/>
                </a:lnTo>
                <a:cubicBezTo>
                  <a:pt x="4712891" y="1024434"/>
                  <a:pt x="4710410" y="1021954"/>
                  <a:pt x="4710410" y="1012032"/>
                </a:cubicBezTo>
                <a:cubicBezTo>
                  <a:pt x="4710410" y="1009551"/>
                  <a:pt x="4711030" y="1008311"/>
                  <a:pt x="4712270" y="1008311"/>
                </a:cubicBezTo>
                <a:close/>
                <a:moveTo>
                  <a:pt x="4676924" y="1008311"/>
                </a:moveTo>
                <a:cubicBezTo>
                  <a:pt x="4679405" y="1008311"/>
                  <a:pt x="4680645" y="1009551"/>
                  <a:pt x="4680645" y="1012032"/>
                </a:cubicBezTo>
                <a:cubicBezTo>
                  <a:pt x="4680645" y="1016993"/>
                  <a:pt x="4678165" y="1019473"/>
                  <a:pt x="4673203" y="1019473"/>
                </a:cubicBezTo>
                <a:cubicBezTo>
                  <a:pt x="4668243" y="1024434"/>
                  <a:pt x="4664521" y="1026915"/>
                  <a:pt x="4662041" y="1026915"/>
                </a:cubicBezTo>
                <a:cubicBezTo>
                  <a:pt x="4659561" y="1026915"/>
                  <a:pt x="4658320" y="1024434"/>
                  <a:pt x="4658320" y="1019473"/>
                </a:cubicBezTo>
                <a:lnTo>
                  <a:pt x="4665761" y="1012032"/>
                </a:lnTo>
                <a:cubicBezTo>
                  <a:pt x="4670723" y="1009551"/>
                  <a:pt x="4674444" y="1008311"/>
                  <a:pt x="4676924" y="1008311"/>
                </a:cubicBezTo>
                <a:close/>
                <a:moveTo>
                  <a:pt x="4604371" y="1008311"/>
                </a:moveTo>
                <a:cubicBezTo>
                  <a:pt x="4605611" y="1008311"/>
                  <a:pt x="4606231" y="1009551"/>
                  <a:pt x="4606231" y="1012032"/>
                </a:cubicBezTo>
                <a:cubicBezTo>
                  <a:pt x="4601269" y="1016993"/>
                  <a:pt x="4598789" y="1019473"/>
                  <a:pt x="4598789" y="1019473"/>
                </a:cubicBezTo>
                <a:lnTo>
                  <a:pt x="4598789" y="1012032"/>
                </a:lnTo>
                <a:cubicBezTo>
                  <a:pt x="4601269" y="1009551"/>
                  <a:pt x="4603131" y="1008311"/>
                  <a:pt x="4604371" y="1008311"/>
                </a:cubicBezTo>
                <a:close/>
                <a:moveTo>
                  <a:pt x="4733664" y="1007381"/>
                </a:moveTo>
                <a:cubicBezTo>
                  <a:pt x="4734285" y="1006761"/>
                  <a:pt x="4735215" y="1007071"/>
                  <a:pt x="4736455" y="1008311"/>
                </a:cubicBezTo>
                <a:cubicBezTo>
                  <a:pt x="4738935" y="1010791"/>
                  <a:pt x="4737695" y="1014512"/>
                  <a:pt x="4732734" y="1019473"/>
                </a:cubicBezTo>
                <a:lnTo>
                  <a:pt x="4732734" y="1012032"/>
                </a:lnTo>
                <a:cubicBezTo>
                  <a:pt x="4732734" y="1009551"/>
                  <a:pt x="4733045" y="1008001"/>
                  <a:pt x="4733664" y="1007381"/>
                </a:cubicBezTo>
                <a:close/>
                <a:moveTo>
                  <a:pt x="6444258" y="1004590"/>
                </a:moveTo>
                <a:lnTo>
                  <a:pt x="6444258" y="1012032"/>
                </a:lnTo>
                <a:lnTo>
                  <a:pt x="6429375" y="1012032"/>
                </a:lnTo>
                <a:cubicBezTo>
                  <a:pt x="6434336" y="1007071"/>
                  <a:pt x="6439296" y="1004590"/>
                  <a:pt x="6444258" y="1004590"/>
                </a:cubicBezTo>
                <a:close/>
                <a:moveTo>
                  <a:pt x="6250781" y="1004590"/>
                </a:moveTo>
                <a:lnTo>
                  <a:pt x="6243340" y="1019473"/>
                </a:lnTo>
                <a:lnTo>
                  <a:pt x="6228457" y="1026915"/>
                </a:lnTo>
                <a:cubicBezTo>
                  <a:pt x="6228457" y="1026915"/>
                  <a:pt x="6230937" y="1023194"/>
                  <a:pt x="6235898" y="1015752"/>
                </a:cubicBezTo>
                <a:cubicBezTo>
                  <a:pt x="6240860" y="1008311"/>
                  <a:pt x="6245820" y="1004590"/>
                  <a:pt x="6250781" y="1004590"/>
                </a:cubicBezTo>
                <a:close/>
                <a:moveTo>
                  <a:pt x="5938242" y="1004590"/>
                </a:moveTo>
                <a:lnTo>
                  <a:pt x="5938242" y="1012032"/>
                </a:lnTo>
                <a:cubicBezTo>
                  <a:pt x="5933281" y="1012032"/>
                  <a:pt x="5930801" y="1012032"/>
                  <a:pt x="5930801" y="1012032"/>
                </a:cubicBezTo>
                <a:cubicBezTo>
                  <a:pt x="5930801" y="1007071"/>
                  <a:pt x="5933281" y="1004590"/>
                  <a:pt x="5938242" y="1004590"/>
                </a:cubicBezTo>
                <a:close/>
                <a:moveTo>
                  <a:pt x="5603379" y="1004590"/>
                </a:moveTo>
                <a:lnTo>
                  <a:pt x="5618261" y="1004590"/>
                </a:lnTo>
                <a:cubicBezTo>
                  <a:pt x="5613300" y="1004590"/>
                  <a:pt x="5609579" y="1005831"/>
                  <a:pt x="5607099" y="1008311"/>
                </a:cubicBezTo>
                <a:cubicBezTo>
                  <a:pt x="5604619" y="1010791"/>
                  <a:pt x="5598417" y="1014512"/>
                  <a:pt x="5588496" y="1019473"/>
                </a:cubicBezTo>
                <a:cubicBezTo>
                  <a:pt x="5583535" y="1019473"/>
                  <a:pt x="5581054" y="1019473"/>
                  <a:pt x="5581054" y="1019473"/>
                </a:cubicBezTo>
                <a:cubicBezTo>
                  <a:pt x="5581054" y="1019473"/>
                  <a:pt x="5581054" y="1016993"/>
                  <a:pt x="5581054" y="1012032"/>
                </a:cubicBezTo>
                <a:cubicBezTo>
                  <a:pt x="5581054" y="1007071"/>
                  <a:pt x="5583535" y="1007071"/>
                  <a:pt x="5588496" y="1012032"/>
                </a:cubicBezTo>
                <a:close/>
                <a:moveTo>
                  <a:pt x="5461992" y="1004590"/>
                </a:moveTo>
                <a:lnTo>
                  <a:pt x="5461992" y="1012032"/>
                </a:lnTo>
                <a:cubicBezTo>
                  <a:pt x="5461992" y="1016993"/>
                  <a:pt x="5460751" y="1018233"/>
                  <a:pt x="5458271" y="1015752"/>
                </a:cubicBezTo>
                <a:cubicBezTo>
                  <a:pt x="5455791" y="1013272"/>
                  <a:pt x="5457031" y="1009551"/>
                  <a:pt x="5461992" y="1004590"/>
                </a:cubicBezTo>
                <a:close/>
                <a:moveTo>
                  <a:pt x="5432226" y="1004590"/>
                </a:moveTo>
                <a:cubicBezTo>
                  <a:pt x="5437188" y="1004590"/>
                  <a:pt x="5439668" y="1004590"/>
                  <a:pt x="5439668" y="1004590"/>
                </a:cubicBezTo>
                <a:lnTo>
                  <a:pt x="5447109" y="1012032"/>
                </a:lnTo>
                <a:cubicBezTo>
                  <a:pt x="5452070" y="1012032"/>
                  <a:pt x="5454551" y="1013272"/>
                  <a:pt x="5454551" y="1015752"/>
                </a:cubicBezTo>
                <a:cubicBezTo>
                  <a:pt x="5454551" y="1018233"/>
                  <a:pt x="5452070" y="1021954"/>
                  <a:pt x="5447109" y="1026915"/>
                </a:cubicBezTo>
                <a:lnTo>
                  <a:pt x="5439668" y="1019473"/>
                </a:lnTo>
                <a:cubicBezTo>
                  <a:pt x="5439668" y="1019473"/>
                  <a:pt x="5437188" y="1016993"/>
                  <a:pt x="5432226" y="1012032"/>
                </a:cubicBezTo>
                <a:close/>
                <a:moveTo>
                  <a:pt x="5201543" y="1004590"/>
                </a:moveTo>
                <a:cubicBezTo>
                  <a:pt x="5196581" y="1009551"/>
                  <a:pt x="5196581" y="1012032"/>
                  <a:pt x="5201543" y="1012032"/>
                </a:cubicBezTo>
                <a:cubicBezTo>
                  <a:pt x="5206504" y="1012032"/>
                  <a:pt x="5208984" y="1010791"/>
                  <a:pt x="5208984" y="1008311"/>
                </a:cubicBezTo>
                <a:cubicBezTo>
                  <a:pt x="5208984" y="1005831"/>
                  <a:pt x="5206504" y="1004590"/>
                  <a:pt x="5201543" y="1004590"/>
                </a:cubicBezTo>
                <a:close/>
                <a:moveTo>
                  <a:pt x="4933652" y="1004590"/>
                </a:moveTo>
                <a:cubicBezTo>
                  <a:pt x="4933652" y="1004590"/>
                  <a:pt x="4936132" y="1004590"/>
                  <a:pt x="4941094" y="1004590"/>
                </a:cubicBezTo>
                <a:lnTo>
                  <a:pt x="4933652" y="1012032"/>
                </a:lnTo>
                <a:cubicBezTo>
                  <a:pt x="4933652" y="1007071"/>
                  <a:pt x="4933652" y="1004590"/>
                  <a:pt x="4933652" y="1004590"/>
                </a:cubicBezTo>
                <a:close/>
                <a:moveTo>
                  <a:pt x="4911328" y="1004590"/>
                </a:moveTo>
                <a:cubicBezTo>
                  <a:pt x="4916290" y="1009551"/>
                  <a:pt x="4920010" y="1010791"/>
                  <a:pt x="4922491" y="1008311"/>
                </a:cubicBezTo>
                <a:cubicBezTo>
                  <a:pt x="4924971" y="1005831"/>
                  <a:pt x="4926211" y="1005831"/>
                  <a:pt x="4926211" y="1008311"/>
                </a:cubicBezTo>
                <a:cubicBezTo>
                  <a:pt x="4926211" y="1010791"/>
                  <a:pt x="4923731" y="1013272"/>
                  <a:pt x="4918770" y="1015752"/>
                </a:cubicBezTo>
                <a:cubicBezTo>
                  <a:pt x="4913808" y="1018233"/>
                  <a:pt x="4908848" y="1021954"/>
                  <a:pt x="4903887" y="1026915"/>
                </a:cubicBezTo>
                <a:lnTo>
                  <a:pt x="4896446" y="1026915"/>
                </a:lnTo>
                <a:cubicBezTo>
                  <a:pt x="4896446" y="1021954"/>
                  <a:pt x="4898926" y="1019473"/>
                  <a:pt x="4903887" y="1019473"/>
                </a:cubicBezTo>
                <a:lnTo>
                  <a:pt x="4911328" y="1012032"/>
                </a:lnTo>
                <a:close/>
                <a:moveTo>
                  <a:pt x="4896446" y="1004590"/>
                </a:moveTo>
                <a:lnTo>
                  <a:pt x="4903887" y="1012032"/>
                </a:lnTo>
                <a:cubicBezTo>
                  <a:pt x="4898926" y="1016993"/>
                  <a:pt x="4896446" y="1016993"/>
                  <a:pt x="4896446" y="1012032"/>
                </a:cubicBezTo>
                <a:cubicBezTo>
                  <a:pt x="4896446" y="1007071"/>
                  <a:pt x="4896446" y="1004590"/>
                  <a:pt x="4896446" y="1004590"/>
                </a:cubicBezTo>
                <a:close/>
                <a:moveTo>
                  <a:pt x="4874121" y="1004590"/>
                </a:moveTo>
                <a:lnTo>
                  <a:pt x="4866679" y="1012032"/>
                </a:lnTo>
                <a:cubicBezTo>
                  <a:pt x="4866679" y="1012032"/>
                  <a:pt x="4864199" y="1014512"/>
                  <a:pt x="4859238" y="1019473"/>
                </a:cubicBezTo>
                <a:cubicBezTo>
                  <a:pt x="4849317" y="1024434"/>
                  <a:pt x="4839394" y="1024434"/>
                  <a:pt x="4829472" y="1019473"/>
                </a:cubicBezTo>
                <a:lnTo>
                  <a:pt x="4836914" y="1012032"/>
                </a:lnTo>
                <a:cubicBezTo>
                  <a:pt x="4846835" y="1012032"/>
                  <a:pt x="4855517" y="1010791"/>
                  <a:pt x="4862959" y="1008311"/>
                </a:cubicBezTo>
                <a:cubicBezTo>
                  <a:pt x="4870400" y="1005831"/>
                  <a:pt x="4874121" y="1004590"/>
                  <a:pt x="4874121" y="1004590"/>
                </a:cubicBezTo>
                <a:close/>
                <a:moveTo>
                  <a:pt x="4769941" y="1004590"/>
                </a:moveTo>
                <a:lnTo>
                  <a:pt x="4784824" y="1004590"/>
                </a:lnTo>
                <a:lnTo>
                  <a:pt x="4792265" y="1012032"/>
                </a:lnTo>
                <a:cubicBezTo>
                  <a:pt x="4787304" y="1012032"/>
                  <a:pt x="4786065" y="1014512"/>
                  <a:pt x="4788545" y="1019473"/>
                </a:cubicBezTo>
                <a:cubicBezTo>
                  <a:pt x="4791025" y="1024434"/>
                  <a:pt x="4791025" y="1026915"/>
                  <a:pt x="4788545" y="1026915"/>
                </a:cubicBezTo>
                <a:cubicBezTo>
                  <a:pt x="4786065" y="1026915"/>
                  <a:pt x="4784824" y="1025674"/>
                  <a:pt x="4784824" y="1023194"/>
                </a:cubicBezTo>
                <a:cubicBezTo>
                  <a:pt x="4784824" y="1020713"/>
                  <a:pt x="4782344" y="1019473"/>
                  <a:pt x="4777383" y="1019473"/>
                </a:cubicBezTo>
                <a:cubicBezTo>
                  <a:pt x="4772421" y="1019473"/>
                  <a:pt x="4769941" y="1014512"/>
                  <a:pt x="4769941" y="1004590"/>
                </a:cubicBezTo>
                <a:close/>
                <a:moveTo>
                  <a:pt x="4755058" y="1004590"/>
                </a:moveTo>
                <a:cubicBezTo>
                  <a:pt x="4755058" y="1009551"/>
                  <a:pt x="4753818" y="1013272"/>
                  <a:pt x="4751338" y="1015752"/>
                </a:cubicBezTo>
                <a:cubicBezTo>
                  <a:pt x="4748858" y="1018233"/>
                  <a:pt x="4747617" y="1016993"/>
                  <a:pt x="4747617" y="1012032"/>
                </a:cubicBezTo>
                <a:cubicBezTo>
                  <a:pt x="4747617" y="1007071"/>
                  <a:pt x="4750097" y="1004590"/>
                  <a:pt x="4755058" y="1004590"/>
                </a:cubicBezTo>
                <a:close/>
                <a:moveTo>
                  <a:pt x="4494610" y="1004590"/>
                </a:moveTo>
                <a:lnTo>
                  <a:pt x="4502051" y="1012032"/>
                </a:lnTo>
                <a:lnTo>
                  <a:pt x="4494610" y="1012032"/>
                </a:lnTo>
                <a:cubicBezTo>
                  <a:pt x="4494610" y="1012032"/>
                  <a:pt x="4494610" y="1009551"/>
                  <a:pt x="4494610" y="1004590"/>
                </a:cubicBezTo>
                <a:close/>
                <a:moveTo>
                  <a:pt x="4010918" y="1004590"/>
                </a:moveTo>
                <a:lnTo>
                  <a:pt x="4018359" y="1012032"/>
                </a:lnTo>
                <a:cubicBezTo>
                  <a:pt x="4023320" y="1012032"/>
                  <a:pt x="4025801" y="1009551"/>
                  <a:pt x="4025801" y="1004590"/>
                </a:cubicBezTo>
                <a:lnTo>
                  <a:pt x="4033243" y="1004590"/>
                </a:lnTo>
                <a:cubicBezTo>
                  <a:pt x="4033243" y="1009551"/>
                  <a:pt x="4030762" y="1013272"/>
                  <a:pt x="4025801" y="1015752"/>
                </a:cubicBezTo>
                <a:cubicBezTo>
                  <a:pt x="4020840" y="1018233"/>
                  <a:pt x="4015879" y="1019473"/>
                  <a:pt x="4010918" y="1019473"/>
                </a:cubicBezTo>
                <a:cubicBezTo>
                  <a:pt x="4005957" y="1019473"/>
                  <a:pt x="4003477" y="1016993"/>
                  <a:pt x="4003477" y="1012032"/>
                </a:cubicBezTo>
                <a:cubicBezTo>
                  <a:pt x="4003477" y="1007071"/>
                  <a:pt x="4005957" y="1004590"/>
                  <a:pt x="4010918" y="1004590"/>
                </a:cubicBezTo>
                <a:close/>
                <a:moveTo>
                  <a:pt x="6332636" y="997149"/>
                </a:moveTo>
                <a:lnTo>
                  <a:pt x="6325195" y="1004590"/>
                </a:lnTo>
                <a:cubicBezTo>
                  <a:pt x="6325195" y="1004590"/>
                  <a:pt x="6322715" y="1007071"/>
                  <a:pt x="6317754" y="1012032"/>
                </a:cubicBezTo>
                <a:cubicBezTo>
                  <a:pt x="6317754" y="1016993"/>
                  <a:pt x="6316513" y="1019473"/>
                  <a:pt x="6314033" y="1019473"/>
                </a:cubicBezTo>
                <a:cubicBezTo>
                  <a:pt x="6311553" y="1019473"/>
                  <a:pt x="6310312" y="1016993"/>
                  <a:pt x="6310312" y="1012032"/>
                </a:cubicBezTo>
                <a:cubicBezTo>
                  <a:pt x="6310312" y="1002110"/>
                  <a:pt x="6317754" y="997149"/>
                  <a:pt x="6332636" y="997149"/>
                </a:cubicBezTo>
                <a:close/>
                <a:moveTo>
                  <a:pt x="5767090" y="997149"/>
                </a:moveTo>
                <a:cubicBezTo>
                  <a:pt x="5767090" y="997149"/>
                  <a:pt x="5768330" y="997149"/>
                  <a:pt x="5770810" y="997149"/>
                </a:cubicBezTo>
                <a:cubicBezTo>
                  <a:pt x="5773290" y="997149"/>
                  <a:pt x="5774531" y="999629"/>
                  <a:pt x="5774531" y="1004590"/>
                </a:cubicBezTo>
                <a:cubicBezTo>
                  <a:pt x="5769570" y="1004590"/>
                  <a:pt x="5764610" y="1004590"/>
                  <a:pt x="5759648" y="1004590"/>
                </a:cubicBezTo>
                <a:close/>
                <a:moveTo>
                  <a:pt x="5171777" y="997149"/>
                </a:moveTo>
                <a:cubicBezTo>
                  <a:pt x="5166816" y="1002110"/>
                  <a:pt x="5164336" y="1004590"/>
                  <a:pt x="5164336" y="1004590"/>
                </a:cubicBezTo>
                <a:lnTo>
                  <a:pt x="5179219" y="1004590"/>
                </a:lnTo>
                <a:close/>
                <a:moveTo>
                  <a:pt x="4926211" y="997149"/>
                </a:moveTo>
                <a:lnTo>
                  <a:pt x="4933652" y="997149"/>
                </a:lnTo>
                <a:lnTo>
                  <a:pt x="4933652" y="1004590"/>
                </a:lnTo>
                <a:cubicBezTo>
                  <a:pt x="4928691" y="1004590"/>
                  <a:pt x="4926211" y="1002110"/>
                  <a:pt x="4926211" y="997149"/>
                </a:cubicBezTo>
                <a:close/>
                <a:moveTo>
                  <a:pt x="5460132" y="991568"/>
                </a:moveTo>
                <a:cubicBezTo>
                  <a:pt x="5462612" y="991568"/>
                  <a:pt x="5464473" y="992188"/>
                  <a:pt x="5465713" y="993428"/>
                </a:cubicBezTo>
                <a:cubicBezTo>
                  <a:pt x="5468193" y="995909"/>
                  <a:pt x="5471913" y="997149"/>
                  <a:pt x="5476875" y="997149"/>
                </a:cubicBezTo>
                <a:cubicBezTo>
                  <a:pt x="5481836" y="997149"/>
                  <a:pt x="5481836" y="999629"/>
                  <a:pt x="5476875" y="1004590"/>
                </a:cubicBezTo>
                <a:cubicBezTo>
                  <a:pt x="5471913" y="1004590"/>
                  <a:pt x="5469433" y="1004590"/>
                  <a:pt x="5469433" y="1004590"/>
                </a:cubicBezTo>
                <a:cubicBezTo>
                  <a:pt x="5469433" y="1004590"/>
                  <a:pt x="5468193" y="1004590"/>
                  <a:pt x="5465713" y="1004590"/>
                </a:cubicBezTo>
                <a:lnTo>
                  <a:pt x="5461992" y="1004590"/>
                </a:lnTo>
                <a:lnTo>
                  <a:pt x="5454551" y="1004590"/>
                </a:lnTo>
                <a:cubicBezTo>
                  <a:pt x="5444629" y="1004590"/>
                  <a:pt x="5439668" y="1003350"/>
                  <a:pt x="5439668" y="1000870"/>
                </a:cubicBezTo>
                <a:cubicBezTo>
                  <a:pt x="5439668" y="998389"/>
                  <a:pt x="5443388" y="995909"/>
                  <a:pt x="5450830" y="993428"/>
                </a:cubicBezTo>
                <a:cubicBezTo>
                  <a:pt x="5454551" y="992188"/>
                  <a:pt x="5457652" y="991568"/>
                  <a:pt x="5460132" y="991568"/>
                </a:cubicBezTo>
                <a:close/>
                <a:moveTo>
                  <a:pt x="5633144" y="989708"/>
                </a:moveTo>
                <a:lnTo>
                  <a:pt x="5640586" y="989708"/>
                </a:lnTo>
                <a:cubicBezTo>
                  <a:pt x="5640586" y="999629"/>
                  <a:pt x="5638106" y="1002110"/>
                  <a:pt x="5633144" y="997149"/>
                </a:cubicBezTo>
                <a:cubicBezTo>
                  <a:pt x="5633144" y="992188"/>
                  <a:pt x="5633144" y="989708"/>
                  <a:pt x="5633144" y="989708"/>
                </a:cubicBezTo>
                <a:close/>
                <a:moveTo>
                  <a:pt x="5104805" y="989708"/>
                </a:moveTo>
                <a:lnTo>
                  <a:pt x="5097364" y="997149"/>
                </a:lnTo>
                <a:cubicBezTo>
                  <a:pt x="5097364" y="1002110"/>
                  <a:pt x="5098604" y="1003350"/>
                  <a:pt x="5101084" y="1000870"/>
                </a:cubicBezTo>
                <a:cubicBezTo>
                  <a:pt x="5103564" y="998389"/>
                  <a:pt x="5104805" y="997149"/>
                  <a:pt x="5104805" y="997149"/>
                </a:cubicBezTo>
                <a:cubicBezTo>
                  <a:pt x="5104805" y="992188"/>
                  <a:pt x="5104805" y="989708"/>
                  <a:pt x="5104805" y="989708"/>
                </a:cubicBezTo>
                <a:close/>
                <a:moveTo>
                  <a:pt x="5037832" y="989708"/>
                </a:moveTo>
                <a:cubicBezTo>
                  <a:pt x="5042793" y="989708"/>
                  <a:pt x="5045273" y="989708"/>
                  <a:pt x="5045273" y="989708"/>
                </a:cubicBezTo>
                <a:cubicBezTo>
                  <a:pt x="5045273" y="989708"/>
                  <a:pt x="5045273" y="992188"/>
                  <a:pt x="5045273" y="997149"/>
                </a:cubicBezTo>
                <a:lnTo>
                  <a:pt x="5037832" y="1004590"/>
                </a:lnTo>
                <a:cubicBezTo>
                  <a:pt x="5037832" y="1004590"/>
                  <a:pt x="5036591" y="1005831"/>
                  <a:pt x="5034111" y="1008311"/>
                </a:cubicBezTo>
                <a:cubicBezTo>
                  <a:pt x="5031631" y="1010791"/>
                  <a:pt x="5027910" y="1012032"/>
                  <a:pt x="5022949" y="1012032"/>
                </a:cubicBezTo>
                <a:cubicBezTo>
                  <a:pt x="5013027" y="1016993"/>
                  <a:pt x="5004345" y="1020713"/>
                  <a:pt x="4996904" y="1023194"/>
                </a:cubicBezTo>
                <a:cubicBezTo>
                  <a:pt x="4989463" y="1025674"/>
                  <a:pt x="4985742" y="1024434"/>
                  <a:pt x="4985742" y="1019473"/>
                </a:cubicBezTo>
                <a:cubicBezTo>
                  <a:pt x="4980781" y="1014512"/>
                  <a:pt x="4978301" y="1010791"/>
                  <a:pt x="4978301" y="1008311"/>
                </a:cubicBezTo>
                <a:cubicBezTo>
                  <a:pt x="4978301" y="1005831"/>
                  <a:pt x="4978301" y="1004590"/>
                  <a:pt x="4978301" y="1004590"/>
                </a:cubicBezTo>
                <a:cubicBezTo>
                  <a:pt x="4978301" y="1004590"/>
                  <a:pt x="4980781" y="1004590"/>
                  <a:pt x="4985742" y="1004590"/>
                </a:cubicBezTo>
                <a:cubicBezTo>
                  <a:pt x="4990703" y="1004590"/>
                  <a:pt x="4991943" y="1003350"/>
                  <a:pt x="4989463" y="1000870"/>
                </a:cubicBezTo>
                <a:cubicBezTo>
                  <a:pt x="4986983" y="998389"/>
                  <a:pt x="4988222" y="995909"/>
                  <a:pt x="4993183" y="993428"/>
                </a:cubicBezTo>
                <a:cubicBezTo>
                  <a:pt x="4998145" y="990948"/>
                  <a:pt x="5000625" y="990948"/>
                  <a:pt x="5000625" y="993428"/>
                </a:cubicBezTo>
                <a:cubicBezTo>
                  <a:pt x="5000625" y="995909"/>
                  <a:pt x="5000625" y="999629"/>
                  <a:pt x="5000625" y="1004590"/>
                </a:cubicBezTo>
                <a:cubicBezTo>
                  <a:pt x="5005586" y="999629"/>
                  <a:pt x="5013027" y="997149"/>
                  <a:pt x="5022949" y="997149"/>
                </a:cubicBezTo>
                <a:cubicBezTo>
                  <a:pt x="5022949" y="997149"/>
                  <a:pt x="5025429" y="997149"/>
                  <a:pt x="5030390" y="997149"/>
                </a:cubicBezTo>
                <a:cubicBezTo>
                  <a:pt x="5035352" y="997149"/>
                  <a:pt x="5037832" y="994669"/>
                  <a:pt x="5037832" y="989708"/>
                </a:cubicBezTo>
                <a:close/>
                <a:moveTo>
                  <a:pt x="4717852" y="989708"/>
                </a:moveTo>
                <a:lnTo>
                  <a:pt x="4717852" y="997149"/>
                </a:lnTo>
                <a:lnTo>
                  <a:pt x="4710410" y="997149"/>
                </a:lnTo>
                <a:cubicBezTo>
                  <a:pt x="4710410" y="992188"/>
                  <a:pt x="4712891" y="989708"/>
                  <a:pt x="4717852" y="989708"/>
                </a:cubicBezTo>
                <a:close/>
                <a:moveTo>
                  <a:pt x="4423916" y="989708"/>
                </a:moveTo>
                <a:cubicBezTo>
                  <a:pt x="4426396" y="989708"/>
                  <a:pt x="4427637" y="992188"/>
                  <a:pt x="4427637" y="997149"/>
                </a:cubicBezTo>
                <a:cubicBezTo>
                  <a:pt x="4422676" y="997149"/>
                  <a:pt x="4420195" y="995909"/>
                  <a:pt x="4420195" y="993428"/>
                </a:cubicBezTo>
                <a:cubicBezTo>
                  <a:pt x="4420195" y="990948"/>
                  <a:pt x="4421436" y="989708"/>
                  <a:pt x="4423916" y="989708"/>
                </a:cubicBezTo>
                <a:close/>
                <a:moveTo>
                  <a:pt x="6353100" y="985057"/>
                </a:moveTo>
                <a:cubicBezTo>
                  <a:pt x="6354340" y="985677"/>
                  <a:pt x="6354961" y="987227"/>
                  <a:pt x="6354961" y="989708"/>
                </a:cubicBezTo>
                <a:cubicBezTo>
                  <a:pt x="6354961" y="989708"/>
                  <a:pt x="6354961" y="992188"/>
                  <a:pt x="6354961" y="997149"/>
                </a:cubicBezTo>
                <a:lnTo>
                  <a:pt x="6340078" y="997149"/>
                </a:lnTo>
                <a:cubicBezTo>
                  <a:pt x="6340078" y="992188"/>
                  <a:pt x="6342558" y="988467"/>
                  <a:pt x="6347519" y="985987"/>
                </a:cubicBezTo>
                <a:cubicBezTo>
                  <a:pt x="6350000" y="984747"/>
                  <a:pt x="6351860" y="984437"/>
                  <a:pt x="6353100" y="985057"/>
                </a:cubicBezTo>
                <a:close/>
                <a:moveTo>
                  <a:pt x="4034172" y="985057"/>
                </a:moveTo>
                <a:cubicBezTo>
                  <a:pt x="4034792" y="984437"/>
                  <a:pt x="4035723" y="984747"/>
                  <a:pt x="4036963" y="985987"/>
                </a:cubicBezTo>
                <a:cubicBezTo>
                  <a:pt x="4039444" y="988467"/>
                  <a:pt x="4040684" y="992188"/>
                  <a:pt x="4040684" y="997149"/>
                </a:cubicBezTo>
                <a:lnTo>
                  <a:pt x="4033243" y="989708"/>
                </a:lnTo>
                <a:cubicBezTo>
                  <a:pt x="4033243" y="987227"/>
                  <a:pt x="4033552" y="985677"/>
                  <a:pt x="4034172" y="985057"/>
                </a:cubicBezTo>
                <a:close/>
                <a:moveTo>
                  <a:pt x="6444258" y="982266"/>
                </a:moveTo>
                <a:cubicBezTo>
                  <a:pt x="6444258" y="987227"/>
                  <a:pt x="6443017" y="990948"/>
                  <a:pt x="6440537" y="993428"/>
                </a:cubicBezTo>
                <a:cubicBezTo>
                  <a:pt x="6438057" y="995909"/>
                  <a:pt x="6435576" y="997149"/>
                  <a:pt x="6433095" y="997149"/>
                </a:cubicBezTo>
                <a:cubicBezTo>
                  <a:pt x="6430615" y="997149"/>
                  <a:pt x="6426895" y="997149"/>
                  <a:pt x="6421933" y="997149"/>
                </a:cubicBezTo>
                <a:lnTo>
                  <a:pt x="6414492" y="997149"/>
                </a:lnTo>
                <a:close/>
                <a:moveTo>
                  <a:pt x="6034980" y="982266"/>
                </a:moveTo>
                <a:lnTo>
                  <a:pt x="6012656" y="997149"/>
                </a:lnTo>
                <a:lnTo>
                  <a:pt x="6020097" y="989708"/>
                </a:lnTo>
                <a:close/>
                <a:moveTo>
                  <a:pt x="4732734" y="982266"/>
                </a:moveTo>
                <a:cubicBezTo>
                  <a:pt x="4737695" y="987227"/>
                  <a:pt x="4742656" y="987227"/>
                  <a:pt x="4747617" y="982266"/>
                </a:cubicBezTo>
                <a:lnTo>
                  <a:pt x="4755058" y="982266"/>
                </a:lnTo>
                <a:cubicBezTo>
                  <a:pt x="4755058" y="987227"/>
                  <a:pt x="4755058" y="989708"/>
                  <a:pt x="4755058" y="989708"/>
                </a:cubicBezTo>
                <a:cubicBezTo>
                  <a:pt x="4750097" y="989708"/>
                  <a:pt x="4747617" y="989708"/>
                  <a:pt x="4747617" y="989708"/>
                </a:cubicBezTo>
                <a:cubicBezTo>
                  <a:pt x="4747617" y="989708"/>
                  <a:pt x="4745137" y="989708"/>
                  <a:pt x="4740176" y="989708"/>
                </a:cubicBezTo>
                <a:cubicBezTo>
                  <a:pt x="4740176" y="994669"/>
                  <a:pt x="4737695" y="995909"/>
                  <a:pt x="4732734" y="993428"/>
                </a:cubicBezTo>
                <a:cubicBezTo>
                  <a:pt x="4727773" y="990948"/>
                  <a:pt x="4725293" y="989708"/>
                  <a:pt x="4725293" y="989708"/>
                </a:cubicBezTo>
                <a:cubicBezTo>
                  <a:pt x="4730254" y="984746"/>
                  <a:pt x="4732734" y="982266"/>
                  <a:pt x="4732734" y="982266"/>
                </a:cubicBezTo>
                <a:close/>
                <a:moveTo>
                  <a:pt x="4159746" y="982266"/>
                </a:moveTo>
                <a:cubicBezTo>
                  <a:pt x="4169668" y="982266"/>
                  <a:pt x="4169668" y="984746"/>
                  <a:pt x="4159746" y="989708"/>
                </a:cubicBezTo>
                <a:cubicBezTo>
                  <a:pt x="4159746" y="994669"/>
                  <a:pt x="4157266" y="994669"/>
                  <a:pt x="4152305" y="989708"/>
                </a:cubicBezTo>
                <a:close/>
                <a:moveTo>
                  <a:pt x="4644368" y="979941"/>
                </a:moveTo>
                <a:cubicBezTo>
                  <a:pt x="4646228" y="980251"/>
                  <a:pt x="4648399" y="981026"/>
                  <a:pt x="4650879" y="982266"/>
                </a:cubicBezTo>
                <a:cubicBezTo>
                  <a:pt x="4660801" y="992188"/>
                  <a:pt x="4658320" y="997149"/>
                  <a:pt x="4643437" y="997149"/>
                </a:cubicBezTo>
                <a:lnTo>
                  <a:pt x="4635996" y="989708"/>
                </a:lnTo>
                <a:cubicBezTo>
                  <a:pt x="4635996" y="982267"/>
                  <a:pt x="4638786" y="979010"/>
                  <a:pt x="4644368" y="979941"/>
                </a:cubicBezTo>
                <a:close/>
                <a:moveTo>
                  <a:pt x="6377285" y="974825"/>
                </a:moveTo>
                <a:lnTo>
                  <a:pt x="6377285" y="982266"/>
                </a:lnTo>
                <a:cubicBezTo>
                  <a:pt x="6372324" y="987227"/>
                  <a:pt x="6367363" y="989708"/>
                  <a:pt x="6362402" y="989708"/>
                </a:cubicBezTo>
                <a:lnTo>
                  <a:pt x="6369844" y="982266"/>
                </a:lnTo>
                <a:cubicBezTo>
                  <a:pt x="6374805" y="977305"/>
                  <a:pt x="6377285" y="974825"/>
                  <a:pt x="6377285" y="974825"/>
                </a:cubicBezTo>
                <a:close/>
                <a:moveTo>
                  <a:pt x="5945683" y="974825"/>
                </a:moveTo>
                <a:cubicBezTo>
                  <a:pt x="5950645" y="974825"/>
                  <a:pt x="5953125" y="974825"/>
                  <a:pt x="5953125" y="974825"/>
                </a:cubicBezTo>
                <a:lnTo>
                  <a:pt x="5953125" y="982266"/>
                </a:lnTo>
                <a:cubicBezTo>
                  <a:pt x="5953125" y="982266"/>
                  <a:pt x="5950645" y="979786"/>
                  <a:pt x="5945683" y="974825"/>
                </a:cubicBezTo>
                <a:close/>
                <a:moveTo>
                  <a:pt x="5819179" y="974825"/>
                </a:moveTo>
                <a:lnTo>
                  <a:pt x="5811738" y="982266"/>
                </a:lnTo>
                <a:lnTo>
                  <a:pt x="5811738" y="989708"/>
                </a:lnTo>
                <a:lnTo>
                  <a:pt x="5804297" y="997149"/>
                </a:lnTo>
                <a:lnTo>
                  <a:pt x="5796855" y="997149"/>
                </a:lnTo>
                <a:cubicBezTo>
                  <a:pt x="5796855" y="1002110"/>
                  <a:pt x="5794375" y="1004590"/>
                  <a:pt x="5789414" y="1004590"/>
                </a:cubicBezTo>
                <a:cubicBezTo>
                  <a:pt x="5784453" y="1004590"/>
                  <a:pt x="5781972" y="1002110"/>
                  <a:pt x="5781972" y="997149"/>
                </a:cubicBezTo>
                <a:cubicBezTo>
                  <a:pt x="5786934" y="997149"/>
                  <a:pt x="5789414" y="995909"/>
                  <a:pt x="5789414" y="993428"/>
                </a:cubicBezTo>
                <a:cubicBezTo>
                  <a:pt x="5789414" y="990948"/>
                  <a:pt x="5799335" y="984746"/>
                  <a:pt x="5819179" y="974825"/>
                </a:cubicBezTo>
                <a:close/>
                <a:moveTo>
                  <a:pt x="5484316" y="974825"/>
                </a:moveTo>
                <a:cubicBezTo>
                  <a:pt x="5489277" y="974825"/>
                  <a:pt x="5491758" y="974825"/>
                  <a:pt x="5491758" y="974825"/>
                </a:cubicBezTo>
                <a:cubicBezTo>
                  <a:pt x="5491758" y="974825"/>
                  <a:pt x="5494238" y="974825"/>
                  <a:pt x="5499199" y="974825"/>
                </a:cubicBezTo>
                <a:cubicBezTo>
                  <a:pt x="5494238" y="979786"/>
                  <a:pt x="5491758" y="982266"/>
                  <a:pt x="5491758" y="982266"/>
                </a:cubicBezTo>
                <a:close/>
                <a:moveTo>
                  <a:pt x="5469433" y="974825"/>
                </a:moveTo>
                <a:lnTo>
                  <a:pt x="5469433" y="982266"/>
                </a:lnTo>
                <a:lnTo>
                  <a:pt x="5461992" y="982266"/>
                </a:lnTo>
                <a:cubicBezTo>
                  <a:pt x="5461992" y="977305"/>
                  <a:pt x="5464472" y="974825"/>
                  <a:pt x="5469433" y="974825"/>
                </a:cubicBezTo>
                <a:close/>
                <a:moveTo>
                  <a:pt x="4107656" y="974825"/>
                </a:moveTo>
                <a:cubicBezTo>
                  <a:pt x="4112617" y="974825"/>
                  <a:pt x="4115098" y="977305"/>
                  <a:pt x="4115098" y="982266"/>
                </a:cubicBezTo>
                <a:lnTo>
                  <a:pt x="4107656" y="982266"/>
                </a:lnTo>
                <a:close/>
                <a:moveTo>
                  <a:pt x="6116836" y="967383"/>
                </a:moveTo>
                <a:cubicBezTo>
                  <a:pt x="6116836" y="967383"/>
                  <a:pt x="6119316" y="967383"/>
                  <a:pt x="6124277" y="967383"/>
                </a:cubicBezTo>
                <a:cubicBezTo>
                  <a:pt x="6119316" y="972345"/>
                  <a:pt x="6116836" y="974825"/>
                  <a:pt x="6116836" y="974825"/>
                </a:cubicBezTo>
                <a:close/>
                <a:moveTo>
                  <a:pt x="5677793" y="967383"/>
                </a:moveTo>
                <a:lnTo>
                  <a:pt x="5692676" y="967383"/>
                </a:lnTo>
                <a:cubicBezTo>
                  <a:pt x="5697637" y="967383"/>
                  <a:pt x="5700117" y="969863"/>
                  <a:pt x="5700117" y="974825"/>
                </a:cubicBezTo>
                <a:lnTo>
                  <a:pt x="5685234" y="982266"/>
                </a:lnTo>
                <a:lnTo>
                  <a:pt x="5677793" y="982266"/>
                </a:lnTo>
                <a:cubicBezTo>
                  <a:pt x="5667871" y="987227"/>
                  <a:pt x="5662910" y="987227"/>
                  <a:pt x="5662910" y="982266"/>
                </a:cubicBezTo>
                <a:lnTo>
                  <a:pt x="5662910" y="974825"/>
                </a:lnTo>
                <a:cubicBezTo>
                  <a:pt x="5662910" y="979786"/>
                  <a:pt x="5664151" y="979786"/>
                  <a:pt x="5666631" y="974825"/>
                </a:cubicBezTo>
                <a:cubicBezTo>
                  <a:pt x="5669111" y="969863"/>
                  <a:pt x="5672831" y="967383"/>
                  <a:pt x="5677793" y="967383"/>
                </a:cubicBezTo>
                <a:close/>
                <a:moveTo>
                  <a:pt x="5432226" y="967383"/>
                </a:moveTo>
                <a:cubicBezTo>
                  <a:pt x="5437188" y="967383"/>
                  <a:pt x="5439668" y="967383"/>
                  <a:pt x="5439668" y="967383"/>
                </a:cubicBezTo>
                <a:lnTo>
                  <a:pt x="5439668" y="974825"/>
                </a:lnTo>
                <a:cubicBezTo>
                  <a:pt x="5434706" y="974825"/>
                  <a:pt x="5432226" y="972345"/>
                  <a:pt x="5432226" y="967383"/>
                </a:cubicBezTo>
                <a:close/>
                <a:moveTo>
                  <a:pt x="4673203" y="967383"/>
                </a:moveTo>
                <a:cubicBezTo>
                  <a:pt x="4678165" y="972345"/>
                  <a:pt x="4680645" y="972345"/>
                  <a:pt x="4680645" y="967383"/>
                </a:cubicBezTo>
                <a:lnTo>
                  <a:pt x="4688086" y="974825"/>
                </a:lnTo>
                <a:lnTo>
                  <a:pt x="4665761" y="982266"/>
                </a:lnTo>
                <a:close/>
                <a:moveTo>
                  <a:pt x="4070450" y="967383"/>
                </a:moveTo>
                <a:cubicBezTo>
                  <a:pt x="4070450" y="972345"/>
                  <a:pt x="4070450" y="974825"/>
                  <a:pt x="4070450" y="974825"/>
                </a:cubicBezTo>
                <a:cubicBezTo>
                  <a:pt x="4070450" y="974825"/>
                  <a:pt x="4070450" y="977305"/>
                  <a:pt x="4070450" y="982266"/>
                </a:cubicBezTo>
                <a:cubicBezTo>
                  <a:pt x="4075411" y="987227"/>
                  <a:pt x="4075411" y="989708"/>
                  <a:pt x="4070450" y="989708"/>
                </a:cubicBezTo>
                <a:lnTo>
                  <a:pt x="4063008" y="974825"/>
                </a:lnTo>
                <a:cubicBezTo>
                  <a:pt x="4063008" y="969863"/>
                  <a:pt x="4065489" y="967383"/>
                  <a:pt x="4070450" y="967383"/>
                </a:cubicBezTo>
                <a:close/>
                <a:moveTo>
                  <a:pt x="4790871" y="965058"/>
                </a:moveTo>
                <a:cubicBezTo>
                  <a:pt x="4795521" y="964128"/>
                  <a:pt x="4795987" y="967384"/>
                  <a:pt x="4792265" y="974825"/>
                </a:cubicBezTo>
                <a:cubicBezTo>
                  <a:pt x="4787304" y="979786"/>
                  <a:pt x="4783583" y="981025"/>
                  <a:pt x="4781103" y="978545"/>
                </a:cubicBezTo>
                <a:cubicBezTo>
                  <a:pt x="4778623" y="976065"/>
                  <a:pt x="4774902" y="977305"/>
                  <a:pt x="4769941" y="982266"/>
                </a:cubicBezTo>
                <a:cubicBezTo>
                  <a:pt x="4764980" y="987227"/>
                  <a:pt x="4762500" y="987227"/>
                  <a:pt x="4762500" y="982266"/>
                </a:cubicBezTo>
                <a:lnTo>
                  <a:pt x="4784824" y="967383"/>
                </a:lnTo>
                <a:cubicBezTo>
                  <a:pt x="4787304" y="966143"/>
                  <a:pt x="4789320" y="965368"/>
                  <a:pt x="4790871" y="965058"/>
                </a:cubicBezTo>
                <a:close/>
                <a:moveTo>
                  <a:pt x="6398679" y="962732"/>
                </a:moveTo>
                <a:cubicBezTo>
                  <a:pt x="6399299" y="963353"/>
                  <a:pt x="6399609" y="964903"/>
                  <a:pt x="6399609" y="967383"/>
                </a:cubicBezTo>
                <a:lnTo>
                  <a:pt x="6392168" y="974825"/>
                </a:lnTo>
                <a:cubicBezTo>
                  <a:pt x="6392168" y="969863"/>
                  <a:pt x="6393408" y="966143"/>
                  <a:pt x="6395888" y="963663"/>
                </a:cubicBezTo>
                <a:cubicBezTo>
                  <a:pt x="6397128" y="962423"/>
                  <a:pt x="6398059" y="962113"/>
                  <a:pt x="6398679" y="962732"/>
                </a:cubicBezTo>
                <a:close/>
                <a:moveTo>
                  <a:pt x="6488906" y="959942"/>
                </a:moveTo>
                <a:lnTo>
                  <a:pt x="6496347" y="959942"/>
                </a:lnTo>
                <a:lnTo>
                  <a:pt x="6496347" y="967383"/>
                </a:lnTo>
                <a:cubicBezTo>
                  <a:pt x="6496347" y="967383"/>
                  <a:pt x="6493867" y="966143"/>
                  <a:pt x="6488906" y="963663"/>
                </a:cubicBezTo>
                <a:cubicBezTo>
                  <a:pt x="6483945" y="961183"/>
                  <a:pt x="6483945" y="959942"/>
                  <a:pt x="6488906" y="959942"/>
                </a:cubicBezTo>
                <a:close/>
                <a:moveTo>
                  <a:pt x="6049863" y="959942"/>
                </a:moveTo>
                <a:cubicBezTo>
                  <a:pt x="6054824" y="964903"/>
                  <a:pt x="6059785" y="964903"/>
                  <a:pt x="6064746" y="959942"/>
                </a:cubicBezTo>
                <a:lnTo>
                  <a:pt x="6079629" y="959942"/>
                </a:lnTo>
                <a:cubicBezTo>
                  <a:pt x="6079629" y="964903"/>
                  <a:pt x="6069707" y="969863"/>
                  <a:pt x="6049863" y="974825"/>
                </a:cubicBezTo>
                <a:lnTo>
                  <a:pt x="6042422" y="974825"/>
                </a:lnTo>
                <a:cubicBezTo>
                  <a:pt x="6047383" y="974825"/>
                  <a:pt x="6049863" y="972345"/>
                  <a:pt x="6049863" y="967383"/>
                </a:cubicBezTo>
                <a:close/>
                <a:moveTo>
                  <a:pt x="5581054" y="959942"/>
                </a:moveTo>
                <a:cubicBezTo>
                  <a:pt x="5581054" y="959942"/>
                  <a:pt x="5581054" y="962422"/>
                  <a:pt x="5581054" y="967383"/>
                </a:cubicBezTo>
                <a:lnTo>
                  <a:pt x="5573613" y="967383"/>
                </a:lnTo>
                <a:cubicBezTo>
                  <a:pt x="5573613" y="962422"/>
                  <a:pt x="5576093" y="959942"/>
                  <a:pt x="5581054" y="959942"/>
                </a:cubicBezTo>
                <a:close/>
                <a:moveTo>
                  <a:pt x="5142012" y="959942"/>
                </a:moveTo>
                <a:lnTo>
                  <a:pt x="5156894" y="959942"/>
                </a:lnTo>
                <a:cubicBezTo>
                  <a:pt x="5151933" y="964903"/>
                  <a:pt x="5146973" y="967383"/>
                  <a:pt x="5142012" y="967383"/>
                </a:cubicBezTo>
                <a:close/>
                <a:moveTo>
                  <a:pt x="4717852" y="959942"/>
                </a:moveTo>
                <a:lnTo>
                  <a:pt x="4725293" y="959942"/>
                </a:lnTo>
                <a:lnTo>
                  <a:pt x="4725293" y="967383"/>
                </a:lnTo>
                <a:close/>
                <a:moveTo>
                  <a:pt x="4502051" y="959942"/>
                </a:moveTo>
                <a:cubicBezTo>
                  <a:pt x="4507012" y="964903"/>
                  <a:pt x="4507012" y="967383"/>
                  <a:pt x="4502051" y="967383"/>
                </a:cubicBezTo>
                <a:cubicBezTo>
                  <a:pt x="4497090" y="967383"/>
                  <a:pt x="4495850" y="966143"/>
                  <a:pt x="4498331" y="963663"/>
                </a:cubicBezTo>
                <a:cubicBezTo>
                  <a:pt x="4500811" y="961183"/>
                  <a:pt x="4502051" y="959942"/>
                  <a:pt x="4502051" y="959942"/>
                </a:cubicBezTo>
                <a:close/>
                <a:moveTo>
                  <a:pt x="4435078" y="959942"/>
                </a:moveTo>
                <a:lnTo>
                  <a:pt x="4435078" y="967383"/>
                </a:lnTo>
                <a:lnTo>
                  <a:pt x="4420195" y="967383"/>
                </a:lnTo>
                <a:cubicBezTo>
                  <a:pt x="4420195" y="967383"/>
                  <a:pt x="4425156" y="964903"/>
                  <a:pt x="4435078" y="959942"/>
                </a:cubicBezTo>
                <a:close/>
                <a:moveTo>
                  <a:pt x="4983882" y="955291"/>
                </a:moveTo>
                <a:cubicBezTo>
                  <a:pt x="4985122" y="954671"/>
                  <a:pt x="4985742" y="954981"/>
                  <a:pt x="4985742" y="956221"/>
                </a:cubicBezTo>
                <a:cubicBezTo>
                  <a:pt x="4985742" y="958701"/>
                  <a:pt x="4988222" y="959942"/>
                  <a:pt x="4993183" y="959942"/>
                </a:cubicBezTo>
                <a:cubicBezTo>
                  <a:pt x="4993183" y="964903"/>
                  <a:pt x="4994424" y="967383"/>
                  <a:pt x="4996904" y="967383"/>
                </a:cubicBezTo>
                <a:cubicBezTo>
                  <a:pt x="4999384" y="967383"/>
                  <a:pt x="5003105" y="967383"/>
                  <a:pt x="5008066" y="967383"/>
                </a:cubicBezTo>
                <a:lnTo>
                  <a:pt x="5015508" y="967383"/>
                </a:lnTo>
                <a:lnTo>
                  <a:pt x="5037832" y="959942"/>
                </a:lnTo>
                <a:cubicBezTo>
                  <a:pt x="5037832" y="959942"/>
                  <a:pt x="5035352" y="962422"/>
                  <a:pt x="5030390" y="967383"/>
                </a:cubicBezTo>
                <a:lnTo>
                  <a:pt x="5030390" y="974825"/>
                </a:lnTo>
                <a:cubicBezTo>
                  <a:pt x="5035352" y="974825"/>
                  <a:pt x="5037832" y="977305"/>
                  <a:pt x="5037832" y="982266"/>
                </a:cubicBezTo>
                <a:cubicBezTo>
                  <a:pt x="5037832" y="987227"/>
                  <a:pt x="5035352" y="989708"/>
                  <a:pt x="5030390" y="989708"/>
                </a:cubicBezTo>
                <a:cubicBezTo>
                  <a:pt x="5025429" y="989708"/>
                  <a:pt x="5022949" y="989708"/>
                  <a:pt x="5022949" y="989708"/>
                </a:cubicBezTo>
                <a:cubicBezTo>
                  <a:pt x="5022949" y="989708"/>
                  <a:pt x="5021708" y="989708"/>
                  <a:pt x="5019228" y="989708"/>
                </a:cubicBezTo>
                <a:cubicBezTo>
                  <a:pt x="5016748" y="989708"/>
                  <a:pt x="5015508" y="987227"/>
                  <a:pt x="5015508" y="982266"/>
                </a:cubicBezTo>
                <a:lnTo>
                  <a:pt x="5008066" y="974825"/>
                </a:lnTo>
                <a:cubicBezTo>
                  <a:pt x="5008066" y="979786"/>
                  <a:pt x="5006826" y="982266"/>
                  <a:pt x="5004345" y="982266"/>
                </a:cubicBezTo>
                <a:cubicBezTo>
                  <a:pt x="5001865" y="982266"/>
                  <a:pt x="4998145" y="982266"/>
                  <a:pt x="4993183" y="982266"/>
                </a:cubicBezTo>
                <a:lnTo>
                  <a:pt x="4985742" y="989708"/>
                </a:lnTo>
                <a:lnTo>
                  <a:pt x="4978301" y="997149"/>
                </a:lnTo>
                <a:cubicBezTo>
                  <a:pt x="4973339" y="997149"/>
                  <a:pt x="4969619" y="998389"/>
                  <a:pt x="4967138" y="1000870"/>
                </a:cubicBezTo>
                <a:cubicBezTo>
                  <a:pt x="4964658" y="1003350"/>
                  <a:pt x="4962177" y="1004590"/>
                  <a:pt x="4959697" y="1004590"/>
                </a:cubicBezTo>
                <a:cubicBezTo>
                  <a:pt x="4957217" y="1004590"/>
                  <a:pt x="4951015" y="1004590"/>
                  <a:pt x="4941094" y="1004590"/>
                </a:cubicBezTo>
                <a:cubicBezTo>
                  <a:pt x="4941094" y="999629"/>
                  <a:pt x="4941094" y="997149"/>
                  <a:pt x="4941094" y="997149"/>
                </a:cubicBezTo>
                <a:lnTo>
                  <a:pt x="4948535" y="997149"/>
                </a:lnTo>
                <a:cubicBezTo>
                  <a:pt x="4948535" y="997149"/>
                  <a:pt x="4948535" y="994669"/>
                  <a:pt x="4948535" y="989708"/>
                </a:cubicBezTo>
                <a:cubicBezTo>
                  <a:pt x="4953496" y="984746"/>
                  <a:pt x="4955976" y="982266"/>
                  <a:pt x="4955976" y="982266"/>
                </a:cubicBezTo>
                <a:lnTo>
                  <a:pt x="4955976" y="989708"/>
                </a:lnTo>
                <a:cubicBezTo>
                  <a:pt x="4955976" y="994669"/>
                  <a:pt x="4957217" y="997149"/>
                  <a:pt x="4959697" y="997149"/>
                </a:cubicBezTo>
                <a:cubicBezTo>
                  <a:pt x="4962177" y="997149"/>
                  <a:pt x="4963418" y="995909"/>
                  <a:pt x="4963418" y="993428"/>
                </a:cubicBezTo>
                <a:cubicBezTo>
                  <a:pt x="4963418" y="990948"/>
                  <a:pt x="4965898" y="987227"/>
                  <a:pt x="4970859" y="982266"/>
                </a:cubicBezTo>
                <a:lnTo>
                  <a:pt x="4978301" y="982266"/>
                </a:lnTo>
                <a:lnTo>
                  <a:pt x="4978301" y="974825"/>
                </a:lnTo>
                <a:cubicBezTo>
                  <a:pt x="4983262" y="974825"/>
                  <a:pt x="4985742" y="972345"/>
                  <a:pt x="4985742" y="967383"/>
                </a:cubicBezTo>
                <a:cubicBezTo>
                  <a:pt x="4985742" y="962422"/>
                  <a:pt x="4983262" y="959942"/>
                  <a:pt x="4978301" y="959942"/>
                </a:cubicBezTo>
                <a:cubicBezTo>
                  <a:pt x="4980781" y="957461"/>
                  <a:pt x="4982642" y="955911"/>
                  <a:pt x="4983882" y="955291"/>
                </a:cubicBezTo>
                <a:close/>
                <a:moveTo>
                  <a:pt x="4958172" y="954696"/>
                </a:moveTo>
                <a:lnTo>
                  <a:pt x="4970859" y="967383"/>
                </a:lnTo>
                <a:cubicBezTo>
                  <a:pt x="4970859" y="967383"/>
                  <a:pt x="4968379" y="964903"/>
                  <a:pt x="4963418" y="959942"/>
                </a:cubicBezTo>
                <a:close/>
                <a:moveTo>
                  <a:pt x="6421933" y="952500"/>
                </a:moveTo>
                <a:cubicBezTo>
                  <a:pt x="6421933" y="957462"/>
                  <a:pt x="6421933" y="959942"/>
                  <a:pt x="6421933" y="959942"/>
                </a:cubicBezTo>
                <a:cubicBezTo>
                  <a:pt x="6421933" y="959942"/>
                  <a:pt x="6419453" y="959942"/>
                  <a:pt x="6414492" y="959942"/>
                </a:cubicBezTo>
                <a:close/>
                <a:moveTo>
                  <a:pt x="6202412" y="952500"/>
                </a:moveTo>
                <a:cubicBezTo>
                  <a:pt x="6204892" y="952500"/>
                  <a:pt x="6206133" y="952500"/>
                  <a:pt x="6206133" y="952500"/>
                </a:cubicBezTo>
                <a:cubicBezTo>
                  <a:pt x="6206133" y="957462"/>
                  <a:pt x="6203652" y="959942"/>
                  <a:pt x="6198691" y="959942"/>
                </a:cubicBezTo>
                <a:cubicBezTo>
                  <a:pt x="6198691" y="954981"/>
                  <a:pt x="6199932" y="952500"/>
                  <a:pt x="6202412" y="952500"/>
                </a:cubicBezTo>
                <a:close/>
                <a:moveTo>
                  <a:pt x="5729883" y="952500"/>
                </a:moveTo>
                <a:lnTo>
                  <a:pt x="5729883" y="959942"/>
                </a:lnTo>
                <a:cubicBezTo>
                  <a:pt x="5724921" y="959942"/>
                  <a:pt x="5722441" y="959942"/>
                  <a:pt x="5722441" y="959942"/>
                </a:cubicBezTo>
                <a:cubicBezTo>
                  <a:pt x="5722441" y="954981"/>
                  <a:pt x="5724921" y="952500"/>
                  <a:pt x="5729883" y="952500"/>
                </a:cubicBezTo>
                <a:close/>
                <a:moveTo>
                  <a:pt x="5328047" y="952500"/>
                </a:moveTo>
                <a:cubicBezTo>
                  <a:pt x="5323085" y="962422"/>
                  <a:pt x="5320605" y="967383"/>
                  <a:pt x="5320605" y="967383"/>
                </a:cubicBezTo>
                <a:lnTo>
                  <a:pt x="5320605" y="959942"/>
                </a:lnTo>
                <a:cubicBezTo>
                  <a:pt x="5320605" y="959942"/>
                  <a:pt x="5321846" y="958701"/>
                  <a:pt x="5324326" y="956221"/>
                </a:cubicBezTo>
                <a:cubicBezTo>
                  <a:pt x="5326806" y="953741"/>
                  <a:pt x="5328047" y="952500"/>
                  <a:pt x="5328047" y="952500"/>
                </a:cubicBezTo>
                <a:close/>
                <a:moveTo>
                  <a:pt x="4955976" y="952500"/>
                </a:moveTo>
                <a:lnTo>
                  <a:pt x="4958172" y="954696"/>
                </a:lnTo>
                <a:lnTo>
                  <a:pt x="4957837" y="954361"/>
                </a:lnTo>
                <a:cubicBezTo>
                  <a:pt x="4956596" y="953121"/>
                  <a:pt x="4955976" y="952500"/>
                  <a:pt x="4955976" y="952500"/>
                </a:cubicBezTo>
                <a:close/>
                <a:moveTo>
                  <a:pt x="4695528" y="952500"/>
                </a:moveTo>
                <a:lnTo>
                  <a:pt x="4702969" y="959942"/>
                </a:lnTo>
                <a:cubicBezTo>
                  <a:pt x="4702969" y="964903"/>
                  <a:pt x="4702969" y="967383"/>
                  <a:pt x="4702969" y="967383"/>
                </a:cubicBezTo>
                <a:lnTo>
                  <a:pt x="4702969" y="989708"/>
                </a:lnTo>
                <a:cubicBezTo>
                  <a:pt x="4702969" y="989708"/>
                  <a:pt x="4701728" y="987227"/>
                  <a:pt x="4699248" y="982266"/>
                </a:cubicBezTo>
                <a:cubicBezTo>
                  <a:pt x="4696768" y="977305"/>
                  <a:pt x="4695528" y="972345"/>
                  <a:pt x="4695528" y="967383"/>
                </a:cubicBezTo>
                <a:close/>
                <a:moveTo>
                  <a:pt x="4159746" y="952500"/>
                </a:moveTo>
                <a:cubicBezTo>
                  <a:pt x="4164707" y="952500"/>
                  <a:pt x="4167188" y="953741"/>
                  <a:pt x="4167188" y="956221"/>
                </a:cubicBezTo>
                <a:cubicBezTo>
                  <a:pt x="4167188" y="958701"/>
                  <a:pt x="4164707" y="959942"/>
                  <a:pt x="4159746" y="959942"/>
                </a:cubicBezTo>
                <a:close/>
                <a:moveTo>
                  <a:pt x="4129981" y="952500"/>
                </a:moveTo>
                <a:lnTo>
                  <a:pt x="4137422" y="959942"/>
                </a:lnTo>
                <a:cubicBezTo>
                  <a:pt x="4137422" y="959942"/>
                  <a:pt x="4134942" y="959942"/>
                  <a:pt x="4129981" y="959942"/>
                </a:cubicBezTo>
                <a:cubicBezTo>
                  <a:pt x="4129981" y="954981"/>
                  <a:pt x="4129981" y="952500"/>
                  <a:pt x="4129981" y="952500"/>
                </a:cubicBezTo>
                <a:close/>
                <a:moveTo>
                  <a:pt x="5310373" y="947850"/>
                </a:moveTo>
                <a:cubicBezTo>
                  <a:pt x="5312234" y="947230"/>
                  <a:pt x="5313164" y="947540"/>
                  <a:pt x="5313164" y="948780"/>
                </a:cubicBezTo>
                <a:cubicBezTo>
                  <a:pt x="5313164" y="951260"/>
                  <a:pt x="5313164" y="954981"/>
                  <a:pt x="5313164" y="959942"/>
                </a:cubicBezTo>
                <a:lnTo>
                  <a:pt x="5290840" y="959942"/>
                </a:lnTo>
                <a:cubicBezTo>
                  <a:pt x="5290840" y="959942"/>
                  <a:pt x="5294560" y="957462"/>
                  <a:pt x="5302002" y="952500"/>
                </a:cubicBezTo>
                <a:cubicBezTo>
                  <a:pt x="5305722" y="950020"/>
                  <a:pt x="5308513" y="948470"/>
                  <a:pt x="5310373" y="947850"/>
                </a:cubicBezTo>
                <a:close/>
                <a:moveTo>
                  <a:pt x="5233169" y="947850"/>
                </a:moveTo>
                <a:cubicBezTo>
                  <a:pt x="5234409" y="948470"/>
                  <a:pt x="5236269" y="950020"/>
                  <a:pt x="5238750" y="952500"/>
                </a:cubicBezTo>
                <a:cubicBezTo>
                  <a:pt x="5238750" y="952500"/>
                  <a:pt x="5236270" y="952500"/>
                  <a:pt x="5231308" y="952500"/>
                </a:cubicBezTo>
                <a:cubicBezTo>
                  <a:pt x="5231308" y="952500"/>
                  <a:pt x="5231308" y="951260"/>
                  <a:pt x="5231308" y="948780"/>
                </a:cubicBezTo>
                <a:cubicBezTo>
                  <a:pt x="5231308" y="947540"/>
                  <a:pt x="5231928" y="947230"/>
                  <a:pt x="5233169" y="947850"/>
                </a:cubicBezTo>
                <a:close/>
                <a:moveTo>
                  <a:pt x="5571753" y="946920"/>
                </a:moveTo>
                <a:cubicBezTo>
                  <a:pt x="5572993" y="946920"/>
                  <a:pt x="5573613" y="947540"/>
                  <a:pt x="5573613" y="948780"/>
                </a:cubicBezTo>
                <a:cubicBezTo>
                  <a:pt x="5573613" y="951260"/>
                  <a:pt x="5572372" y="953741"/>
                  <a:pt x="5569892" y="956221"/>
                </a:cubicBezTo>
                <a:cubicBezTo>
                  <a:pt x="5567412" y="958701"/>
                  <a:pt x="5564931" y="958701"/>
                  <a:pt x="5562451" y="956221"/>
                </a:cubicBezTo>
                <a:cubicBezTo>
                  <a:pt x="5559971" y="953741"/>
                  <a:pt x="5561210" y="951260"/>
                  <a:pt x="5566172" y="948780"/>
                </a:cubicBezTo>
                <a:cubicBezTo>
                  <a:pt x="5568652" y="947540"/>
                  <a:pt x="5570513" y="946920"/>
                  <a:pt x="5571753" y="946920"/>
                </a:cubicBezTo>
                <a:close/>
                <a:moveTo>
                  <a:pt x="6935390" y="945059"/>
                </a:moveTo>
                <a:lnTo>
                  <a:pt x="6927949" y="952500"/>
                </a:lnTo>
                <a:cubicBezTo>
                  <a:pt x="6927949" y="952500"/>
                  <a:pt x="6926708" y="952500"/>
                  <a:pt x="6924228" y="952500"/>
                </a:cubicBezTo>
                <a:cubicBezTo>
                  <a:pt x="6921748" y="952500"/>
                  <a:pt x="6919267" y="954981"/>
                  <a:pt x="6916787" y="959942"/>
                </a:cubicBezTo>
                <a:cubicBezTo>
                  <a:pt x="6914307" y="964903"/>
                  <a:pt x="6893222" y="977305"/>
                  <a:pt x="6853535" y="997149"/>
                </a:cubicBezTo>
                <a:cubicBezTo>
                  <a:pt x="6853535" y="997149"/>
                  <a:pt x="6852294" y="998389"/>
                  <a:pt x="6849814" y="1000870"/>
                </a:cubicBezTo>
                <a:cubicBezTo>
                  <a:pt x="6847334" y="1003350"/>
                  <a:pt x="6843613" y="1007071"/>
                  <a:pt x="6838652" y="1012032"/>
                </a:cubicBezTo>
                <a:cubicBezTo>
                  <a:pt x="6833691" y="1016993"/>
                  <a:pt x="6829970" y="1018233"/>
                  <a:pt x="6827490" y="1015752"/>
                </a:cubicBezTo>
                <a:cubicBezTo>
                  <a:pt x="6825009" y="1013272"/>
                  <a:pt x="6827490" y="1009551"/>
                  <a:pt x="6834931" y="1004590"/>
                </a:cubicBezTo>
                <a:cubicBezTo>
                  <a:pt x="6842373" y="999629"/>
                  <a:pt x="6853535" y="992188"/>
                  <a:pt x="6868417" y="982266"/>
                </a:cubicBezTo>
                <a:cubicBezTo>
                  <a:pt x="6908105" y="957462"/>
                  <a:pt x="6930429" y="945059"/>
                  <a:pt x="6935390" y="945059"/>
                </a:cubicBezTo>
                <a:close/>
                <a:moveTo>
                  <a:pt x="6511230" y="945059"/>
                </a:moveTo>
                <a:cubicBezTo>
                  <a:pt x="6511230" y="945059"/>
                  <a:pt x="6513710" y="945059"/>
                  <a:pt x="6518672" y="945059"/>
                </a:cubicBezTo>
                <a:lnTo>
                  <a:pt x="6518672" y="952500"/>
                </a:lnTo>
                <a:lnTo>
                  <a:pt x="6511230" y="952500"/>
                </a:lnTo>
                <a:cubicBezTo>
                  <a:pt x="6511230" y="947539"/>
                  <a:pt x="6511230" y="945059"/>
                  <a:pt x="6511230" y="945059"/>
                </a:cubicBezTo>
                <a:close/>
                <a:moveTo>
                  <a:pt x="6005215" y="945059"/>
                </a:moveTo>
                <a:cubicBezTo>
                  <a:pt x="6010176" y="950020"/>
                  <a:pt x="6012656" y="952500"/>
                  <a:pt x="6012656" y="952500"/>
                </a:cubicBezTo>
                <a:lnTo>
                  <a:pt x="6005215" y="952500"/>
                </a:lnTo>
                <a:cubicBezTo>
                  <a:pt x="6005215" y="952500"/>
                  <a:pt x="6005215" y="950020"/>
                  <a:pt x="6005215" y="945059"/>
                </a:cubicBezTo>
                <a:close/>
                <a:moveTo>
                  <a:pt x="5744765" y="945059"/>
                </a:moveTo>
                <a:lnTo>
                  <a:pt x="5752207" y="952500"/>
                </a:lnTo>
                <a:cubicBezTo>
                  <a:pt x="5752207" y="952500"/>
                  <a:pt x="5749727" y="952500"/>
                  <a:pt x="5744765" y="952500"/>
                </a:cubicBezTo>
                <a:close/>
                <a:moveTo>
                  <a:pt x="5521523" y="945059"/>
                </a:moveTo>
                <a:lnTo>
                  <a:pt x="5514082" y="959942"/>
                </a:lnTo>
                <a:cubicBezTo>
                  <a:pt x="5514082" y="954981"/>
                  <a:pt x="5511602" y="954981"/>
                  <a:pt x="5506640" y="959942"/>
                </a:cubicBezTo>
                <a:lnTo>
                  <a:pt x="5491758" y="967383"/>
                </a:lnTo>
                <a:cubicBezTo>
                  <a:pt x="5496719" y="957462"/>
                  <a:pt x="5504160" y="952500"/>
                  <a:pt x="5514082" y="952500"/>
                </a:cubicBezTo>
                <a:cubicBezTo>
                  <a:pt x="5514082" y="952500"/>
                  <a:pt x="5515322" y="951260"/>
                  <a:pt x="5517803" y="948780"/>
                </a:cubicBezTo>
                <a:cubicBezTo>
                  <a:pt x="5520283" y="946300"/>
                  <a:pt x="5521523" y="945059"/>
                  <a:pt x="5521523" y="945059"/>
                </a:cubicBezTo>
                <a:close/>
                <a:moveTo>
                  <a:pt x="5461992" y="945059"/>
                </a:moveTo>
                <a:lnTo>
                  <a:pt x="5461992" y="952500"/>
                </a:lnTo>
                <a:cubicBezTo>
                  <a:pt x="5457031" y="957462"/>
                  <a:pt x="5454551" y="957462"/>
                  <a:pt x="5454551" y="952500"/>
                </a:cubicBezTo>
                <a:cubicBezTo>
                  <a:pt x="5454551" y="947539"/>
                  <a:pt x="5457031" y="945059"/>
                  <a:pt x="5461992" y="945059"/>
                </a:cubicBezTo>
                <a:close/>
                <a:moveTo>
                  <a:pt x="5156894" y="945059"/>
                </a:moveTo>
                <a:cubicBezTo>
                  <a:pt x="5161856" y="950020"/>
                  <a:pt x="5161856" y="952500"/>
                  <a:pt x="5156894" y="952500"/>
                </a:cubicBezTo>
                <a:cubicBezTo>
                  <a:pt x="5151933" y="952500"/>
                  <a:pt x="5149453" y="951260"/>
                  <a:pt x="5149453" y="948780"/>
                </a:cubicBezTo>
                <a:cubicBezTo>
                  <a:pt x="5149453" y="946300"/>
                  <a:pt x="5151933" y="945059"/>
                  <a:pt x="5156894" y="945059"/>
                </a:cubicBezTo>
                <a:close/>
                <a:moveTo>
                  <a:pt x="4844355" y="945059"/>
                </a:moveTo>
                <a:cubicBezTo>
                  <a:pt x="4849317" y="945059"/>
                  <a:pt x="4849317" y="947539"/>
                  <a:pt x="4844355" y="952500"/>
                </a:cubicBezTo>
                <a:cubicBezTo>
                  <a:pt x="4844355" y="957462"/>
                  <a:pt x="4843115" y="959942"/>
                  <a:pt x="4840635" y="959942"/>
                </a:cubicBezTo>
                <a:cubicBezTo>
                  <a:pt x="4838154" y="959942"/>
                  <a:pt x="4836914" y="957462"/>
                  <a:pt x="4836914" y="952500"/>
                </a:cubicBezTo>
                <a:cubicBezTo>
                  <a:pt x="4836914" y="947539"/>
                  <a:pt x="4839394" y="945059"/>
                  <a:pt x="4844355" y="945059"/>
                </a:cubicBezTo>
                <a:close/>
                <a:moveTo>
                  <a:pt x="4732734" y="945059"/>
                </a:moveTo>
                <a:cubicBezTo>
                  <a:pt x="4737695" y="945059"/>
                  <a:pt x="4740176" y="946300"/>
                  <a:pt x="4740176" y="948780"/>
                </a:cubicBezTo>
                <a:cubicBezTo>
                  <a:pt x="4740176" y="951260"/>
                  <a:pt x="4738935" y="952500"/>
                  <a:pt x="4736455" y="952500"/>
                </a:cubicBezTo>
                <a:cubicBezTo>
                  <a:pt x="4733975" y="952500"/>
                  <a:pt x="4732734" y="950020"/>
                  <a:pt x="4732734" y="945059"/>
                </a:cubicBezTo>
                <a:close/>
                <a:moveTo>
                  <a:pt x="4263926" y="945059"/>
                </a:moveTo>
                <a:lnTo>
                  <a:pt x="4263926" y="952500"/>
                </a:lnTo>
                <a:cubicBezTo>
                  <a:pt x="4263926" y="957462"/>
                  <a:pt x="4261446" y="959942"/>
                  <a:pt x="4256485" y="959942"/>
                </a:cubicBezTo>
                <a:cubicBezTo>
                  <a:pt x="4251524" y="959942"/>
                  <a:pt x="4247803" y="961183"/>
                  <a:pt x="4245323" y="963663"/>
                </a:cubicBezTo>
                <a:cubicBezTo>
                  <a:pt x="4242842" y="966143"/>
                  <a:pt x="4241602" y="964903"/>
                  <a:pt x="4241602" y="959942"/>
                </a:cubicBezTo>
                <a:cubicBezTo>
                  <a:pt x="4241602" y="954981"/>
                  <a:pt x="4244082" y="952500"/>
                  <a:pt x="4249044" y="952500"/>
                </a:cubicBezTo>
                <a:close/>
                <a:moveTo>
                  <a:pt x="4762500" y="941338"/>
                </a:moveTo>
                <a:cubicBezTo>
                  <a:pt x="4764980" y="941338"/>
                  <a:pt x="4767461" y="942578"/>
                  <a:pt x="4769941" y="945059"/>
                </a:cubicBezTo>
                <a:lnTo>
                  <a:pt x="4769941" y="952500"/>
                </a:lnTo>
                <a:cubicBezTo>
                  <a:pt x="4769941" y="952500"/>
                  <a:pt x="4764980" y="952500"/>
                  <a:pt x="4755058" y="952500"/>
                </a:cubicBezTo>
                <a:cubicBezTo>
                  <a:pt x="4750097" y="952500"/>
                  <a:pt x="4747617" y="952500"/>
                  <a:pt x="4747617" y="952500"/>
                </a:cubicBezTo>
                <a:cubicBezTo>
                  <a:pt x="4747617" y="952500"/>
                  <a:pt x="4750097" y="950020"/>
                  <a:pt x="4755058" y="945059"/>
                </a:cubicBezTo>
                <a:cubicBezTo>
                  <a:pt x="4757539" y="942578"/>
                  <a:pt x="4760020" y="941338"/>
                  <a:pt x="4762500" y="941338"/>
                </a:cubicBezTo>
                <a:close/>
                <a:moveTo>
                  <a:pt x="6529834" y="937618"/>
                </a:moveTo>
                <a:cubicBezTo>
                  <a:pt x="6532314" y="937618"/>
                  <a:pt x="6533554" y="938858"/>
                  <a:pt x="6533554" y="941338"/>
                </a:cubicBezTo>
                <a:cubicBezTo>
                  <a:pt x="6533554" y="943818"/>
                  <a:pt x="6531074" y="945059"/>
                  <a:pt x="6526113" y="945059"/>
                </a:cubicBezTo>
                <a:cubicBezTo>
                  <a:pt x="6526113" y="940098"/>
                  <a:pt x="6527354" y="937618"/>
                  <a:pt x="6529834" y="937618"/>
                </a:cubicBezTo>
                <a:close/>
                <a:moveTo>
                  <a:pt x="5871269" y="937618"/>
                </a:moveTo>
                <a:cubicBezTo>
                  <a:pt x="5871269" y="942579"/>
                  <a:pt x="5873749" y="945059"/>
                  <a:pt x="5878711" y="945059"/>
                </a:cubicBezTo>
                <a:lnTo>
                  <a:pt x="5886152" y="959942"/>
                </a:lnTo>
                <a:cubicBezTo>
                  <a:pt x="5886152" y="959942"/>
                  <a:pt x="5883672" y="959942"/>
                  <a:pt x="5878711" y="959942"/>
                </a:cubicBezTo>
                <a:lnTo>
                  <a:pt x="5871269" y="959942"/>
                </a:lnTo>
                <a:cubicBezTo>
                  <a:pt x="5871269" y="959942"/>
                  <a:pt x="5868789" y="959942"/>
                  <a:pt x="5863828" y="959942"/>
                </a:cubicBezTo>
                <a:lnTo>
                  <a:pt x="5863828" y="945059"/>
                </a:lnTo>
                <a:close/>
                <a:moveTo>
                  <a:pt x="5566172" y="937618"/>
                </a:moveTo>
                <a:cubicBezTo>
                  <a:pt x="5566172" y="937618"/>
                  <a:pt x="5568652" y="937618"/>
                  <a:pt x="5573613" y="937618"/>
                </a:cubicBezTo>
                <a:cubicBezTo>
                  <a:pt x="5578574" y="942579"/>
                  <a:pt x="5578574" y="945059"/>
                  <a:pt x="5573613" y="945059"/>
                </a:cubicBezTo>
                <a:cubicBezTo>
                  <a:pt x="5568652" y="945059"/>
                  <a:pt x="5566172" y="942579"/>
                  <a:pt x="5566172" y="937618"/>
                </a:cubicBezTo>
                <a:close/>
                <a:moveTo>
                  <a:pt x="5499199" y="937618"/>
                </a:moveTo>
                <a:lnTo>
                  <a:pt x="5484316" y="945059"/>
                </a:lnTo>
                <a:cubicBezTo>
                  <a:pt x="5484316" y="945059"/>
                  <a:pt x="5485557" y="943818"/>
                  <a:pt x="5488037" y="941338"/>
                </a:cubicBezTo>
                <a:cubicBezTo>
                  <a:pt x="5490517" y="938858"/>
                  <a:pt x="5494238" y="937618"/>
                  <a:pt x="5499199" y="937618"/>
                </a:cubicBezTo>
                <a:close/>
                <a:moveTo>
                  <a:pt x="5342929" y="937618"/>
                </a:moveTo>
                <a:lnTo>
                  <a:pt x="5357812" y="937618"/>
                </a:lnTo>
                <a:cubicBezTo>
                  <a:pt x="5357812" y="937618"/>
                  <a:pt x="5357812" y="940098"/>
                  <a:pt x="5357812" y="945059"/>
                </a:cubicBezTo>
                <a:cubicBezTo>
                  <a:pt x="5352851" y="945059"/>
                  <a:pt x="5350371" y="945059"/>
                  <a:pt x="5350371" y="945059"/>
                </a:cubicBezTo>
                <a:lnTo>
                  <a:pt x="5328047" y="952500"/>
                </a:lnTo>
                <a:cubicBezTo>
                  <a:pt x="5323085" y="947539"/>
                  <a:pt x="5328047" y="942579"/>
                  <a:pt x="5342929" y="937618"/>
                </a:cubicBezTo>
                <a:close/>
                <a:moveTo>
                  <a:pt x="5119688" y="937618"/>
                </a:moveTo>
                <a:lnTo>
                  <a:pt x="5119688" y="945059"/>
                </a:lnTo>
                <a:lnTo>
                  <a:pt x="5127129" y="959942"/>
                </a:lnTo>
                <a:cubicBezTo>
                  <a:pt x="5132090" y="954981"/>
                  <a:pt x="5134571" y="954981"/>
                  <a:pt x="5134571" y="959942"/>
                </a:cubicBezTo>
                <a:cubicBezTo>
                  <a:pt x="5124649" y="969863"/>
                  <a:pt x="5122168" y="974825"/>
                  <a:pt x="5127129" y="974825"/>
                </a:cubicBezTo>
                <a:cubicBezTo>
                  <a:pt x="5132090" y="979786"/>
                  <a:pt x="5133330" y="983507"/>
                  <a:pt x="5130850" y="985987"/>
                </a:cubicBezTo>
                <a:cubicBezTo>
                  <a:pt x="5128370" y="988467"/>
                  <a:pt x="5129609" y="989708"/>
                  <a:pt x="5134571" y="989708"/>
                </a:cubicBezTo>
                <a:cubicBezTo>
                  <a:pt x="5139532" y="989708"/>
                  <a:pt x="5142012" y="988467"/>
                  <a:pt x="5142012" y="985987"/>
                </a:cubicBezTo>
                <a:cubicBezTo>
                  <a:pt x="5142012" y="983507"/>
                  <a:pt x="5144492" y="982266"/>
                  <a:pt x="5149453" y="982266"/>
                </a:cubicBezTo>
                <a:cubicBezTo>
                  <a:pt x="5149453" y="982266"/>
                  <a:pt x="5151933" y="979786"/>
                  <a:pt x="5156894" y="974825"/>
                </a:cubicBezTo>
                <a:cubicBezTo>
                  <a:pt x="5151933" y="974825"/>
                  <a:pt x="5151933" y="972345"/>
                  <a:pt x="5156894" y="967383"/>
                </a:cubicBezTo>
                <a:lnTo>
                  <a:pt x="5164336" y="967383"/>
                </a:lnTo>
                <a:cubicBezTo>
                  <a:pt x="5164336" y="972345"/>
                  <a:pt x="5164336" y="974825"/>
                  <a:pt x="5164336" y="974825"/>
                </a:cubicBezTo>
                <a:cubicBezTo>
                  <a:pt x="5164336" y="974825"/>
                  <a:pt x="5166816" y="974825"/>
                  <a:pt x="5171777" y="974825"/>
                </a:cubicBezTo>
                <a:cubicBezTo>
                  <a:pt x="5176738" y="974825"/>
                  <a:pt x="5179219" y="972345"/>
                  <a:pt x="5179219" y="967383"/>
                </a:cubicBezTo>
                <a:cubicBezTo>
                  <a:pt x="5184180" y="967383"/>
                  <a:pt x="5189140" y="964903"/>
                  <a:pt x="5194101" y="959942"/>
                </a:cubicBezTo>
                <a:lnTo>
                  <a:pt x="5201543" y="959942"/>
                </a:lnTo>
                <a:cubicBezTo>
                  <a:pt x="5201543" y="969863"/>
                  <a:pt x="5204023" y="972345"/>
                  <a:pt x="5208984" y="967383"/>
                </a:cubicBezTo>
                <a:cubicBezTo>
                  <a:pt x="5208984" y="962422"/>
                  <a:pt x="5208984" y="959942"/>
                  <a:pt x="5208984" y="959942"/>
                </a:cubicBezTo>
                <a:lnTo>
                  <a:pt x="5223867" y="959942"/>
                </a:lnTo>
                <a:cubicBezTo>
                  <a:pt x="5223867" y="964903"/>
                  <a:pt x="5226347" y="967383"/>
                  <a:pt x="5231308" y="967383"/>
                </a:cubicBezTo>
                <a:cubicBezTo>
                  <a:pt x="5236270" y="967383"/>
                  <a:pt x="5239990" y="968624"/>
                  <a:pt x="5242470" y="971104"/>
                </a:cubicBezTo>
                <a:cubicBezTo>
                  <a:pt x="5244951" y="973584"/>
                  <a:pt x="5246191" y="974825"/>
                  <a:pt x="5246191" y="974825"/>
                </a:cubicBezTo>
                <a:lnTo>
                  <a:pt x="5238750" y="959942"/>
                </a:lnTo>
                <a:cubicBezTo>
                  <a:pt x="5238750" y="959942"/>
                  <a:pt x="5238750" y="958701"/>
                  <a:pt x="5238750" y="956221"/>
                </a:cubicBezTo>
                <a:cubicBezTo>
                  <a:pt x="5238750" y="953741"/>
                  <a:pt x="5238750" y="952500"/>
                  <a:pt x="5238750" y="952500"/>
                </a:cubicBezTo>
                <a:cubicBezTo>
                  <a:pt x="5238750" y="952500"/>
                  <a:pt x="5241230" y="950020"/>
                  <a:pt x="5246191" y="945059"/>
                </a:cubicBezTo>
                <a:cubicBezTo>
                  <a:pt x="5246191" y="945059"/>
                  <a:pt x="5248671" y="945059"/>
                  <a:pt x="5253633" y="945059"/>
                </a:cubicBezTo>
                <a:lnTo>
                  <a:pt x="5261074" y="945059"/>
                </a:lnTo>
                <a:cubicBezTo>
                  <a:pt x="5261074" y="940098"/>
                  <a:pt x="5262315" y="937618"/>
                  <a:pt x="5264795" y="937618"/>
                </a:cubicBezTo>
                <a:cubicBezTo>
                  <a:pt x="5267275" y="937618"/>
                  <a:pt x="5270995" y="937618"/>
                  <a:pt x="5275957" y="937618"/>
                </a:cubicBezTo>
                <a:lnTo>
                  <a:pt x="5283398" y="945059"/>
                </a:lnTo>
                <a:cubicBezTo>
                  <a:pt x="5283398" y="950020"/>
                  <a:pt x="5282158" y="952500"/>
                  <a:pt x="5279678" y="952500"/>
                </a:cubicBezTo>
                <a:cubicBezTo>
                  <a:pt x="5277197" y="952500"/>
                  <a:pt x="5278437" y="954981"/>
                  <a:pt x="5283398" y="959942"/>
                </a:cubicBezTo>
                <a:cubicBezTo>
                  <a:pt x="5283398" y="964903"/>
                  <a:pt x="5282158" y="968624"/>
                  <a:pt x="5279678" y="971104"/>
                </a:cubicBezTo>
                <a:cubicBezTo>
                  <a:pt x="5277197" y="973584"/>
                  <a:pt x="5273477" y="974825"/>
                  <a:pt x="5268515" y="974825"/>
                </a:cubicBezTo>
                <a:cubicBezTo>
                  <a:pt x="5263554" y="979786"/>
                  <a:pt x="5258594" y="982266"/>
                  <a:pt x="5253633" y="982266"/>
                </a:cubicBezTo>
                <a:cubicBezTo>
                  <a:pt x="5248671" y="982266"/>
                  <a:pt x="5246191" y="984746"/>
                  <a:pt x="5246191" y="989708"/>
                </a:cubicBezTo>
                <a:cubicBezTo>
                  <a:pt x="5246191" y="989708"/>
                  <a:pt x="5244951" y="990948"/>
                  <a:pt x="5242470" y="993428"/>
                </a:cubicBezTo>
                <a:cubicBezTo>
                  <a:pt x="5239990" y="995909"/>
                  <a:pt x="5236270" y="997149"/>
                  <a:pt x="5231308" y="997149"/>
                </a:cubicBezTo>
                <a:cubicBezTo>
                  <a:pt x="5216426" y="997149"/>
                  <a:pt x="5211464" y="1002110"/>
                  <a:pt x="5216426" y="1012032"/>
                </a:cubicBezTo>
                <a:lnTo>
                  <a:pt x="5216426" y="1019473"/>
                </a:lnTo>
                <a:cubicBezTo>
                  <a:pt x="5211464" y="1019473"/>
                  <a:pt x="5206504" y="1019473"/>
                  <a:pt x="5201543" y="1019473"/>
                </a:cubicBezTo>
                <a:lnTo>
                  <a:pt x="5208984" y="1026915"/>
                </a:lnTo>
                <a:cubicBezTo>
                  <a:pt x="5208984" y="1026915"/>
                  <a:pt x="5213945" y="1024434"/>
                  <a:pt x="5223867" y="1019473"/>
                </a:cubicBezTo>
                <a:cubicBezTo>
                  <a:pt x="5233788" y="1014512"/>
                  <a:pt x="5238750" y="1010791"/>
                  <a:pt x="5238750" y="1008311"/>
                </a:cubicBezTo>
                <a:cubicBezTo>
                  <a:pt x="5238750" y="1005831"/>
                  <a:pt x="5243711" y="1004590"/>
                  <a:pt x="5253633" y="1004590"/>
                </a:cubicBezTo>
                <a:lnTo>
                  <a:pt x="5268515" y="997149"/>
                </a:lnTo>
                <a:cubicBezTo>
                  <a:pt x="5268515" y="992188"/>
                  <a:pt x="5269756" y="989708"/>
                  <a:pt x="5272236" y="989708"/>
                </a:cubicBezTo>
                <a:cubicBezTo>
                  <a:pt x="5274716" y="989708"/>
                  <a:pt x="5278437" y="989708"/>
                  <a:pt x="5283398" y="989708"/>
                </a:cubicBezTo>
                <a:cubicBezTo>
                  <a:pt x="5288360" y="989708"/>
                  <a:pt x="5290840" y="989708"/>
                  <a:pt x="5290840" y="989708"/>
                </a:cubicBezTo>
                <a:cubicBezTo>
                  <a:pt x="5290840" y="984746"/>
                  <a:pt x="5292080" y="982266"/>
                  <a:pt x="5294560" y="982266"/>
                </a:cubicBezTo>
                <a:cubicBezTo>
                  <a:pt x="5297040" y="982266"/>
                  <a:pt x="5300761" y="982266"/>
                  <a:pt x="5305722" y="982266"/>
                </a:cubicBezTo>
                <a:lnTo>
                  <a:pt x="5320605" y="974825"/>
                </a:lnTo>
                <a:cubicBezTo>
                  <a:pt x="5320605" y="974825"/>
                  <a:pt x="5323085" y="974825"/>
                  <a:pt x="5328047" y="974825"/>
                </a:cubicBezTo>
                <a:cubicBezTo>
                  <a:pt x="5328047" y="974825"/>
                  <a:pt x="5330527" y="974825"/>
                  <a:pt x="5335488" y="974825"/>
                </a:cubicBezTo>
                <a:cubicBezTo>
                  <a:pt x="5335488" y="969863"/>
                  <a:pt x="5335488" y="967383"/>
                  <a:pt x="5335488" y="967383"/>
                </a:cubicBezTo>
                <a:cubicBezTo>
                  <a:pt x="5335488" y="967383"/>
                  <a:pt x="5337968" y="967383"/>
                  <a:pt x="5342929" y="967383"/>
                </a:cubicBezTo>
                <a:cubicBezTo>
                  <a:pt x="5342929" y="967383"/>
                  <a:pt x="5342929" y="966143"/>
                  <a:pt x="5342929" y="963663"/>
                </a:cubicBezTo>
                <a:cubicBezTo>
                  <a:pt x="5342929" y="961183"/>
                  <a:pt x="5345410" y="959942"/>
                  <a:pt x="5350371" y="959942"/>
                </a:cubicBezTo>
                <a:cubicBezTo>
                  <a:pt x="5355332" y="959942"/>
                  <a:pt x="5357812" y="959942"/>
                  <a:pt x="5357812" y="959942"/>
                </a:cubicBezTo>
                <a:lnTo>
                  <a:pt x="5372695" y="959942"/>
                </a:lnTo>
                <a:cubicBezTo>
                  <a:pt x="5377656" y="959942"/>
                  <a:pt x="5380136" y="959942"/>
                  <a:pt x="5380136" y="959942"/>
                </a:cubicBezTo>
                <a:cubicBezTo>
                  <a:pt x="5380136" y="959942"/>
                  <a:pt x="5380136" y="962422"/>
                  <a:pt x="5380136" y="967383"/>
                </a:cubicBezTo>
                <a:cubicBezTo>
                  <a:pt x="5380136" y="972345"/>
                  <a:pt x="5378896" y="974825"/>
                  <a:pt x="5376416" y="974825"/>
                </a:cubicBezTo>
                <a:cubicBezTo>
                  <a:pt x="5373936" y="974825"/>
                  <a:pt x="5367734" y="977305"/>
                  <a:pt x="5357812" y="982266"/>
                </a:cubicBezTo>
                <a:cubicBezTo>
                  <a:pt x="5347891" y="987227"/>
                  <a:pt x="5344170" y="992188"/>
                  <a:pt x="5346650" y="997149"/>
                </a:cubicBezTo>
                <a:cubicBezTo>
                  <a:pt x="5349130" y="1002110"/>
                  <a:pt x="5351611" y="1004590"/>
                  <a:pt x="5354092" y="1004590"/>
                </a:cubicBezTo>
                <a:cubicBezTo>
                  <a:pt x="5356572" y="1004590"/>
                  <a:pt x="5362774" y="1002110"/>
                  <a:pt x="5372695" y="997149"/>
                </a:cubicBezTo>
                <a:cubicBezTo>
                  <a:pt x="5377656" y="987227"/>
                  <a:pt x="5382617" y="982266"/>
                  <a:pt x="5387578" y="982266"/>
                </a:cubicBezTo>
                <a:cubicBezTo>
                  <a:pt x="5392539" y="982266"/>
                  <a:pt x="5399981" y="979786"/>
                  <a:pt x="5409902" y="974825"/>
                </a:cubicBezTo>
                <a:lnTo>
                  <a:pt x="5417344" y="982266"/>
                </a:lnTo>
                <a:lnTo>
                  <a:pt x="5402461" y="989708"/>
                </a:lnTo>
                <a:cubicBezTo>
                  <a:pt x="5397499" y="989708"/>
                  <a:pt x="5393779" y="990948"/>
                  <a:pt x="5391299" y="993428"/>
                </a:cubicBezTo>
                <a:cubicBezTo>
                  <a:pt x="5388819" y="995909"/>
                  <a:pt x="5385098" y="997149"/>
                  <a:pt x="5380136" y="997149"/>
                </a:cubicBezTo>
                <a:lnTo>
                  <a:pt x="5365254" y="1012032"/>
                </a:lnTo>
                <a:lnTo>
                  <a:pt x="5357812" y="1019473"/>
                </a:lnTo>
                <a:cubicBezTo>
                  <a:pt x="5352851" y="1019473"/>
                  <a:pt x="5350371" y="1020713"/>
                  <a:pt x="5350371" y="1023194"/>
                </a:cubicBezTo>
                <a:cubicBezTo>
                  <a:pt x="5350371" y="1025674"/>
                  <a:pt x="5346650" y="1026915"/>
                  <a:pt x="5339209" y="1026915"/>
                </a:cubicBezTo>
                <a:cubicBezTo>
                  <a:pt x="5331767" y="1026915"/>
                  <a:pt x="5329287" y="1021954"/>
                  <a:pt x="5331767" y="1012032"/>
                </a:cubicBezTo>
                <a:cubicBezTo>
                  <a:pt x="5334247" y="1002110"/>
                  <a:pt x="5333008" y="994669"/>
                  <a:pt x="5328047" y="989708"/>
                </a:cubicBezTo>
                <a:cubicBezTo>
                  <a:pt x="5323085" y="989708"/>
                  <a:pt x="5319365" y="989708"/>
                  <a:pt x="5316885" y="989708"/>
                </a:cubicBezTo>
                <a:cubicBezTo>
                  <a:pt x="5314404" y="989708"/>
                  <a:pt x="5310684" y="989708"/>
                  <a:pt x="5305722" y="989708"/>
                </a:cubicBezTo>
                <a:cubicBezTo>
                  <a:pt x="5305722" y="994669"/>
                  <a:pt x="5303242" y="997149"/>
                  <a:pt x="5298281" y="997149"/>
                </a:cubicBezTo>
                <a:lnTo>
                  <a:pt x="5275957" y="997149"/>
                </a:lnTo>
                <a:cubicBezTo>
                  <a:pt x="5275957" y="997149"/>
                  <a:pt x="5275957" y="999629"/>
                  <a:pt x="5275957" y="1004590"/>
                </a:cubicBezTo>
                <a:lnTo>
                  <a:pt x="5268515" y="1012032"/>
                </a:lnTo>
                <a:cubicBezTo>
                  <a:pt x="5263554" y="1007071"/>
                  <a:pt x="5261074" y="1007071"/>
                  <a:pt x="5261074" y="1012032"/>
                </a:cubicBezTo>
                <a:lnTo>
                  <a:pt x="5261074" y="1019473"/>
                </a:lnTo>
                <a:cubicBezTo>
                  <a:pt x="5261074" y="1019473"/>
                  <a:pt x="5256113" y="1021954"/>
                  <a:pt x="5246191" y="1026915"/>
                </a:cubicBezTo>
                <a:cubicBezTo>
                  <a:pt x="5246191" y="1026915"/>
                  <a:pt x="5242470" y="1028155"/>
                  <a:pt x="5235029" y="1030635"/>
                </a:cubicBezTo>
                <a:cubicBezTo>
                  <a:pt x="5227588" y="1033116"/>
                  <a:pt x="5221387" y="1036836"/>
                  <a:pt x="5216426" y="1041797"/>
                </a:cubicBezTo>
                <a:cubicBezTo>
                  <a:pt x="5201543" y="1046758"/>
                  <a:pt x="5194101" y="1051719"/>
                  <a:pt x="5194101" y="1056680"/>
                </a:cubicBezTo>
                <a:lnTo>
                  <a:pt x="5194101" y="1071563"/>
                </a:lnTo>
                <a:lnTo>
                  <a:pt x="5186660" y="1064122"/>
                </a:lnTo>
                <a:cubicBezTo>
                  <a:pt x="5181699" y="1064122"/>
                  <a:pt x="5176738" y="1064122"/>
                  <a:pt x="5171777" y="1064122"/>
                </a:cubicBezTo>
                <a:cubicBezTo>
                  <a:pt x="5171777" y="1064122"/>
                  <a:pt x="5171777" y="1066602"/>
                  <a:pt x="5171777" y="1071563"/>
                </a:cubicBezTo>
                <a:cubicBezTo>
                  <a:pt x="5176738" y="1071563"/>
                  <a:pt x="5179219" y="1074043"/>
                  <a:pt x="5179219" y="1079005"/>
                </a:cubicBezTo>
                <a:cubicBezTo>
                  <a:pt x="5179219" y="1083966"/>
                  <a:pt x="5174257" y="1086446"/>
                  <a:pt x="5164336" y="1086446"/>
                </a:cubicBezTo>
                <a:lnTo>
                  <a:pt x="5156894" y="1101329"/>
                </a:lnTo>
                <a:cubicBezTo>
                  <a:pt x="5156894" y="1101329"/>
                  <a:pt x="5154414" y="1103809"/>
                  <a:pt x="5149453" y="1108770"/>
                </a:cubicBezTo>
                <a:cubicBezTo>
                  <a:pt x="5144492" y="1113731"/>
                  <a:pt x="5140771" y="1114971"/>
                  <a:pt x="5138291" y="1112491"/>
                </a:cubicBezTo>
                <a:cubicBezTo>
                  <a:pt x="5135811" y="1110010"/>
                  <a:pt x="5134571" y="1111251"/>
                  <a:pt x="5134571" y="1116212"/>
                </a:cubicBezTo>
                <a:lnTo>
                  <a:pt x="5127129" y="1108770"/>
                </a:lnTo>
                <a:cubicBezTo>
                  <a:pt x="5127129" y="1108770"/>
                  <a:pt x="5129609" y="1108770"/>
                  <a:pt x="5134571" y="1108770"/>
                </a:cubicBezTo>
                <a:lnTo>
                  <a:pt x="5142012" y="1101329"/>
                </a:lnTo>
                <a:lnTo>
                  <a:pt x="5134571" y="1101329"/>
                </a:lnTo>
                <a:cubicBezTo>
                  <a:pt x="5129609" y="1106290"/>
                  <a:pt x="5124649" y="1103809"/>
                  <a:pt x="5119688" y="1093887"/>
                </a:cubicBezTo>
                <a:lnTo>
                  <a:pt x="5112246" y="1101329"/>
                </a:lnTo>
                <a:cubicBezTo>
                  <a:pt x="5107285" y="1111251"/>
                  <a:pt x="5102325" y="1117452"/>
                  <a:pt x="5097364" y="1119932"/>
                </a:cubicBezTo>
                <a:cubicBezTo>
                  <a:pt x="5092402" y="1122413"/>
                  <a:pt x="5089922" y="1124893"/>
                  <a:pt x="5089922" y="1127374"/>
                </a:cubicBezTo>
                <a:cubicBezTo>
                  <a:pt x="5089922" y="1129854"/>
                  <a:pt x="5084960" y="1131094"/>
                  <a:pt x="5075039" y="1131094"/>
                </a:cubicBezTo>
                <a:cubicBezTo>
                  <a:pt x="5070078" y="1131094"/>
                  <a:pt x="5065117" y="1131094"/>
                  <a:pt x="5060156" y="1131094"/>
                </a:cubicBezTo>
                <a:cubicBezTo>
                  <a:pt x="5055195" y="1131094"/>
                  <a:pt x="5052715" y="1131094"/>
                  <a:pt x="5052715" y="1131094"/>
                </a:cubicBezTo>
                <a:cubicBezTo>
                  <a:pt x="5047753" y="1136055"/>
                  <a:pt x="5042793" y="1138536"/>
                  <a:pt x="5037832" y="1138536"/>
                </a:cubicBezTo>
                <a:cubicBezTo>
                  <a:pt x="5032870" y="1138536"/>
                  <a:pt x="5030390" y="1141016"/>
                  <a:pt x="5030390" y="1145977"/>
                </a:cubicBezTo>
                <a:lnTo>
                  <a:pt x="5015508" y="1138536"/>
                </a:lnTo>
                <a:cubicBezTo>
                  <a:pt x="5010546" y="1143497"/>
                  <a:pt x="5006826" y="1145977"/>
                  <a:pt x="5004345" y="1145977"/>
                </a:cubicBezTo>
                <a:cubicBezTo>
                  <a:pt x="5001865" y="1145977"/>
                  <a:pt x="5000625" y="1143497"/>
                  <a:pt x="5000625" y="1138536"/>
                </a:cubicBezTo>
                <a:cubicBezTo>
                  <a:pt x="5000625" y="1128614"/>
                  <a:pt x="4995663" y="1131094"/>
                  <a:pt x="4985742" y="1145977"/>
                </a:cubicBezTo>
                <a:cubicBezTo>
                  <a:pt x="4980781" y="1150938"/>
                  <a:pt x="4977060" y="1152178"/>
                  <a:pt x="4974580" y="1149698"/>
                </a:cubicBezTo>
                <a:cubicBezTo>
                  <a:pt x="4973340" y="1148458"/>
                  <a:pt x="4971170" y="1147528"/>
                  <a:pt x="4968069" y="1146907"/>
                </a:cubicBezTo>
                <a:lnTo>
                  <a:pt x="4963418" y="1146550"/>
                </a:lnTo>
                <a:lnTo>
                  <a:pt x="4955976" y="1145977"/>
                </a:lnTo>
                <a:lnTo>
                  <a:pt x="4948535" y="1153419"/>
                </a:lnTo>
                <a:lnTo>
                  <a:pt x="4963418" y="1160860"/>
                </a:lnTo>
                <a:cubicBezTo>
                  <a:pt x="4963418" y="1160860"/>
                  <a:pt x="4963418" y="1158380"/>
                  <a:pt x="4963418" y="1153419"/>
                </a:cubicBezTo>
                <a:cubicBezTo>
                  <a:pt x="4963418" y="1158380"/>
                  <a:pt x="4965898" y="1160860"/>
                  <a:pt x="4970859" y="1160860"/>
                </a:cubicBezTo>
                <a:cubicBezTo>
                  <a:pt x="4975820" y="1160860"/>
                  <a:pt x="4978301" y="1160860"/>
                  <a:pt x="4978301" y="1160860"/>
                </a:cubicBezTo>
                <a:cubicBezTo>
                  <a:pt x="4983262" y="1155899"/>
                  <a:pt x="4985742" y="1153419"/>
                  <a:pt x="4985742" y="1153419"/>
                </a:cubicBezTo>
                <a:cubicBezTo>
                  <a:pt x="4985742" y="1158380"/>
                  <a:pt x="4988222" y="1160860"/>
                  <a:pt x="4993183" y="1160860"/>
                </a:cubicBezTo>
                <a:cubicBezTo>
                  <a:pt x="4993183" y="1165821"/>
                  <a:pt x="4988222" y="1168301"/>
                  <a:pt x="4978301" y="1168301"/>
                </a:cubicBezTo>
                <a:cubicBezTo>
                  <a:pt x="4978301" y="1168301"/>
                  <a:pt x="4978301" y="1170782"/>
                  <a:pt x="4978301" y="1175743"/>
                </a:cubicBezTo>
                <a:lnTo>
                  <a:pt x="4970859" y="1190626"/>
                </a:lnTo>
                <a:lnTo>
                  <a:pt x="4970859" y="1183184"/>
                </a:lnTo>
                <a:cubicBezTo>
                  <a:pt x="4970859" y="1178223"/>
                  <a:pt x="4969619" y="1175743"/>
                  <a:pt x="4967138" y="1175743"/>
                </a:cubicBezTo>
                <a:cubicBezTo>
                  <a:pt x="4964658" y="1175743"/>
                  <a:pt x="4962177" y="1174502"/>
                  <a:pt x="4959697" y="1172022"/>
                </a:cubicBezTo>
                <a:cubicBezTo>
                  <a:pt x="4957217" y="1169542"/>
                  <a:pt x="4954736" y="1168301"/>
                  <a:pt x="4952256" y="1168301"/>
                </a:cubicBezTo>
                <a:cubicBezTo>
                  <a:pt x="4949776" y="1168301"/>
                  <a:pt x="4948535" y="1170782"/>
                  <a:pt x="4948535" y="1175743"/>
                </a:cubicBezTo>
                <a:cubicBezTo>
                  <a:pt x="4948535" y="1175743"/>
                  <a:pt x="4944814" y="1175743"/>
                  <a:pt x="4937373" y="1175743"/>
                </a:cubicBezTo>
                <a:cubicBezTo>
                  <a:pt x="4929932" y="1175743"/>
                  <a:pt x="4924971" y="1175743"/>
                  <a:pt x="4922491" y="1175743"/>
                </a:cubicBezTo>
                <a:cubicBezTo>
                  <a:pt x="4920010" y="1175743"/>
                  <a:pt x="4921250" y="1178223"/>
                  <a:pt x="4926211" y="1183184"/>
                </a:cubicBezTo>
                <a:cubicBezTo>
                  <a:pt x="4921250" y="1183184"/>
                  <a:pt x="4918770" y="1185665"/>
                  <a:pt x="4918770" y="1190626"/>
                </a:cubicBezTo>
                <a:lnTo>
                  <a:pt x="4911328" y="1198067"/>
                </a:lnTo>
                <a:cubicBezTo>
                  <a:pt x="4901407" y="1198067"/>
                  <a:pt x="4898926" y="1200547"/>
                  <a:pt x="4903887" y="1205508"/>
                </a:cubicBezTo>
                <a:cubicBezTo>
                  <a:pt x="4903887" y="1210469"/>
                  <a:pt x="4911328" y="1210469"/>
                  <a:pt x="4926211" y="1205508"/>
                </a:cubicBezTo>
                <a:cubicBezTo>
                  <a:pt x="4931172" y="1205508"/>
                  <a:pt x="4933652" y="1205508"/>
                  <a:pt x="4933652" y="1205508"/>
                </a:cubicBezTo>
                <a:cubicBezTo>
                  <a:pt x="4933652" y="1205508"/>
                  <a:pt x="4931172" y="1207989"/>
                  <a:pt x="4926211" y="1212950"/>
                </a:cubicBezTo>
                <a:lnTo>
                  <a:pt x="4926211" y="1220391"/>
                </a:lnTo>
                <a:lnTo>
                  <a:pt x="4933652" y="1212950"/>
                </a:lnTo>
                <a:cubicBezTo>
                  <a:pt x="4933652" y="1212950"/>
                  <a:pt x="4937373" y="1214190"/>
                  <a:pt x="4944814" y="1216671"/>
                </a:cubicBezTo>
                <a:cubicBezTo>
                  <a:pt x="4952256" y="1219151"/>
                  <a:pt x="4955976" y="1219151"/>
                  <a:pt x="4955976" y="1216671"/>
                </a:cubicBezTo>
                <a:cubicBezTo>
                  <a:pt x="4955976" y="1214190"/>
                  <a:pt x="4958456" y="1212950"/>
                  <a:pt x="4963418" y="1212950"/>
                </a:cubicBezTo>
                <a:lnTo>
                  <a:pt x="4970859" y="1212950"/>
                </a:lnTo>
                <a:lnTo>
                  <a:pt x="4978301" y="1212950"/>
                </a:lnTo>
                <a:lnTo>
                  <a:pt x="4970859" y="1220391"/>
                </a:lnTo>
                <a:lnTo>
                  <a:pt x="4955976" y="1227833"/>
                </a:lnTo>
                <a:cubicBezTo>
                  <a:pt x="4941094" y="1237754"/>
                  <a:pt x="4933652" y="1240235"/>
                  <a:pt x="4933652" y="1235274"/>
                </a:cubicBezTo>
                <a:cubicBezTo>
                  <a:pt x="4933652" y="1230313"/>
                  <a:pt x="4933652" y="1227833"/>
                  <a:pt x="4933652" y="1227833"/>
                </a:cubicBezTo>
                <a:cubicBezTo>
                  <a:pt x="4928691" y="1227833"/>
                  <a:pt x="4926211" y="1230313"/>
                  <a:pt x="4926211" y="1235274"/>
                </a:cubicBezTo>
                <a:cubicBezTo>
                  <a:pt x="4926211" y="1240235"/>
                  <a:pt x="4923731" y="1242715"/>
                  <a:pt x="4918770" y="1242715"/>
                </a:cubicBezTo>
                <a:cubicBezTo>
                  <a:pt x="4913808" y="1242715"/>
                  <a:pt x="4911328" y="1247676"/>
                  <a:pt x="4911328" y="1257598"/>
                </a:cubicBezTo>
                <a:cubicBezTo>
                  <a:pt x="4911328" y="1257598"/>
                  <a:pt x="4913808" y="1257598"/>
                  <a:pt x="4918770" y="1257598"/>
                </a:cubicBezTo>
                <a:lnTo>
                  <a:pt x="4926211" y="1257598"/>
                </a:lnTo>
                <a:cubicBezTo>
                  <a:pt x="4931172" y="1262559"/>
                  <a:pt x="4934893" y="1263799"/>
                  <a:pt x="4937373" y="1261319"/>
                </a:cubicBezTo>
                <a:cubicBezTo>
                  <a:pt x="4939853" y="1258839"/>
                  <a:pt x="4941094" y="1262559"/>
                  <a:pt x="4941094" y="1272481"/>
                </a:cubicBezTo>
                <a:lnTo>
                  <a:pt x="4948535" y="1272481"/>
                </a:lnTo>
                <a:cubicBezTo>
                  <a:pt x="4948535" y="1272481"/>
                  <a:pt x="4948535" y="1270001"/>
                  <a:pt x="4948535" y="1265040"/>
                </a:cubicBezTo>
                <a:cubicBezTo>
                  <a:pt x="4948535" y="1260079"/>
                  <a:pt x="4946055" y="1257598"/>
                  <a:pt x="4941094" y="1257598"/>
                </a:cubicBezTo>
                <a:cubicBezTo>
                  <a:pt x="4931172" y="1257598"/>
                  <a:pt x="4931172" y="1255118"/>
                  <a:pt x="4941094" y="1250157"/>
                </a:cubicBezTo>
                <a:cubicBezTo>
                  <a:pt x="4946055" y="1245196"/>
                  <a:pt x="4951015" y="1242715"/>
                  <a:pt x="4955976" y="1242715"/>
                </a:cubicBezTo>
                <a:cubicBezTo>
                  <a:pt x="4960938" y="1242715"/>
                  <a:pt x="4964658" y="1240235"/>
                  <a:pt x="4967138" y="1235274"/>
                </a:cubicBezTo>
                <a:cubicBezTo>
                  <a:pt x="4969619" y="1230313"/>
                  <a:pt x="4973339" y="1227833"/>
                  <a:pt x="4978301" y="1227833"/>
                </a:cubicBezTo>
                <a:cubicBezTo>
                  <a:pt x="4978301" y="1227833"/>
                  <a:pt x="4979541" y="1227833"/>
                  <a:pt x="4982021" y="1227833"/>
                </a:cubicBezTo>
                <a:cubicBezTo>
                  <a:pt x="4984501" y="1227833"/>
                  <a:pt x="4985742" y="1225352"/>
                  <a:pt x="4985742" y="1220391"/>
                </a:cubicBezTo>
                <a:lnTo>
                  <a:pt x="5000625" y="1212950"/>
                </a:lnTo>
                <a:cubicBezTo>
                  <a:pt x="5005586" y="1212950"/>
                  <a:pt x="5008066" y="1212950"/>
                  <a:pt x="5008066" y="1212950"/>
                </a:cubicBezTo>
                <a:cubicBezTo>
                  <a:pt x="5008066" y="1212950"/>
                  <a:pt x="5010546" y="1215430"/>
                  <a:pt x="5015508" y="1220391"/>
                </a:cubicBezTo>
                <a:cubicBezTo>
                  <a:pt x="5020469" y="1220391"/>
                  <a:pt x="5026670" y="1220391"/>
                  <a:pt x="5034111" y="1220391"/>
                </a:cubicBezTo>
                <a:cubicBezTo>
                  <a:pt x="5041553" y="1220391"/>
                  <a:pt x="5045273" y="1217911"/>
                  <a:pt x="5045273" y="1212950"/>
                </a:cubicBezTo>
                <a:lnTo>
                  <a:pt x="5045273" y="1227833"/>
                </a:lnTo>
                <a:cubicBezTo>
                  <a:pt x="5045273" y="1232794"/>
                  <a:pt x="5042793" y="1235274"/>
                  <a:pt x="5037832" y="1235274"/>
                </a:cubicBezTo>
                <a:cubicBezTo>
                  <a:pt x="5032870" y="1240235"/>
                  <a:pt x="5030390" y="1242715"/>
                  <a:pt x="5030390" y="1242715"/>
                </a:cubicBezTo>
                <a:lnTo>
                  <a:pt x="5037832" y="1250157"/>
                </a:lnTo>
                <a:cubicBezTo>
                  <a:pt x="5037832" y="1245196"/>
                  <a:pt x="5039072" y="1242715"/>
                  <a:pt x="5041553" y="1242715"/>
                </a:cubicBezTo>
                <a:cubicBezTo>
                  <a:pt x="5044033" y="1242715"/>
                  <a:pt x="5045273" y="1242715"/>
                  <a:pt x="5045273" y="1242715"/>
                </a:cubicBezTo>
                <a:cubicBezTo>
                  <a:pt x="5045273" y="1237754"/>
                  <a:pt x="5050235" y="1235274"/>
                  <a:pt x="5060156" y="1235274"/>
                </a:cubicBezTo>
                <a:cubicBezTo>
                  <a:pt x="5065117" y="1235274"/>
                  <a:pt x="5067597" y="1235274"/>
                  <a:pt x="5067597" y="1235274"/>
                </a:cubicBezTo>
                <a:cubicBezTo>
                  <a:pt x="5067597" y="1235274"/>
                  <a:pt x="5067597" y="1232794"/>
                  <a:pt x="5067597" y="1227833"/>
                </a:cubicBezTo>
                <a:cubicBezTo>
                  <a:pt x="5072559" y="1227833"/>
                  <a:pt x="5075039" y="1227833"/>
                  <a:pt x="5075039" y="1227833"/>
                </a:cubicBezTo>
                <a:cubicBezTo>
                  <a:pt x="5075039" y="1222872"/>
                  <a:pt x="5076279" y="1220391"/>
                  <a:pt x="5078760" y="1220391"/>
                </a:cubicBezTo>
                <a:cubicBezTo>
                  <a:pt x="5081240" y="1220391"/>
                  <a:pt x="5082480" y="1220391"/>
                  <a:pt x="5082480" y="1220391"/>
                </a:cubicBezTo>
                <a:cubicBezTo>
                  <a:pt x="5082480" y="1220391"/>
                  <a:pt x="5083721" y="1217911"/>
                  <a:pt x="5086201" y="1212950"/>
                </a:cubicBezTo>
                <a:cubicBezTo>
                  <a:pt x="5088681" y="1207989"/>
                  <a:pt x="5087442" y="1205508"/>
                  <a:pt x="5082480" y="1205508"/>
                </a:cubicBezTo>
                <a:cubicBezTo>
                  <a:pt x="5082480" y="1205508"/>
                  <a:pt x="5082480" y="1203028"/>
                  <a:pt x="5082480" y="1198067"/>
                </a:cubicBezTo>
                <a:cubicBezTo>
                  <a:pt x="5082480" y="1198067"/>
                  <a:pt x="5083721" y="1198067"/>
                  <a:pt x="5086201" y="1198067"/>
                </a:cubicBezTo>
                <a:cubicBezTo>
                  <a:pt x="5088681" y="1198067"/>
                  <a:pt x="5099844" y="1190626"/>
                  <a:pt x="5119688" y="1175743"/>
                </a:cubicBezTo>
                <a:cubicBezTo>
                  <a:pt x="5129609" y="1170782"/>
                  <a:pt x="5138291" y="1167061"/>
                  <a:pt x="5145732" y="1164581"/>
                </a:cubicBezTo>
                <a:cubicBezTo>
                  <a:pt x="5153174" y="1162100"/>
                  <a:pt x="5156894" y="1160860"/>
                  <a:pt x="5156894" y="1160860"/>
                </a:cubicBezTo>
                <a:lnTo>
                  <a:pt x="5164336" y="1153419"/>
                </a:lnTo>
                <a:lnTo>
                  <a:pt x="5179219" y="1145977"/>
                </a:lnTo>
                <a:cubicBezTo>
                  <a:pt x="5184180" y="1145977"/>
                  <a:pt x="5189140" y="1143497"/>
                  <a:pt x="5194101" y="1138536"/>
                </a:cubicBezTo>
                <a:cubicBezTo>
                  <a:pt x="5199063" y="1133575"/>
                  <a:pt x="5202783" y="1132335"/>
                  <a:pt x="5205263" y="1134815"/>
                </a:cubicBezTo>
                <a:cubicBezTo>
                  <a:pt x="5207744" y="1137295"/>
                  <a:pt x="5211464" y="1138536"/>
                  <a:pt x="5216426" y="1138536"/>
                </a:cubicBezTo>
                <a:lnTo>
                  <a:pt x="5208984" y="1145977"/>
                </a:lnTo>
                <a:cubicBezTo>
                  <a:pt x="5204023" y="1150938"/>
                  <a:pt x="5200302" y="1153419"/>
                  <a:pt x="5197822" y="1153419"/>
                </a:cubicBezTo>
                <a:cubicBezTo>
                  <a:pt x="5195342" y="1153419"/>
                  <a:pt x="5194101" y="1155899"/>
                  <a:pt x="5194101" y="1160860"/>
                </a:cubicBezTo>
                <a:cubicBezTo>
                  <a:pt x="5194101" y="1165821"/>
                  <a:pt x="5196581" y="1165821"/>
                  <a:pt x="5201543" y="1160860"/>
                </a:cubicBezTo>
                <a:cubicBezTo>
                  <a:pt x="5201543" y="1160860"/>
                  <a:pt x="5204023" y="1163340"/>
                  <a:pt x="5208984" y="1168301"/>
                </a:cubicBezTo>
                <a:cubicBezTo>
                  <a:pt x="5213945" y="1163340"/>
                  <a:pt x="5216426" y="1160860"/>
                  <a:pt x="5216426" y="1160860"/>
                </a:cubicBezTo>
                <a:lnTo>
                  <a:pt x="5223867" y="1160860"/>
                </a:lnTo>
                <a:cubicBezTo>
                  <a:pt x="5218906" y="1155899"/>
                  <a:pt x="5218906" y="1153419"/>
                  <a:pt x="5223867" y="1153419"/>
                </a:cubicBezTo>
                <a:lnTo>
                  <a:pt x="5231308" y="1153419"/>
                </a:lnTo>
                <a:cubicBezTo>
                  <a:pt x="5241230" y="1153419"/>
                  <a:pt x="5247432" y="1152178"/>
                  <a:pt x="5249912" y="1149698"/>
                </a:cubicBezTo>
                <a:cubicBezTo>
                  <a:pt x="5252392" y="1147217"/>
                  <a:pt x="5253633" y="1145977"/>
                  <a:pt x="5253633" y="1145977"/>
                </a:cubicBezTo>
                <a:lnTo>
                  <a:pt x="5261074" y="1145977"/>
                </a:lnTo>
                <a:cubicBezTo>
                  <a:pt x="5266035" y="1145977"/>
                  <a:pt x="5268515" y="1145977"/>
                  <a:pt x="5268515" y="1145977"/>
                </a:cubicBezTo>
                <a:cubicBezTo>
                  <a:pt x="5268515" y="1145977"/>
                  <a:pt x="5268515" y="1143497"/>
                  <a:pt x="5268515" y="1138536"/>
                </a:cubicBezTo>
                <a:lnTo>
                  <a:pt x="5275957" y="1131094"/>
                </a:lnTo>
                <a:cubicBezTo>
                  <a:pt x="5275957" y="1131094"/>
                  <a:pt x="5278437" y="1131094"/>
                  <a:pt x="5283398" y="1131094"/>
                </a:cubicBezTo>
                <a:cubicBezTo>
                  <a:pt x="5283398" y="1136055"/>
                  <a:pt x="5283398" y="1138536"/>
                  <a:pt x="5283398" y="1138536"/>
                </a:cubicBezTo>
                <a:cubicBezTo>
                  <a:pt x="5288360" y="1138536"/>
                  <a:pt x="5293320" y="1138536"/>
                  <a:pt x="5298281" y="1138536"/>
                </a:cubicBezTo>
                <a:lnTo>
                  <a:pt x="5298281" y="1131094"/>
                </a:lnTo>
                <a:lnTo>
                  <a:pt x="5298281" y="1123653"/>
                </a:lnTo>
                <a:lnTo>
                  <a:pt x="5305722" y="1123653"/>
                </a:lnTo>
                <a:cubicBezTo>
                  <a:pt x="5305722" y="1123653"/>
                  <a:pt x="5308203" y="1123653"/>
                  <a:pt x="5313164" y="1123653"/>
                </a:cubicBezTo>
                <a:lnTo>
                  <a:pt x="5328047" y="1116212"/>
                </a:lnTo>
                <a:cubicBezTo>
                  <a:pt x="5323085" y="1111251"/>
                  <a:pt x="5323085" y="1107530"/>
                  <a:pt x="5328047" y="1105049"/>
                </a:cubicBezTo>
                <a:cubicBezTo>
                  <a:pt x="5333008" y="1102569"/>
                  <a:pt x="5335488" y="1103809"/>
                  <a:pt x="5335488" y="1108770"/>
                </a:cubicBezTo>
                <a:cubicBezTo>
                  <a:pt x="5335488" y="1113731"/>
                  <a:pt x="5337968" y="1113731"/>
                  <a:pt x="5342929" y="1108770"/>
                </a:cubicBezTo>
                <a:lnTo>
                  <a:pt x="5350371" y="1116212"/>
                </a:lnTo>
                <a:lnTo>
                  <a:pt x="5357812" y="1108770"/>
                </a:lnTo>
                <a:cubicBezTo>
                  <a:pt x="5362774" y="1108770"/>
                  <a:pt x="5365254" y="1106290"/>
                  <a:pt x="5365254" y="1101329"/>
                </a:cubicBezTo>
                <a:cubicBezTo>
                  <a:pt x="5365254" y="1096368"/>
                  <a:pt x="5366494" y="1093887"/>
                  <a:pt x="5368974" y="1093887"/>
                </a:cubicBezTo>
                <a:cubicBezTo>
                  <a:pt x="5371454" y="1093887"/>
                  <a:pt x="5373936" y="1091407"/>
                  <a:pt x="5376416" y="1086446"/>
                </a:cubicBezTo>
                <a:cubicBezTo>
                  <a:pt x="5378896" y="1081485"/>
                  <a:pt x="5385098" y="1079005"/>
                  <a:pt x="5395019" y="1079005"/>
                </a:cubicBezTo>
                <a:lnTo>
                  <a:pt x="5402461" y="1079005"/>
                </a:lnTo>
                <a:cubicBezTo>
                  <a:pt x="5397499" y="1083966"/>
                  <a:pt x="5393779" y="1085206"/>
                  <a:pt x="5391299" y="1082725"/>
                </a:cubicBezTo>
                <a:cubicBezTo>
                  <a:pt x="5388819" y="1080245"/>
                  <a:pt x="5387578" y="1080245"/>
                  <a:pt x="5387578" y="1082725"/>
                </a:cubicBezTo>
                <a:cubicBezTo>
                  <a:pt x="5387578" y="1085206"/>
                  <a:pt x="5386337" y="1088926"/>
                  <a:pt x="5383857" y="1093887"/>
                </a:cubicBezTo>
                <a:cubicBezTo>
                  <a:pt x="5381377" y="1098848"/>
                  <a:pt x="5381377" y="1101329"/>
                  <a:pt x="5383857" y="1101329"/>
                </a:cubicBezTo>
                <a:cubicBezTo>
                  <a:pt x="5386337" y="1101329"/>
                  <a:pt x="5387578" y="1098848"/>
                  <a:pt x="5387578" y="1093887"/>
                </a:cubicBezTo>
                <a:lnTo>
                  <a:pt x="5402461" y="1086446"/>
                </a:lnTo>
                <a:lnTo>
                  <a:pt x="5409902" y="1079005"/>
                </a:lnTo>
                <a:cubicBezTo>
                  <a:pt x="5409902" y="1079005"/>
                  <a:pt x="5411143" y="1079005"/>
                  <a:pt x="5413623" y="1079005"/>
                </a:cubicBezTo>
                <a:cubicBezTo>
                  <a:pt x="5416103" y="1079005"/>
                  <a:pt x="5419824" y="1079005"/>
                  <a:pt x="5424785" y="1079005"/>
                </a:cubicBezTo>
                <a:lnTo>
                  <a:pt x="5432226" y="1079005"/>
                </a:lnTo>
                <a:cubicBezTo>
                  <a:pt x="5432226" y="1074043"/>
                  <a:pt x="5437188" y="1071563"/>
                  <a:pt x="5447109" y="1071563"/>
                </a:cubicBezTo>
                <a:lnTo>
                  <a:pt x="5454551" y="1064122"/>
                </a:lnTo>
                <a:cubicBezTo>
                  <a:pt x="5454551" y="1064122"/>
                  <a:pt x="5457031" y="1065362"/>
                  <a:pt x="5461992" y="1067842"/>
                </a:cubicBezTo>
                <a:cubicBezTo>
                  <a:pt x="5466953" y="1070323"/>
                  <a:pt x="5466953" y="1071563"/>
                  <a:pt x="5461992" y="1071563"/>
                </a:cubicBezTo>
                <a:cubicBezTo>
                  <a:pt x="5457031" y="1071563"/>
                  <a:pt x="5454551" y="1074043"/>
                  <a:pt x="5454551" y="1079005"/>
                </a:cubicBezTo>
                <a:cubicBezTo>
                  <a:pt x="5454551" y="1083966"/>
                  <a:pt x="5449589" y="1086446"/>
                  <a:pt x="5439668" y="1086446"/>
                </a:cubicBezTo>
                <a:cubicBezTo>
                  <a:pt x="5429746" y="1091407"/>
                  <a:pt x="5422305" y="1096368"/>
                  <a:pt x="5417344" y="1101329"/>
                </a:cubicBezTo>
                <a:cubicBezTo>
                  <a:pt x="5412382" y="1106290"/>
                  <a:pt x="5412382" y="1111251"/>
                  <a:pt x="5417344" y="1116212"/>
                </a:cubicBezTo>
                <a:cubicBezTo>
                  <a:pt x="5417344" y="1121173"/>
                  <a:pt x="5417344" y="1123653"/>
                  <a:pt x="5417344" y="1123653"/>
                </a:cubicBezTo>
                <a:lnTo>
                  <a:pt x="5409902" y="1123653"/>
                </a:lnTo>
                <a:cubicBezTo>
                  <a:pt x="5414863" y="1113731"/>
                  <a:pt x="5414863" y="1111251"/>
                  <a:pt x="5409902" y="1116212"/>
                </a:cubicBezTo>
                <a:lnTo>
                  <a:pt x="5402461" y="1108770"/>
                </a:lnTo>
                <a:cubicBezTo>
                  <a:pt x="5407422" y="1103809"/>
                  <a:pt x="5407422" y="1101329"/>
                  <a:pt x="5402461" y="1101329"/>
                </a:cubicBezTo>
                <a:cubicBezTo>
                  <a:pt x="5397499" y="1101329"/>
                  <a:pt x="5393779" y="1102569"/>
                  <a:pt x="5391299" y="1105049"/>
                </a:cubicBezTo>
                <a:cubicBezTo>
                  <a:pt x="5388819" y="1107530"/>
                  <a:pt x="5385098" y="1108770"/>
                  <a:pt x="5380136" y="1108770"/>
                </a:cubicBezTo>
                <a:cubicBezTo>
                  <a:pt x="5375175" y="1113731"/>
                  <a:pt x="5370215" y="1116212"/>
                  <a:pt x="5365254" y="1116212"/>
                </a:cubicBezTo>
                <a:cubicBezTo>
                  <a:pt x="5360292" y="1116212"/>
                  <a:pt x="5357812" y="1118692"/>
                  <a:pt x="5357812" y="1123653"/>
                </a:cubicBezTo>
                <a:lnTo>
                  <a:pt x="5268515" y="1160860"/>
                </a:lnTo>
                <a:cubicBezTo>
                  <a:pt x="5268515" y="1160860"/>
                  <a:pt x="5266035" y="1160860"/>
                  <a:pt x="5261074" y="1160860"/>
                </a:cubicBezTo>
                <a:cubicBezTo>
                  <a:pt x="5261074" y="1165821"/>
                  <a:pt x="5261074" y="1168301"/>
                  <a:pt x="5261074" y="1168301"/>
                </a:cubicBezTo>
                <a:cubicBezTo>
                  <a:pt x="5261074" y="1168301"/>
                  <a:pt x="5258594" y="1170782"/>
                  <a:pt x="5253633" y="1175743"/>
                </a:cubicBezTo>
                <a:cubicBezTo>
                  <a:pt x="5248671" y="1180704"/>
                  <a:pt x="5246191" y="1180704"/>
                  <a:pt x="5246191" y="1175743"/>
                </a:cubicBezTo>
                <a:lnTo>
                  <a:pt x="5238750" y="1175743"/>
                </a:lnTo>
                <a:cubicBezTo>
                  <a:pt x="5233788" y="1180704"/>
                  <a:pt x="5228828" y="1183184"/>
                  <a:pt x="5223867" y="1183184"/>
                </a:cubicBezTo>
                <a:cubicBezTo>
                  <a:pt x="5223867" y="1183184"/>
                  <a:pt x="5222626" y="1183184"/>
                  <a:pt x="5220146" y="1183184"/>
                </a:cubicBezTo>
                <a:cubicBezTo>
                  <a:pt x="5217666" y="1183184"/>
                  <a:pt x="5216426" y="1185665"/>
                  <a:pt x="5216426" y="1190626"/>
                </a:cubicBezTo>
                <a:cubicBezTo>
                  <a:pt x="5216426" y="1190626"/>
                  <a:pt x="5213945" y="1190626"/>
                  <a:pt x="5208984" y="1190626"/>
                </a:cubicBezTo>
                <a:cubicBezTo>
                  <a:pt x="5204023" y="1190626"/>
                  <a:pt x="5196581" y="1193106"/>
                  <a:pt x="5186660" y="1198067"/>
                </a:cubicBezTo>
                <a:cubicBezTo>
                  <a:pt x="5176738" y="1203028"/>
                  <a:pt x="5169297" y="1203028"/>
                  <a:pt x="5164336" y="1198067"/>
                </a:cubicBezTo>
                <a:lnTo>
                  <a:pt x="5164336" y="1212950"/>
                </a:lnTo>
                <a:lnTo>
                  <a:pt x="5171777" y="1227833"/>
                </a:lnTo>
                <a:cubicBezTo>
                  <a:pt x="5171777" y="1227833"/>
                  <a:pt x="5171777" y="1230313"/>
                  <a:pt x="5171777" y="1235274"/>
                </a:cubicBezTo>
                <a:cubicBezTo>
                  <a:pt x="5171777" y="1240235"/>
                  <a:pt x="5174257" y="1240235"/>
                  <a:pt x="5179219" y="1235274"/>
                </a:cubicBezTo>
                <a:cubicBezTo>
                  <a:pt x="5184180" y="1230313"/>
                  <a:pt x="5189140" y="1230313"/>
                  <a:pt x="5194101" y="1235274"/>
                </a:cubicBezTo>
                <a:cubicBezTo>
                  <a:pt x="5199063" y="1245196"/>
                  <a:pt x="5204023" y="1247676"/>
                  <a:pt x="5208984" y="1242715"/>
                </a:cubicBezTo>
                <a:lnTo>
                  <a:pt x="5201543" y="1235274"/>
                </a:lnTo>
                <a:cubicBezTo>
                  <a:pt x="5201543" y="1225352"/>
                  <a:pt x="5199063" y="1217911"/>
                  <a:pt x="5194101" y="1212950"/>
                </a:cubicBezTo>
                <a:cubicBezTo>
                  <a:pt x="5189140" y="1207989"/>
                  <a:pt x="5191621" y="1203028"/>
                  <a:pt x="5201543" y="1198067"/>
                </a:cubicBezTo>
                <a:cubicBezTo>
                  <a:pt x="5206504" y="1198067"/>
                  <a:pt x="5208984" y="1200547"/>
                  <a:pt x="5208984" y="1205508"/>
                </a:cubicBezTo>
                <a:lnTo>
                  <a:pt x="5216426" y="1198067"/>
                </a:lnTo>
                <a:cubicBezTo>
                  <a:pt x="5221387" y="1193106"/>
                  <a:pt x="5226347" y="1190626"/>
                  <a:pt x="5231308" y="1190626"/>
                </a:cubicBezTo>
                <a:lnTo>
                  <a:pt x="5231308" y="1198067"/>
                </a:lnTo>
                <a:lnTo>
                  <a:pt x="5231308" y="1205508"/>
                </a:lnTo>
                <a:cubicBezTo>
                  <a:pt x="5231308" y="1205508"/>
                  <a:pt x="5232549" y="1206749"/>
                  <a:pt x="5235029" y="1209229"/>
                </a:cubicBezTo>
                <a:cubicBezTo>
                  <a:pt x="5237509" y="1211709"/>
                  <a:pt x="5243711" y="1207989"/>
                  <a:pt x="5253633" y="1198067"/>
                </a:cubicBezTo>
                <a:lnTo>
                  <a:pt x="5261074" y="1198067"/>
                </a:lnTo>
                <a:lnTo>
                  <a:pt x="5283398" y="1190626"/>
                </a:lnTo>
                <a:cubicBezTo>
                  <a:pt x="5288360" y="1185665"/>
                  <a:pt x="5290840" y="1181944"/>
                  <a:pt x="5290840" y="1179463"/>
                </a:cubicBezTo>
                <a:cubicBezTo>
                  <a:pt x="5290840" y="1176983"/>
                  <a:pt x="5290840" y="1173262"/>
                  <a:pt x="5290840" y="1168301"/>
                </a:cubicBezTo>
                <a:cubicBezTo>
                  <a:pt x="5295801" y="1168301"/>
                  <a:pt x="5298281" y="1170782"/>
                  <a:pt x="5298281" y="1175743"/>
                </a:cubicBezTo>
                <a:cubicBezTo>
                  <a:pt x="5298281" y="1180704"/>
                  <a:pt x="5297040" y="1184425"/>
                  <a:pt x="5294560" y="1186905"/>
                </a:cubicBezTo>
                <a:cubicBezTo>
                  <a:pt x="5292080" y="1189385"/>
                  <a:pt x="5290840" y="1190626"/>
                  <a:pt x="5290840" y="1190626"/>
                </a:cubicBezTo>
                <a:lnTo>
                  <a:pt x="5298281" y="1190626"/>
                </a:lnTo>
                <a:lnTo>
                  <a:pt x="5313164" y="1183184"/>
                </a:lnTo>
                <a:cubicBezTo>
                  <a:pt x="5328047" y="1183184"/>
                  <a:pt x="5335488" y="1178223"/>
                  <a:pt x="5335488" y="1168301"/>
                </a:cubicBezTo>
                <a:lnTo>
                  <a:pt x="5350371" y="1160860"/>
                </a:lnTo>
                <a:cubicBezTo>
                  <a:pt x="5365254" y="1160860"/>
                  <a:pt x="5372695" y="1155899"/>
                  <a:pt x="5372695" y="1145977"/>
                </a:cubicBezTo>
                <a:lnTo>
                  <a:pt x="5387578" y="1131094"/>
                </a:lnTo>
                <a:lnTo>
                  <a:pt x="5395019" y="1123653"/>
                </a:lnTo>
                <a:lnTo>
                  <a:pt x="5395019" y="1131094"/>
                </a:lnTo>
                <a:lnTo>
                  <a:pt x="5387578" y="1145977"/>
                </a:lnTo>
                <a:cubicBezTo>
                  <a:pt x="5382617" y="1145977"/>
                  <a:pt x="5380136" y="1147217"/>
                  <a:pt x="5380136" y="1149698"/>
                </a:cubicBezTo>
                <a:cubicBezTo>
                  <a:pt x="5380136" y="1152178"/>
                  <a:pt x="5380136" y="1153419"/>
                  <a:pt x="5380136" y="1153419"/>
                </a:cubicBezTo>
                <a:lnTo>
                  <a:pt x="5395019" y="1153419"/>
                </a:lnTo>
                <a:lnTo>
                  <a:pt x="5402461" y="1145977"/>
                </a:lnTo>
                <a:cubicBezTo>
                  <a:pt x="5402461" y="1145977"/>
                  <a:pt x="5404941" y="1145977"/>
                  <a:pt x="5409902" y="1145977"/>
                </a:cubicBezTo>
                <a:cubicBezTo>
                  <a:pt x="5414863" y="1145977"/>
                  <a:pt x="5417344" y="1143497"/>
                  <a:pt x="5417344" y="1138536"/>
                </a:cubicBezTo>
                <a:cubicBezTo>
                  <a:pt x="5417344" y="1133575"/>
                  <a:pt x="5419824" y="1131094"/>
                  <a:pt x="5424785" y="1131094"/>
                </a:cubicBezTo>
                <a:cubicBezTo>
                  <a:pt x="5429746" y="1131094"/>
                  <a:pt x="5432226" y="1132335"/>
                  <a:pt x="5432226" y="1134815"/>
                </a:cubicBezTo>
                <a:cubicBezTo>
                  <a:pt x="5432226" y="1137295"/>
                  <a:pt x="5429746" y="1138536"/>
                  <a:pt x="5424785" y="1138536"/>
                </a:cubicBezTo>
                <a:cubicBezTo>
                  <a:pt x="5424785" y="1143497"/>
                  <a:pt x="5424785" y="1145977"/>
                  <a:pt x="5424785" y="1145977"/>
                </a:cubicBezTo>
                <a:lnTo>
                  <a:pt x="5424785" y="1153419"/>
                </a:lnTo>
                <a:lnTo>
                  <a:pt x="5432226" y="1160860"/>
                </a:lnTo>
                <a:cubicBezTo>
                  <a:pt x="5437188" y="1160860"/>
                  <a:pt x="5442148" y="1158380"/>
                  <a:pt x="5447109" y="1153419"/>
                </a:cubicBezTo>
                <a:lnTo>
                  <a:pt x="5454551" y="1153419"/>
                </a:lnTo>
                <a:lnTo>
                  <a:pt x="5439668" y="1160860"/>
                </a:lnTo>
                <a:lnTo>
                  <a:pt x="5432226" y="1175743"/>
                </a:lnTo>
                <a:cubicBezTo>
                  <a:pt x="5432226" y="1175743"/>
                  <a:pt x="5434706" y="1175743"/>
                  <a:pt x="5439668" y="1175743"/>
                </a:cubicBezTo>
                <a:cubicBezTo>
                  <a:pt x="5444629" y="1170782"/>
                  <a:pt x="5447109" y="1168301"/>
                  <a:pt x="5447109" y="1168301"/>
                </a:cubicBezTo>
                <a:lnTo>
                  <a:pt x="5447109" y="1175743"/>
                </a:lnTo>
                <a:lnTo>
                  <a:pt x="5454551" y="1175743"/>
                </a:lnTo>
                <a:lnTo>
                  <a:pt x="5469433" y="1168301"/>
                </a:lnTo>
                <a:cubicBezTo>
                  <a:pt x="5464472" y="1168301"/>
                  <a:pt x="5461992" y="1168301"/>
                  <a:pt x="5461992" y="1168301"/>
                </a:cubicBezTo>
                <a:cubicBezTo>
                  <a:pt x="5461992" y="1168301"/>
                  <a:pt x="5461992" y="1165821"/>
                  <a:pt x="5461992" y="1160860"/>
                </a:cubicBezTo>
                <a:cubicBezTo>
                  <a:pt x="5461992" y="1155899"/>
                  <a:pt x="5466953" y="1153419"/>
                  <a:pt x="5476875" y="1153419"/>
                </a:cubicBezTo>
                <a:cubicBezTo>
                  <a:pt x="5481836" y="1153419"/>
                  <a:pt x="5484316" y="1150938"/>
                  <a:pt x="5484316" y="1145977"/>
                </a:cubicBezTo>
                <a:cubicBezTo>
                  <a:pt x="5489277" y="1136055"/>
                  <a:pt x="5484316" y="1136055"/>
                  <a:pt x="5469433" y="1145977"/>
                </a:cubicBezTo>
                <a:cubicBezTo>
                  <a:pt x="5464472" y="1145977"/>
                  <a:pt x="5459512" y="1145977"/>
                  <a:pt x="5454551" y="1145977"/>
                </a:cubicBezTo>
                <a:lnTo>
                  <a:pt x="5461992" y="1131094"/>
                </a:lnTo>
                <a:cubicBezTo>
                  <a:pt x="5461992" y="1131094"/>
                  <a:pt x="5463233" y="1131094"/>
                  <a:pt x="5465713" y="1131094"/>
                </a:cubicBezTo>
                <a:cubicBezTo>
                  <a:pt x="5468193" y="1131094"/>
                  <a:pt x="5471913" y="1128614"/>
                  <a:pt x="5476875" y="1123653"/>
                </a:cubicBezTo>
                <a:lnTo>
                  <a:pt x="5461992" y="1123653"/>
                </a:lnTo>
                <a:lnTo>
                  <a:pt x="5447109" y="1123653"/>
                </a:lnTo>
                <a:cubicBezTo>
                  <a:pt x="5442148" y="1123653"/>
                  <a:pt x="5439668" y="1123653"/>
                  <a:pt x="5439668" y="1123653"/>
                </a:cubicBezTo>
                <a:lnTo>
                  <a:pt x="5432226" y="1116212"/>
                </a:lnTo>
                <a:cubicBezTo>
                  <a:pt x="5432226" y="1106290"/>
                  <a:pt x="5434706" y="1102569"/>
                  <a:pt x="5439668" y="1105049"/>
                </a:cubicBezTo>
                <a:cubicBezTo>
                  <a:pt x="5444629" y="1107530"/>
                  <a:pt x="5448350" y="1107530"/>
                  <a:pt x="5450830" y="1105049"/>
                </a:cubicBezTo>
                <a:cubicBezTo>
                  <a:pt x="5453310" y="1102569"/>
                  <a:pt x="5457031" y="1101329"/>
                  <a:pt x="5461992" y="1101329"/>
                </a:cubicBezTo>
                <a:cubicBezTo>
                  <a:pt x="5466953" y="1101329"/>
                  <a:pt x="5469433" y="1103809"/>
                  <a:pt x="5469433" y="1108770"/>
                </a:cubicBezTo>
                <a:cubicBezTo>
                  <a:pt x="5464472" y="1113731"/>
                  <a:pt x="5464472" y="1116212"/>
                  <a:pt x="5469433" y="1116212"/>
                </a:cubicBezTo>
                <a:lnTo>
                  <a:pt x="5476875" y="1108770"/>
                </a:lnTo>
                <a:cubicBezTo>
                  <a:pt x="5471913" y="1108770"/>
                  <a:pt x="5471913" y="1106290"/>
                  <a:pt x="5476875" y="1101329"/>
                </a:cubicBezTo>
                <a:lnTo>
                  <a:pt x="5499199" y="1101329"/>
                </a:lnTo>
                <a:cubicBezTo>
                  <a:pt x="5499199" y="1101329"/>
                  <a:pt x="5497958" y="1102569"/>
                  <a:pt x="5495478" y="1105049"/>
                </a:cubicBezTo>
                <a:cubicBezTo>
                  <a:pt x="5492998" y="1107530"/>
                  <a:pt x="5491758" y="1108770"/>
                  <a:pt x="5491758" y="1108770"/>
                </a:cubicBezTo>
                <a:lnTo>
                  <a:pt x="5506640" y="1108770"/>
                </a:lnTo>
                <a:lnTo>
                  <a:pt x="5499199" y="1101329"/>
                </a:lnTo>
                <a:lnTo>
                  <a:pt x="5506640" y="1101329"/>
                </a:lnTo>
                <a:cubicBezTo>
                  <a:pt x="5511602" y="1106290"/>
                  <a:pt x="5520283" y="1107530"/>
                  <a:pt x="5532685" y="1105049"/>
                </a:cubicBezTo>
                <a:cubicBezTo>
                  <a:pt x="5545088" y="1102569"/>
                  <a:pt x="5553769" y="1103809"/>
                  <a:pt x="5558730" y="1108770"/>
                </a:cubicBezTo>
                <a:lnTo>
                  <a:pt x="5543847" y="1116212"/>
                </a:lnTo>
                <a:cubicBezTo>
                  <a:pt x="5543847" y="1121173"/>
                  <a:pt x="5541367" y="1123653"/>
                  <a:pt x="5536406" y="1123653"/>
                </a:cubicBezTo>
                <a:cubicBezTo>
                  <a:pt x="5531445" y="1123653"/>
                  <a:pt x="5528965" y="1123653"/>
                  <a:pt x="5528965" y="1123653"/>
                </a:cubicBezTo>
                <a:cubicBezTo>
                  <a:pt x="5528965" y="1128614"/>
                  <a:pt x="5531445" y="1129854"/>
                  <a:pt x="5536406" y="1127374"/>
                </a:cubicBezTo>
                <a:cubicBezTo>
                  <a:pt x="5541367" y="1124893"/>
                  <a:pt x="5546328" y="1123653"/>
                  <a:pt x="5551289" y="1123653"/>
                </a:cubicBezTo>
                <a:cubicBezTo>
                  <a:pt x="5551289" y="1123653"/>
                  <a:pt x="5551289" y="1122413"/>
                  <a:pt x="5551289" y="1119932"/>
                </a:cubicBezTo>
                <a:cubicBezTo>
                  <a:pt x="5551289" y="1117452"/>
                  <a:pt x="5553769" y="1116212"/>
                  <a:pt x="5558730" y="1116212"/>
                </a:cubicBezTo>
                <a:lnTo>
                  <a:pt x="5551289" y="1145977"/>
                </a:lnTo>
                <a:cubicBezTo>
                  <a:pt x="5551289" y="1145977"/>
                  <a:pt x="5548809" y="1148458"/>
                  <a:pt x="5543847" y="1153419"/>
                </a:cubicBezTo>
                <a:cubicBezTo>
                  <a:pt x="5548809" y="1158380"/>
                  <a:pt x="5538886" y="1165821"/>
                  <a:pt x="5514082" y="1175743"/>
                </a:cubicBezTo>
                <a:lnTo>
                  <a:pt x="5506640" y="1175743"/>
                </a:lnTo>
                <a:cubicBezTo>
                  <a:pt x="5496719" y="1180704"/>
                  <a:pt x="5491758" y="1180704"/>
                  <a:pt x="5491758" y="1175743"/>
                </a:cubicBezTo>
                <a:lnTo>
                  <a:pt x="5491758" y="1168301"/>
                </a:lnTo>
                <a:cubicBezTo>
                  <a:pt x="5486796" y="1168301"/>
                  <a:pt x="5485557" y="1170782"/>
                  <a:pt x="5488037" y="1175743"/>
                </a:cubicBezTo>
                <a:cubicBezTo>
                  <a:pt x="5490517" y="1180704"/>
                  <a:pt x="5489277" y="1185665"/>
                  <a:pt x="5484316" y="1190626"/>
                </a:cubicBezTo>
                <a:cubicBezTo>
                  <a:pt x="5479355" y="1195587"/>
                  <a:pt x="5474395" y="1198067"/>
                  <a:pt x="5469433" y="1198067"/>
                </a:cubicBezTo>
                <a:cubicBezTo>
                  <a:pt x="5464472" y="1198067"/>
                  <a:pt x="5461992" y="1199307"/>
                  <a:pt x="5461992" y="1201788"/>
                </a:cubicBezTo>
                <a:cubicBezTo>
                  <a:pt x="5461992" y="1204268"/>
                  <a:pt x="5460751" y="1206749"/>
                  <a:pt x="5458271" y="1209229"/>
                </a:cubicBezTo>
                <a:cubicBezTo>
                  <a:pt x="5455791" y="1211709"/>
                  <a:pt x="5452070" y="1212950"/>
                  <a:pt x="5447109" y="1212950"/>
                </a:cubicBezTo>
                <a:cubicBezTo>
                  <a:pt x="5447109" y="1207989"/>
                  <a:pt x="5445869" y="1205508"/>
                  <a:pt x="5443388" y="1205508"/>
                </a:cubicBezTo>
                <a:cubicBezTo>
                  <a:pt x="5440908" y="1205508"/>
                  <a:pt x="5439668" y="1206749"/>
                  <a:pt x="5439668" y="1209229"/>
                </a:cubicBezTo>
                <a:cubicBezTo>
                  <a:pt x="5439668" y="1211709"/>
                  <a:pt x="5438427" y="1212950"/>
                  <a:pt x="5435947" y="1212950"/>
                </a:cubicBezTo>
                <a:cubicBezTo>
                  <a:pt x="5433467" y="1212950"/>
                  <a:pt x="5429746" y="1212950"/>
                  <a:pt x="5424785" y="1212950"/>
                </a:cubicBezTo>
                <a:lnTo>
                  <a:pt x="5417344" y="1220391"/>
                </a:lnTo>
                <a:lnTo>
                  <a:pt x="5424785" y="1220391"/>
                </a:lnTo>
                <a:lnTo>
                  <a:pt x="5439668" y="1220391"/>
                </a:lnTo>
                <a:lnTo>
                  <a:pt x="5424785" y="1227833"/>
                </a:lnTo>
                <a:cubicBezTo>
                  <a:pt x="5424785" y="1227833"/>
                  <a:pt x="5423544" y="1229073"/>
                  <a:pt x="5421064" y="1231553"/>
                </a:cubicBezTo>
                <a:cubicBezTo>
                  <a:pt x="5418584" y="1234034"/>
                  <a:pt x="5417344" y="1235274"/>
                  <a:pt x="5417344" y="1235274"/>
                </a:cubicBezTo>
                <a:cubicBezTo>
                  <a:pt x="5412382" y="1235274"/>
                  <a:pt x="5408661" y="1236514"/>
                  <a:pt x="5406181" y="1238995"/>
                </a:cubicBezTo>
                <a:cubicBezTo>
                  <a:pt x="5403701" y="1241475"/>
                  <a:pt x="5398740" y="1243956"/>
                  <a:pt x="5391299" y="1246436"/>
                </a:cubicBezTo>
                <a:cubicBezTo>
                  <a:pt x="5383857" y="1248917"/>
                  <a:pt x="5380136" y="1252637"/>
                  <a:pt x="5380136" y="1257598"/>
                </a:cubicBezTo>
                <a:lnTo>
                  <a:pt x="5395019" y="1250157"/>
                </a:lnTo>
                <a:cubicBezTo>
                  <a:pt x="5404941" y="1250157"/>
                  <a:pt x="5409902" y="1248917"/>
                  <a:pt x="5409902" y="1246436"/>
                </a:cubicBezTo>
                <a:cubicBezTo>
                  <a:pt x="5409902" y="1243956"/>
                  <a:pt x="5414863" y="1240235"/>
                  <a:pt x="5424785" y="1235274"/>
                </a:cubicBezTo>
                <a:cubicBezTo>
                  <a:pt x="5449589" y="1235274"/>
                  <a:pt x="5461992" y="1230313"/>
                  <a:pt x="5461992" y="1220391"/>
                </a:cubicBezTo>
                <a:lnTo>
                  <a:pt x="5476875" y="1212950"/>
                </a:lnTo>
                <a:cubicBezTo>
                  <a:pt x="5481836" y="1212950"/>
                  <a:pt x="5484316" y="1212950"/>
                  <a:pt x="5484316" y="1212950"/>
                </a:cubicBezTo>
                <a:cubicBezTo>
                  <a:pt x="5484316" y="1212950"/>
                  <a:pt x="5484316" y="1215430"/>
                  <a:pt x="5484316" y="1220391"/>
                </a:cubicBezTo>
                <a:cubicBezTo>
                  <a:pt x="5484316" y="1225352"/>
                  <a:pt x="5484316" y="1227833"/>
                  <a:pt x="5484316" y="1227833"/>
                </a:cubicBezTo>
                <a:cubicBezTo>
                  <a:pt x="5484316" y="1227833"/>
                  <a:pt x="5486796" y="1227833"/>
                  <a:pt x="5491758" y="1227833"/>
                </a:cubicBezTo>
                <a:cubicBezTo>
                  <a:pt x="5491758" y="1227833"/>
                  <a:pt x="5491758" y="1229073"/>
                  <a:pt x="5491758" y="1231553"/>
                </a:cubicBezTo>
                <a:cubicBezTo>
                  <a:pt x="5491758" y="1234034"/>
                  <a:pt x="5489277" y="1235274"/>
                  <a:pt x="5484316" y="1235274"/>
                </a:cubicBezTo>
                <a:cubicBezTo>
                  <a:pt x="5484316" y="1235274"/>
                  <a:pt x="5481836" y="1235274"/>
                  <a:pt x="5476875" y="1235274"/>
                </a:cubicBezTo>
                <a:cubicBezTo>
                  <a:pt x="5471913" y="1235274"/>
                  <a:pt x="5469433" y="1232794"/>
                  <a:pt x="5469433" y="1227833"/>
                </a:cubicBezTo>
                <a:lnTo>
                  <a:pt x="5461992" y="1227833"/>
                </a:lnTo>
                <a:cubicBezTo>
                  <a:pt x="5457031" y="1232794"/>
                  <a:pt x="5457031" y="1235274"/>
                  <a:pt x="5461992" y="1235274"/>
                </a:cubicBezTo>
                <a:cubicBezTo>
                  <a:pt x="5461992" y="1240235"/>
                  <a:pt x="5461992" y="1242715"/>
                  <a:pt x="5461992" y="1242715"/>
                </a:cubicBezTo>
                <a:lnTo>
                  <a:pt x="5454551" y="1250157"/>
                </a:lnTo>
                <a:cubicBezTo>
                  <a:pt x="5459512" y="1250157"/>
                  <a:pt x="5461992" y="1250157"/>
                  <a:pt x="5461992" y="1250157"/>
                </a:cubicBezTo>
                <a:cubicBezTo>
                  <a:pt x="5461992" y="1250157"/>
                  <a:pt x="5459512" y="1252637"/>
                  <a:pt x="5454551" y="1257598"/>
                </a:cubicBezTo>
                <a:lnTo>
                  <a:pt x="5447109" y="1257598"/>
                </a:lnTo>
                <a:lnTo>
                  <a:pt x="5424785" y="1250157"/>
                </a:lnTo>
                <a:cubicBezTo>
                  <a:pt x="5424785" y="1250157"/>
                  <a:pt x="5427265" y="1252637"/>
                  <a:pt x="5432226" y="1257598"/>
                </a:cubicBezTo>
                <a:cubicBezTo>
                  <a:pt x="5437188" y="1262559"/>
                  <a:pt x="5434706" y="1267520"/>
                  <a:pt x="5424785" y="1272481"/>
                </a:cubicBezTo>
                <a:lnTo>
                  <a:pt x="5417344" y="1272481"/>
                </a:lnTo>
                <a:cubicBezTo>
                  <a:pt x="5422305" y="1277442"/>
                  <a:pt x="5423544" y="1281163"/>
                  <a:pt x="5421064" y="1283643"/>
                </a:cubicBezTo>
                <a:cubicBezTo>
                  <a:pt x="5418584" y="1286124"/>
                  <a:pt x="5416103" y="1284884"/>
                  <a:pt x="5413623" y="1279922"/>
                </a:cubicBezTo>
                <a:cubicBezTo>
                  <a:pt x="5411143" y="1274961"/>
                  <a:pt x="5407422" y="1272481"/>
                  <a:pt x="5402461" y="1272481"/>
                </a:cubicBezTo>
                <a:lnTo>
                  <a:pt x="5402461" y="1265040"/>
                </a:lnTo>
                <a:cubicBezTo>
                  <a:pt x="5397499" y="1270001"/>
                  <a:pt x="5392539" y="1270001"/>
                  <a:pt x="5387578" y="1265040"/>
                </a:cubicBezTo>
                <a:lnTo>
                  <a:pt x="5387578" y="1279922"/>
                </a:lnTo>
                <a:cubicBezTo>
                  <a:pt x="5387578" y="1279922"/>
                  <a:pt x="5387578" y="1281163"/>
                  <a:pt x="5387578" y="1283643"/>
                </a:cubicBezTo>
                <a:cubicBezTo>
                  <a:pt x="5387578" y="1286124"/>
                  <a:pt x="5385098" y="1287364"/>
                  <a:pt x="5380136" y="1287364"/>
                </a:cubicBezTo>
                <a:cubicBezTo>
                  <a:pt x="5380136" y="1282403"/>
                  <a:pt x="5378896" y="1279922"/>
                  <a:pt x="5376416" y="1279922"/>
                </a:cubicBezTo>
                <a:cubicBezTo>
                  <a:pt x="5373936" y="1279922"/>
                  <a:pt x="5372695" y="1282403"/>
                  <a:pt x="5372695" y="1287364"/>
                </a:cubicBezTo>
                <a:cubicBezTo>
                  <a:pt x="5367734" y="1292325"/>
                  <a:pt x="5364013" y="1293565"/>
                  <a:pt x="5361533" y="1291085"/>
                </a:cubicBezTo>
                <a:cubicBezTo>
                  <a:pt x="5359053" y="1288604"/>
                  <a:pt x="5356572" y="1287364"/>
                  <a:pt x="5354092" y="1287364"/>
                </a:cubicBezTo>
                <a:cubicBezTo>
                  <a:pt x="5351611" y="1287364"/>
                  <a:pt x="5350371" y="1288604"/>
                  <a:pt x="5350371" y="1291085"/>
                </a:cubicBezTo>
                <a:cubicBezTo>
                  <a:pt x="5350371" y="1293565"/>
                  <a:pt x="5349130" y="1294805"/>
                  <a:pt x="5346650" y="1294805"/>
                </a:cubicBezTo>
                <a:cubicBezTo>
                  <a:pt x="5344170" y="1294805"/>
                  <a:pt x="5340449" y="1296046"/>
                  <a:pt x="5335488" y="1298526"/>
                </a:cubicBezTo>
                <a:cubicBezTo>
                  <a:pt x="5330527" y="1301006"/>
                  <a:pt x="5323085" y="1302247"/>
                  <a:pt x="5313164" y="1302247"/>
                </a:cubicBezTo>
                <a:cubicBezTo>
                  <a:pt x="5308203" y="1307208"/>
                  <a:pt x="5305722" y="1309688"/>
                  <a:pt x="5305722" y="1309688"/>
                </a:cubicBezTo>
                <a:cubicBezTo>
                  <a:pt x="5305722" y="1314649"/>
                  <a:pt x="5309443" y="1315889"/>
                  <a:pt x="5316885" y="1313409"/>
                </a:cubicBezTo>
                <a:cubicBezTo>
                  <a:pt x="5324326" y="1310928"/>
                  <a:pt x="5328047" y="1309688"/>
                  <a:pt x="5328047" y="1309688"/>
                </a:cubicBezTo>
                <a:lnTo>
                  <a:pt x="5320605" y="1324571"/>
                </a:lnTo>
                <a:lnTo>
                  <a:pt x="5313164" y="1324571"/>
                </a:lnTo>
                <a:lnTo>
                  <a:pt x="5305722" y="1324571"/>
                </a:lnTo>
                <a:cubicBezTo>
                  <a:pt x="5305722" y="1319610"/>
                  <a:pt x="5304482" y="1315889"/>
                  <a:pt x="5302002" y="1313409"/>
                </a:cubicBezTo>
                <a:cubicBezTo>
                  <a:pt x="5299522" y="1310928"/>
                  <a:pt x="5297040" y="1310928"/>
                  <a:pt x="5294560" y="1313409"/>
                </a:cubicBezTo>
                <a:cubicBezTo>
                  <a:pt x="5292080" y="1315889"/>
                  <a:pt x="5285878" y="1319610"/>
                  <a:pt x="5275957" y="1324571"/>
                </a:cubicBezTo>
                <a:cubicBezTo>
                  <a:pt x="5270995" y="1329532"/>
                  <a:pt x="5269756" y="1333253"/>
                  <a:pt x="5272236" y="1335733"/>
                </a:cubicBezTo>
                <a:cubicBezTo>
                  <a:pt x="5274716" y="1338213"/>
                  <a:pt x="5275957" y="1340694"/>
                  <a:pt x="5275957" y="1343174"/>
                </a:cubicBezTo>
                <a:cubicBezTo>
                  <a:pt x="5275957" y="1345655"/>
                  <a:pt x="5273477" y="1346895"/>
                  <a:pt x="5268515" y="1346895"/>
                </a:cubicBezTo>
                <a:cubicBezTo>
                  <a:pt x="5263554" y="1351856"/>
                  <a:pt x="5261074" y="1354337"/>
                  <a:pt x="5261074" y="1354337"/>
                </a:cubicBezTo>
                <a:cubicBezTo>
                  <a:pt x="5261074" y="1354337"/>
                  <a:pt x="5258594" y="1354337"/>
                  <a:pt x="5253633" y="1354337"/>
                </a:cubicBezTo>
                <a:cubicBezTo>
                  <a:pt x="5253633" y="1354337"/>
                  <a:pt x="5253633" y="1356817"/>
                  <a:pt x="5253633" y="1361778"/>
                </a:cubicBezTo>
                <a:cubicBezTo>
                  <a:pt x="5258594" y="1366739"/>
                  <a:pt x="5261074" y="1364258"/>
                  <a:pt x="5261074" y="1354337"/>
                </a:cubicBezTo>
                <a:cubicBezTo>
                  <a:pt x="5261074" y="1359298"/>
                  <a:pt x="5263554" y="1359298"/>
                  <a:pt x="5268515" y="1354337"/>
                </a:cubicBezTo>
                <a:lnTo>
                  <a:pt x="5268515" y="1361778"/>
                </a:lnTo>
                <a:lnTo>
                  <a:pt x="5283398" y="1354337"/>
                </a:lnTo>
                <a:cubicBezTo>
                  <a:pt x="5288360" y="1354337"/>
                  <a:pt x="5288360" y="1351856"/>
                  <a:pt x="5283398" y="1346895"/>
                </a:cubicBezTo>
                <a:lnTo>
                  <a:pt x="5290840" y="1339454"/>
                </a:lnTo>
                <a:cubicBezTo>
                  <a:pt x="5290840" y="1344415"/>
                  <a:pt x="5290840" y="1346895"/>
                  <a:pt x="5290840" y="1346895"/>
                </a:cubicBezTo>
                <a:cubicBezTo>
                  <a:pt x="5290840" y="1346895"/>
                  <a:pt x="5292080" y="1346895"/>
                  <a:pt x="5294560" y="1346895"/>
                </a:cubicBezTo>
                <a:cubicBezTo>
                  <a:pt x="5297040" y="1346895"/>
                  <a:pt x="5300761" y="1346895"/>
                  <a:pt x="5305722" y="1346895"/>
                </a:cubicBezTo>
                <a:cubicBezTo>
                  <a:pt x="5310684" y="1346895"/>
                  <a:pt x="5313164" y="1344415"/>
                  <a:pt x="5313164" y="1339454"/>
                </a:cubicBezTo>
                <a:lnTo>
                  <a:pt x="5320605" y="1346895"/>
                </a:lnTo>
                <a:cubicBezTo>
                  <a:pt x="5320605" y="1346895"/>
                  <a:pt x="5320605" y="1344415"/>
                  <a:pt x="5320605" y="1339454"/>
                </a:cubicBezTo>
                <a:cubicBezTo>
                  <a:pt x="5315644" y="1339454"/>
                  <a:pt x="5313164" y="1339454"/>
                  <a:pt x="5313164" y="1339454"/>
                </a:cubicBezTo>
                <a:cubicBezTo>
                  <a:pt x="5313164" y="1334493"/>
                  <a:pt x="5313164" y="1332012"/>
                  <a:pt x="5313164" y="1332012"/>
                </a:cubicBezTo>
                <a:lnTo>
                  <a:pt x="5328047" y="1332012"/>
                </a:lnTo>
                <a:lnTo>
                  <a:pt x="5342929" y="1332012"/>
                </a:lnTo>
                <a:cubicBezTo>
                  <a:pt x="5342929" y="1332012"/>
                  <a:pt x="5344170" y="1330772"/>
                  <a:pt x="5346650" y="1328292"/>
                </a:cubicBezTo>
                <a:cubicBezTo>
                  <a:pt x="5349130" y="1325811"/>
                  <a:pt x="5352851" y="1324571"/>
                  <a:pt x="5357812" y="1324571"/>
                </a:cubicBezTo>
                <a:cubicBezTo>
                  <a:pt x="5362774" y="1324571"/>
                  <a:pt x="5365254" y="1325811"/>
                  <a:pt x="5365254" y="1328292"/>
                </a:cubicBezTo>
                <a:cubicBezTo>
                  <a:pt x="5365254" y="1330772"/>
                  <a:pt x="5365254" y="1332012"/>
                  <a:pt x="5365254" y="1332012"/>
                </a:cubicBezTo>
                <a:cubicBezTo>
                  <a:pt x="5360292" y="1332012"/>
                  <a:pt x="5357812" y="1333253"/>
                  <a:pt x="5357812" y="1335733"/>
                </a:cubicBezTo>
                <a:cubicBezTo>
                  <a:pt x="5357812" y="1338213"/>
                  <a:pt x="5357812" y="1339454"/>
                  <a:pt x="5357812" y="1339454"/>
                </a:cubicBezTo>
                <a:cubicBezTo>
                  <a:pt x="5357812" y="1344415"/>
                  <a:pt x="5357812" y="1346895"/>
                  <a:pt x="5357812" y="1346895"/>
                </a:cubicBezTo>
                <a:cubicBezTo>
                  <a:pt x="5352851" y="1346895"/>
                  <a:pt x="5350371" y="1344415"/>
                  <a:pt x="5350371" y="1339454"/>
                </a:cubicBezTo>
                <a:lnTo>
                  <a:pt x="5342929" y="1339454"/>
                </a:lnTo>
                <a:cubicBezTo>
                  <a:pt x="5342929" y="1344415"/>
                  <a:pt x="5341689" y="1346895"/>
                  <a:pt x="5339209" y="1346895"/>
                </a:cubicBezTo>
                <a:cubicBezTo>
                  <a:pt x="5336729" y="1346895"/>
                  <a:pt x="5335488" y="1346895"/>
                  <a:pt x="5335488" y="1346895"/>
                </a:cubicBezTo>
                <a:cubicBezTo>
                  <a:pt x="5335488" y="1351856"/>
                  <a:pt x="5337968" y="1354337"/>
                  <a:pt x="5342929" y="1354337"/>
                </a:cubicBezTo>
                <a:lnTo>
                  <a:pt x="5335488" y="1361778"/>
                </a:lnTo>
                <a:lnTo>
                  <a:pt x="5328047" y="1361778"/>
                </a:lnTo>
                <a:cubicBezTo>
                  <a:pt x="5328047" y="1356817"/>
                  <a:pt x="5325567" y="1354337"/>
                  <a:pt x="5320605" y="1354337"/>
                </a:cubicBezTo>
                <a:lnTo>
                  <a:pt x="5313164" y="1361778"/>
                </a:lnTo>
                <a:cubicBezTo>
                  <a:pt x="5318125" y="1361778"/>
                  <a:pt x="5320605" y="1364258"/>
                  <a:pt x="5320605" y="1369219"/>
                </a:cubicBezTo>
                <a:lnTo>
                  <a:pt x="5342929" y="1369219"/>
                </a:lnTo>
                <a:cubicBezTo>
                  <a:pt x="5352851" y="1354337"/>
                  <a:pt x="5357812" y="1351856"/>
                  <a:pt x="5357812" y="1361778"/>
                </a:cubicBezTo>
                <a:cubicBezTo>
                  <a:pt x="5352851" y="1361778"/>
                  <a:pt x="5350371" y="1364258"/>
                  <a:pt x="5350371" y="1369219"/>
                </a:cubicBezTo>
                <a:lnTo>
                  <a:pt x="5365254" y="1361778"/>
                </a:lnTo>
                <a:cubicBezTo>
                  <a:pt x="5370215" y="1361778"/>
                  <a:pt x="5375175" y="1361778"/>
                  <a:pt x="5380136" y="1361778"/>
                </a:cubicBezTo>
                <a:cubicBezTo>
                  <a:pt x="5385098" y="1361778"/>
                  <a:pt x="5387578" y="1363018"/>
                  <a:pt x="5387578" y="1365499"/>
                </a:cubicBezTo>
                <a:cubicBezTo>
                  <a:pt x="5387578" y="1367979"/>
                  <a:pt x="5391299" y="1367979"/>
                  <a:pt x="5398740" y="1365499"/>
                </a:cubicBezTo>
                <a:cubicBezTo>
                  <a:pt x="5406181" y="1363018"/>
                  <a:pt x="5409902" y="1359298"/>
                  <a:pt x="5409902" y="1354337"/>
                </a:cubicBezTo>
                <a:cubicBezTo>
                  <a:pt x="5409902" y="1354337"/>
                  <a:pt x="5412382" y="1354337"/>
                  <a:pt x="5417344" y="1354337"/>
                </a:cubicBezTo>
                <a:cubicBezTo>
                  <a:pt x="5417344" y="1359298"/>
                  <a:pt x="5414863" y="1363018"/>
                  <a:pt x="5409902" y="1365499"/>
                </a:cubicBezTo>
                <a:cubicBezTo>
                  <a:pt x="5404941" y="1367979"/>
                  <a:pt x="5399981" y="1369219"/>
                  <a:pt x="5395019" y="1369219"/>
                </a:cubicBezTo>
                <a:cubicBezTo>
                  <a:pt x="5390058" y="1369219"/>
                  <a:pt x="5390058" y="1371700"/>
                  <a:pt x="5395019" y="1376661"/>
                </a:cubicBezTo>
                <a:lnTo>
                  <a:pt x="5387578" y="1376661"/>
                </a:lnTo>
                <a:cubicBezTo>
                  <a:pt x="5382617" y="1376661"/>
                  <a:pt x="5380136" y="1374180"/>
                  <a:pt x="5380136" y="1369219"/>
                </a:cubicBezTo>
                <a:lnTo>
                  <a:pt x="5372695" y="1369219"/>
                </a:lnTo>
                <a:cubicBezTo>
                  <a:pt x="5372695" y="1374180"/>
                  <a:pt x="5373936" y="1376661"/>
                  <a:pt x="5376416" y="1376661"/>
                </a:cubicBezTo>
                <a:cubicBezTo>
                  <a:pt x="5378896" y="1376661"/>
                  <a:pt x="5380136" y="1379141"/>
                  <a:pt x="5380136" y="1384102"/>
                </a:cubicBezTo>
                <a:lnTo>
                  <a:pt x="5387578" y="1391544"/>
                </a:lnTo>
                <a:lnTo>
                  <a:pt x="5402461" y="1391544"/>
                </a:lnTo>
                <a:cubicBezTo>
                  <a:pt x="5402461" y="1391544"/>
                  <a:pt x="5409902" y="1386583"/>
                  <a:pt x="5424785" y="1376661"/>
                </a:cubicBezTo>
                <a:lnTo>
                  <a:pt x="5432226" y="1369219"/>
                </a:lnTo>
                <a:cubicBezTo>
                  <a:pt x="5427265" y="1369219"/>
                  <a:pt x="5423544" y="1370460"/>
                  <a:pt x="5421064" y="1372940"/>
                </a:cubicBezTo>
                <a:cubicBezTo>
                  <a:pt x="5418584" y="1375420"/>
                  <a:pt x="5417344" y="1376661"/>
                  <a:pt x="5417344" y="1376661"/>
                </a:cubicBezTo>
                <a:lnTo>
                  <a:pt x="5409902" y="1376661"/>
                </a:lnTo>
                <a:lnTo>
                  <a:pt x="5424785" y="1369219"/>
                </a:lnTo>
                <a:lnTo>
                  <a:pt x="5424785" y="1361778"/>
                </a:lnTo>
                <a:cubicBezTo>
                  <a:pt x="5424785" y="1361778"/>
                  <a:pt x="5424785" y="1359298"/>
                  <a:pt x="5424785" y="1354337"/>
                </a:cubicBezTo>
                <a:lnTo>
                  <a:pt x="5432226" y="1346895"/>
                </a:lnTo>
                <a:lnTo>
                  <a:pt x="5439668" y="1346895"/>
                </a:lnTo>
                <a:cubicBezTo>
                  <a:pt x="5444629" y="1346895"/>
                  <a:pt x="5448350" y="1344415"/>
                  <a:pt x="5450830" y="1339454"/>
                </a:cubicBezTo>
                <a:cubicBezTo>
                  <a:pt x="5453310" y="1334493"/>
                  <a:pt x="5454551" y="1334493"/>
                  <a:pt x="5454551" y="1339454"/>
                </a:cubicBezTo>
                <a:lnTo>
                  <a:pt x="5454551" y="1354337"/>
                </a:lnTo>
                <a:cubicBezTo>
                  <a:pt x="5449589" y="1354337"/>
                  <a:pt x="5449589" y="1356817"/>
                  <a:pt x="5454551" y="1361778"/>
                </a:cubicBezTo>
                <a:lnTo>
                  <a:pt x="5461992" y="1361778"/>
                </a:lnTo>
                <a:cubicBezTo>
                  <a:pt x="5461992" y="1356817"/>
                  <a:pt x="5464472" y="1354337"/>
                  <a:pt x="5469433" y="1354337"/>
                </a:cubicBezTo>
                <a:cubicBezTo>
                  <a:pt x="5469433" y="1359298"/>
                  <a:pt x="5473154" y="1360538"/>
                  <a:pt x="5480595" y="1358057"/>
                </a:cubicBezTo>
                <a:cubicBezTo>
                  <a:pt x="5488037" y="1355577"/>
                  <a:pt x="5494238" y="1351856"/>
                  <a:pt x="5499199" y="1346895"/>
                </a:cubicBezTo>
                <a:cubicBezTo>
                  <a:pt x="5519043" y="1336973"/>
                  <a:pt x="5526485" y="1334493"/>
                  <a:pt x="5521523" y="1339454"/>
                </a:cubicBezTo>
                <a:cubicBezTo>
                  <a:pt x="5521523" y="1344415"/>
                  <a:pt x="5521523" y="1346895"/>
                  <a:pt x="5521523" y="1346895"/>
                </a:cubicBezTo>
                <a:cubicBezTo>
                  <a:pt x="5526485" y="1346895"/>
                  <a:pt x="5530205" y="1344415"/>
                  <a:pt x="5532685" y="1339454"/>
                </a:cubicBezTo>
                <a:cubicBezTo>
                  <a:pt x="5535165" y="1334493"/>
                  <a:pt x="5537647" y="1330772"/>
                  <a:pt x="5540127" y="1328292"/>
                </a:cubicBezTo>
                <a:cubicBezTo>
                  <a:pt x="5542607" y="1325811"/>
                  <a:pt x="5541367" y="1322091"/>
                  <a:pt x="5536406" y="1317130"/>
                </a:cubicBezTo>
                <a:cubicBezTo>
                  <a:pt x="5531445" y="1317130"/>
                  <a:pt x="5527724" y="1318370"/>
                  <a:pt x="5525244" y="1320850"/>
                </a:cubicBezTo>
                <a:cubicBezTo>
                  <a:pt x="5522764" y="1323331"/>
                  <a:pt x="5521523" y="1324571"/>
                  <a:pt x="5521523" y="1324571"/>
                </a:cubicBezTo>
                <a:cubicBezTo>
                  <a:pt x="5521523" y="1324571"/>
                  <a:pt x="5519043" y="1322091"/>
                  <a:pt x="5514082" y="1317130"/>
                </a:cubicBezTo>
                <a:cubicBezTo>
                  <a:pt x="5509120" y="1317130"/>
                  <a:pt x="5506640" y="1317130"/>
                  <a:pt x="5506640" y="1317130"/>
                </a:cubicBezTo>
                <a:cubicBezTo>
                  <a:pt x="5496719" y="1317130"/>
                  <a:pt x="5496719" y="1319610"/>
                  <a:pt x="5506640" y="1324571"/>
                </a:cubicBezTo>
                <a:lnTo>
                  <a:pt x="5499199" y="1332012"/>
                </a:lnTo>
                <a:lnTo>
                  <a:pt x="5491758" y="1324571"/>
                </a:lnTo>
                <a:lnTo>
                  <a:pt x="5491758" y="1317130"/>
                </a:lnTo>
                <a:lnTo>
                  <a:pt x="5484316" y="1309688"/>
                </a:lnTo>
                <a:cubicBezTo>
                  <a:pt x="5484316" y="1304727"/>
                  <a:pt x="5486796" y="1302247"/>
                  <a:pt x="5491758" y="1302247"/>
                </a:cubicBezTo>
                <a:cubicBezTo>
                  <a:pt x="5496719" y="1307208"/>
                  <a:pt x="5501679" y="1307208"/>
                  <a:pt x="5506640" y="1302247"/>
                </a:cubicBezTo>
                <a:cubicBezTo>
                  <a:pt x="5511602" y="1297286"/>
                  <a:pt x="5516562" y="1294805"/>
                  <a:pt x="5521523" y="1294805"/>
                </a:cubicBezTo>
                <a:lnTo>
                  <a:pt x="5528965" y="1279922"/>
                </a:lnTo>
                <a:cubicBezTo>
                  <a:pt x="5524003" y="1274961"/>
                  <a:pt x="5521523" y="1270001"/>
                  <a:pt x="5521523" y="1265040"/>
                </a:cubicBezTo>
                <a:lnTo>
                  <a:pt x="5536406" y="1265040"/>
                </a:lnTo>
                <a:cubicBezTo>
                  <a:pt x="5536406" y="1260079"/>
                  <a:pt x="5536406" y="1257598"/>
                  <a:pt x="5536406" y="1257598"/>
                </a:cubicBezTo>
                <a:lnTo>
                  <a:pt x="5543847" y="1265040"/>
                </a:lnTo>
                <a:cubicBezTo>
                  <a:pt x="5548809" y="1260079"/>
                  <a:pt x="5553769" y="1257598"/>
                  <a:pt x="5558730" y="1257598"/>
                </a:cubicBezTo>
                <a:cubicBezTo>
                  <a:pt x="5563692" y="1257598"/>
                  <a:pt x="5566172" y="1256358"/>
                  <a:pt x="5566172" y="1253878"/>
                </a:cubicBezTo>
                <a:cubicBezTo>
                  <a:pt x="5566172" y="1251397"/>
                  <a:pt x="5566172" y="1250157"/>
                  <a:pt x="5566172" y="1250157"/>
                </a:cubicBezTo>
                <a:cubicBezTo>
                  <a:pt x="5561210" y="1250157"/>
                  <a:pt x="5557490" y="1248917"/>
                  <a:pt x="5555010" y="1246436"/>
                </a:cubicBezTo>
                <a:cubicBezTo>
                  <a:pt x="5552529" y="1243956"/>
                  <a:pt x="5547568" y="1243956"/>
                  <a:pt x="5540127" y="1246436"/>
                </a:cubicBezTo>
                <a:cubicBezTo>
                  <a:pt x="5532685" y="1248917"/>
                  <a:pt x="5526485" y="1252637"/>
                  <a:pt x="5521523" y="1257598"/>
                </a:cubicBezTo>
                <a:cubicBezTo>
                  <a:pt x="5516562" y="1262559"/>
                  <a:pt x="5514082" y="1262559"/>
                  <a:pt x="5514082" y="1257598"/>
                </a:cubicBezTo>
                <a:cubicBezTo>
                  <a:pt x="5514082" y="1252637"/>
                  <a:pt x="5517803" y="1248917"/>
                  <a:pt x="5525244" y="1246436"/>
                </a:cubicBezTo>
                <a:cubicBezTo>
                  <a:pt x="5532685" y="1243956"/>
                  <a:pt x="5535165" y="1240235"/>
                  <a:pt x="5532685" y="1235274"/>
                </a:cubicBezTo>
                <a:cubicBezTo>
                  <a:pt x="5530205" y="1230313"/>
                  <a:pt x="5528965" y="1230313"/>
                  <a:pt x="5528965" y="1235274"/>
                </a:cubicBezTo>
                <a:lnTo>
                  <a:pt x="5521523" y="1235274"/>
                </a:lnTo>
                <a:lnTo>
                  <a:pt x="5528965" y="1227833"/>
                </a:lnTo>
                <a:cubicBezTo>
                  <a:pt x="5528965" y="1222872"/>
                  <a:pt x="5528965" y="1220391"/>
                  <a:pt x="5528965" y="1220391"/>
                </a:cubicBezTo>
                <a:cubicBezTo>
                  <a:pt x="5528965" y="1220391"/>
                  <a:pt x="5531445" y="1222872"/>
                  <a:pt x="5536406" y="1227833"/>
                </a:cubicBezTo>
                <a:cubicBezTo>
                  <a:pt x="5541367" y="1227833"/>
                  <a:pt x="5543847" y="1227833"/>
                  <a:pt x="5543847" y="1227833"/>
                </a:cubicBezTo>
                <a:cubicBezTo>
                  <a:pt x="5553769" y="1227833"/>
                  <a:pt x="5558730" y="1227833"/>
                  <a:pt x="5558730" y="1227833"/>
                </a:cubicBezTo>
                <a:lnTo>
                  <a:pt x="5573613" y="1227833"/>
                </a:lnTo>
                <a:cubicBezTo>
                  <a:pt x="5573613" y="1232794"/>
                  <a:pt x="5571133" y="1235274"/>
                  <a:pt x="5566172" y="1235274"/>
                </a:cubicBezTo>
                <a:lnTo>
                  <a:pt x="5573613" y="1250157"/>
                </a:lnTo>
                <a:cubicBezTo>
                  <a:pt x="5578574" y="1250157"/>
                  <a:pt x="5581054" y="1251397"/>
                  <a:pt x="5581054" y="1253878"/>
                </a:cubicBezTo>
                <a:cubicBezTo>
                  <a:pt x="5581054" y="1256358"/>
                  <a:pt x="5578574" y="1257598"/>
                  <a:pt x="5573613" y="1257598"/>
                </a:cubicBezTo>
                <a:cubicBezTo>
                  <a:pt x="5573613" y="1262559"/>
                  <a:pt x="5571133" y="1265040"/>
                  <a:pt x="5566172" y="1265040"/>
                </a:cubicBezTo>
                <a:cubicBezTo>
                  <a:pt x="5551289" y="1265040"/>
                  <a:pt x="5548809" y="1267520"/>
                  <a:pt x="5558730" y="1272481"/>
                </a:cubicBezTo>
                <a:lnTo>
                  <a:pt x="5581054" y="1265040"/>
                </a:lnTo>
                <a:cubicBezTo>
                  <a:pt x="5581054" y="1260079"/>
                  <a:pt x="5586016" y="1255118"/>
                  <a:pt x="5595937" y="1250157"/>
                </a:cubicBezTo>
                <a:cubicBezTo>
                  <a:pt x="5605859" y="1250157"/>
                  <a:pt x="5612061" y="1248917"/>
                  <a:pt x="5614541" y="1246436"/>
                </a:cubicBezTo>
                <a:cubicBezTo>
                  <a:pt x="5617021" y="1243956"/>
                  <a:pt x="5618261" y="1242715"/>
                  <a:pt x="5618261" y="1242715"/>
                </a:cubicBezTo>
                <a:lnTo>
                  <a:pt x="5625703" y="1242715"/>
                </a:lnTo>
                <a:cubicBezTo>
                  <a:pt x="5625703" y="1247676"/>
                  <a:pt x="5628183" y="1247676"/>
                  <a:pt x="5633144" y="1242715"/>
                </a:cubicBezTo>
                <a:cubicBezTo>
                  <a:pt x="5633144" y="1237754"/>
                  <a:pt x="5633144" y="1235274"/>
                  <a:pt x="5633144" y="1235274"/>
                </a:cubicBezTo>
                <a:cubicBezTo>
                  <a:pt x="5633144" y="1230313"/>
                  <a:pt x="5633144" y="1227833"/>
                  <a:pt x="5633144" y="1227833"/>
                </a:cubicBezTo>
                <a:cubicBezTo>
                  <a:pt x="5633144" y="1232794"/>
                  <a:pt x="5634385" y="1235274"/>
                  <a:pt x="5636865" y="1235274"/>
                </a:cubicBezTo>
                <a:cubicBezTo>
                  <a:pt x="5639345" y="1235274"/>
                  <a:pt x="5640586" y="1232794"/>
                  <a:pt x="5640586" y="1227833"/>
                </a:cubicBezTo>
                <a:cubicBezTo>
                  <a:pt x="5640586" y="1222872"/>
                  <a:pt x="5641826" y="1221632"/>
                  <a:pt x="5644306" y="1224112"/>
                </a:cubicBezTo>
                <a:cubicBezTo>
                  <a:pt x="5646786" y="1226592"/>
                  <a:pt x="5648027" y="1227833"/>
                  <a:pt x="5648027" y="1227833"/>
                </a:cubicBezTo>
                <a:lnTo>
                  <a:pt x="5655469" y="1227833"/>
                </a:lnTo>
                <a:lnTo>
                  <a:pt x="5662910" y="1235274"/>
                </a:lnTo>
                <a:cubicBezTo>
                  <a:pt x="5657949" y="1245196"/>
                  <a:pt x="5657949" y="1250157"/>
                  <a:pt x="5662910" y="1250157"/>
                </a:cubicBezTo>
                <a:lnTo>
                  <a:pt x="5655469" y="1265040"/>
                </a:lnTo>
                <a:lnTo>
                  <a:pt x="5648027" y="1265040"/>
                </a:lnTo>
                <a:lnTo>
                  <a:pt x="5648027" y="1279922"/>
                </a:lnTo>
                <a:lnTo>
                  <a:pt x="5595937" y="1302247"/>
                </a:lnTo>
                <a:lnTo>
                  <a:pt x="5588496" y="1317130"/>
                </a:lnTo>
                <a:lnTo>
                  <a:pt x="5595937" y="1317130"/>
                </a:lnTo>
                <a:cubicBezTo>
                  <a:pt x="5595937" y="1312168"/>
                  <a:pt x="5595937" y="1309688"/>
                  <a:pt x="5595937" y="1309688"/>
                </a:cubicBezTo>
                <a:cubicBezTo>
                  <a:pt x="5595937" y="1309688"/>
                  <a:pt x="5598417" y="1309688"/>
                  <a:pt x="5603379" y="1309688"/>
                </a:cubicBezTo>
                <a:lnTo>
                  <a:pt x="5603379" y="1317130"/>
                </a:lnTo>
                <a:cubicBezTo>
                  <a:pt x="5598417" y="1317130"/>
                  <a:pt x="5595937" y="1319610"/>
                  <a:pt x="5595937" y="1324571"/>
                </a:cubicBezTo>
                <a:lnTo>
                  <a:pt x="5573613" y="1332012"/>
                </a:lnTo>
                <a:lnTo>
                  <a:pt x="5543847" y="1346895"/>
                </a:lnTo>
                <a:cubicBezTo>
                  <a:pt x="5543847" y="1346895"/>
                  <a:pt x="5542607" y="1348135"/>
                  <a:pt x="5540127" y="1350616"/>
                </a:cubicBezTo>
                <a:cubicBezTo>
                  <a:pt x="5537647" y="1353096"/>
                  <a:pt x="5533926" y="1354337"/>
                  <a:pt x="5528965" y="1354337"/>
                </a:cubicBezTo>
                <a:cubicBezTo>
                  <a:pt x="5528965" y="1354337"/>
                  <a:pt x="5526485" y="1354337"/>
                  <a:pt x="5521523" y="1354337"/>
                </a:cubicBezTo>
                <a:cubicBezTo>
                  <a:pt x="5511602" y="1364258"/>
                  <a:pt x="5501679" y="1369219"/>
                  <a:pt x="5491758" y="1369219"/>
                </a:cubicBezTo>
                <a:lnTo>
                  <a:pt x="5469433" y="1384102"/>
                </a:lnTo>
                <a:cubicBezTo>
                  <a:pt x="5469433" y="1384102"/>
                  <a:pt x="5466953" y="1384102"/>
                  <a:pt x="5461992" y="1384102"/>
                </a:cubicBezTo>
                <a:cubicBezTo>
                  <a:pt x="5457031" y="1384102"/>
                  <a:pt x="5452070" y="1386583"/>
                  <a:pt x="5447109" y="1391544"/>
                </a:cubicBezTo>
                <a:cubicBezTo>
                  <a:pt x="5442148" y="1396505"/>
                  <a:pt x="5438427" y="1398985"/>
                  <a:pt x="5435947" y="1398985"/>
                </a:cubicBezTo>
                <a:cubicBezTo>
                  <a:pt x="5433467" y="1398985"/>
                  <a:pt x="5432226" y="1398985"/>
                  <a:pt x="5432226" y="1398985"/>
                </a:cubicBezTo>
                <a:cubicBezTo>
                  <a:pt x="5427265" y="1398985"/>
                  <a:pt x="5419824" y="1402706"/>
                  <a:pt x="5409902" y="1410147"/>
                </a:cubicBezTo>
                <a:cubicBezTo>
                  <a:pt x="5399981" y="1417588"/>
                  <a:pt x="5395019" y="1421309"/>
                  <a:pt x="5395019" y="1421309"/>
                </a:cubicBezTo>
                <a:lnTo>
                  <a:pt x="5372695" y="1436192"/>
                </a:lnTo>
                <a:lnTo>
                  <a:pt x="5380136" y="1436192"/>
                </a:lnTo>
                <a:cubicBezTo>
                  <a:pt x="5380136" y="1436192"/>
                  <a:pt x="5382617" y="1436192"/>
                  <a:pt x="5387578" y="1436192"/>
                </a:cubicBezTo>
                <a:cubicBezTo>
                  <a:pt x="5392539" y="1436192"/>
                  <a:pt x="5396260" y="1434952"/>
                  <a:pt x="5398740" y="1432471"/>
                </a:cubicBezTo>
                <a:cubicBezTo>
                  <a:pt x="5401220" y="1429991"/>
                  <a:pt x="5404941" y="1428751"/>
                  <a:pt x="5409902" y="1428751"/>
                </a:cubicBezTo>
                <a:lnTo>
                  <a:pt x="5417344" y="1421309"/>
                </a:lnTo>
                <a:lnTo>
                  <a:pt x="5424785" y="1413868"/>
                </a:lnTo>
                <a:cubicBezTo>
                  <a:pt x="5429746" y="1413868"/>
                  <a:pt x="5432226" y="1412627"/>
                  <a:pt x="5432226" y="1410147"/>
                </a:cubicBezTo>
                <a:cubicBezTo>
                  <a:pt x="5432226" y="1407667"/>
                  <a:pt x="5435947" y="1405186"/>
                  <a:pt x="5443388" y="1402706"/>
                </a:cubicBezTo>
                <a:cubicBezTo>
                  <a:pt x="5450830" y="1400225"/>
                  <a:pt x="5457031" y="1398985"/>
                  <a:pt x="5461992" y="1398985"/>
                </a:cubicBezTo>
                <a:lnTo>
                  <a:pt x="5469433" y="1398985"/>
                </a:lnTo>
                <a:cubicBezTo>
                  <a:pt x="5474395" y="1389063"/>
                  <a:pt x="5476875" y="1386583"/>
                  <a:pt x="5476875" y="1391544"/>
                </a:cubicBezTo>
                <a:lnTo>
                  <a:pt x="5484316" y="1384102"/>
                </a:lnTo>
                <a:cubicBezTo>
                  <a:pt x="5484316" y="1379141"/>
                  <a:pt x="5485557" y="1376661"/>
                  <a:pt x="5488037" y="1376661"/>
                </a:cubicBezTo>
                <a:cubicBezTo>
                  <a:pt x="5490517" y="1376661"/>
                  <a:pt x="5496719" y="1376661"/>
                  <a:pt x="5506640" y="1376661"/>
                </a:cubicBezTo>
                <a:cubicBezTo>
                  <a:pt x="5506640" y="1376661"/>
                  <a:pt x="5509120" y="1375420"/>
                  <a:pt x="5514082" y="1372940"/>
                </a:cubicBezTo>
                <a:cubicBezTo>
                  <a:pt x="5519043" y="1370460"/>
                  <a:pt x="5521523" y="1369219"/>
                  <a:pt x="5521523" y="1369219"/>
                </a:cubicBezTo>
                <a:cubicBezTo>
                  <a:pt x="5526485" y="1364258"/>
                  <a:pt x="5531445" y="1364258"/>
                  <a:pt x="5536406" y="1369219"/>
                </a:cubicBezTo>
                <a:cubicBezTo>
                  <a:pt x="5541367" y="1379141"/>
                  <a:pt x="5543847" y="1376661"/>
                  <a:pt x="5543847" y="1361778"/>
                </a:cubicBezTo>
                <a:cubicBezTo>
                  <a:pt x="5543847" y="1356817"/>
                  <a:pt x="5546328" y="1354337"/>
                  <a:pt x="5551289" y="1354337"/>
                </a:cubicBezTo>
                <a:lnTo>
                  <a:pt x="5551289" y="1361778"/>
                </a:lnTo>
                <a:cubicBezTo>
                  <a:pt x="5556250" y="1361778"/>
                  <a:pt x="5558730" y="1359298"/>
                  <a:pt x="5558730" y="1354337"/>
                </a:cubicBezTo>
                <a:cubicBezTo>
                  <a:pt x="5558730" y="1349376"/>
                  <a:pt x="5559971" y="1346895"/>
                  <a:pt x="5562451" y="1346895"/>
                </a:cubicBezTo>
                <a:cubicBezTo>
                  <a:pt x="5564931" y="1346895"/>
                  <a:pt x="5566172" y="1348135"/>
                  <a:pt x="5566172" y="1350616"/>
                </a:cubicBezTo>
                <a:cubicBezTo>
                  <a:pt x="5566172" y="1353096"/>
                  <a:pt x="5568652" y="1355577"/>
                  <a:pt x="5573613" y="1358057"/>
                </a:cubicBezTo>
                <a:cubicBezTo>
                  <a:pt x="5578574" y="1360538"/>
                  <a:pt x="5582295" y="1360538"/>
                  <a:pt x="5584775" y="1358057"/>
                </a:cubicBezTo>
                <a:cubicBezTo>
                  <a:pt x="5587255" y="1355577"/>
                  <a:pt x="5590976" y="1354337"/>
                  <a:pt x="5595937" y="1354337"/>
                </a:cubicBezTo>
                <a:cubicBezTo>
                  <a:pt x="5600899" y="1354337"/>
                  <a:pt x="5603379" y="1351856"/>
                  <a:pt x="5603379" y="1346895"/>
                </a:cubicBezTo>
                <a:cubicBezTo>
                  <a:pt x="5603379" y="1341934"/>
                  <a:pt x="5607099" y="1341934"/>
                  <a:pt x="5614541" y="1346895"/>
                </a:cubicBezTo>
                <a:lnTo>
                  <a:pt x="5618261" y="1346895"/>
                </a:lnTo>
                <a:lnTo>
                  <a:pt x="5625703" y="1346895"/>
                </a:lnTo>
                <a:cubicBezTo>
                  <a:pt x="5625703" y="1341934"/>
                  <a:pt x="5625703" y="1339454"/>
                  <a:pt x="5625703" y="1339454"/>
                </a:cubicBezTo>
                <a:cubicBezTo>
                  <a:pt x="5625703" y="1339454"/>
                  <a:pt x="5624462" y="1340694"/>
                  <a:pt x="5621982" y="1343174"/>
                </a:cubicBezTo>
                <a:cubicBezTo>
                  <a:pt x="5619502" y="1345655"/>
                  <a:pt x="5618261" y="1346895"/>
                  <a:pt x="5618261" y="1346895"/>
                </a:cubicBezTo>
                <a:cubicBezTo>
                  <a:pt x="5618261" y="1346895"/>
                  <a:pt x="5618261" y="1344415"/>
                  <a:pt x="5618261" y="1339454"/>
                </a:cubicBezTo>
                <a:cubicBezTo>
                  <a:pt x="5618261" y="1339454"/>
                  <a:pt x="5623223" y="1336973"/>
                  <a:pt x="5633144" y="1332012"/>
                </a:cubicBezTo>
                <a:cubicBezTo>
                  <a:pt x="5638106" y="1332012"/>
                  <a:pt x="5643066" y="1332012"/>
                  <a:pt x="5648027" y="1332012"/>
                </a:cubicBezTo>
                <a:cubicBezTo>
                  <a:pt x="5652988" y="1332012"/>
                  <a:pt x="5656709" y="1330772"/>
                  <a:pt x="5659189" y="1328292"/>
                </a:cubicBezTo>
                <a:cubicBezTo>
                  <a:pt x="5661669" y="1325811"/>
                  <a:pt x="5662910" y="1324571"/>
                  <a:pt x="5662910" y="1324571"/>
                </a:cubicBezTo>
                <a:cubicBezTo>
                  <a:pt x="5667871" y="1324571"/>
                  <a:pt x="5671592" y="1323331"/>
                  <a:pt x="5674072" y="1320850"/>
                </a:cubicBezTo>
                <a:cubicBezTo>
                  <a:pt x="5676552" y="1318370"/>
                  <a:pt x="5680273" y="1317130"/>
                  <a:pt x="5685234" y="1317130"/>
                </a:cubicBezTo>
                <a:cubicBezTo>
                  <a:pt x="5695156" y="1312168"/>
                  <a:pt x="5702597" y="1309688"/>
                  <a:pt x="5707558" y="1309688"/>
                </a:cubicBezTo>
                <a:cubicBezTo>
                  <a:pt x="5712520" y="1309688"/>
                  <a:pt x="5712520" y="1307208"/>
                  <a:pt x="5707558" y="1302247"/>
                </a:cubicBezTo>
                <a:cubicBezTo>
                  <a:pt x="5712520" y="1302247"/>
                  <a:pt x="5719961" y="1299766"/>
                  <a:pt x="5729883" y="1294805"/>
                </a:cubicBezTo>
                <a:lnTo>
                  <a:pt x="5744765" y="1287364"/>
                </a:lnTo>
                <a:lnTo>
                  <a:pt x="5767090" y="1279922"/>
                </a:lnTo>
                <a:lnTo>
                  <a:pt x="5774531" y="1279922"/>
                </a:lnTo>
                <a:lnTo>
                  <a:pt x="5781972" y="1279922"/>
                </a:lnTo>
                <a:cubicBezTo>
                  <a:pt x="5781972" y="1279922"/>
                  <a:pt x="5781972" y="1277442"/>
                  <a:pt x="5781972" y="1272481"/>
                </a:cubicBezTo>
                <a:lnTo>
                  <a:pt x="5774531" y="1265040"/>
                </a:lnTo>
                <a:lnTo>
                  <a:pt x="5789414" y="1272481"/>
                </a:lnTo>
                <a:lnTo>
                  <a:pt x="5789414" y="1279922"/>
                </a:lnTo>
                <a:lnTo>
                  <a:pt x="5796855" y="1279922"/>
                </a:lnTo>
                <a:cubicBezTo>
                  <a:pt x="5796855" y="1274961"/>
                  <a:pt x="5799335" y="1270001"/>
                  <a:pt x="5804297" y="1265040"/>
                </a:cubicBezTo>
                <a:cubicBezTo>
                  <a:pt x="5809258" y="1260079"/>
                  <a:pt x="5811738" y="1257598"/>
                  <a:pt x="5811738" y="1257598"/>
                </a:cubicBezTo>
                <a:cubicBezTo>
                  <a:pt x="5816699" y="1257598"/>
                  <a:pt x="5819179" y="1255118"/>
                  <a:pt x="5819179" y="1250157"/>
                </a:cubicBezTo>
                <a:cubicBezTo>
                  <a:pt x="5819179" y="1245196"/>
                  <a:pt x="5821660" y="1242715"/>
                  <a:pt x="5826621" y="1242715"/>
                </a:cubicBezTo>
                <a:lnTo>
                  <a:pt x="5834062" y="1250157"/>
                </a:lnTo>
                <a:lnTo>
                  <a:pt x="5886152" y="1220391"/>
                </a:lnTo>
                <a:cubicBezTo>
                  <a:pt x="5891113" y="1225352"/>
                  <a:pt x="5893594" y="1225352"/>
                  <a:pt x="5893594" y="1220391"/>
                </a:cubicBezTo>
                <a:lnTo>
                  <a:pt x="5901035" y="1220391"/>
                </a:lnTo>
                <a:cubicBezTo>
                  <a:pt x="5896074" y="1225352"/>
                  <a:pt x="5896074" y="1227833"/>
                  <a:pt x="5901035" y="1227833"/>
                </a:cubicBezTo>
                <a:lnTo>
                  <a:pt x="5908476" y="1220391"/>
                </a:lnTo>
                <a:lnTo>
                  <a:pt x="5915918" y="1212950"/>
                </a:lnTo>
                <a:cubicBezTo>
                  <a:pt x="5915918" y="1217911"/>
                  <a:pt x="5918398" y="1220391"/>
                  <a:pt x="5923359" y="1220391"/>
                </a:cubicBezTo>
                <a:lnTo>
                  <a:pt x="5923359" y="1212950"/>
                </a:lnTo>
                <a:cubicBezTo>
                  <a:pt x="5918398" y="1212950"/>
                  <a:pt x="5915918" y="1211709"/>
                  <a:pt x="5915918" y="1209229"/>
                </a:cubicBezTo>
                <a:cubicBezTo>
                  <a:pt x="5915918" y="1206749"/>
                  <a:pt x="5918398" y="1205508"/>
                  <a:pt x="5923359" y="1205508"/>
                </a:cubicBezTo>
                <a:cubicBezTo>
                  <a:pt x="5928320" y="1200547"/>
                  <a:pt x="5930801" y="1199307"/>
                  <a:pt x="5930801" y="1201788"/>
                </a:cubicBezTo>
                <a:cubicBezTo>
                  <a:pt x="5930801" y="1204268"/>
                  <a:pt x="5930801" y="1207989"/>
                  <a:pt x="5930801" y="1212950"/>
                </a:cubicBezTo>
                <a:cubicBezTo>
                  <a:pt x="5940722" y="1222872"/>
                  <a:pt x="5945683" y="1227833"/>
                  <a:pt x="5945683" y="1227833"/>
                </a:cubicBezTo>
                <a:lnTo>
                  <a:pt x="5960566" y="1227833"/>
                </a:lnTo>
                <a:cubicBezTo>
                  <a:pt x="5955605" y="1232794"/>
                  <a:pt x="5951884" y="1235274"/>
                  <a:pt x="5949404" y="1235274"/>
                </a:cubicBezTo>
                <a:cubicBezTo>
                  <a:pt x="5946924" y="1235274"/>
                  <a:pt x="5945683" y="1237754"/>
                  <a:pt x="5945683" y="1242715"/>
                </a:cubicBezTo>
                <a:lnTo>
                  <a:pt x="5930801" y="1242715"/>
                </a:lnTo>
                <a:lnTo>
                  <a:pt x="5923359" y="1242715"/>
                </a:lnTo>
                <a:cubicBezTo>
                  <a:pt x="5923359" y="1257598"/>
                  <a:pt x="5915918" y="1265040"/>
                  <a:pt x="5901035" y="1265040"/>
                </a:cubicBezTo>
                <a:cubicBezTo>
                  <a:pt x="5896074" y="1265040"/>
                  <a:pt x="5893594" y="1263799"/>
                  <a:pt x="5893594" y="1261319"/>
                </a:cubicBezTo>
                <a:cubicBezTo>
                  <a:pt x="5893594" y="1258839"/>
                  <a:pt x="5891113" y="1257598"/>
                  <a:pt x="5886152" y="1257598"/>
                </a:cubicBezTo>
                <a:cubicBezTo>
                  <a:pt x="5891113" y="1262559"/>
                  <a:pt x="5893594" y="1265040"/>
                  <a:pt x="5893594" y="1265040"/>
                </a:cubicBezTo>
                <a:lnTo>
                  <a:pt x="5886152" y="1265040"/>
                </a:lnTo>
                <a:lnTo>
                  <a:pt x="5886152" y="1279922"/>
                </a:lnTo>
                <a:lnTo>
                  <a:pt x="5886152" y="1287364"/>
                </a:lnTo>
                <a:cubicBezTo>
                  <a:pt x="5886152" y="1287364"/>
                  <a:pt x="5883672" y="1287364"/>
                  <a:pt x="5878711" y="1287364"/>
                </a:cubicBezTo>
                <a:cubicBezTo>
                  <a:pt x="5858867" y="1287364"/>
                  <a:pt x="5847704" y="1289844"/>
                  <a:pt x="5845224" y="1294805"/>
                </a:cubicBezTo>
                <a:cubicBezTo>
                  <a:pt x="5842744" y="1299766"/>
                  <a:pt x="5839024" y="1299766"/>
                  <a:pt x="5834062" y="1294805"/>
                </a:cubicBezTo>
                <a:cubicBezTo>
                  <a:pt x="5829101" y="1294805"/>
                  <a:pt x="5826621" y="1297286"/>
                  <a:pt x="5826621" y="1302247"/>
                </a:cubicBezTo>
                <a:cubicBezTo>
                  <a:pt x="5821660" y="1302247"/>
                  <a:pt x="5819179" y="1303487"/>
                  <a:pt x="5819179" y="1305967"/>
                </a:cubicBezTo>
                <a:cubicBezTo>
                  <a:pt x="5819179" y="1308448"/>
                  <a:pt x="5817939" y="1309688"/>
                  <a:pt x="5815459" y="1309688"/>
                </a:cubicBezTo>
                <a:cubicBezTo>
                  <a:pt x="5812979" y="1309688"/>
                  <a:pt x="5808017" y="1312168"/>
                  <a:pt x="5800576" y="1317130"/>
                </a:cubicBezTo>
                <a:cubicBezTo>
                  <a:pt x="5793135" y="1322091"/>
                  <a:pt x="5786934" y="1324571"/>
                  <a:pt x="5781972" y="1324571"/>
                </a:cubicBezTo>
                <a:lnTo>
                  <a:pt x="5774531" y="1332012"/>
                </a:lnTo>
                <a:cubicBezTo>
                  <a:pt x="5774531" y="1332012"/>
                  <a:pt x="5772051" y="1333253"/>
                  <a:pt x="5767090" y="1335733"/>
                </a:cubicBezTo>
                <a:cubicBezTo>
                  <a:pt x="5762128" y="1338213"/>
                  <a:pt x="5759648" y="1341934"/>
                  <a:pt x="5759648" y="1346895"/>
                </a:cubicBezTo>
                <a:lnTo>
                  <a:pt x="5774531" y="1354337"/>
                </a:lnTo>
                <a:lnTo>
                  <a:pt x="5767090" y="1369219"/>
                </a:lnTo>
                <a:cubicBezTo>
                  <a:pt x="5762128" y="1374180"/>
                  <a:pt x="5757168" y="1376661"/>
                  <a:pt x="5752207" y="1376661"/>
                </a:cubicBezTo>
                <a:cubicBezTo>
                  <a:pt x="5747245" y="1376661"/>
                  <a:pt x="5744765" y="1376661"/>
                  <a:pt x="5744765" y="1376661"/>
                </a:cubicBezTo>
                <a:cubicBezTo>
                  <a:pt x="5744765" y="1381622"/>
                  <a:pt x="5743525" y="1384102"/>
                  <a:pt x="5741045" y="1384102"/>
                </a:cubicBezTo>
                <a:cubicBezTo>
                  <a:pt x="5738565" y="1384102"/>
                  <a:pt x="5736083" y="1384102"/>
                  <a:pt x="5733603" y="1384102"/>
                </a:cubicBezTo>
                <a:cubicBezTo>
                  <a:pt x="5731123" y="1384102"/>
                  <a:pt x="5727402" y="1384102"/>
                  <a:pt x="5722441" y="1384102"/>
                </a:cubicBezTo>
                <a:cubicBezTo>
                  <a:pt x="5722441" y="1389063"/>
                  <a:pt x="5719961" y="1391544"/>
                  <a:pt x="5715000" y="1391544"/>
                </a:cubicBezTo>
                <a:cubicBezTo>
                  <a:pt x="5710038" y="1391544"/>
                  <a:pt x="5710038" y="1389063"/>
                  <a:pt x="5715000" y="1384102"/>
                </a:cubicBezTo>
                <a:lnTo>
                  <a:pt x="5707558" y="1391544"/>
                </a:lnTo>
                <a:cubicBezTo>
                  <a:pt x="5702597" y="1391544"/>
                  <a:pt x="5698876" y="1392784"/>
                  <a:pt x="5696396" y="1395264"/>
                </a:cubicBezTo>
                <a:cubicBezTo>
                  <a:pt x="5693916" y="1397745"/>
                  <a:pt x="5692676" y="1398985"/>
                  <a:pt x="5692676" y="1398985"/>
                </a:cubicBezTo>
                <a:lnTo>
                  <a:pt x="5685234" y="1406426"/>
                </a:lnTo>
                <a:cubicBezTo>
                  <a:pt x="5685234" y="1406426"/>
                  <a:pt x="5682754" y="1406426"/>
                  <a:pt x="5677793" y="1406426"/>
                </a:cubicBezTo>
                <a:cubicBezTo>
                  <a:pt x="5672831" y="1411387"/>
                  <a:pt x="5670351" y="1415108"/>
                  <a:pt x="5670351" y="1417588"/>
                </a:cubicBezTo>
                <a:cubicBezTo>
                  <a:pt x="5670351" y="1420069"/>
                  <a:pt x="5672831" y="1420069"/>
                  <a:pt x="5677793" y="1417588"/>
                </a:cubicBezTo>
                <a:cubicBezTo>
                  <a:pt x="5682754" y="1415108"/>
                  <a:pt x="5685234" y="1416348"/>
                  <a:pt x="5685234" y="1421309"/>
                </a:cubicBezTo>
                <a:cubicBezTo>
                  <a:pt x="5680273" y="1421309"/>
                  <a:pt x="5675313" y="1425030"/>
                  <a:pt x="5670351" y="1432471"/>
                </a:cubicBezTo>
                <a:cubicBezTo>
                  <a:pt x="5665390" y="1439913"/>
                  <a:pt x="5662910" y="1441153"/>
                  <a:pt x="5662910" y="1436192"/>
                </a:cubicBezTo>
                <a:lnTo>
                  <a:pt x="5655469" y="1443633"/>
                </a:lnTo>
                <a:cubicBezTo>
                  <a:pt x="5655469" y="1453555"/>
                  <a:pt x="5657949" y="1458516"/>
                  <a:pt x="5662910" y="1458516"/>
                </a:cubicBezTo>
                <a:cubicBezTo>
                  <a:pt x="5687714" y="1458516"/>
                  <a:pt x="5702597" y="1451075"/>
                  <a:pt x="5707558" y="1436192"/>
                </a:cubicBezTo>
                <a:cubicBezTo>
                  <a:pt x="5707558" y="1436192"/>
                  <a:pt x="5708799" y="1436192"/>
                  <a:pt x="5711279" y="1436192"/>
                </a:cubicBezTo>
                <a:cubicBezTo>
                  <a:pt x="5713759" y="1436192"/>
                  <a:pt x="5715000" y="1433712"/>
                  <a:pt x="5715000" y="1428751"/>
                </a:cubicBezTo>
                <a:lnTo>
                  <a:pt x="5752207" y="1406426"/>
                </a:lnTo>
                <a:cubicBezTo>
                  <a:pt x="5762128" y="1401465"/>
                  <a:pt x="5770810" y="1397745"/>
                  <a:pt x="5778252" y="1395264"/>
                </a:cubicBezTo>
                <a:cubicBezTo>
                  <a:pt x="5785693" y="1392784"/>
                  <a:pt x="5790654" y="1390303"/>
                  <a:pt x="5793135" y="1387823"/>
                </a:cubicBezTo>
                <a:cubicBezTo>
                  <a:pt x="5795615" y="1385342"/>
                  <a:pt x="5803056" y="1381622"/>
                  <a:pt x="5815459" y="1376661"/>
                </a:cubicBezTo>
                <a:cubicBezTo>
                  <a:pt x="5827861" y="1371700"/>
                  <a:pt x="5840263" y="1365499"/>
                  <a:pt x="5852666" y="1358057"/>
                </a:cubicBezTo>
                <a:cubicBezTo>
                  <a:pt x="5865069" y="1350616"/>
                  <a:pt x="5871269" y="1349376"/>
                  <a:pt x="5871269" y="1354337"/>
                </a:cubicBezTo>
                <a:cubicBezTo>
                  <a:pt x="5871269" y="1359298"/>
                  <a:pt x="5863828" y="1361778"/>
                  <a:pt x="5848945" y="1361778"/>
                </a:cubicBezTo>
                <a:cubicBezTo>
                  <a:pt x="5843984" y="1366739"/>
                  <a:pt x="5841504" y="1370460"/>
                  <a:pt x="5841504" y="1372940"/>
                </a:cubicBezTo>
                <a:cubicBezTo>
                  <a:pt x="5841504" y="1375420"/>
                  <a:pt x="5826621" y="1381622"/>
                  <a:pt x="5796855" y="1391544"/>
                </a:cubicBezTo>
                <a:lnTo>
                  <a:pt x="5737324" y="1428751"/>
                </a:lnTo>
                <a:cubicBezTo>
                  <a:pt x="5737324" y="1428751"/>
                  <a:pt x="5742285" y="1427510"/>
                  <a:pt x="5752207" y="1425030"/>
                </a:cubicBezTo>
                <a:cubicBezTo>
                  <a:pt x="5762128" y="1422550"/>
                  <a:pt x="5767090" y="1421309"/>
                  <a:pt x="5767090" y="1421309"/>
                </a:cubicBezTo>
                <a:lnTo>
                  <a:pt x="5789414" y="1421309"/>
                </a:lnTo>
                <a:cubicBezTo>
                  <a:pt x="5794375" y="1426270"/>
                  <a:pt x="5800576" y="1428751"/>
                  <a:pt x="5808017" y="1428751"/>
                </a:cubicBezTo>
                <a:cubicBezTo>
                  <a:pt x="5815459" y="1428751"/>
                  <a:pt x="5819179" y="1426270"/>
                  <a:pt x="5819179" y="1421309"/>
                </a:cubicBezTo>
                <a:lnTo>
                  <a:pt x="5826621" y="1413868"/>
                </a:lnTo>
                <a:lnTo>
                  <a:pt x="5841504" y="1413868"/>
                </a:lnTo>
                <a:cubicBezTo>
                  <a:pt x="5851425" y="1408907"/>
                  <a:pt x="5858867" y="1406426"/>
                  <a:pt x="5863828" y="1406426"/>
                </a:cubicBezTo>
                <a:cubicBezTo>
                  <a:pt x="5868789" y="1401465"/>
                  <a:pt x="5873749" y="1401465"/>
                  <a:pt x="5878711" y="1406426"/>
                </a:cubicBezTo>
                <a:lnTo>
                  <a:pt x="5878711" y="1421309"/>
                </a:lnTo>
                <a:lnTo>
                  <a:pt x="5878711" y="1428751"/>
                </a:lnTo>
                <a:cubicBezTo>
                  <a:pt x="5878711" y="1428751"/>
                  <a:pt x="5879951" y="1427510"/>
                  <a:pt x="5882431" y="1425030"/>
                </a:cubicBezTo>
                <a:cubicBezTo>
                  <a:pt x="5884911" y="1422550"/>
                  <a:pt x="5886152" y="1421309"/>
                  <a:pt x="5886152" y="1421309"/>
                </a:cubicBezTo>
                <a:lnTo>
                  <a:pt x="5886152" y="1451075"/>
                </a:lnTo>
                <a:lnTo>
                  <a:pt x="5878711" y="1451075"/>
                </a:lnTo>
                <a:lnTo>
                  <a:pt x="5871269" y="1458516"/>
                </a:lnTo>
                <a:cubicBezTo>
                  <a:pt x="5856386" y="1468438"/>
                  <a:pt x="5851425" y="1465958"/>
                  <a:pt x="5856386" y="1451075"/>
                </a:cubicBezTo>
                <a:cubicBezTo>
                  <a:pt x="5856386" y="1446114"/>
                  <a:pt x="5853906" y="1446114"/>
                  <a:pt x="5848945" y="1451075"/>
                </a:cubicBezTo>
                <a:cubicBezTo>
                  <a:pt x="5843984" y="1451075"/>
                  <a:pt x="5841504" y="1451075"/>
                  <a:pt x="5841504" y="1451075"/>
                </a:cubicBezTo>
                <a:cubicBezTo>
                  <a:pt x="5841504" y="1446114"/>
                  <a:pt x="5843984" y="1443633"/>
                  <a:pt x="5848945" y="1443633"/>
                </a:cubicBezTo>
                <a:cubicBezTo>
                  <a:pt x="5843984" y="1438672"/>
                  <a:pt x="5843984" y="1436192"/>
                  <a:pt x="5848945" y="1436192"/>
                </a:cubicBezTo>
                <a:cubicBezTo>
                  <a:pt x="5858867" y="1431231"/>
                  <a:pt x="5863828" y="1431231"/>
                  <a:pt x="5863828" y="1436192"/>
                </a:cubicBezTo>
                <a:cubicBezTo>
                  <a:pt x="5863828" y="1441153"/>
                  <a:pt x="5866308" y="1443633"/>
                  <a:pt x="5871269" y="1443633"/>
                </a:cubicBezTo>
                <a:cubicBezTo>
                  <a:pt x="5876231" y="1443633"/>
                  <a:pt x="5878711" y="1441153"/>
                  <a:pt x="5878711" y="1436192"/>
                </a:cubicBezTo>
                <a:cubicBezTo>
                  <a:pt x="5878711" y="1431231"/>
                  <a:pt x="5876231" y="1429991"/>
                  <a:pt x="5871269" y="1432471"/>
                </a:cubicBezTo>
                <a:cubicBezTo>
                  <a:pt x="5866308" y="1434952"/>
                  <a:pt x="5863828" y="1433712"/>
                  <a:pt x="5863828" y="1428751"/>
                </a:cubicBezTo>
                <a:lnTo>
                  <a:pt x="5841504" y="1436192"/>
                </a:lnTo>
                <a:cubicBezTo>
                  <a:pt x="5831582" y="1441153"/>
                  <a:pt x="5826621" y="1447354"/>
                  <a:pt x="5826621" y="1454796"/>
                </a:cubicBezTo>
                <a:cubicBezTo>
                  <a:pt x="5826621" y="1462237"/>
                  <a:pt x="5829101" y="1465958"/>
                  <a:pt x="5834062" y="1465958"/>
                </a:cubicBezTo>
                <a:lnTo>
                  <a:pt x="5841504" y="1473399"/>
                </a:lnTo>
                <a:lnTo>
                  <a:pt x="5826621" y="1480840"/>
                </a:lnTo>
                <a:cubicBezTo>
                  <a:pt x="5821660" y="1485801"/>
                  <a:pt x="5816699" y="1489522"/>
                  <a:pt x="5811738" y="1492003"/>
                </a:cubicBezTo>
                <a:cubicBezTo>
                  <a:pt x="5806777" y="1494483"/>
                  <a:pt x="5804297" y="1495723"/>
                  <a:pt x="5804297" y="1495723"/>
                </a:cubicBezTo>
                <a:cubicBezTo>
                  <a:pt x="5799335" y="1495723"/>
                  <a:pt x="5794375" y="1496964"/>
                  <a:pt x="5789414" y="1499444"/>
                </a:cubicBezTo>
                <a:cubicBezTo>
                  <a:pt x="5784453" y="1501924"/>
                  <a:pt x="5781972" y="1503165"/>
                  <a:pt x="5781972" y="1503165"/>
                </a:cubicBezTo>
                <a:cubicBezTo>
                  <a:pt x="5781972" y="1503165"/>
                  <a:pt x="5778252" y="1505645"/>
                  <a:pt x="5770810" y="1510606"/>
                </a:cubicBezTo>
                <a:cubicBezTo>
                  <a:pt x="5763369" y="1515567"/>
                  <a:pt x="5759648" y="1519288"/>
                  <a:pt x="5759648" y="1521768"/>
                </a:cubicBezTo>
                <a:cubicBezTo>
                  <a:pt x="5759648" y="1524249"/>
                  <a:pt x="5762128" y="1525489"/>
                  <a:pt x="5767090" y="1525489"/>
                </a:cubicBezTo>
                <a:cubicBezTo>
                  <a:pt x="5767090" y="1530450"/>
                  <a:pt x="5768330" y="1532930"/>
                  <a:pt x="5770810" y="1532930"/>
                </a:cubicBezTo>
                <a:cubicBezTo>
                  <a:pt x="5773290" y="1532930"/>
                  <a:pt x="5777011" y="1535411"/>
                  <a:pt x="5781972" y="1540372"/>
                </a:cubicBezTo>
                <a:lnTo>
                  <a:pt x="5796855" y="1525489"/>
                </a:lnTo>
                <a:cubicBezTo>
                  <a:pt x="5801817" y="1525489"/>
                  <a:pt x="5804297" y="1525489"/>
                  <a:pt x="5804297" y="1525489"/>
                </a:cubicBezTo>
                <a:cubicBezTo>
                  <a:pt x="5804297" y="1525489"/>
                  <a:pt x="5804297" y="1523009"/>
                  <a:pt x="5804297" y="1518047"/>
                </a:cubicBezTo>
                <a:cubicBezTo>
                  <a:pt x="5799335" y="1518047"/>
                  <a:pt x="5796855" y="1518047"/>
                  <a:pt x="5796855" y="1518047"/>
                </a:cubicBezTo>
                <a:lnTo>
                  <a:pt x="5796855" y="1510606"/>
                </a:lnTo>
                <a:lnTo>
                  <a:pt x="5811738" y="1510606"/>
                </a:lnTo>
                <a:cubicBezTo>
                  <a:pt x="5811738" y="1515567"/>
                  <a:pt x="5815459" y="1518047"/>
                  <a:pt x="5822900" y="1518047"/>
                </a:cubicBezTo>
                <a:cubicBezTo>
                  <a:pt x="5830342" y="1518047"/>
                  <a:pt x="5831582" y="1520528"/>
                  <a:pt x="5826621" y="1525489"/>
                </a:cubicBezTo>
                <a:lnTo>
                  <a:pt x="5834062" y="1532930"/>
                </a:lnTo>
                <a:cubicBezTo>
                  <a:pt x="5839024" y="1532930"/>
                  <a:pt x="5841504" y="1531690"/>
                  <a:pt x="5841504" y="1529210"/>
                </a:cubicBezTo>
                <a:cubicBezTo>
                  <a:pt x="5841504" y="1526729"/>
                  <a:pt x="5839024" y="1523009"/>
                  <a:pt x="5834062" y="1518047"/>
                </a:cubicBezTo>
                <a:lnTo>
                  <a:pt x="5841504" y="1510606"/>
                </a:lnTo>
                <a:cubicBezTo>
                  <a:pt x="5846465" y="1510606"/>
                  <a:pt x="5850186" y="1510606"/>
                  <a:pt x="5852666" y="1510606"/>
                </a:cubicBezTo>
                <a:cubicBezTo>
                  <a:pt x="5855146" y="1510606"/>
                  <a:pt x="5856386" y="1508126"/>
                  <a:pt x="5856386" y="1503165"/>
                </a:cubicBezTo>
                <a:lnTo>
                  <a:pt x="5841504" y="1503165"/>
                </a:lnTo>
                <a:lnTo>
                  <a:pt x="5834062" y="1503165"/>
                </a:lnTo>
                <a:cubicBezTo>
                  <a:pt x="5834062" y="1503165"/>
                  <a:pt x="5834062" y="1500684"/>
                  <a:pt x="5834062" y="1495723"/>
                </a:cubicBezTo>
                <a:cubicBezTo>
                  <a:pt x="5839024" y="1495723"/>
                  <a:pt x="5846465" y="1493243"/>
                  <a:pt x="5856386" y="1488282"/>
                </a:cubicBezTo>
                <a:cubicBezTo>
                  <a:pt x="5856386" y="1488282"/>
                  <a:pt x="5857627" y="1487042"/>
                  <a:pt x="5860107" y="1484561"/>
                </a:cubicBezTo>
                <a:cubicBezTo>
                  <a:pt x="5862587" y="1482081"/>
                  <a:pt x="5863828" y="1480840"/>
                  <a:pt x="5863828" y="1480840"/>
                </a:cubicBezTo>
                <a:cubicBezTo>
                  <a:pt x="5863828" y="1480840"/>
                  <a:pt x="5865069" y="1479600"/>
                  <a:pt x="5867549" y="1477120"/>
                </a:cubicBezTo>
                <a:cubicBezTo>
                  <a:pt x="5870029" y="1474639"/>
                  <a:pt x="5871269" y="1475879"/>
                  <a:pt x="5871269" y="1480840"/>
                </a:cubicBezTo>
                <a:lnTo>
                  <a:pt x="5878711" y="1473399"/>
                </a:lnTo>
                <a:lnTo>
                  <a:pt x="5893594" y="1473399"/>
                </a:lnTo>
                <a:cubicBezTo>
                  <a:pt x="5893594" y="1473399"/>
                  <a:pt x="5892353" y="1474639"/>
                  <a:pt x="5889873" y="1477120"/>
                </a:cubicBezTo>
                <a:cubicBezTo>
                  <a:pt x="5887393" y="1479600"/>
                  <a:pt x="5883672" y="1480840"/>
                  <a:pt x="5878711" y="1480840"/>
                </a:cubicBezTo>
                <a:cubicBezTo>
                  <a:pt x="5868789" y="1490762"/>
                  <a:pt x="5866308" y="1498204"/>
                  <a:pt x="5871269" y="1503165"/>
                </a:cubicBezTo>
                <a:cubicBezTo>
                  <a:pt x="5876231" y="1503165"/>
                  <a:pt x="5878711" y="1500684"/>
                  <a:pt x="5878711" y="1495723"/>
                </a:cubicBezTo>
                <a:lnTo>
                  <a:pt x="5886152" y="1495723"/>
                </a:lnTo>
                <a:cubicBezTo>
                  <a:pt x="5886152" y="1500684"/>
                  <a:pt x="5888632" y="1501924"/>
                  <a:pt x="5893594" y="1499444"/>
                </a:cubicBezTo>
                <a:cubicBezTo>
                  <a:pt x="5898555" y="1496964"/>
                  <a:pt x="5898555" y="1493243"/>
                  <a:pt x="5893594" y="1488282"/>
                </a:cubicBezTo>
                <a:cubicBezTo>
                  <a:pt x="5893594" y="1488282"/>
                  <a:pt x="5893594" y="1485801"/>
                  <a:pt x="5893594" y="1480840"/>
                </a:cubicBezTo>
                <a:lnTo>
                  <a:pt x="5901035" y="1488282"/>
                </a:lnTo>
                <a:cubicBezTo>
                  <a:pt x="5901035" y="1493243"/>
                  <a:pt x="5901035" y="1496964"/>
                  <a:pt x="5901035" y="1499444"/>
                </a:cubicBezTo>
                <a:cubicBezTo>
                  <a:pt x="5901035" y="1501924"/>
                  <a:pt x="5901035" y="1503165"/>
                  <a:pt x="5901035" y="1503165"/>
                </a:cubicBezTo>
                <a:cubicBezTo>
                  <a:pt x="5901035" y="1503165"/>
                  <a:pt x="5902276" y="1501924"/>
                  <a:pt x="5904756" y="1499444"/>
                </a:cubicBezTo>
                <a:cubicBezTo>
                  <a:pt x="5907236" y="1496964"/>
                  <a:pt x="5908476" y="1495723"/>
                  <a:pt x="5908476" y="1495723"/>
                </a:cubicBezTo>
                <a:lnTo>
                  <a:pt x="5923359" y="1488282"/>
                </a:lnTo>
                <a:lnTo>
                  <a:pt x="5930801" y="1480840"/>
                </a:lnTo>
                <a:cubicBezTo>
                  <a:pt x="5930801" y="1480840"/>
                  <a:pt x="5933281" y="1480840"/>
                  <a:pt x="5938242" y="1480840"/>
                </a:cubicBezTo>
                <a:cubicBezTo>
                  <a:pt x="5953125" y="1480840"/>
                  <a:pt x="5963046" y="1475879"/>
                  <a:pt x="5968008" y="1465958"/>
                </a:cubicBezTo>
                <a:lnTo>
                  <a:pt x="5982890" y="1458516"/>
                </a:lnTo>
                <a:lnTo>
                  <a:pt x="5990332" y="1458516"/>
                </a:lnTo>
                <a:cubicBezTo>
                  <a:pt x="5990332" y="1463477"/>
                  <a:pt x="5990332" y="1465958"/>
                  <a:pt x="5990332" y="1465958"/>
                </a:cubicBezTo>
                <a:cubicBezTo>
                  <a:pt x="5990332" y="1465958"/>
                  <a:pt x="5992812" y="1465958"/>
                  <a:pt x="5997773" y="1465958"/>
                </a:cubicBezTo>
                <a:cubicBezTo>
                  <a:pt x="6002735" y="1470919"/>
                  <a:pt x="6005215" y="1473399"/>
                  <a:pt x="6005215" y="1473399"/>
                </a:cubicBezTo>
                <a:lnTo>
                  <a:pt x="6005215" y="1465958"/>
                </a:lnTo>
                <a:cubicBezTo>
                  <a:pt x="6000253" y="1456036"/>
                  <a:pt x="6000253" y="1451075"/>
                  <a:pt x="6005215" y="1451075"/>
                </a:cubicBezTo>
                <a:cubicBezTo>
                  <a:pt x="6010176" y="1451075"/>
                  <a:pt x="6013897" y="1449834"/>
                  <a:pt x="6016377" y="1447354"/>
                </a:cubicBezTo>
                <a:cubicBezTo>
                  <a:pt x="6018857" y="1444874"/>
                  <a:pt x="6022578" y="1443633"/>
                  <a:pt x="6027539" y="1443633"/>
                </a:cubicBezTo>
                <a:cubicBezTo>
                  <a:pt x="6032500" y="1443633"/>
                  <a:pt x="6034980" y="1443633"/>
                  <a:pt x="6034980" y="1443633"/>
                </a:cubicBezTo>
                <a:cubicBezTo>
                  <a:pt x="6039942" y="1448594"/>
                  <a:pt x="6039942" y="1451075"/>
                  <a:pt x="6034980" y="1451075"/>
                </a:cubicBezTo>
                <a:cubicBezTo>
                  <a:pt x="6034980" y="1456036"/>
                  <a:pt x="6033740" y="1458516"/>
                  <a:pt x="6031260" y="1458516"/>
                </a:cubicBezTo>
                <a:cubicBezTo>
                  <a:pt x="6028779" y="1458516"/>
                  <a:pt x="6025059" y="1458516"/>
                  <a:pt x="6020097" y="1458516"/>
                </a:cubicBezTo>
                <a:cubicBezTo>
                  <a:pt x="6010176" y="1458516"/>
                  <a:pt x="6007695" y="1463477"/>
                  <a:pt x="6012656" y="1473399"/>
                </a:cubicBezTo>
                <a:cubicBezTo>
                  <a:pt x="6017617" y="1473399"/>
                  <a:pt x="6025059" y="1470919"/>
                  <a:pt x="6034980" y="1465958"/>
                </a:cubicBezTo>
                <a:cubicBezTo>
                  <a:pt x="6044902" y="1460997"/>
                  <a:pt x="6049863" y="1458516"/>
                  <a:pt x="6049863" y="1458516"/>
                </a:cubicBezTo>
                <a:cubicBezTo>
                  <a:pt x="6069707" y="1458516"/>
                  <a:pt x="6079629" y="1453555"/>
                  <a:pt x="6079629" y="1443633"/>
                </a:cubicBezTo>
                <a:lnTo>
                  <a:pt x="6087070" y="1436192"/>
                </a:lnTo>
                <a:cubicBezTo>
                  <a:pt x="6092031" y="1436192"/>
                  <a:pt x="6100712" y="1433712"/>
                  <a:pt x="6113115" y="1428751"/>
                </a:cubicBezTo>
                <a:cubicBezTo>
                  <a:pt x="6125518" y="1423790"/>
                  <a:pt x="6136680" y="1416348"/>
                  <a:pt x="6146601" y="1406426"/>
                </a:cubicBezTo>
                <a:cubicBezTo>
                  <a:pt x="6156523" y="1401465"/>
                  <a:pt x="6163964" y="1398985"/>
                  <a:pt x="6168926" y="1398985"/>
                </a:cubicBezTo>
                <a:cubicBezTo>
                  <a:pt x="6173887" y="1398985"/>
                  <a:pt x="6177608" y="1397745"/>
                  <a:pt x="6180088" y="1395264"/>
                </a:cubicBezTo>
                <a:cubicBezTo>
                  <a:pt x="6182568" y="1392784"/>
                  <a:pt x="6186288" y="1391544"/>
                  <a:pt x="6191250" y="1391544"/>
                </a:cubicBezTo>
                <a:lnTo>
                  <a:pt x="6206133" y="1391544"/>
                </a:lnTo>
                <a:cubicBezTo>
                  <a:pt x="6206133" y="1396505"/>
                  <a:pt x="6203652" y="1398985"/>
                  <a:pt x="6198691" y="1398985"/>
                </a:cubicBezTo>
                <a:lnTo>
                  <a:pt x="6183808" y="1398985"/>
                </a:lnTo>
                <a:cubicBezTo>
                  <a:pt x="6183808" y="1403946"/>
                  <a:pt x="6181328" y="1406426"/>
                  <a:pt x="6176367" y="1406426"/>
                </a:cubicBezTo>
                <a:cubicBezTo>
                  <a:pt x="6171406" y="1406426"/>
                  <a:pt x="6168926" y="1406426"/>
                  <a:pt x="6168926" y="1406426"/>
                </a:cubicBezTo>
                <a:cubicBezTo>
                  <a:pt x="6168926" y="1406426"/>
                  <a:pt x="6151563" y="1416348"/>
                  <a:pt x="6116836" y="1436192"/>
                </a:cubicBezTo>
                <a:cubicBezTo>
                  <a:pt x="6096992" y="1446114"/>
                  <a:pt x="6087070" y="1453555"/>
                  <a:pt x="6087070" y="1458516"/>
                </a:cubicBezTo>
                <a:cubicBezTo>
                  <a:pt x="6072187" y="1478360"/>
                  <a:pt x="6047383" y="1488282"/>
                  <a:pt x="6012656" y="1488282"/>
                </a:cubicBezTo>
                <a:cubicBezTo>
                  <a:pt x="6007695" y="1488282"/>
                  <a:pt x="6005215" y="1490762"/>
                  <a:pt x="6005215" y="1495723"/>
                </a:cubicBezTo>
                <a:lnTo>
                  <a:pt x="5997773" y="1495723"/>
                </a:lnTo>
                <a:cubicBezTo>
                  <a:pt x="6002735" y="1485801"/>
                  <a:pt x="5997773" y="1483321"/>
                  <a:pt x="5982890" y="1488282"/>
                </a:cubicBezTo>
                <a:lnTo>
                  <a:pt x="5968008" y="1488282"/>
                </a:lnTo>
                <a:cubicBezTo>
                  <a:pt x="5968008" y="1488282"/>
                  <a:pt x="5964287" y="1489522"/>
                  <a:pt x="5956845" y="1492003"/>
                </a:cubicBezTo>
                <a:cubicBezTo>
                  <a:pt x="5949404" y="1494483"/>
                  <a:pt x="5945683" y="1498204"/>
                  <a:pt x="5945683" y="1503165"/>
                </a:cubicBezTo>
                <a:lnTo>
                  <a:pt x="5945683" y="1510606"/>
                </a:lnTo>
                <a:cubicBezTo>
                  <a:pt x="5940722" y="1510606"/>
                  <a:pt x="5940722" y="1513086"/>
                  <a:pt x="5945683" y="1518047"/>
                </a:cubicBezTo>
                <a:lnTo>
                  <a:pt x="5945683" y="1525489"/>
                </a:lnTo>
                <a:cubicBezTo>
                  <a:pt x="5940722" y="1525489"/>
                  <a:pt x="5938242" y="1525489"/>
                  <a:pt x="5938242" y="1525489"/>
                </a:cubicBezTo>
                <a:lnTo>
                  <a:pt x="5930801" y="1532930"/>
                </a:lnTo>
                <a:cubicBezTo>
                  <a:pt x="5930801" y="1532930"/>
                  <a:pt x="5929560" y="1534171"/>
                  <a:pt x="5927080" y="1536651"/>
                </a:cubicBezTo>
                <a:cubicBezTo>
                  <a:pt x="5924600" y="1539131"/>
                  <a:pt x="5923359" y="1540372"/>
                  <a:pt x="5923359" y="1540372"/>
                </a:cubicBezTo>
                <a:lnTo>
                  <a:pt x="5886152" y="1562696"/>
                </a:lnTo>
                <a:cubicBezTo>
                  <a:pt x="5886152" y="1557735"/>
                  <a:pt x="5882431" y="1558975"/>
                  <a:pt x="5874990" y="1566417"/>
                </a:cubicBezTo>
                <a:cubicBezTo>
                  <a:pt x="5867549" y="1573858"/>
                  <a:pt x="5863828" y="1575098"/>
                  <a:pt x="5863828" y="1570137"/>
                </a:cubicBezTo>
                <a:lnTo>
                  <a:pt x="5848945" y="1577579"/>
                </a:lnTo>
                <a:cubicBezTo>
                  <a:pt x="5848945" y="1572618"/>
                  <a:pt x="5846465" y="1570137"/>
                  <a:pt x="5841504" y="1570137"/>
                </a:cubicBezTo>
                <a:cubicBezTo>
                  <a:pt x="5841504" y="1570137"/>
                  <a:pt x="5841504" y="1571378"/>
                  <a:pt x="5841504" y="1573858"/>
                </a:cubicBezTo>
                <a:cubicBezTo>
                  <a:pt x="5841504" y="1576338"/>
                  <a:pt x="5839024" y="1577579"/>
                  <a:pt x="5834062" y="1577579"/>
                </a:cubicBezTo>
                <a:cubicBezTo>
                  <a:pt x="5834062" y="1572618"/>
                  <a:pt x="5824141" y="1572618"/>
                  <a:pt x="5804297" y="1577579"/>
                </a:cubicBezTo>
                <a:cubicBezTo>
                  <a:pt x="5779492" y="1592462"/>
                  <a:pt x="5765849" y="1599903"/>
                  <a:pt x="5763369" y="1599903"/>
                </a:cubicBezTo>
                <a:cubicBezTo>
                  <a:pt x="5760889" y="1599903"/>
                  <a:pt x="5758408" y="1602383"/>
                  <a:pt x="5755928" y="1607344"/>
                </a:cubicBezTo>
                <a:cubicBezTo>
                  <a:pt x="5753447" y="1612305"/>
                  <a:pt x="5749727" y="1614786"/>
                  <a:pt x="5744765" y="1614786"/>
                </a:cubicBezTo>
                <a:cubicBezTo>
                  <a:pt x="5744765" y="1619747"/>
                  <a:pt x="5747245" y="1622227"/>
                  <a:pt x="5752207" y="1622227"/>
                </a:cubicBezTo>
                <a:lnTo>
                  <a:pt x="5767090" y="1622227"/>
                </a:lnTo>
                <a:lnTo>
                  <a:pt x="5752207" y="1629669"/>
                </a:lnTo>
                <a:cubicBezTo>
                  <a:pt x="5747245" y="1634630"/>
                  <a:pt x="5742285" y="1637110"/>
                  <a:pt x="5737324" y="1637110"/>
                </a:cubicBezTo>
                <a:cubicBezTo>
                  <a:pt x="5737324" y="1642071"/>
                  <a:pt x="5734844" y="1647032"/>
                  <a:pt x="5729883" y="1651993"/>
                </a:cubicBezTo>
                <a:lnTo>
                  <a:pt x="5722441" y="1651993"/>
                </a:lnTo>
                <a:lnTo>
                  <a:pt x="5707558" y="1659434"/>
                </a:lnTo>
                <a:lnTo>
                  <a:pt x="5692676" y="1666876"/>
                </a:lnTo>
                <a:cubicBezTo>
                  <a:pt x="5692676" y="1661915"/>
                  <a:pt x="5691435" y="1660675"/>
                  <a:pt x="5688955" y="1663155"/>
                </a:cubicBezTo>
                <a:cubicBezTo>
                  <a:pt x="5686475" y="1665635"/>
                  <a:pt x="5685234" y="1669356"/>
                  <a:pt x="5685234" y="1674317"/>
                </a:cubicBezTo>
                <a:lnTo>
                  <a:pt x="5685234" y="1681758"/>
                </a:lnTo>
                <a:lnTo>
                  <a:pt x="5662910" y="1674317"/>
                </a:lnTo>
                <a:cubicBezTo>
                  <a:pt x="5662910" y="1674317"/>
                  <a:pt x="5659189" y="1676797"/>
                  <a:pt x="5651748" y="1681758"/>
                </a:cubicBezTo>
                <a:cubicBezTo>
                  <a:pt x="5644306" y="1686719"/>
                  <a:pt x="5638106" y="1691680"/>
                  <a:pt x="5633144" y="1696641"/>
                </a:cubicBezTo>
                <a:cubicBezTo>
                  <a:pt x="5633144" y="1696641"/>
                  <a:pt x="5630664" y="1696641"/>
                  <a:pt x="5625703" y="1696641"/>
                </a:cubicBezTo>
                <a:lnTo>
                  <a:pt x="5625703" y="1704083"/>
                </a:lnTo>
                <a:lnTo>
                  <a:pt x="5633144" y="1704083"/>
                </a:lnTo>
                <a:lnTo>
                  <a:pt x="5625703" y="1711524"/>
                </a:lnTo>
                <a:cubicBezTo>
                  <a:pt x="5625703" y="1711524"/>
                  <a:pt x="5625703" y="1712764"/>
                  <a:pt x="5625703" y="1715245"/>
                </a:cubicBezTo>
                <a:cubicBezTo>
                  <a:pt x="5625703" y="1717725"/>
                  <a:pt x="5625703" y="1718965"/>
                  <a:pt x="5625703" y="1718965"/>
                </a:cubicBezTo>
                <a:cubicBezTo>
                  <a:pt x="5620742" y="1723926"/>
                  <a:pt x="5620742" y="1726407"/>
                  <a:pt x="5625703" y="1726407"/>
                </a:cubicBezTo>
                <a:lnTo>
                  <a:pt x="5625703" y="1741290"/>
                </a:lnTo>
                <a:lnTo>
                  <a:pt x="5618261" y="1748731"/>
                </a:lnTo>
                <a:cubicBezTo>
                  <a:pt x="5623223" y="1753692"/>
                  <a:pt x="5628183" y="1753692"/>
                  <a:pt x="5633144" y="1748731"/>
                </a:cubicBezTo>
                <a:lnTo>
                  <a:pt x="5633144" y="1726407"/>
                </a:lnTo>
                <a:cubicBezTo>
                  <a:pt x="5633144" y="1726407"/>
                  <a:pt x="5633144" y="1725167"/>
                  <a:pt x="5633144" y="1722686"/>
                </a:cubicBezTo>
                <a:cubicBezTo>
                  <a:pt x="5633144" y="1720206"/>
                  <a:pt x="5635624" y="1720206"/>
                  <a:pt x="5640586" y="1722686"/>
                </a:cubicBezTo>
                <a:cubicBezTo>
                  <a:pt x="5645547" y="1725167"/>
                  <a:pt x="5648027" y="1726407"/>
                  <a:pt x="5648027" y="1726407"/>
                </a:cubicBezTo>
                <a:lnTo>
                  <a:pt x="5662910" y="1718965"/>
                </a:lnTo>
                <a:lnTo>
                  <a:pt x="5670351" y="1718965"/>
                </a:lnTo>
                <a:cubicBezTo>
                  <a:pt x="5665390" y="1714004"/>
                  <a:pt x="5662910" y="1711524"/>
                  <a:pt x="5662910" y="1711524"/>
                </a:cubicBezTo>
                <a:cubicBezTo>
                  <a:pt x="5662910" y="1711524"/>
                  <a:pt x="5665390" y="1709044"/>
                  <a:pt x="5670351" y="1704083"/>
                </a:cubicBezTo>
                <a:cubicBezTo>
                  <a:pt x="5670351" y="1699122"/>
                  <a:pt x="5675313" y="1696641"/>
                  <a:pt x="5685234" y="1696641"/>
                </a:cubicBezTo>
                <a:cubicBezTo>
                  <a:pt x="5690195" y="1696641"/>
                  <a:pt x="5693916" y="1696641"/>
                  <a:pt x="5696396" y="1696641"/>
                </a:cubicBezTo>
                <a:cubicBezTo>
                  <a:pt x="5698876" y="1696641"/>
                  <a:pt x="5700117" y="1696641"/>
                  <a:pt x="5700117" y="1696641"/>
                </a:cubicBezTo>
                <a:lnTo>
                  <a:pt x="5707558" y="1696641"/>
                </a:lnTo>
                <a:cubicBezTo>
                  <a:pt x="5707558" y="1696641"/>
                  <a:pt x="5707558" y="1695401"/>
                  <a:pt x="5707558" y="1692921"/>
                </a:cubicBezTo>
                <a:cubicBezTo>
                  <a:pt x="5707558" y="1690440"/>
                  <a:pt x="5710038" y="1689200"/>
                  <a:pt x="5715000" y="1689200"/>
                </a:cubicBezTo>
                <a:cubicBezTo>
                  <a:pt x="5715000" y="1689200"/>
                  <a:pt x="5716240" y="1687959"/>
                  <a:pt x="5718720" y="1685479"/>
                </a:cubicBezTo>
                <a:cubicBezTo>
                  <a:pt x="5721201" y="1682999"/>
                  <a:pt x="5724921" y="1681758"/>
                  <a:pt x="5729883" y="1681758"/>
                </a:cubicBezTo>
                <a:lnTo>
                  <a:pt x="5737324" y="1674317"/>
                </a:lnTo>
                <a:lnTo>
                  <a:pt x="5752207" y="1666876"/>
                </a:lnTo>
                <a:cubicBezTo>
                  <a:pt x="5752207" y="1656954"/>
                  <a:pt x="5757168" y="1654473"/>
                  <a:pt x="5767090" y="1659434"/>
                </a:cubicBezTo>
                <a:cubicBezTo>
                  <a:pt x="5772051" y="1659434"/>
                  <a:pt x="5777011" y="1656954"/>
                  <a:pt x="5781972" y="1651993"/>
                </a:cubicBezTo>
                <a:cubicBezTo>
                  <a:pt x="5781972" y="1651993"/>
                  <a:pt x="5784453" y="1651993"/>
                  <a:pt x="5789414" y="1651993"/>
                </a:cubicBezTo>
                <a:cubicBezTo>
                  <a:pt x="5794375" y="1651993"/>
                  <a:pt x="5796855" y="1653233"/>
                  <a:pt x="5796855" y="1655713"/>
                </a:cubicBezTo>
                <a:cubicBezTo>
                  <a:pt x="5796855" y="1658194"/>
                  <a:pt x="5796855" y="1659434"/>
                  <a:pt x="5796855" y="1659434"/>
                </a:cubicBezTo>
                <a:lnTo>
                  <a:pt x="5767090" y="1674317"/>
                </a:lnTo>
                <a:cubicBezTo>
                  <a:pt x="5767090" y="1679278"/>
                  <a:pt x="5767090" y="1681758"/>
                  <a:pt x="5767090" y="1681758"/>
                </a:cubicBezTo>
                <a:cubicBezTo>
                  <a:pt x="5762128" y="1681758"/>
                  <a:pt x="5758408" y="1681758"/>
                  <a:pt x="5755928" y="1681758"/>
                </a:cubicBezTo>
                <a:cubicBezTo>
                  <a:pt x="5753447" y="1681758"/>
                  <a:pt x="5752207" y="1684239"/>
                  <a:pt x="5752207" y="1689200"/>
                </a:cubicBezTo>
                <a:lnTo>
                  <a:pt x="5737324" y="1696641"/>
                </a:lnTo>
                <a:lnTo>
                  <a:pt x="5752207" y="1696641"/>
                </a:lnTo>
                <a:cubicBezTo>
                  <a:pt x="5757168" y="1696641"/>
                  <a:pt x="5760889" y="1695401"/>
                  <a:pt x="5763369" y="1692921"/>
                </a:cubicBezTo>
                <a:cubicBezTo>
                  <a:pt x="5765849" y="1690440"/>
                  <a:pt x="5767090" y="1689200"/>
                  <a:pt x="5767090" y="1689200"/>
                </a:cubicBezTo>
                <a:cubicBezTo>
                  <a:pt x="5781972" y="1674317"/>
                  <a:pt x="5791894" y="1671837"/>
                  <a:pt x="5796855" y="1681758"/>
                </a:cubicBezTo>
                <a:cubicBezTo>
                  <a:pt x="5796855" y="1686719"/>
                  <a:pt x="5794375" y="1691680"/>
                  <a:pt x="5789414" y="1696641"/>
                </a:cubicBezTo>
                <a:cubicBezTo>
                  <a:pt x="5784453" y="1696641"/>
                  <a:pt x="5781972" y="1697882"/>
                  <a:pt x="5781972" y="1700362"/>
                </a:cubicBezTo>
                <a:cubicBezTo>
                  <a:pt x="5781972" y="1702842"/>
                  <a:pt x="5781972" y="1704083"/>
                  <a:pt x="5781972" y="1704083"/>
                </a:cubicBezTo>
                <a:cubicBezTo>
                  <a:pt x="5781972" y="1704083"/>
                  <a:pt x="5781972" y="1706563"/>
                  <a:pt x="5781972" y="1711524"/>
                </a:cubicBezTo>
                <a:lnTo>
                  <a:pt x="5789414" y="1711524"/>
                </a:lnTo>
                <a:cubicBezTo>
                  <a:pt x="5794375" y="1706563"/>
                  <a:pt x="5796855" y="1702842"/>
                  <a:pt x="5796855" y="1700362"/>
                </a:cubicBezTo>
                <a:cubicBezTo>
                  <a:pt x="5796855" y="1697882"/>
                  <a:pt x="5799335" y="1699122"/>
                  <a:pt x="5804297" y="1704083"/>
                </a:cubicBezTo>
                <a:cubicBezTo>
                  <a:pt x="5809258" y="1704083"/>
                  <a:pt x="5811738" y="1702842"/>
                  <a:pt x="5811738" y="1700362"/>
                </a:cubicBezTo>
                <a:cubicBezTo>
                  <a:pt x="5811738" y="1697882"/>
                  <a:pt x="5811738" y="1696641"/>
                  <a:pt x="5811738" y="1696641"/>
                </a:cubicBezTo>
                <a:cubicBezTo>
                  <a:pt x="5811738" y="1696641"/>
                  <a:pt x="5814218" y="1694161"/>
                  <a:pt x="5819179" y="1689200"/>
                </a:cubicBezTo>
                <a:lnTo>
                  <a:pt x="5834062" y="1689200"/>
                </a:lnTo>
                <a:cubicBezTo>
                  <a:pt x="5834062" y="1689200"/>
                  <a:pt x="5834062" y="1691680"/>
                  <a:pt x="5834062" y="1696641"/>
                </a:cubicBezTo>
                <a:cubicBezTo>
                  <a:pt x="5834062" y="1701602"/>
                  <a:pt x="5835303" y="1701602"/>
                  <a:pt x="5837783" y="1696641"/>
                </a:cubicBezTo>
                <a:cubicBezTo>
                  <a:pt x="5840263" y="1691680"/>
                  <a:pt x="5843984" y="1689200"/>
                  <a:pt x="5848945" y="1689200"/>
                </a:cubicBezTo>
                <a:cubicBezTo>
                  <a:pt x="5848945" y="1689200"/>
                  <a:pt x="5851425" y="1689200"/>
                  <a:pt x="5856386" y="1689200"/>
                </a:cubicBezTo>
                <a:lnTo>
                  <a:pt x="5863828" y="1681758"/>
                </a:lnTo>
                <a:lnTo>
                  <a:pt x="5878711" y="1674317"/>
                </a:lnTo>
                <a:lnTo>
                  <a:pt x="5893594" y="1674317"/>
                </a:lnTo>
                <a:cubicBezTo>
                  <a:pt x="5893594" y="1674317"/>
                  <a:pt x="5893594" y="1673077"/>
                  <a:pt x="5893594" y="1670596"/>
                </a:cubicBezTo>
                <a:cubicBezTo>
                  <a:pt x="5893594" y="1668116"/>
                  <a:pt x="5896074" y="1666876"/>
                  <a:pt x="5901035" y="1666876"/>
                </a:cubicBezTo>
                <a:cubicBezTo>
                  <a:pt x="5910956" y="1661915"/>
                  <a:pt x="5915918" y="1658194"/>
                  <a:pt x="5915918" y="1655713"/>
                </a:cubicBezTo>
                <a:cubicBezTo>
                  <a:pt x="5915918" y="1653233"/>
                  <a:pt x="5917158" y="1653233"/>
                  <a:pt x="5919638" y="1655713"/>
                </a:cubicBezTo>
                <a:cubicBezTo>
                  <a:pt x="5922119" y="1658194"/>
                  <a:pt x="5927080" y="1656954"/>
                  <a:pt x="5934521" y="1651993"/>
                </a:cubicBezTo>
                <a:cubicBezTo>
                  <a:pt x="5941963" y="1647032"/>
                  <a:pt x="5950645" y="1643311"/>
                  <a:pt x="5960566" y="1640831"/>
                </a:cubicBezTo>
                <a:cubicBezTo>
                  <a:pt x="5970488" y="1638350"/>
                  <a:pt x="5975449" y="1634630"/>
                  <a:pt x="5975449" y="1629669"/>
                </a:cubicBezTo>
                <a:cubicBezTo>
                  <a:pt x="5975449" y="1629669"/>
                  <a:pt x="5977929" y="1629669"/>
                  <a:pt x="5982890" y="1629669"/>
                </a:cubicBezTo>
                <a:cubicBezTo>
                  <a:pt x="5982890" y="1629669"/>
                  <a:pt x="5990332" y="1624708"/>
                  <a:pt x="6005215" y="1614786"/>
                </a:cubicBezTo>
                <a:cubicBezTo>
                  <a:pt x="6034980" y="1604864"/>
                  <a:pt x="6052343" y="1598663"/>
                  <a:pt x="6057304" y="1596182"/>
                </a:cubicBezTo>
                <a:cubicBezTo>
                  <a:pt x="6062266" y="1593702"/>
                  <a:pt x="6064746" y="1592462"/>
                  <a:pt x="6064746" y="1592462"/>
                </a:cubicBezTo>
                <a:cubicBezTo>
                  <a:pt x="6074667" y="1587501"/>
                  <a:pt x="6079629" y="1587501"/>
                  <a:pt x="6079629" y="1592462"/>
                </a:cubicBezTo>
                <a:cubicBezTo>
                  <a:pt x="6079629" y="1587501"/>
                  <a:pt x="6082109" y="1582540"/>
                  <a:pt x="6087070" y="1577579"/>
                </a:cubicBezTo>
                <a:cubicBezTo>
                  <a:pt x="6092031" y="1577579"/>
                  <a:pt x="6095752" y="1576338"/>
                  <a:pt x="6098232" y="1573858"/>
                </a:cubicBezTo>
                <a:cubicBezTo>
                  <a:pt x="6100712" y="1571378"/>
                  <a:pt x="6101953" y="1570137"/>
                  <a:pt x="6101953" y="1570137"/>
                </a:cubicBezTo>
                <a:lnTo>
                  <a:pt x="6116836" y="1562696"/>
                </a:lnTo>
                <a:cubicBezTo>
                  <a:pt x="6116836" y="1562696"/>
                  <a:pt x="6119316" y="1562696"/>
                  <a:pt x="6124277" y="1562696"/>
                </a:cubicBezTo>
                <a:cubicBezTo>
                  <a:pt x="6129238" y="1562696"/>
                  <a:pt x="6132959" y="1561456"/>
                  <a:pt x="6135439" y="1558975"/>
                </a:cubicBezTo>
                <a:cubicBezTo>
                  <a:pt x="6137919" y="1556495"/>
                  <a:pt x="6136680" y="1555255"/>
                  <a:pt x="6131719" y="1555255"/>
                </a:cubicBezTo>
                <a:lnTo>
                  <a:pt x="6183808" y="1532930"/>
                </a:lnTo>
                <a:cubicBezTo>
                  <a:pt x="6193730" y="1532930"/>
                  <a:pt x="6201171" y="1532930"/>
                  <a:pt x="6206133" y="1532930"/>
                </a:cubicBezTo>
                <a:lnTo>
                  <a:pt x="6209853" y="1532930"/>
                </a:lnTo>
                <a:cubicBezTo>
                  <a:pt x="6207373" y="1532930"/>
                  <a:pt x="6206133" y="1535411"/>
                  <a:pt x="6206133" y="1540372"/>
                </a:cubicBezTo>
                <a:cubicBezTo>
                  <a:pt x="6206133" y="1545333"/>
                  <a:pt x="6204892" y="1547813"/>
                  <a:pt x="6202412" y="1547813"/>
                </a:cubicBezTo>
                <a:cubicBezTo>
                  <a:pt x="6199932" y="1547813"/>
                  <a:pt x="6196211" y="1545333"/>
                  <a:pt x="6191250" y="1540372"/>
                </a:cubicBezTo>
                <a:lnTo>
                  <a:pt x="6183808" y="1540372"/>
                </a:lnTo>
                <a:lnTo>
                  <a:pt x="6183808" y="1547813"/>
                </a:lnTo>
                <a:lnTo>
                  <a:pt x="6176367" y="1547813"/>
                </a:lnTo>
                <a:cubicBezTo>
                  <a:pt x="6176367" y="1547813"/>
                  <a:pt x="6173887" y="1547813"/>
                  <a:pt x="6168926" y="1547813"/>
                </a:cubicBezTo>
                <a:lnTo>
                  <a:pt x="6161484" y="1547813"/>
                </a:lnTo>
                <a:cubicBezTo>
                  <a:pt x="6166445" y="1562696"/>
                  <a:pt x="6163964" y="1570137"/>
                  <a:pt x="6154043" y="1570137"/>
                </a:cubicBezTo>
                <a:cubicBezTo>
                  <a:pt x="6149081" y="1570137"/>
                  <a:pt x="6146601" y="1571378"/>
                  <a:pt x="6146601" y="1573858"/>
                </a:cubicBezTo>
                <a:cubicBezTo>
                  <a:pt x="6146601" y="1576338"/>
                  <a:pt x="6144121" y="1577579"/>
                  <a:pt x="6139160" y="1577579"/>
                </a:cubicBezTo>
                <a:lnTo>
                  <a:pt x="6139160" y="1585020"/>
                </a:lnTo>
                <a:lnTo>
                  <a:pt x="6176367" y="1570137"/>
                </a:lnTo>
                <a:lnTo>
                  <a:pt x="6183808" y="1570137"/>
                </a:lnTo>
                <a:lnTo>
                  <a:pt x="6191250" y="1577579"/>
                </a:lnTo>
                <a:cubicBezTo>
                  <a:pt x="6196211" y="1577579"/>
                  <a:pt x="6198691" y="1577579"/>
                  <a:pt x="6198691" y="1577579"/>
                </a:cubicBezTo>
                <a:lnTo>
                  <a:pt x="6191250" y="1585020"/>
                </a:lnTo>
                <a:lnTo>
                  <a:pt x="6176367" y="1585020"/>
                </a:lnTo>
                <a:lnTo>
                  <a:pt x="6168926" y="1585020"/>
                </a:lnTo>
                <a:cubicBezTo>
                  <a:pt x="6163964" y="1589981"/>
                  <a:pt x="6160244" y="1591221"/>
                  <a:pt x="6157763" y="1588741"/>
                </a:cubicBezTo>
                <a:cubicBezTo>
                  <a:pt x="6155283" y="1586260"/>
                  <a:pt x="6151563" y="1587501"/>
                  <a:pt x="6146601" y="1592462"/>
                </a:cubicBezTo>
                <a:cubicBezTo>
                  <a:pt x="6141640" y="1597423"/>
                  <a:pt x="6137919" y="1598663"/>
                  <a:pt x="6135439" y="1596182"/>
                </a:cubicBezTo>
                <a:cubicBezTo>
                  <a:pt x="6132959" y="1593702"/>
                  <a:pt x="6126757" y="1593702"/>
                  <a:pt x="6116836" y="1596182"/>
                </a:cubicBezTo>
                <a:cubicBezTo>
                  <a:pt x="6106914" y="1598663"/>
                  <a:pt x="6101953" y="1598663"/>
                  <a:pt x="6101953" y="1596182"/>
                </a:cubicBezTo>
                <a:cubicBezTo>
                  <a:pt x="6101953" y="1593702"/>
                  <a:pt x="6099473" y="1594942"/>
                  <a:pt x="6094511" y="1599903"/>
                </a:cubicBezTo>
                <a:cubicBezTo>
                  <a:pt x="6089550" y="1599903"/>
                  <a:pt x="6085829" y="1602383"/>
                  <a:pt x="6083349" y="1607344"/>
                </a:cubicBezTo>
                <a:cubicBezTo>
                  <a:pt x="6080869" y="1612305"/>
                  <a:pt x="6079629" y="1616026"/>
                  <a:pt x="6079629" y="1618506"/>
                </a:cubicBezTo>
                <a:cubicBezTo>
                  <a:pt x="6079629" y="1620987"/>
                  <a:pt x="6074667" y="1624708"/>
                  <a:pt x="6064746" y="1629669"/>
                </a:cubicBezTo>
                <a:cubicBezTo>
                  <a:pt x="6059785" y="1629669"/>
                  <a:pt x="6056064" y="1629669"/>
                  <a:pt x="6053584" y="1629669"/>
                </a:cubicBezTo>
                <a:cubicBezTo>
                  <a:pt x="6051104" y="1629669"/>
                  <a:pt x="6048622" y="1629669"/>
                  <a:pt x="6046142" y="1629669"/>
                </a:cubicBezTo>
                <a:cubicBezTo>
                  <a:pt x="6043662" y="1629669"/>
                  <a:pt x="6042422" y="1628428"/>
                  <a:pt x="6042422" y="1625948"/>
                </a:cubicBezTo>
                <a:cubicBezTo>
                  <a:pt x="6042422" y="1623467"/>
                  <a:pt x="6039942" y="1622227"/>
                  <a:pt x="6034980" y="1622227"/>
                </a:cubicBezTo>
                <a:cubicBezTo>
                  <a:pt x="6034980" y="1622227"/>
                  <a:pt x="6034980" y="1619747"/>
                  <a:pt x="6034980" y="1614786"/>
                </a:cubicBezTo>
                <a:lnTo>
                  <a:pt x="6012656" y="1622227"/>
                </a:lnTo>
                <a:cubicBezTo>
                  <a:pt x="6012656" y="1627188"/>
                  <a:pt x="6015136" y="1632149"/>
                  <a:pt x="6020097" y="1637110"/>
                </a:cubicBezTo>
                <a:lnTo>
                  <a:pt x="6020097" y="1644551"/>
                </a:lnTo>
                <a:cubicBezTo>
                  <a:pt x="6020097" y="1644551"/>
                  <a:pt x="6017617" y="1642071"/>
                  <a:pt x="6012656" y="1637110"/>
                </a:cubicBezTo>
                <a:cubicBezTo>
                  <a:pt x="6012656" y="1637110"/>
                  <a:pt x="6011415" y="1637110"/>
                  <a:pt x="6008935" y="1637110"/>
                </a:cubicBezTo>
                <a:cubicBezTo>
                  <a:pt x="6006455" y="1637110"/>
                  <a:pt x="6002735" y="1637110"/>
                  <a:pt x="5997773" y="1637110"/>
                </a:cubicBezTo>
                <a:lnTo>
                  <a:pt x="5982890" y="1644551"/>
                </a:lnTo>
                <a:lnTo>
                  <a:pt x="5975449" y="1651993"/>
                </a:lnTo>
                <a:cubicBezTo>
                  <a:pt x="5975449" y="1651993"/>
                  <a:pt x="5977929" y="1651993"/>
                  <a:pt x="5982890" y="1651993"/>
                </a:cubicBezTo>
                <a:cubicBezTo>
                  <a:pt x="5982890" y="1651993"/>
                  <a:pt x="5982890" y="1649512"/>
                  <a:pt x="5982890" y="1644551"/>
                </a:cubicBezTo>
                <a:cubicBezTo>
                  <a:pt x="5987852" y="1649512"/>
                  <a:pt x="5992812" y="1649512"/>
                  <a:pt x="5997773" y="1644551"/>
                </a:cubicBezTo>
                <a:cubicBezTo>
                  <a:pt x="5997773" y="1644551"/>
                  <a:pt x="5996533" y="1645792"/>
                  <a:pt x="5994053" y="1648272"/>
                </a:cubicBezTo>
                <a:cubicBezTo>
                  <a:pt x="5991572" y="1650752"/>
                  <a:pt x="5990332" y="1651993"/>
                  <a:pt x="5990332" y="1651993"/>
                </a:cubicBezTo>
                <a:cubicBezTo>
                  <a:pt x="5985370" y="1656954"/>
                  <a:pt x="5982890" y="1661915"/>
                  <a:pt x="5982890" y="1666876"/>
                </a:cubicBezTo>
                <a:cubicBezTo>
                  <a:pt x="5982890" y="1666876"/>
                  <a:pt x="5980410" y="1669356"/>
                  <a:pt x="5975449" y="1674317"/>
                </a:cubicBezTo>
                <a:cubicBezTo>
                  <a:pt x="5970488" y="1674317"/>
                  <a:pt x="5968008" y="1676797"/>
                  <a:pt x="5968008" y="1681758"/>
                </a:cubicBezTo>
                <a:cubicBezTo>
                  <a:pt x="5968008" y="1686719"/>
                  <a:pt x="5966767" y="1689200"/>
                  <a:pt x="5964287" y="1689200"/>
                </a:cubicBezTo>
                <a:cubicBezTo>
                  <a:pt x="5961807" y="1689200"/>
                  <a:pt x="5958086" y="1689200"/>
                  <a:pt x="5953125" y="1689200"/>
                </a:cubicBezTo>
                <a:cubicBezTo>
                  <a:pt x="5948163" y="1689200"/>
                  <a:pt x="5945683" y="1689200"/>
                  <a:pt x="5945683" y="1689200"/>
                </a:cubicBezTo>
                <a:cubicBezTo>
                  <a:pt x="5940722" y="1694161"/>
                  <a:pt x="5935762" y="1696641"/>
                  <a:pt x="5930801" y="1696641"/>
                </a:cubicBezTo>
                <a:cubicBezTo>
                  <a:pt x="5925839" y="1696641"/>
                  <a:pt x="5917158" y="1702842"/>
                  <a:pt x="5904756" y="1715245"/>
                </a:cubicBezTo>
                <a:cubicBezTo>
                  <a:pt x="5892353" y="1727647"/>
                  <a:pt x="5884911" y="1732608"/>
                  <a:pt x="5882431" y="1730128"/>
                </a:cubicBezTo>
                <a:cubicBezTo>
                  <a:pt x="5879951" y="1727647"/>
                  <a:pt x="5878711" y="1727647"/>
                  <a:pt x="5878711" y="1730128"/>
                </a:cubicBezTo>
                <a:cubicBezTo>
                  <a:pt x="5878711" y="1732608"/>
                  <a:pt x="5876231" y="1733848"/>
                  <a:pt x="5871269" y="1733848"/>
                </a:cubicBezTo>
                <a:cubicBezTo>
                  <a:pt x="5866308" y="1733848"/>
                  <a:pt x="5863828" y="1733848"/>
                  <a:pt x="5863828" y="1733848"/>
                </a:cubicBezTo>
                <a:cubicBezTo>
                  <a:pt x="5863828" y="1733848"/>
                  <a:pt x="5863828" y="1736329"/>
                  <a:pt x="5863828" y="1741290"/>
                </a:cubicBezTo>
                <a:lnTo>
                  <a:pt x="5856386" y="1741290"/>
                </a:lnTo>
                <a:cubicBezTo>
                  <a:pt x="5856386" y="1746251"/>
                  <a:pt x="5856386" y="1748731"/>
                  <a:pt x="5856386" y="1748731"/>
                </a:cubicBezTo>
                <a:cubicBezTo>
                  <a:pt x="5856386" y="1753692"/>
                  <a:pt x="5853906" y="1756172"/>
                  <a:pt x="5848945" y="1756172"/>
                </a:cubicBezTo>
                <a:cubicBezTo>
                  <a:pt x="5843984" y="1756172"/>
                  <a:pt x="5841504" y="1753692"/>
                  <a:pt x="5841504" y="1748731"/>
                </a:cubicBezTo>
                <a:lnTo>
                  <a:pt x="5841504" y="1741290"/>
                </a:lnTo>
                <a:cubicBezTo>
                  <a:pt x="5841504" y="1736329"/>
                  <a:pt x="5841504" y="1733848"/>
                  <a:pt x="5841504" y="1733848"/>
                </a:cubicBezTo>
                <a:lnTo>
                  <a:pt x="5848945" y="1726407"/>
                </a:lnTo>
                <a:lnTo>
                  <a:pt x="5834062" y="1718965"/>
                </a:lnTo>
                <a:cubicBezTo>
                  <a:pt x="5839024" y="1718965"/>
                  <a:pt x="5843984" y="1718965"/>
                  <a:pt x="5848945" y="1718965"/>
                </a:cubicBezTo>
                <a:cubicBezTo>
                  <a:pt x="5853906" y="1718965"/>
                  <a:pt x="5858867" y="1716485"/>
                  <a:pt x="5863828" y="1711524"/>
                </a:cubicBezTo>
                <a:cubicBezTo>
                  <a:pt x="5868789" y="1706563"/>
                  <a:pt x="5868789" y="1704083"/>
                  <a:pt x="5863828" y="1704083"/>
                </a:cubicBezTo>
                <a:cubicBezTo>
                  <a:pt x="5858867" y="1704083"/>
                  <a:pt x="5853906" y="1704083"/>
                  <a:pt x="5848945" y="1704083"/>
                </a:cubicBezTo>
                <a:cubicBezTo>
                  <a:pt x="5848945" y="1704083"/>
                  <a:pt x="5846465" y="1705323"/>
                  <a:pt x="5841504" y="1707803"/>
                </a:cubicBezTo>
                <a:cubicBezTo>
                  <a:pt x="5836542" y="1710284"/>
                  <a:pt x="5831582" y="1714004"/>
                  <a:pt x="5826621" y="1718965"/>
                </a:cubicBezTo>
                <a:lnTo>
                  <a:pt x="5819179" y="1726407"/>
                </a:lnTo>
                <a:lnTo>
                  <a:pt x="5811738" y="1741290"/>
                </a:lnTo>
                <a:lnTo>
                  <a:pt x="5796855" y="1748731"/>
                </a:lnTo>
                <a:cubicBezTo>
                  <a:pt x="5796855" y="1753692"/>
                  <a:pt x="5795615" y="1754932"/>
                  <a:pt x="5793135" y="1752452"/>
                </a:cubicBezTo>
                <a:cubicBezTo>
                  <a:pt x="5790654" y="1749971"/>
                  <a:pt x="5788173" y="1749971"/>
                  <a:pt x="5785693" y="1752452"/>
                </a:cubicBezTo>
                <a:cubicBezTo>
                  <a:pt x="5783213" y="1754932"/>
                  <a:pt x="5779492" y="1756172"/>
                  <a:pt x="5774531" y="1756172"/>
                </a:cubicBezTo>
                <a:lnTo>
                  <a:pt x="5759648" y="1763614"/>
                </a:lnTo>
                <a:cubicBezTo>
                  <a:pt x="5754687" y="1768575"/>
                  <a:pt x="5752207" y="1771055"/>
                  <a:pt x="5752207" y="1771055"/>
                </a:cubicBezTo>
                <a:cubicBezTo>
                  <a:pt x="5752207" y="1771055"/>
                  <a:pt x="5749727" y="1772296"/>
                  <a:pt x="5744765" y="1774776"/>
                </a:cubicBezTo>
                <a:cubicBezTo>
                  <a:pt x="5739804" y="1777257"/>
                  <a:pt x="5734844" y="1778497"/>
                  <a:pt x="5729883" y="1778497"/>
                </a:cubicBezTo>
                <a:lnTo>
                  <a:pt x="5729883" y="1793380"/>
                </a:lnTo>
                <a:cubicBezTo>
                  <a:pt x="5734844" y="1793380"/>
                  <a:pt x="5737324" y="1793380"/>
                  <a:pt x="5737324" y="1793380"/>
                </a:cubicBezTo>
                <a:cubicBezTo>
                  <a:pt x="5737324" y="1778497"/>
                  <a:pt x="5747245" y="1771055"/>
                  <a:pt x="5767090" y="1771055"/>
                </a:cubicBezTo>
                <a:cubicBezTo>
                  <a:pt x="5767090" y="1771055"/>
                  <a:pt x="5768330" y="1769815"/>
                  <a:pt x="5770810" y="1767335"/>
                </a:cubicBezTo>
                <a:cubicBezTo>
                  <a:pt x="5773290" y="1764855"/>
                  <a:pt x="5777011" y="1763614"/>
                  <a:pt x="5781972" y="1763614"/>
                </a:cubicBezTo>
                <a:cubicBezTo>
                  <a:pt x="5786934" y="1758653"/>
                  <a:pt x="5790654" y="1756172"/>
                  <a:pt x="5793135" y="1756172"/>
                </a:cubicBezTo>
                <a:cubicBezTo>
                  <a:pt x="5795615" y="1756172"/>
                  <a:pt x="5796855" y="1758653"/>
                  <a:pt x="5796855" y="1763614"/>
                </a:cubicBezTo>
                <a:lnTo>
                  <a:pt x="5804297" y="1763614"/>
                </a:lnTo>
                <a:cubicBezTo>
                  <a:pt x="5804297" y="1758653"/>
                  <a:pt x="5805537" y="1754932"/>
                  <a:pt x="5808017" y="1752452"/>
                </a:cubicBezTo>
                <a:cubicBezTo>
                  <a:pt x="5810497" y="1749971"/>
                  <a:pt x="5814218" y="1748731"/>
                  <a:pt x="5819179" y="1748731"/>
                </a:cubicBezTo>
                <a:cubicBezTo>
                  <a:pt x="5824141" y="1748731"/>
                  <a:pt x="5824141" y="1751211"/>
                  <a:pt x="5819179" y="1756172"/>
                </a:cubicBezTo>
                <a:lnTo>
                  <a:pt x="5826621" y="1756172"/>
                </a:lnTo>
                <a:cubicBezTo>
                  <a:pt x="5831582" y="1756172"/>
                  <a:pt x="5834062" y="1756172"/>
                  <a:pt x="5834062" y="1756172"/>
                </a:cubicBezTo>
                <a:cubicBezTo>
                  <a:pt x="5834062" y="1751211"/>
                  <a:pt x="5836542" y="1748731"/>
                  <a:pt x="5841504" y="1748731"/>
                </a:cubicBezTo>
                <a:lnTo>
                  <a:pt x="5819179" y="1771055"/>
                </a:lnTo>
                <a:cubicBezTo>
                  <a:pt x="5819179" y="1771055"/>
                  <a:pt x="5814218" y="1773536"/>
                  <a:pt x="5804297" y="1778497"/>
                </a:cubicBezTo>
                <a:lnTo>
                  <a:pt x="5796855" y="1785938"/>
                </a:lnTo>
                <a:lnTo>
                  <a:pt x="5811738" y="1778497"/>
                </a:lnTo>
                <a:cubicBezTo>
                  <a:pt x="5821660" y="1778497"/>
                  <a:pt x="5826621" y="1777257"/>
                  <a:pt x="5826621" y="1774776"/>
                </a:cubicBezTo>
                <a:cubicBezTo>
                  <a:pt x="5826621" y="1772296"/>
                  <a:pt x="5830342" y="1769815"/>
                  <a:pt x="5837783" y="1767335"/>
                </a:cubicBezTo>
                <a:cubicBezTo>
                  <a:pt x="5845224" y="1764855"/>
                  <a:pt x="5851425" y="1763614"/>
                  <a:pt x="5856386" y="1763614"/>
                </a:cubicBezTo>
                <a:lnTo>
                  <a:pt x="5871269" y="1756172"/>
                </a:lnTo>
                <a:cubicBezTo>
                  <a:pt x="5876231" y="1751211"/>
                  <a:pt x="5881191" y="1748731"/>
                  <a:pt x="5886152" y="1748731"/>
                </a:cubicBezTo>
                <a:cubicBezTo>
                  <a:pt x="5886152" y="1748731"/>
                  <a:pt x="5889873" y="1747491"/>
                  <a:pt x="5897314" y="1745010"/>
                </a:cubicBezTo>
                <a:cubicBezTo>
                  <a:pt x="5904756" y="1742530"/>
                  <a:pt x="5912197" y="1738809"/>
                  <a:pt x="5919638" y="1733848"/>
                </a:cubicBezTo>
                <a:cubicBezTo>
                  <a:pt x="5927080" y="1728887"/>
                  <a:pt x="5934521" y="1725167"/>
                  <a:pt x="5941963" y="1722686"/>
                </a:cubicBezTo>
                <a:cubicBezTo>
                  <a:pt x="5949404" y="1720206"/>
                  <a:pt x="5955605" y="1718965"/>
                  <a:pt x="5960566" y="1718965"/>
                </a:cubicBezTo>
                <a:cubicBezTo>
                  <a:pt x="5970488" y="1714004"/>
                  <a:pt x="5975449" y="1711524"/>
                  <a:pt x="5975449" y="1711524"/>
                </a:cubicBezTo>
                <a:cubicBezTo>
                  <a:pt x="5975449" y="1706563"/>
                  <a:pt x="5975449" y="1704083"/>
                  <a:pt x="5975449" y="1704083"/>
                </a:cubicBezTo>
                <a:cubicBezTo>
                  <a:pt x="5980410" y="1704083"/>
                  <a:pt x="5982890" y="1702842"/>
                  <a:pt x="5982890" y="1700362"/>
                </a:cubicBezTo>
                <a:cubicBezTo>
                  <a:pt x="5982890" y="1697882"/>
                  <a:pt x="5986611" y="1696641"/>
                  <a:pt x="5994053" y="1696641"/>
                </a:cubicBezTo>
                <a:cubicBezTo>
                  <a:pt x="6001494" y="1696641"/>
                  <a:pt x="6005215" y="1696641"/>
                  <a:pt x="6005215" y="1696641"/>
                </a:cubicBezTo>
                <a:lnTo>
                  <a:pt x="6020097" y="1689200"/>
                </a:lnTo>
                <a:lnTo>
                  <a:pt x="6034980" y="1681758"/>
                </a:lnTo>
                <a:lnTo>
                  <a:pt x="6027539" y="1689200"/>
                </a:lnTo>
                <a:cubicBezTo>
                  <a:pt x="6022578" y="1694161"/>
                  <a:pt x="6016377" y="1699122"/>
                  <a:pt x="6008935" y="1704083"/>
                </a:cubicBezTo>
                <a:cubicBezTo>
                  <a:pt x="6001494" y="1709044"/>
                  <a:pt x="5996533" y="1711524"/>
                  <a:pt x="5994053" y="1711524"/>
                </a:cubicBezTo>
                <a:cubicBezTo>
                  <a:pt x="5991572" y="1711524"/>
                  <a:pt x="5985370" y="1714004"/>
                  <a:pt x="5975449" y="1718965"/>
                </a:cubicBezTo>
                <a:lnTo>
                  <a:pt x="5997773" y="1718965"/>
                </a:lnTo>
                <a:lnTo>
                  <a:pt x="6005215" y="1718965"/>
                </a:lnTo>
                <a:cubicBezTo>
                  <a:pt x="6000253" y="1723926"/>
                  <a:pt x="5994053" y="1726407"/>
                  <a:pt x="5986611" y="1726407"/>
                </a:cubicBezTo>
                <a:cubicBezTo>
                  <a:pt x="5979170" y="1726407"/>
                  <a:pt x="5970488" y="1731368"/>
                  <a:pt x="5960566" y="1741290"/>
                </a:cubicBezTo>
                <a:lnTo>
                  <a:pt x="5945683" y="1741290"/>
                </a:lnTo>
                <a:lnTo>
                  <a:pt x="5923359" y="1763614"/>
                </a:lnTo>
                <a:cubicBezTo>
                  <a:pt x="5918398" y="1763614"/>
                  <a:pt x="5915918" y="1764855"/>
                  <a:pt x="5915918" y="1767335"/>
                </a:cubicBezTo>
                <a:cubicBezTo>
                  <a:pt x="5915918" y="1769815"/>
                  <a:pt x="5915918" y="1771055"/>
                  <a:pt x="5915918" y="1771055"/>
                </a:cubicBezTo>
                <a:cubicBezTo>
                  <a:pt x="5915918" y="1771055"/>
                  <a:pt x="5913438" y="1771055"/>
                  <a:pt x="5908476" y="1771055"/>
                </a:cubicBezTo>
                <a:cubicBezTo>
                  <a:pt x="5893594" y="1766095"/>
                  <a:pt x="5886152" y="1768575"/>
                  <a:pt x="5886152" y="1778497"/>
                </a:cubicBezTo>
                <a:cubicBezTo>
                  <a:pt x="5886152" y="1778497"/>
                  <a:pt x="5884911" y="1779737"/>
                  <a:pt x="5882431" y="1782217"/>
                </a:cubicBezTo>
                <a:cubicBezTo>
                  <a:pt x="5879951" y="1784698"/>
                  <a:pt x="5878711" y="1785938"/>
                  <a:pt x="5878711" y="1785938"/>
                </a:cubicBezTo>
                <a:cubicBezTo>
                  <a:pt x="5878711" y="1785938"/>
                  <a:pt x="5877470" y="1788419"/>
                  <a:pt x="5874990" y="1793380"/>
                </a:cubicBezTo>
                <a:cubicBezTo>
                  <a:pt x="5872510" y="1798341"/>
                  <a:pt x="5873749" y="1798341"/>
                  <a:pt x="5878711" y="1793380"/>
                </a:cubicBezTo>
                <a:cubicBezTo>
                  <a:pt x="5883672" y="1793380"/>
                  <a:pt x="5886152" y="1795860"/>
                  <a:pt x="5886152" y="1800821"/>
                </a:cubicBezTo>
                <a:cubicBezTo>
                  <a:pt x="5886152" y="1800821"/>
                  <a:pt x="5883672" y="1800821"/>
                  <a:pt x="5878711" y="1800821"/>
                </a:cubicBezTo>
                <a:cubicBezTo>
                  <a:pt x="5873749" y="1800821"/>
                  <a:pt x="5873749" y="1803302"/>
                  <a:pt x="5878711" y="1808262"/>
                </a:cubicBezTo>
                <a:lnTo>
                  <a:pt x="5871269" y="1808262"/>
                </a:lnTo>
                <a:cubicBezTo>
                  <a:pt x="5871269" y="1803302"/>
                  <a:pt x="5870029" y="1800821"/>
                  <a:pt x="5867549" y="1800821"/>
                </a:cubicBezTo>
                <a:cubicBezTo>
                  <a:pt x="5865069" y="1800821"/>
                  <a:pt x="5863828" y="1803302"/>
                  <a:pt x="5863828" y="1808262"/>
                </a:cubicBezTo>
                <a:cubicBezTo>
                  <a:pt x="5858867" y="1813224"/>
                  <a:pt x="5851425" y="1815704"/>
                  <a:pt x="5841504" y="1815704"/>
                </a:cubicBezTo>
                <a:cubicBezTo>
                  <a:pt x="5831582" y="1820665"/>
                  <a:pt x="5824141" y="1825626"/>
                  <a:pt x="5819179" y="1830587"/>
                </a:cubicBezTo>
                <a:cubicBezTo>
                  <a:pt x="5824141" y="1830587"/>
                  <a:pt x="5829101" y="1830587"/>
                  <a:pt x="5834062" y="1830587"/>
                </a:cubicBezTo>
                <a:cubicBezTo>
                  <a:pt x="5819179" y="1840509"/>
                  <a:pt x="5810497" y="1842989"/>
                  <a:pt x="5808017" y="1838028"/>
                </a:cubicBezTo>
                <a:cubicBezTo>
                  <a:pt x="5805537" y="1833067"/>
                  <a:pt x="5800576" y="1831827"/>
                  <a:pt x="5793135" y="1834307"/>
                </a:cubicBezTo>
                <a:cubicBezTo>
                  <a:pt x="5785693" y="1836788"/>
                  <a:pt x="5781972" y="1838028"/>
                  <a:pt x="5781972" y="1838028"/>
                </a:cubicBezTo>
                <a:lnTo>
                  <a:pt x="5767090" y="1845469"/>
                </a:lnTo>
                <a:lnTo>
                  <a:pt x="5752207" y="1860352"/>
                </a:lnTo>
                <a:cubicBezTo>
                  <a:pt x="5747245" y="1860352"/>
                  <a:pt x="5744765" y="1860352"/>
                  <a:pt x="5744765" y="1860352"/>
                </a:cubicBezTo>
                <a:cubicBezTo>
                  <a:pt x="5744765" y="1865313"/>
                  <a:pt x="5752207" y="1862833"/>
                  <a:pt x="5767090" y="1852911"/>
                </a:cubicBezTo>
                <a:lnTo>
                  <a:pt x="5781972" y="1860352"/>
                </a:lnTo>
                <a:lnTo>
                  <a:pt x="5774531" y="1867794"/>
                </a:lnTo>
                <a:lnTo>
                  <a:pt x="5781972" y="1875235"/>
                </a:lnTo>
                <a:lnTo>
                  <a:pt x="5781972" y="1882676"/>
                </a:lnTo>
                <a:lnTo>
                  <a:pt x="5789414" y="1875235"/>
                </a:lnTo>
                <a:cubicBezTo>
                  <a:pt x="5794375" y="1880196"/>
                  <a:pt x="5798096" y="1881436"/>
                  <a:pt x="5800576" y="1878956"/>
                </a:cubicBezTo>
                <a:cubicBezTo>
                  <a:pt x="5803056" y="1876476"/>
                  <a:pt x="5801817" y="1875235"/>
                  <a:pt x="5796855" y="1875235"/>
                </a:cubicBezTo>
                <a:lnTo>
                  <a:pt x="5796855" y="1867794"/>
                </a:lnTo>
                <a:lnTo>
                  <a:pt x="5804297" y="1860352"/>
                </a:lnTo>
                <a:cubicBezTo>
                  <a:pt x="5804297" y="1860352"/>
                  <a:pt x="5806777" y="1860352"/>
                  <a:pt x="5811738" y="1860352"/>
                </a:cubicBezTo>
                <a:cubicBezTo>
                  <a:pt x="5816699" y="1860352"/>
                  <a:pt x="5819179" y="1862833"/>
                  <a:pt x="5819179" y="1867794"/>
                </a:cubicBezTo>
                <a:lnTo>
                  <a:pt x="5834062" y="1867794"/>
                </a:lnTo>
                <a:lnTo>
                  <a:pt x="5841504" y="1860352"/>
                </a:lnTo>
                <a:cubicBezTo>
                  <a:pt x="5846465" y="1860352"/>
                  <a:pt x="5851425" y="1855391"/>
                  <a:pt x="5856386" y="1845469"/>
                </a:cubicBezTo>
                <a:lnTo>
                  <a:pt x="5886152" y="1845469"/>
                </a:lnTo>
                <a:cubicBezTo>
                  <a:pt x="5881191" y="1850431"/>
                  <a:pt x="5878711" y="1852911"/>
                  <a:pt x="5878711" y="1852911"/>
                </a:cubicBezTo>
                <a:cubicBezTo>
                  <a:pt x="5873749" y="1857872"/>
                  <a:pt x="5871269" y="1860352"/>
                  <a:pt x="5871269" y="1860352"/>
                </a:cubicBezTo>
                <a:lnTo>
                  <a:pt x="5863828" y="1867794"/>
                </a:lnTo>
                <a:lnTo>
                  <a:pt x="5856386" y="1875235"/>
                </a:lnTo>
                <a:cubicBezTo>
                  <a:pt x="5861348" y="1875235"/>
                  <a:pt x="5863828" y="1875235"/>
                  <a:pt x="5863828" y="1875235"/>
                </a:cubicBezTo>
                <a:cubicBezTo>
                  <a:pt x="5863828" y="1875235"/>
                  <a:pt x="5866308" y="1875235"/>
                  <a:pt x="5871269" y="1875235"/>
                </a:cubicBezTo>
                <a:cubicBezTo>
                  <a:pt x="5876231" y="1870274"/>
                  <a:pt x="5881191" y="1866554"/>
                  <a:pt x="5886152" y="1864073"/>
                </a:cubicBezTo>
                <a:cubicBezTo>
                  <a:pt x="5891113" y="1861593"/>
                  <a:pt x="5894834" y="1860352"/>
                  <a:pt x="5897314" y="1860352"/>
                </a:cubicBezTo>
                <a:cubicBezTo>
                  <a:pt x="5899794" y="1860352"/>
                  <a:pt x="5903515" y="1859112"/>
                  <a:pt x="5908476" y="1856631"/>
                </a:cubicBezTo>
                <a:cubicBezTo>
                  <a:pt x="5913438" y="1854151"/>
                  <a:pt x="5915918" y="1852911"/>
                  <a:pt x="5915918" y="1852911"/>
                </a:cubicBezTo>
                <a:cubicBezTo>
                  <a:pt x="5915918" y="1847950"/>
                  <a:pt x="5918398" y="1845469"/>
                  <a:pt x="5923359" y="1845469"/>
                </a:cubicBezTo>
                <a:cubicBezTo>
                  <a:pt x="5928320" y="1845469"/>
                  <a:pt x="5930801" y="1842989"/>
                  <a:pt x="5930801" y="1838028"/>
                </a:cubicBezTo>
                <a:lnTo>
                  <a:pt x="5930801" y="1830587"/>
                </a:lnTo>
                <a:cubicBezTo>
                  <a:pt x="5930801" y="1825626"/>
                  <a:pt x="5930801" y="1823145"/>
                  <a:pt x="5930801" y="1823145"/>
                </a:cubicBezTo>
                <a:lnTo>
                  <a:pt x="5938242" y="1830587"/>
                </a:lnTo>
                <a:lnTo>
                  <a:pt x="5945683" y="1838028"/>
                </a:lnTo>
                <a:cubicBezTo>
                  <a:pt x="5950645" y="1823145"/>
                  <a:pt x="5960566" y="1820665"/>
                  <a:pt x="5975449" y="1830587"/>
                </a:cubicBezTo>
                <a:cubicBezTo>
                  <a:pt x="5980410" y="1825626"/>
                  <a:pt x="5982890" y="1823145"/>
                  <a:pt x="5982890" y="1823145"/>
                </a:cubicBezTo>
                <a:lnTo>
                  <a:pt x="5982890" y="1815704"/>
                </a:lnTo>
                <a:lnTo>
                  <a:pt x="5997773" y="1823145"/>
                </a:lnTo>
                <a:cubicBezTo>
                  <a:pt x="5997773" y="1813224"/>
                  <a:pt x="6002735" y="1808262"/>
                  <a:pt x="6012656" y="1808262"/>
                </a:cubicBezTo>
                <a:cubicBezTo>
                  <a:pt x="6017617" y="1808262"/>
                  <a:pt x="6022578" y="1805782"/>
                  <a:pt x="6027539" y="1800821"/>
                </a:cubicBezTo>
                <a:cubicBezTo>
                  <a:pt x="6032500" y="1795860"/>
                  <a:pt x="6036221" y="1793380"/>
                  <a:pt x="6038701" y="1793380"/>
                </a:cubicBezTo>
                <a:cubicBezTo>
                  <a:pt x="6041181" y="1793380"/>
                  <a:pt x="6043662" y="1793380"/>
                  <a:pt x="6046142" y="1793380"/>
                </a:cubicBezTo>
                <a:cubicBezTo>
                  <a:pt x="6048622" y="1793380"/>
                  <a:pt x="6049863" y="1790899"/>
                  <a:pt x="6049863" y="1785938"/>
                </a:cubicBezTo>
                <a:cubicBezTo>
                  <a:pt x="6049863" y="1780977"/>
                  <a:pt x="6052343" y="1778497"/>
                  <a:pt x="6057304" y="1778497"/>
                </a:cubicBezTo>
                <a:cubicBezTo>
                  <a:pt x="6062266" y="1778497"/>
                  <a:pt x="6068467" y="1774776"/>
                  <a:pt x="6075908" y="1767335"/>
                </a:cubicBezTo>
                <a:cubicBezTo>
                  <a:pt x="6083349" y="1759893"/>
                  <a:pt x="6090791" y="1757413"/>
                  <a:pt x="6098232" y="1759893"/>
                </a:cubicBezTo>
                <a:cubicBezTo>
                  <a:pt x="6105674" y="1762374"/>
                  <a:pt x="6109394" y="1761134"/>
                  <a:pt x="6109394" y="1756172"/>
                </a:cubicBezTo>
                <a:cubicBezTo>
                  <a:pt x="6109394" y="1746251"/>
                  <a:pt x="6119316" y="1741290"/>
                  <a:pt x="6139160" y="1741290"/>
                </a:cubicBezTo>
                <a:cubicBezTo>
                  <a:pt x="6144121" y="1741290"/>
                  <a:pt x="6144121" y="1743770"/>
                  <a:pt x="6139160" y="1748731"/>
                </a:cubicBezTo>
                <a:cubicBezTo>
                  <a:pt x="6139160" y="1753692"/>
                  <a:pt x="6139160" y="1757413"/>
                  <a:pt x="6139160" y="1759893"/>
                </a:cubicBezTo>
                <a:cubicBezTo>
                  <a:pt x="6139160" y="1762374"/>
                  <a:pt x="6139160" y="1763614"/>
                  <a:pt x="6139160" y="1763614"/>
                </a:cubicBezTo>
                <a:cubicBezTo>
                  <a:pt x="6144121" y="1763614"/>
                  <a:pt x="6146601" y="1762374"/>
                  <a:pt x="6146601" y="1759893"/>
                </a:cubicBezTo>
                <a:cubicBezTo>
                  <a:pt x="6146601" y="1757413"/>
                  <a:pt x="6149081" y="1756172"/>
                  <a:pt x="6154043" y="1756172"/>
                </a:cubicBezTo>
                <a:cubicBezTo>
                  <a:pt x="6149081" y="1761134"/>
                  <a:pt x="6144121" y="1766095"/>
                  <a:pt x="6139160" y="1771055"/>
                </a:cubicBezTo>
                <a:cubicBezTo>
                  <a:pt x="6134199" y="1771055"/>
                  <a:pt x="6129238" y="1772296"/>
                  <a:pt x="6124277" y="1774776"/>
                </a:cubicBezTo>
                <a:cubicBezTo>
                  <a:pt x="6119316" y="1777257"/>
                  <a:pt x="6116836" y="1778497"/>
                  <a:pt x="6116836" y="1778497"/>
                </a:cubicBezTo>
                <a:cubicBezTo>
                  <a:pt x="6116836" y="1783458"/>
                  <a:pt x="6114356" y="1783458"/>
                  <a:pt x="6109394" y="1778497"/>
                </a:cubicBezTo>
                <a:cubicBezTo>
                  <a:pt x="6109394" y="1778497"/>
                  <a:pt x="6109394" y="1776017"/>
                  <a:pt x="6109394" y="1771055"/>
                </a:cubicBezTo>
                <a:cubicBezTo>
                  <a:pt x="6109394" y="1771055"/>
                  <a:pt x="6108154" y="1772296"/>
                  <a:pt x="6105674" y="1774776"/>
                </a:cubicBezTo>
                <a:cubicBezTo>
                  <a:pt x="6103194" y="1777257"/>
                  <a:pt x="6101953" y="1778497"/>
                  <a:pt x="6101953" y="1778497"/>
                </a:cubicBezTo>
                <a:lnTo>
                  <a:pt x="6101953" y="1785938"/>
                </a:lnTo>
                <a:lnTo>
                  <a:pt x="6079629" y="1793380"/>
                </a:lnTo>
                <a:cubicBezTo>
                  <a:pt x="6064746" y="1803302"/>
                  <a:pt x="6056064" y="1808262"/>
                  <a:pt x="6053584" y="1808262"/>
                </a:cubicBezTo>
                <a:cubicBezTo>
                  <a:pt x="6051104" y="1808262"/>
                  <a:pt x="6044902" y="1810743"/>
                  <a:pt x="6034980" y="1815704"/>
                </a:cubicBezTo>
                <a:cubicBezTo>
                  <a:pt x="6025059" y="1820665"/>
                  <a:pt x="6020097" y="1820665"/>
                  <a:pt x="6020097" y="1815704"/>
                </a:cubicBezTo>
                <a:lnTo>
                  <a:pt x="6020097" y="1823145"/>
                </a:lnTo>
                <a:cubicBezTo>
                  <a:pt x="6020097" y="1828106"/>
                  <a:pt x="6012656" y="1833067"/>
                  <a:pt x="5997773" y="1838028"/>
                </a:cubicBezTo>
                <a:cubicBezTo>
                  <a:pt x="5992812" y="1838028"/>
                  <a:pt x="5987852" y="1838028"/>
                  <a:pt x="5982890" y="1838028"/>
                </a:cubicBezTo>
                <a:cubicBezTo>
                  <a:pt x="5982890" y="1838028"/>
                  <a:pt x="5981650" y="1839269"/>
                  <a:pt x="5979170" y="1841749"/>
                </a:cubicBezTo>
                <a:cubicBezTo>
                  <a:pt x="5976690" y="1844229"/>
                  <a:pt x="5974208" y="1846710"/>
                  <a:pt x="5971728" y="1849190"/>
                </a:cubicBezTo>
                <a:cubicBezTo>
                  <a:pt x="5969248" y="1851671"/>
                  <a:pt x="5965527" y="1852911"/>
                  <a:pt x="5960566" y="1852911"/>
                </a:cubicBezTo>
                <a:lnTo>
                  <a:pt x="5953125" y="1860352"/>
                </a:lnTo>
                <a:cubicBezTo>
                  <a:pt x="5953125" y="1860352"/>
                  <a:pt x="5950645" y="1862833"/>
                  <a:pt x="5945683" y="1867794"/>
                </a:cubicBezTo>
                <a:cubicBezTo>
                  <a:pt x="5940722" y="1872755"/>
                  <a:pt x="5938242" y="1873995"/>
                  <a:pt x="5938242" y="1871514"/>
                </a:cubicBezTo>
                <a:cubicBezTo>
                  <a:pt x="5938242" y="1869034"/>
                  <a:pt x="5938242" y="1867794"/>
                  <a:pt x="5938242" y="1867794"/>
                </a:cubicBezTo>
                <a:cubicBezTo>
                  <a:pt x="5938242" y="1867794"/>
                  <a:pt x="5938242" y="1865313"/>
                  <a:pt x="5938242" y="1860352"/>
                </a:cubicBezTo>
                <a:cubicBezTo>
                  <a:pt x="5938242" y="1860352"/>
                  <a:pt x="5934521" y="1860352"/>
                  <a:pt x="5927080" y="1860352"/>
                </a:cubicBezTo>
                <a:cubicBezTo>
                  <a:pt x="5919638" y="1860352"/>
                  <a:pt x="5915918" y="1860352"/>
                  <a:pt x="5915918" y="1860352"/>
                </a:cubicBezTo>
                <a:lnTo>
                  <a:pt x="5901035" y="1867794"/>
                </a:lnTo>
                <a:cubicBezTo>
                  <a:pt x="5891113" y="1867794"/>
                  <a:pt x="5886152" y="1870274"/>
                  <a:pt x="5886152" y="1875235"/>
                </a:cubicBezTo>
                <a:cubicBezTo>
                  <a:pt x="5881191" y="1875235"/>
                  <a:pt x="5877470" y="1875235"/>
                  <a:pt x="5874990" y="1875235"/>
                </a:cubicBezTo>
                <a:cubicBezTo>
                  <a:pt x="5872510" y="1875235"/>
                  <a:pt x="5871269" y="1877716"/>
                  <a:pt x="5871269" y="1882676"/>
                </a:cubicBezTo>
                <a:cubicBezTo>
                  <a:pt x="5861348" y="1887638"/>
                  <a:pt x="5856386" y="1890118"/>
                  <a:pt x="5856386" y="1890118"/>
                </a:cubicBezTo>
                <a:lnTo>
                  <a:pt x="5856386" y="1897559"/>
                </a:lnTo>
                <a:lnTo>
                  <a:pt x="5863828" y="1897559"/>
                </a:lnTo>
                <a:cubicBezTo>
                  <a:pt x="5868789" y="1892598"/>
                  <a:pt x="5872510" y="1890118"/>
                  <a:pt x="5874990" y="1890118"/>
                </a:cubicBezTo>
                <a:cubicBezTo>
                  <a:pt x="5877470" y="1890118"/>
                  <a:pt x="5883672" y="1887638"/>
                  <a:pt x="5893594" y="1882676"/>
                </a:cubicBezTo>
                <a:cubicBezTo>
                  <a:pt x="5903515" y="1877716"/>
                  <a:pt x="5909717" y="1875235"/>
                  <a:pt x="5912197" y="1875235"/>
                </a:cubicBezTo>
                <a:cubicBezTo>
                  <a:pt x="5914677" y="1875235"/>
                  <a:pt x="5915918" y="1872755"/>
                  <a:pt x="5915918" y="1867794"/>
                </a:cubicBezTo>
                <a:lnTo>
                  <a:pt x="5938242" y="1867794"/>
                </a:lnTo>
                <a:cubicBezTo>
                  <a:pt x="5938242" y="1882676"/>
                  <a:pt x="5928320" y="1887638"/>
                  <a:pt x="5908476" y="1882676"/>
                </a:cubicBezTo>
                <a:lnTo>
                  <a:pt x="5886152" y="1905001"/>
                </a:lnTo>
                <a:lnTo>
                  <a:pt x="5871269" y="1912442"/>
                </a:lnTo>
                <a:lnTo>
                  <a:pt x="5871269" y="1905001"/>
                </a:lnTo>
                <a:cubicBezTo>
                  <a:pt x="5866308" y="1909962"/>
                  <a:pt x="5863828" y="1914923"/>
                  <a:pt x="5863828" y="1919883"/>
                </a:cubicBezTo>
                <a:cubicBezTo>
                  <a:pt x="5863828" y="1924845"/>
                  <a:pt x="5863828" y="1927325"/>
                  <a:pt x="5863828" y="1927325"/>
                </a:cubicBezTo>
                <a:lnTo>
                  <a:pt x="5863828" y="1934766"/>
                </a:lnTo>
                <a:lnTo>
                  <a:pt x="5871269" y="1927325"/>
                </a:lnTo>
                <a:cubicBezTo>
                  <a:pt x="5876231" y="1927325"/>
                  <a:pt x="5878711" y="1927325"/>
                  <a:pt x="5878711" y="1927325"/>
                </a:cubicBezTo>
                <a:cubicBezTo>
                  <a:pt x="5878711" y="1922364"/>
                  <a:pt x="5886152" y="1917403"/>
                  <a:pt x="5901035" y="1912442"/>
                </a:cubicBezTo>
                <a:cubicBezTo>
                  <a:pt x="5905996" y="1907481"/>
                  <a:pt x="5909717" y="1905001"/>
                  <a:pt x="5912197" y="1905001"/>
                </a:cubicBezTo>
                <a:cubicBezTo>
                  <a:pt x="5914677" y="1905001"/>
                  <a:pt x="5918398" y="1907481"/>
                  <a:pt x="5923359" y="1912442"/>
                </a:cubicBezTo>
                <a:lnTo>
                  <a:pt x="5930801" y="1927325"/>
                </a:lnTo>
                <a:lnTo>
                  <a:pt x="5930801" y="1919883"/>
                </a:lnTo>
                <a:lnTo>
                  <a:pt x="5938242" y="1919883"/>
                </a:lnTo>
                <a:lnTo>
                  <a:pt x="5945683" y="1919883"/>
                </a:lnTo>
                <a:lnTo>
                  <a:pt x="5953125" y="1912442"/>
                </a:lnTo>
                <a:lnTo>
                  <a:pt x="5938242" y="1912442"/>
                </a:lnTo>
                <a:lnTo>
                  <a:pt x="5930801" y="1912442"/>
                </a:lnTo>
                <a:cubicBezTo>
                  <a:pt x="5935762" y="1907481"/>
                  <a:pt x="5935762" y="1905001"/>
                  <a:pt x="5930801" y="1905001"/>
                </a:cubicBezTo>
                <a:lnTo>
                  <a:pt x="5923359" y="1905001"/>
                </a:lnTo>
                <a:cubicBezTo>
                  <a:pt x="5923359" y="1895079"/>
                  <a:pt x="5930801" y="1887638"/>
                  <a:pt x="5945683" y="1882676"/>
                </a:cubicBezTo>
                <a:cubicBezTo>
                  <a:pt x="5945683" y="1882676"/>
                  <a:pt x="5948163" y="1882676"/>
                  <a:pt x="5953125" y="1882676"/>
                </a:cubicBezTo>
                <a:cubicBezTo>
                  <a:pt x="5953125" y="1882676"/>
                  <a:pt x="5953125" y="1881436"/>
                  <a:pt x="5953125" y="1878956"/>
                </a:cubicBezTo>
                <a:cubicBezTo>
                  <a:pt x="5953125" y="1876476"/>
                  <a:pt x="5955605" y="1875235"/>
                  <a:pt x="5960566" y="1875235"/>
                </a:cubicBezTo>
                <a:cubicBezTo>
                  <a:pt x="5965527" y="1870274"/>
                  <a:pt x="5969248" y="1869034"/>
                  <a:pt x="5971728" y="1871514"/>
                </a:cubicBezTo>
                <a:cubicBezTo>
                  <a:pt x="5974208" y="1873995"/>
                  <a:pt x="5976690" y="1875235"/>
                  <a:pt x="5979170" y="1875235"/>
                </a:cubicBezTo>
                <a:cubicBezTo>
                  <a:pt x="5981650" y="1875235"/>
                  <a:pt x="5981650" y="1872755"/>
                  <a:pt x="5979170" y="1867794"/>
                </a:cubicBezTo>
                <a:cubicBezTo>
                  <a:pt x="5976690" y="1862833"/>
                  <a:pt x="5982890" y="1860352"/>
                  <a:pt x="5997773" y="1860352"/>
                </a:cubicBezTo>
                <a:lnTo>
                  <a:pt x="6012656" y="1852911"/>
                </a:lnTo>
                <a:lnTo>
                  <a:pt x="6012656" y="1845469"/>
                </a:lnTo>
                <a:lnTo>
                  <a:pt x="6020097" y="1845469"/>
                </a:lnTo>
                <a:cubicBezTo>
                  <a:pt x="6025059" y="1845469"/>
                  <a:pt x="6027539" y="1845469"/>
                  <a:pt x="6027539" y="1845469"/>
                </a:cubicBezTo>
                <a:lnTo>
                  <a:pt x="6042422" y="1838028"/>
                </a:lnTo>
                <a:cubicBezTo>
                  <a:pt x="6052343" y="1833067"/>
                  <a:pt x="6059785" y="1830587"/>
                  <a:pt x="6064746" y="1830587"/>
                </a:cubicBezTo>
                <a:cubicBezTo>
                  <a:pt x="6064746" y="1830587"/>
                  <a:pt x="6067226" y="1829346"/>
                  <a:pt x="6072187" y="1826866"/>
                </a:cubicBezTo>
                <a:cubicBezTo>
                  <a:pt x="6077149" y="1824386"/>
                  <a:pt x="6079629" y="1820665"/>
                  <a:pt x="6079629" y="1815704"/>
                </a:cubicBezTo>
                <a:cubicBezTo>
                  <a:pt x="6089550" y="1810743"/>
                  <a:pt x="6094511" y="1808262"/>
                  <a:pt x="6094511" y="1808262"/>
                </a:cubicBezTo>
                <a:cubicBezTo>
                  <a:pt x="6089550" y="1803302"/>
                  <a:pt x="6089550" y="1800821"/>
                  <a:pt x="6094511" y="1800821"/>
                </a:cubicBezTo>
                <a:cubicBezTo>
                  <a:pt x="6094511" y="1800821"/>
                  <a:pt x="6095752" y="1802062"/>
                  <a:pt x="6098232" y="1804542"/>
                </a:cubicBezTo>
                <a:cubicBezTo>
                  <a:pt x="6100712" y="1807022"/>
                  <a:pt x="6103194" y="1807022"/>
                  <a:pt x="6105674" y="1804542"/>
                </a:cubicBezTo>
                <a:cubicBezTo>
                  <a:pt x="6108154" y="1802062"/>
                  <a:pt x="6111874" y="1798341"/>
                  <a:pt x="6116836" y="1793380"/>
                </a:cubicBezTo>
                <a:lnTo>
                  <a:pt x="6124277" y="1793380"/>
                </a:lnTo>
                <a:cubicBezTo>
                  <a:pt x="6119316" y="1798341"/>
                  <a:pt x="6119316" y="1800821"/>
                  <a:pt x="6124277" y="1800821"/>
                </a:cubicBezTo>
                <a:cubicBezTo>
                  <a:pt x="6124277" y="1805782"/>
                  <a:pt x="6120556" y="1808262"/>
                  <a:pt x="6113115" y="1808262"/>
                </a:cubicBezTo>
                <a:cubicBezTo>
                  <a:pt x="6105674" y="1808262"/>
                  <a:pt x="6099473" y="1810743"/>
                  <a:pt x="6094511" y="1815704"/>
                </a:cubicBezTo>
                <a:lnTo>
                  <a:pt x="6087070" y="1823145"/>
                </a:lnTo>
                <a:lnTo>
                  <a:pt x="6109394" y="1823145"/>
                </a:lnTo>
                <a:lnTo>
                  <a:pt x="6146601" y="1815704"/>
                </a:lnTo>
                <a:lnTo>
                  <a:pt x="6131719" y="1823145"/>
                </a:lnTo>
                <a:cubicBezTo>
                  <a:pt x="6131719" y="1823145"/>
                  <a:pt x="6130478" y="1823145"/>
                  <a:pt x="6127998" y="1823145"/>
                </a:cubicBezTo>
                <a:cubicBezTo>
                  <a:pt x="6125518" y="1823145"/>
                  <a:pt x="6119316" y="1825626"/>
                  <a:pt x="6109394" y="1830587"/>
                </a:cubicBezTo>
                <a:cubicBezTo>
                  <a:pt x="6089550" y="1840509"/>
                  <a:pt x="6084590" y="1845469"/>
                  <a:pt x="6094511" y="1845469"/>
                </a:cubicBezTo>
                <a:cubicBezTo>
                  <a:pt x="6099473" y="1845469"/>
                  <a:pt x="6103194" y="1844229"/>
                  <a:pt x="6105674" y="1841749"/>
                </a:cubicBezTo>
                <a:cubicBezTo>
                  <a:pt x="6108154" y="1839269"/>
                  <a:pt x="6111874" y="1835548"/>
                  <a:pt x="6116836" y="1830587"/>
                </a:cubicBezTo>
                <a:cubicBezTo>
                  <a:pt x="6121797" y="1830587"/>
                  <a:pt x="6124277" y="1831827"/>
                  <a:pt x="6124277" y="1834307"/>
                </a:cubicBezTo>
                <a:cubicBezTo>
                  <a:pt x="6124277" y="1836788"/>
                  <a:pt x="6124277" y="1838028"/>
                  <a:pt x="6124277" y="1838028"/>
                </a:cubicBezTo>
                <a:cubicBezTo>
                  <a:pt x="6124277" y="1842989"/>
                  <a:pt x="6126757" y="1845469"/>
                  <a:pt x="6131719" y="1845469"/>
                </a:cubicBezTo>
                <a:lnTo>
                  <a:pt x="6116836" y="1867794"/>
                </a:lnTo>
                <a:cubicBezTo>
                  <a:pt x="6116836" y="1872755"/>
                  <a:pt x="6115595" y="1875235"/>
                  <a:pt x="6113115" y="1875235"/>
                </a:cubicBezTo>
                <a:cubicBezTo>
                  <a:pt x="6110635" y="1875235"/>
                  <a:pt x="6109394" y="1872755"/>
                  <a:pt x="6109394" y="1867794"/>
                </a:cubicBezTo>
                <a:cubicBezTo>
                  <a:pt x="6109394" y="1867794"/>
                  <a:pt x="6109394" y="1866554"/>
                  <a:pt x="6109394" y="1864073"/>
                </a:cubicBezTo>
                <a:cubicBezTo>
                  <a:pt x="6109394" y="1861593"/>
                  <a:pt x="6108154" y="1859112"/>
                  <a:pt x="6105674" y="1856631"/>
                </a:cubicBezTo>
                <a:cubicBezTo>
                  <a:pt x="6103194" y="1854151"/>
                  <a:pt x="6101953" y="1852911"/>
                  <a:pt x="6101953" y="1852911"/>
                </a:cubicBezTo>
                <a:cubicBezTo>
                  <a:pt x="6101953" y="1852911"/>
                  <a:pt x="6099473" y="1852911"/>
                  <a:pt x="6094511" y="1852911"/>
                </a:cubicBezTo>
                <a:lnTo>
                  <a:pt x="6079629" y="1852911"/>
                </a:lnTo>
                <a:lnTo>
                  <a:pt x="6072187" y="1845469"/>
                </a:lnTo>
                <a:lnTo>
                  <a:pt x="6057304" y="1852911"/>
                </a:lnTo>
                <a:lnTo>
                  <a:pt x="6049863" y="1860352"/>
                </a:lnTo>
                <a:cubicBezTo>
                  <a:pt x="6044902" y="1865313"/>
                  <a:pt x="6042422" y="1867794"/>
                  <a:pt x="6042422" y="1867794"/>
                </a:cubicBezTo>
                <a:cubicBezTo>
                  <a:pt x="6032500" y="1862833"/>
                  <a:pt x="6020097" y="1867794"/>
                  <a:pt x="6005215" y="1882676"/>
                </a:cubicBezTo>
                <a:lnTo>
                  <a:pt x="5997773" y="1882676"/>
                </a:lnTo>
                <a:cubicBezTo>
                  <a:pt x="5997773" y="1882676"/>
                  <a:pt x="5995293" y="1882676"/>
                  <a:pt x="5990332" y="1882676"/>
                </a:cubicBezTo>
                <a:lnTo>
                  <a:pt x="5982890" y="1897559"/>
                </a:lnTo>
                <a:cubicBezTo>
                  <a:pt x="5982890" y="1907481"/>
                  <a:pt x="5980410" y="1912442"/>
                  <a:pt x="5975449" y="1912442"/>
                </a:cubicBezTo>
                <a:cubicBezTo>
                  <a:pt x="5965527" y="1917403"/>
                  <a:pt x="5959326" y="1919883"/>
                  <a:pt x="5956845" y="1919883"/>
                </a:cubicBezTo>
                <a:cubicBezTo>
                  <a:pt x="5954365" y="1919883"/>
                  <a:pt x="5950645" y="1922364"/>
                  <a:pt x="5945683" y="1927325"/>
                </a:cubicBezTo>
                <a:lnTo>
                  <a:pt x="5938242" y="1934766"/>
                </a:lnTo>
                <a:cubicBezTo>
                  <a:pt x="5928320" y="1934766"/>
                  <a:pt x="5920879" y="1937247"/>
                  <a:pt x="5915918" y="1942208"/>
                </a:cubicBezTo>
                <a:lnTo>
                  <a:pt x="5901035" y="1949649"/>
                </a:lnTo>
                <a:cubicBezTo>
                  <a:pt x="5896074" y="1949649"/>
                  <a:pt x="5893594" y="1950890"/>
                  <a:pt x="5893594" y="1953370"/>
                </a:cubicBezTo>
                <a:cubicBezTo>
                  <a:pt x="5893594" y="1955850"/>
                  <a:pt x="5891113" y="1959571"/>
                  <a:pt x="5886152" y="1964532"/>
                </a:cubicBezTo>
                <a:lnTo>
                  <a:pt x="5871269" y="1971973"/>
                </a:lnTo>
                <a:cubicBezTo>
                  <a:pt x="5871269" y="1971973"/>
                  <a:pt x="5878711" y="1969493"/>
                  <a:pt x="5893594" y="1964532"/>
                </a:cubicBezTo>
                <a:cubicBezTo>
                  <a:pt x="5898555" y="1959571"/>
                  <a:pt x="5903515" y="1955850"/>
                  <a:pt x="5908476" y="1953370"/>
                </a:cubicBezTo>
                <a:cubicBezTo>
                  <a:pt x="5913438" y="1950890"/>
                  <a:pt x="5915918" y="1949649"/>
                  <a:pt x="5915918" y="1949649"/>
                </a:cubicBezTo>
                <a:lnTo>
                  <a:pt x="5930801" y="1949649"/>
                </a:lnTo>
                <a:cubicBezTo>
                  <a:pt x="5930801" y="1954610"/>
                  <a:pt x="5929560" y="1957090"/>
                  <a:pt x="5927080" y="1957090"/>
                </a:cubicBezTo>
                <a:cubicBezTo>
                  <a:pt x="5924600" y="1957090"/>
                  <a:pt x="5920879" y="1959571"/>
                  <a:pt x="5915918" y="1964532"/>
                </a:cubicBezTo>
                <a:lnTo>
                  <a:pt x="5908476" y="1971973"/>
                </a:lnTo>
                <a:cubicBezTo>
                  <a:pt x="5908476" y="1971973"/>
                  <a:pt x="5910956" y="1971973"/>
                  <a:pt x="5915918" y="1971973"/>
                </a:cubicBezTo>
                <a:lnTo>
                  <a:pt x="5930801" y="1964532"/>
                </a:lnTo>
                <a:cubicBezTo>
                  <a:pt x="5935762" y="1959571"/>
                  <a:pt x="5940722" y="1957090"/>
                  <a:pt x="5945683" y="1957090"/>
                </a:cubicBezTo>
                <a:cubicBezTo>
                  <a:pt x="5950645" y="1957090"/>
                  <a:pt x="5953125" y="1954610"/>
                  <a:pt x="5953125" y="1949649"/>
                </a:cubicBezTo>
                <a:lnTo>
                  <a:pt x="5945683" y="1949649"/>
                </a:lnTo>
                <a:lnTo>
                  <a:pt x="5938242" y="1942208"/>
                </a:lnTo>
                <a:cubicBezTo>
                  <a:pt x="5938242" y="1942208"/>
                  <a:pt x="5940722" y="1939728"/>
                  <a:pt x="5945683" y="1934766"/>
                </a:cubicBezTo>
                <a:cubicBezTo>
                  <a:pt x="5950645" y="1929805"/>
                  <a:pt x="5953125" y="1929805"/>
                  <a:pt x="5953125" y="1934766"/>
                </a:cubicBezTo>
                <a:cubicBezTo>
                  <a:pt x="5958086" y="1934766"/>
                  <a:pt x="5961807" y="1933526"/>
                  <a:pt x="5964287" y="1931046"/>
                </a:cubicBezTo>
                <a:cubicBezTo>
                  <a:pt x="5966767" y="1928565"/>
                  <a:pt x="5968008" y="1927325"/>
                  <a:pt x="5968008" y="1927325"/>
                </a:cubicBezTo>
                <a:lnTo>
                  <a:pt x="6020097" y="1897559"/>
                </a:lnTo>
                <a:cubicBezTo>
                  <a:pt x="6025059" y="1897559"/>
                  <a:pt x="6032500" y="1893838"/>
                  <a:pt x="6042422" y="1886397"/>
                </a:cubicBezTo>
                <a:cubicBezTo>
                  <a:pt x="6052343" y="1878956"/>
                  <a:pt x="6057304" y="1875235"/>
                  <a:pt x="6057304" y="1875235"/>
                </a:cubicBezTo>
                <a:lnTo>
                  <a:pt x="6064746" y="1912442"/>
                </a:lnTo>
                <a:cubicBezTo>
                  <a:pt x="6069707" y="1912442"/>
                  <a:pt x="6072187" y="1912442"/>
                  <a:pt x="6072187" y="1912442"/>
                </a:cubicBezTo>
                <a:lnTo>
                  <a:pt x="6072187" y="1919883"/>
                </a:lnTo>
                <a:lnTo>
                  <a:pt x="6057304" y="1919883"/>
                </a:lnTo>
                <a:lnTo>
                  <a:pt x="6034980" y="1927325"/>
                </a:lnTo>
                <a:cubicBezTo>
                  <a:pt x="6025059" y="1947169"/>
                  <a:pt x="6017617" y="1952130"/>
                  <a:pt x="6012656" y="1942208"/>
                </a:cubicBezTo>
                <a:lnTo>
                  <a:pt x="6005215" y="1949649"/>
                </a:lnTo>
                <a:cubicBezTo>
                  <a:pt x="6005215" y="1949649"/>
                  <a:pt x="6000253" y="1952130"/>
                  <a:pt x="5990332" y="1957090"/>
                </a:cubicBezTo>
                <a:cubicBezTo>
                  <a:pt x="5975449" y="1967013"/>
                  <a:pt x="5970488" y="1976935"/>
                  <a:pt x="5975449" y="1986856"/>
                </a:cubicBezTo>
                <a:cubicBezTo>
                  <a:pt x="5980410" y="1986856"/>
                  <a:pt x="5982890" y="1986856"/>
                  <a:pt x="5982890" y="1986856"/>
                </a:cubicBezTo>
                <a:cubicBezTo>
                  <a:pt x="5987852" y="1981895"/>
                  <a:pt x="5990332" y="1979415"/>
                  <a:pt x="5990332" y="1979415"/>
                </a:cubicBezTo>
                <a:cubicBezTo>
                  <a:pt x="5990332" y="1989337"/>
                  <a:pt x="5989091" y="1996778"/>
                  <a:pt x="5986611" y="2001739"/>
                </a:cubicBezTo>
                <a:cubicBezTo>
                  <a:pt x="5984131" y="2006700"/>
                  <a:pt x="5980410" y="2009180"/>
                  <a:pt x="5975449" y="2009180"/>
                </a:cubicBezTo>
                <a:cubicBezTo>
                  <a:pt x="5970488" y="2004220"/>
                  <a:pt x="5966767" y="2002980"/>
                  <a:pt x="5964287" y="2005460"/>
                </a:cubicBezTo>
                <a:cubicBezTo>
                  <a:pt x="5961807" y="2007940"/>
                  <a:pt x="5960566" y="2009180"/>
                  <a:pt x="5960566" y="2009180"/>
                </a:cubicBezTo>
                <a:cubicBezTo>
                  <a:pt x="5955605" y="2014142"/>
                  <a:pt x="5955605" y="2017862"/>
                  <a:pt x="5960566" y="2020342"/>
                </a:cubicBezTo>
                <a:cubicBezTo>
                  <a:pt x="5965527" y="2022823"/>
                  <a:pt x="5970488" y="2021583"/>
                  <a:pt x="5975449" y="2016622"/>
                </a:cubicBezTo>
                <a:cubicBezTo>
                  <a:pt x="5980410" y="2011661"/>
                  <a:pt x="5985370" y="2010421"/>
                  <a:pt x="5990332" y="2012901"/>
                </a:cubicBezTo>
                <a:cubicBezTo>
                  <a:pt x="5995293" y="2015382"/>
                  <a:pt x="6000253" y="2014142"/>
                  <a:pt x="6005215" y="2009180"/>
                </a:cubicBezTo>
                <a:cubicBezTo>
                  <a:pt x="6010176" y="2004220"/>
                  <a:pt x="6013897" y="2001739"/>
                  <a:pt x="6016377" y="2001739"/>
                </a:cubicBezTo>
                <a:cubicBezTo>
                  <a:pt x="6018857" y="2001739"/>
                  <a:pt x="6022578" y="1999259"/>
                  <a:pt x="6027539" y="1994297"/>
                </a:cubicBezTo>
                <a:lnTo>
                  <a:pt x="6042422" y="1994297"/>
                </a:lnTo>
                <a:lnTo>
                  <a:pt x="6042422" y="2001739"/>
                </a:lnTo>
                <a:lnTo>
                  <a:pt x="6042422" y="2009180"/>
                </a:lnTo>
                <a:lnTo>
                  <a:pt x="6042422" y="2020342"/>
                </a:lnTo>
                <a:cubicBezTo>
                  <a:pt x="6042422" y="2017862"/>
                  <a:pt x="6044902" y="2016622"/>
                  <a:pt x="6049863" y="2016622"/>
                </a:cubicBezTo>
                <a:lnTo>
                  <a:pt x="6049863" y="2024063"/>
                </a:lnTo>
                <a:cubicBezTo>
                  <a:pt x="6049863" y="2024063"/>
                  <a:pt x="6047383" y="2024063"/>
                  <a:pt x="6042422" y="2024063"/>
                </a:cubicBezTo>
                <a:lnTo>
                  <a:pt x="6042422" y="2031505"/>
                </a:lnTo>
                <a:cubicBezTo>
                  <a:pt x="6047383" y="2031505"/>
                  <a:pt x="6049863" y="2031505"/>
                  <a:pt x="6049863" y="2031505"/>
                </a:cubicBezTo>
                <a:lnTo>
                  <a:pt x="6064746" y="2024063"/>
                </a:lnTo>
                <a:cubicBezTo>
                  <a:pt x="6064746" y="2019102"/>
                  <a:pt x="6064746" y="2016622"/>
                  <a:pt x="6064746" y="2016622"/>
                </a:cubicBezTo>
                <a:lnTo>
                  <a:pt x="6057304" y="1994297"/>
                </a:lnTo>
                <a:cubicBezTo>
                  <a:pt x="6057304" y="1994297"/>
                  <a:pt x="6058545" y="1994297"/>
                  <a:pt x="6061025" y="1994297"/>
                </a:cubicBezTo>
                <a:cubicBezTo>
                  <a:pt x="6063505" y="1994297"/>
                  <a:pt x="6067226" y="1994297"/>
                  <a:pt x="6072187" y="1994297"/>
                </a:cubicBezTo>
                <a:cubicBezTo>
                  <a:pt x="6082109" y="1989337"/>
                  <a:pt x="6089550" y="1988097"/>
                  <a:pt x="6094511" y="1990577"/>
                </a:cubicBezTo>
                <a:cubicBezTo>
                  <a:pt x="6099473" y="1993057"/>
                  <a:pt x="6099473" y="1995538"/>
                  <a:pt x="6094511" y="1998018"/>
                </a:cubicBezTo>
                <a:cubicBezTo>
                  <a:pt x="6089550" y="2000499"/>
                  <a:pt x="6087070" y="2001739"/>
                  <a:pt x="6087070" y="2001739"/>
                </a:cubicBezTo>
                <a:cubicBezTo>
                  <a:pt x="6082109" y="2001739"/>
                  <a:pt x="6077149" y="2006700"/>
                  <a:pt x="6072187" y="2016622"/>
                </a:cubicBezTo>
                <a:cubicBezTo>
                  <a:pt x="6072187" y="2021583"/>
                  <a:pt x="6073428" y="2022823"/>
                  <a:pt x="6075908" y="2020342"/>
                </a:cubicBezTo>
                <a:cubicBezTo>
                  <a:pt x="6078388" y="2017862"/>
                  <a:pt x="6084590" y="2014142"/>
                  <a:pt x="6094511" y="2009180"/>
                </a:cubicBezTo>
                <a:cubicBezTo>
                  <a:pt x="6104433" y="2009180"/>
                  <a:pt x="6110635" y="2007940"/>
                  <a:pt x="6113115" y="2005460"/>
                </a:cubicBezTo>
                <a:cubicBezTo>
                  <a:pt x="6115595" y="2002980"/>
                  <a:pt x="6116836" y="2001739"/>
                  <a:pt x="6116836" y="2001739"/>
                </a:cubicBezTo>
                <a:cubicBezTo>
                  <a:pt x="6116836" y="1996778"/>
                  <a:pt x="6119316" y="1994297"/>
                  <a:pt x="6124277" y="1994297"/>
                </a:cubicBezTo>
                <a:lnTo>
                  <a:pt x="6161484" y="1971973"/>
                </a:lnTo>
                <a:cubicBezTo>
                  <a:pt x="6171406" y="1971973"/>
                  <a:pt x="6176367" y="1971973"/>
                  <a:pt x="6176367" y="1971973"/>
                </a:cubicBezTo>
                <a:cubicBezTo>
                  <a:pt x="6181328" y="1962052"/>
                  <a:pt x="6183808" y="1962052"/>
                  <a:pt x="6183808" y="1971973"/>
                </a:cubicBezTo>
                <a:cubicBezTo>
                  <a:pt x="6178847" y="1971973"/>
                  <a:pt x="6173887" y="1974454"/>
                  <a:pt x="6168926" y="1979415"/>
                </a:cubicBezTo>
                <a:lnTo>
                  <a:pt x="6124277" y="2009180"/>
                </a:lnTo>
                <a:lnTo>
                  <a:pt x="6124277" y="2016622"/>
                </a:lnTo>
                <a:lnTo>
                  <a:pt x="6131719" y="2016622"/>
                </a:lnTo>
                <a:lnTo>
                  <a:pt x="6146601" y="2009180"/>
                </a:lnTo>
                <a:lnTo>
                  <a:pt x="6139160" y="2016622"/>
                </a:lnTo>
                <a:cubicBezTo>
                  <a:pt x="6129238" y="2021583"/>
                  <a:pt x="6125518" y="2026544"/>
                  <a:pt x="6127998" y="2031505"/>
                </a:cubicBezTo>
                <a:cubicBezTo>
                  <a:pt x="6130478" y="2036466"/>
                  <a:pt x="6129238" y="2038946"/>
                  <a:pt x="6124277" y="2038946"/>
                </a:cubicBezTo>
                <a:cubicBezTo>
                  <a:pt x="6119316" y="2038946"/>
                  <a:pt x="6116836" y="2038946"/>
                  <a:pt x="6116836" y="2038946"/>
                </a:cubicBezTo>
                <a:lnTo>
                  <a:pt x="6124277" y="2031505"/>
                </a:lnTo>
                <a:lnTo>
                  <a:pt x="6109394" y="2031505"/>
                </a:lnTo>
                <a:cubicBezTo>
                  <a:pt x="6099473" y="2036466"/>
                  <a:pt x="6094511" y="2038946"/>
                  <a:pt x="6094511" y="2038946"/>
                </a:cubicBezTo>
                <a:cubicBezTo>
                  <a:pt x="6089550" y="2038946"/>
                  <a:pt x="6087070" y="2038946"/>
                  <a:pt x="6087070" y="2038946"/>
                </a:cubicBezTo>
                <a:cubicBezTo>
                  <a:pt x="6087070" y="2038946"/>
                  <a:pt x="6084590" y="2038946"/>
                  <a:pt x="6079629" y="2038946"/>
                </a:cubicBezTo>
                <a:lnTo>
                  <a:pt x="6079629" y="2046387"/>
                </a:lnTo>
                <a:lnTo>
                  <a:pt x="6087070" y="2046387"/>
                </a:lnTo>
                <a:cubicBezTo>
                  <a:pt x="6087070" y="2051349"/>
                  <a:pt x="6089550" y="2053829"/>
                  <a:pt x="6094511" y="2053829"/>
                </a:cubicBezTo>
                <a:cubicBezTo>
                  <a:pt x="6099473" y="2058790"/>
                  <a:pt x="6101953" y="2061270"/>
                  <a:pt x="6101953" y="2061270"/>
                </a:cubicBezTo>
                <a:cubicBezTo>
                  <a:pt x="6101953" y="2061270"/>
                  <a:pt x="6099473" y="2063751"/>
                  <a:pt x="6094511" y="2068712"/>
                </a:cubicBezTo>
                <a:lnTo>
                  <a:pt x="6101953" y="2068712"/>
                </a:lnTo>
                <a:cubicBezTo>
                  <a:pt x="6101953" y="2068712"/>
                  <a:pt x="6104433" y="2067471"/>
                  <a:pt x="6109394" y="2064991"/>
                </a:cubicBezTo>
                <a:cubicBezTo>
                  <a:pt x="6114356" y="2062510"/>
                  <a:pt x="6116836" y="2061270"/>
                  <a:pt x="6116836" y="2061270"/>
                </a:cubicBezTo>
                <a:lnTo>
                  <a:pt x="6116836" y="2053829"/>
                </a:lnTo>
                <a:cubicBezTo>
                  <a:pt x="6111874" y="2053829"/>
                  <a:pt x="6109394" y="2052589"/>
                  <a:pt x="6109394" y="2050108"/>
                </a:cubicBezTo>
                <a:cubicBezTo>
                  <a:pt x="6109394" y="2047628"/>
                  <a:pt x="6109394" y="2043907"/>
                  <a:pt x="6109394" y="2038946"/>
                </a:cubicBezTo>
                <a:lnTo>
                  <a:pt x="6124277" y="2046387"/>
                </a:lnTo>
                <a:cubicBezTo>
                  <a:pt x="6129238" y="2051349"/>
                  <a:pt x="6131719" y="2053829"/>
                  <a:pt x="6131719" y="2053829"/>
                </a:cubicBezTo>
                <a:lnTo>
                  <a:pt x="6139160" y="2061270"/>
                </a:lnTo>
                <a:cubicBezTo>
                  <a:pt x="6129238" y="2066231"/>
                  <a:pt x="6114356" y="2076153"/>
                  <a:pt x="6094511" y="2091036"/>
                </a:cubicBezTo>
                <a:cubicBezTo>
                  <a:pt x="6084590" y="2095997"/>
                  <a:pt x="6077149" y="2098477"/>
                  <a:pt x="6072187" y="2098477"/>
                </a:cubicBezTo>
                <a:lnTo>
                  <a:pt x="6034980" y="2120801"/>
                </a:lnTo>
                <a:cubicBezTo>
                  <a:pt x="6030019" y="2120801"/>
                  <a:pt x="6027539" y="2123282"/>
                  <a:pt x="6027539" y="2128243"/>
                </a:cubicBezTo>
                <a:lnTo>
                  <a:pt x="6020097" y="2128243"/>
                </a:lnTo>
                <a:cubicBezTo>
                  <a:pt x="6015136" y="2128243"/>
                  <a:pt x="6010176" y="2130723"/>
                  <a:pt x="6005215" y="2135684"/>
                </a:cubicBezTo>
                <a:cubicBezTo>
                  <a:pt x="6005215" y="2135684"/>
                  <a:pt x="6003974" y="2135684"/>
                  <a:pt x="6001494" y="2135684"/>
                </a:cubicBezTo>
                <a:cubicBezTo>
                  <a:pt x="5999014" y="2135684"/>
                  <a:pt x="5997773" y="2135684"/>
                  <a:pt x="5997773" y="2135684"/>
                </a:cubicBezTo>
                <a:lnTo>
                  <a:pt x="5990332" y="2135684"/>
                </a:lnTo>
                <a:cubicBezTo>
                  <a:pt x="5985370" y="2135684"/>
                  <a:pt x="5982890" y="2138165"/>
                  <a:pt x="5982890" y="2143126"/>
                </a:cubicBezTo>
                <a:cubicBezTo>
                  <a:pt x="5982890" y="2153048"/>
                  <a:pt x="6000253" y="2150567"/>
                  <a:pt x="6034980" y="2135684"/>
                </a:cubicBezTo>
                <a:cubicBezTo>
                  <a:pt x="6059785" y="2120801"/>
                  <a:pt x="6072187" y="2115841"/>
                  <a:pt x="6072187" y="2120801"/>
                </a:cubicBezTo>
                <a:lnTo>
                  <a:pt x="6064746" y="2128243"/>
                </a:lnTo>
                <a:cubicBezTo>
                  <a:pt x="6064746" y="2128243"/>
                  <a:pt x="6057304" y="2130723"/>
                  <a:pt x="6042422" y="2135684"/>
                </a:cubicBezTo>
                <a:cubicBezTo>
                  <a:pt x="6012656" y="2150567"/>
                  <a:pt x="5995293" y="2160489"/>
                  <a:pt x="5990332" y="2165450"/>
                </a:cubicBezTo>
                <a:cubicBezTo>
                  <a:pt x="5990332" y="2165450"/>
                  <a:pt x="5987852" y="2166690"/>
                  <a:pt x="5982890" y="2169171"/>
                </a:cubicBezTo>
                <a:cubicBezTo>
                  <a:pt x="5977929" y="2171651"/>
                  <a:pt x="5975449" y="2172891"/>
                  <a:pt x="5975449" y="2172891"/>
                </a:cubicBezTo>
                <a:lnTo>
                  <a:pt x="5960566" y="2180333"/>
                </a:lnTo>
                <a:lnTo>
                  <a:pt x="5945683" y="2187774"/>
                </a:lnTo>
                <a:lnTo>
                  <a:pt x="5960566" y="2172891"/>
                </a:lnTo>
                <a:lnTo>
                  <a:pt x="5960566" y="2165450"/>
                </a:lnTo>
                <a:cubicBezTo>
                  <a:pt x="5955605" y="2165450"/>
                  <a:pt x="5951884" y="2166690"/>
                  <a:pt x="5949404" y="2169171"/>
                </a:cubicBezTo>
                <a:cubicBezTo>
                  <a:pt x="5946924" y="2171651"/>
                  <a:pt x="5944443" y="2172891"/>
                  <a:pt x="5941963" y="2172891"/>
                </a:cubicBezTo>
                <a:cubicBezTo>
                  <a:pt x="5939483" y="2172891"/>
                  <a:pt x="5933281" y="2175372"/>
                  <a:pt x="5923359" y="2180333"/>
                </a:cubicBezTo>
                <a:cubicBezTo>
                  <a:pt x="5893594" y="2200176"/>
                  <a:pt x="5876231" y="2210098"/>
                  <a:pt x="5871269" y="2210098"/>
                </a:cubicBezTo>
                <a:lnTo>
                  <a:pt x="5871269" y="2195215"/>
                </a:lnTo>
                <a:lnTo>
                  <a:pt x="5863828" y="2187774"/>
                </a:lnTo>
                <a:lnTo>
                  <a:pt x="5848945" y="2195215"/>
                </a:lnTo>
                <a:cubicBezTo>
                  <a:pt x="5848945" y="2190255"/>
                  <a:pt x="5851425" y="2186534"/>
                  <a:pt x="5856386" y="2184053"/>
                </a:cubicBezTo>
                <a:cubicBezTo>
                  <a:pt x="5861348" y="2181573"/>
                  <a:pt x="5863828" y="2180333"/>
                  <a:pt x="5863828" y="2180333"/>
                </a:cubicBezTo>
                <a:lnTo>
                  <a:pt x="5886152" y="2165450"/>
                </a:lnTo>
                <a:cubicBezTo>
                  <a:pt x="5896074" y="2155528"/>
                  <a:pt x="5903515" y="2150567"/>
                  <a:pt x="5908476" y="2150567"/>
                </a:cubicBezTo>
                <a:cubicBezTo>
                  <a:pt x="5913438" y="2150567"/>
                  <a:pt x="5915918" y="2149327"/>
                  <a:pt x="5915918" y="2146846"/>
                </a:cubicBezTo>
                <a:cubicBezTo>
                  <a:pt x="5915918" y="2144366"/>
                  <a:pt x="5918398" y="2140645"/>
                  <a:pt x="5923359" y="2135684"/>
                </a:cubicBezTo>
                <a:cubicBezTo>
                  <a:pt x="5928320" y="2135684"/>
                  <a:pt x="5932041" y="2134444"/>
                  <a:pt x="5934521" y="2131963"/>
                </a:cubicBezTo>
                <a:cubicBezTo>
                  <a:pt x="5937001" y="2129483"/>
                  <a:pt x="5938242" y="2128243"/>
                  <a:pt x="5938242" y="2128243"/>
                </a:cubicBezTo>
                <a:lnTo>
                  <a:pt x="5923359" y="2135684"/>
                </a:lnTo>
                <a:cubicBezTo>
                  <a:pt x="5918398" y="2135684"/>
                  <a:pt x="5913438" y="2136924"/>
                  <a:pt x="5908476" y="2139405"/>
                </a:cubicBezTo>
                <a:cubicBezTo>
                  <a:pt x="5903515" y="2141886"/>
                  <a:pt x="5901035" y="2143126"/>
                  <a:pt x="5901035" y="2143126"/>
                </a:cubicBezTo>
                <a:cubicBezTo>
                  <a:pt x="5896074" y="2143126"/>
                  <a:pt x="5893594" y="2145606"/>
                  <a:pt x="5893594" y="2150567"/>
                </a:cubicBezTo>
                <a:lnTo>
                  <a:pt x="5893594" y="2158008"/>
                </a:lnTo>
                <a:lnTo>
                  <a:pt x="5841504" y="2180333"/>
                </a:lnTo>
                <a:lnTo>
                  <a:pt x="5826621" y="2187774"/>
                </a:lnTo>
                <a:cubicBezTo>
                  <a:pt x="5826621" y="2187774"/>
                  <a:pt x="5824141" y="2187774"/>
                  <a:pt x="5819179" y="2187774"/>
                </a:cubicBezTo>
                <a:lnTo>
                  <a:pt x="5834062" y="2195215"/>
                </a:lnTo>
                <a:lnTo>
                  <a:pt x="5841504" y="2195215"/>
                </a:lnTo>
                <a:cubicBezTo>
                  <a:pt x="5836542" y="2195215"/>
                  <a:pt x="5834062" y="2197696"/>
                  <a:pt x="5834062" y="2202657"/>
                </a:cubicBezTo>
                <a:cubicBezTo>
                  <a:pt x="5834062" y="2202657"/>
                  <a:pt x="5831582" y="2205138"/>
                  <a:pt x="5826621" y="2210098"/>
                </a:cubicBezTo>
                <a:lnTo>
                  <a:pt x="5804297" y="2217540"/>
                </a:lnTo>
                <a:lnTo>
                  <a:pt x="5781972" y="2224981"/>
                </a:lnTo>
                <a:cubicBezTo>
                  <a:pt x="5781972" y="2224981"/>
                  <a:pt x="5781972" y="2227462"/>
                  <a:pt x="5781972" y="2232422"/>
                </a:cubicBezTo>
                <a:lnTo>
                  <a:pt x="5796855" y="2232422"/>
                </a:lnTo>
                <a:cubicBezTo>
                  <a:pt x="5801817" y="2227462"/>
                  <a:pt x="5806777" y="2224981"/>
                  <a:pt x="5811738" y="2224981"/>
                </a:cubicBezTo>
                <a:cubicBezTo>
                  <a:pt x="5811738" y="2220020"/>
                  <a:pt x="5816699" y="2216300"/>
                  <a:pt x="5826621" y="2213819"/>
                </a:cubicBezTo>
                <a:cubicBezTo>
                  <a:pt x="5836542" y="2211338"/>
                  <a:pt x="5841504" y="2207618"/>
                  <a:pt x="5841504" y="2202657"/>
                </a:cubicBezTo>
                <a:cubicBezTo>
                  <a:pt x="5841504" y="2202657"/>
                  <a:pt x="5843984" y="2202657"/>
                  <a:pt x="5848945" y="2202657"/>
                </a:cubicBezTo>
                <a:cubicBezTo>
                  <a:pt x="5853906" y="2202657"/>
                  <a:pt x="5856386" y="2200176"/>
                  <a:pt x="5856386" y="2195215"/>
                </a:cubicBezTo>
                <a:lnTo>
                  <a:pt x="5863828" y="2202657"/>
                </a:lnTo>
                <a:lnTo>
                  <a:pt x="5856386" y="2217540"/>
                </a:lnTo>
                <a:lnTo>
                  <a:pt x="5811738" y="2232422"/>
                </a:lnTo>
                <a:cubicBezTo>
                  <a:pt x="5806777" y="2232422"/>
                  <a:pt x="5804297" y="2232422"/>
                  <a:pt x="5804297" y="2232422"/>
                </a:cubicBezTo>
                <a:cubicBezTo>
                  <a:pt x="5804297" y="2237383"/>
                  <a:pt x="5805537" y="2238624"/>
                  <a:pt x="5808017" y="2236143"/>
                </a:cubicBezTo>
                <a:cubicBezTo>
                  <a:pt x="5810497" y="2233663"/>
                  <a:pt x="5811738" y="2234903"/>
                  <a:pt x="5811738" y="2239864"/>
                </a:cubicBezTo>
                <a:cubicBezTo>
                  <a:pt x="5811738" y="2239864"/>
                  <a:pt x="5811738" y="2240484"/>
                  <a:pt x="5811738" y="2241725"/>
                </a:cubicBezTo>
                <a:lnTo>
                  <a:pt x="5811738" y="2243585"/>
                </a:lnTo>
                <a:cubicBezTo>
                  <a:pt x="5811738" y="2243585"/>
                  <a:pt x="5811738" y="2243895"/>
                  <a:pt x="5811738" y="2244515"/>
                </a:cubicBezTo>
                <a:cubicBezTo>
                  <a:pt x="5811738" y="2245135"/>
                  <a:pt x="5811738" y="2246065"/>
                  <a:pt x="5811738" y="2247305"/>
                </a:cubicBezTo>
                <a:cubicBezTo>
                  <a:pt x="5811738" y="2252266"/>
                  <a:pt x="5809258" y="2254747"/>
                  <a:pt x="5804297" y="2254747"/>
                </a:cubicBezTo>
                <a:cubicBezTo>
                  <a:pt x="5804297" y="2249786"/>
                  <a:pt x="5801817" y="2247305"/>
                  <a:pt x="5796855" y="2247305"/>
                </a:cubicBezTo>
                <a:cubicBezTo>
                  <a:pt x="5791894" y="2247305"/>
                  <a:pt x="5789414" y="2251026"/>
                  <a:pt x="5789414" y="2258467"/>
                </a:cubicBezTo>
                <a:cubicBezTo>
                  <a:pt x="5789414" y="2265909"/>
                  <a:pt x="5788173" y="2270870"/>
                  <a:pt x="5785693" y="2273350"/>
                </a:cubicBezTo>
                <a:cubicBezTo>
                  <a:pt x="5783213" y="2275831"/>
                  <a:pt x="5784453" y="2277071"/>
                  <a:pt x="5789414" y="2277071"/>
                </a:cubicBezTo>
                <a:cubicBezTo>
                  <a:pt x="5789414" y="2282032"/>
                  <a:pt x="5786934" y="2284512"/>
                  <a:pt x="5781972" y="2284512"/>
                </a:cubicBezTo>
                <a:lnTo>
                  <a:pt x="5789414" y="2291954"/>
                </a:lnTo>
                <a:cubicBezTo>
                  <a:pt x="5789414" y="2296914"/>
                  <a:pt x="5789414" y="2299395"/>
                  <a:pt x="5789414" y="2299395"/>
                </a:cubicBezTo>
                <a:cubicBezTo>
                  <a:pt x="5789414" y="2299395"/>
                  <a:pt x="5786934" y="2299395"/>
                  <a:pt x="5781972" y="2299395"/>
                </a:cubicBezTo>
                <a:cubicBezTo>
                  <a:pt x="5777011" y="2299395"/>
                  <a:pt x="5774531" y="2301876"/>
                  <a:pt x="5774531" y="2306837"/>
                </a:cubicBezTo>
                <a:lnTo>
                  <a:pt x="5767090" y="2314278"/>
                </a:lnTo>
                <a:cubicBezTo>
                  <a:pt x="5757168" y="2314278"/>
                  <a:pt x="5752207" y="2321719"/>
                  <a:pt x="5752207" y="2336602"/>
                </a:cubicBezTo>
                <a:lnTo>
                  <a:pt x="5759648" y="2344044"/>
                </a:lnTo>
                <a:cubicBezTo>
                  <a:pt x="5759648" y="2344044"/>
                  <a:pt x="5760889" y="2342804"/>
                  <a:pt x="5763369" y="2340323"/>
                </a:cubicBezTo>
                <a:cubicBezTo>
                  <a:pt x="5765849" y="2337842"/>
                  <a:pt x="5769570" y="2336602"/>
                  <a:pt x="5774531" y="2336602"/>
                </a:cubicBezTo>
                <a:lnTo>
                  <a:pt x="5811738" y="2299395"/>
                </a:lnTo>
                <a:lnTo>
                  <a:pt x="5819179" y="2299395"/>
                </a:lnTo>
                <a:cubicBezTo>
                  <a:pt x="5819179" y="2299395"/>
                  <a:pt x="5821660" y="2299395"/>
                  <a:pt x="5826621" y="2299395"/>
                </a:cubicBezTo>
                <a:lnTo>
                  <a:pt x="5819179" y="2314278"/>
                </a:lnTo>
                <a:cubicBezTo>
                  <a:pt x="5814218" y="2314278"/>
                  <a:pt x="5811738" y="2316759"/>
                  <a:pt x="5811738" y="2321719"/>
                </a:cubicBezTo>
                <a:lnTo>
                  <a:pt x="5789414" y="2336602"/>
                </a:lnTo>
                <a:lnTo>
                  <a:pt x="5789414" y="2344044"/>
                </a:lnTo>
                <a:cubicBezTo>
                  <a:pt x="5789414" y="2344044"/>
                  <a:pt x="5791894" y="2344044"/>
                  <a:pt x="5796855" y="2344044"/>
                </a:cubicBezTo>
                <a:cubicBezTo>
                  <a:pt x="5796855" y="2344044"/>
                  <a:pt x="5798096" y="2345284"/>
                  <a:pt x="5800576" y="2347764"/>
                </a:cubicBezTo>
                <a:cubicBezTo>
                  <a:pt x="5803056" y="2350245"/>
                  <a:pt x="5805537" y="2350245"/>
                  <a:pt x="5808017" y="2347764"/>
                </a:cubicBezTo>
                <a:cubicBezTo>
                  <a:pt x="5810497" y="2345284"/>
                  <a:pt x="5811738" y="2345284"/>
                  <a:pt x="5811738" y="2347764"/>
                </a:cubicBezTo>
                <a:cubicBezTo>
                  <a:pt x="5811738" y="2350245"/>
                  <a:pt x="5814218" y="2351485"/>
                  <a:pt x="5819179" y="2351485"/>
                </a:cubicBezTo>
                <a:cubicBezTo>
                  <a:pt x="5819179" y="2346524"/>
                  <a:pt x="5820420" y="2344044"/>
                  <a:pt x="5822900" y="2344044"/>
                </a:cubicBezTo>
                <a:cubicBezTo>
                  <a:pt x="5825380" y="2344044"/>
                  <a:pt x="5826621" y="2341563"/>
                  <a:pt x="5826621" y="2336602"/>
                </a:cubicBezTo>
                <a:lnTo>
                  <a:pt x="5841504" y="2329161"/>
                </a:lnTo>
                <a:cubicBezTo>
                  <a:pt x="5841504" y="2324200"/>
                  <a:pt x="5843984" y="2324200"/>
                  <a:pt x="5848945" y="2329161"/>
                </a:cubicBezTo>
                <a:cubicBezTo>
                  <a:pt x="5848945" y="2324200"/>
                  <a:pt x="5853906" y="2321719"/>
                  <a:pt x="5863828" y="2321719"/>
                </a:cubicBezTo>
                <a:lnTo>
                  <a:pt x="5878711" y="2306837"/>
                </a:lnTo>
                <a:lnTo>
                  <a:pt x="5915918" y="2299395"/>
                </a:lnTo>
                <a:cubicBezTo>
                  <a:pt x="5920879" y="2299395"/>
                  <a:pt x="5924600" y="2299395"/>
                  <a:pt x="5927080" y="2299395"/>
                </a:cubicBezTo>
                <a:cubicBezTo>
                  <a:pt x="5929560" y="2299395"/>
                  <a:pt x="5930801" y="2296914"/>
                  <a:pt x="5930801" y="2291954"/>
                </a:cubicBezTo>
                <a:cubicBezTo>
                  <a:pt x="5930801" y="2286993"/>
                  <a:pt x="5928320" y="2286993"/>
                  <a:pt x="5923359" y="2291954"/>
                </a:cubicBezTo>
                <a:lnTo>
                  <a:pt x="5923359" y="2284512"/>
                </a:lnTo>
                <a:cubicBezTo>
                  <a:pt x="5928320" y="2284512"/>
                  <a:pt x="5933281" y="2284512"/>
                  <a:pt x="5938242" y="2284512"/>
                </a:cubicBezTo>
                <a:cubicBezTo>
                  <a:pt x="5943203" y="2284512"/>
                  <a:pt x="5948163" y="2282032"/>
                  <a:pt x="5953125" y="2277071"/>
                </a:cubicBezTo>
                <a:lnTo>
                  <a:pt x="5953125" y="2269630"/>
                </a:lnTo>
                <a:lnTo>
                  <a:pt x="5960566" y="2262188"/>
                </a:lnTo>
                <a:cubicBezTo>
                  <a:pt x="5960566" y="2257227"/>
                  <a:pt x="5963046" y="2252266"/>
                  <a:pt x="5968008" y="2247305"/>
                </a:cubicBezTo>
                <a:lnTo>
                  <a:pt x="5968008" y="2254747"/>
                </a:lnTo>
                <a:lnTo>
                  <a:pt x="5968008" y="2262188"/>
                </a:lnTo>
                <a:cubicBezTo>
                  <a:pt x="5972969" y="2262188"/>
                  <a:pt x="5979170" y="2260948"/>
                  <a:pt x="5986611" y="2258467"/>
                </a:cubicBezTo>
                <a:cubicBezTo>
                  <a:pt x="5994053" y="2255987"/>
                  <a:pt x="5997773" y="2252266"/>
                  <a:pt x="5997773" y="2247305"/>
                </a:cubicBezTo>
                <a:cubicBezTo>
                  <a:pt x="5997773" y="2247305"/>
                  <a:pt x="6000253" y="2247305"/>
                  <a:pt x="6005215" y="2247305"/>
                </a:cubicBezTo>
                <a:lnTo>
                  <a:pt x="6005215" y="2239864"/>
                </a:lnTo>
                <a:cubicBezTo>
                  <a:pt x="6005215" y="2239864"/>
                  <a:pt x="6007695" y="2239864"/>
                  <a:pt x="6012656" y="2239864"/>
                </a:cubicBezTo>
                <a:cubicBezTo>
                  <a:pt x="6017617" y="2239864"/>
                  <a:pt x="6022578" y="2237383"/>
                  <a:pt x="6027539" y="2232422"/>
                </a:cubicBezTo>
                <a:lnTo>
                  <a:pt x="6034980" y="2224981"/>
                </a:lnTo>
                <a:lnTo>
                  <a:pt x="6042422" y="2232422"/>
                </a:lnTo>
                <a:lnTo>
                  <a:pt x="6049863" y="2232422"/>
                </a:lnTo>
                <a:cubicBezTo>
                  <a:pt x="6064746" y="2227462"/>
                  <a:pt x="6072187" y="2220020"/>
                  <a:pt x="6072187" y="2210098"/>
                </a:cubicBezTo>
                <a:cubicBezTo>
                  <a:pt x="6072187" y="2210098"/>
                  <a:pt x="6069707" y="2207618"/>
                  <a:pt x="6064746" y="2202657"/>
                </a:cubicBezTo>
                <a:cubicBezTo>
                  <a:pt x="6064746" y="2202657"/>
                  <a:pt x="6063505" y="2202657"/>
                  <a:pt x="6061025" y="2202657"/>
                </a:cubicBezTo>
                <a:cubicBezTo>
                  <a:pt x="6058545" y="2202657"/>
                  <a:pt x="6052343" y="2205138"/>
                  <a:pt x="6042422" y="2210098"/>
                </a:cubicBezTo>
                <a:lnTo>
                  <a:pt x="6027539" y="2217540"/>
                </a:lnTo>
                <a:cubicBezTo>
                  <a:pt x="6027539" y="2212579"/>
                  <a:pt x="6027539" y="2210098"/>
                  <a:pt x="6027539" y="2210098"/>
                </a:cubicBezTo>
                <a:lnTo>
                  <a:pt x="6042422" y="2202657"/>
                </a:lnTo>
                <a:cubicBezTo>
                  <a:pt x="6057304" y="2192735"/>
                  <a:pt x="6069707" y="2190255"/>
                  <a:pt x="6079629" y="2195215"/>
                </a:cubicBezTo>
                <a:lnTo>
                  <a:pt x="6094511" y="2195215"/>
                </a:lnTo>
                <a:cubicBezTo>
                  <a:pt x="6089550" y="2190255"/>
                  <a:pt x="6089550" y="2187774"/>
                  <a:pt x="6094511" y="2187774"/>
                </a:cubicBezTo>
                <a:cubicBezTo>
                  <a:pt x="6109394" y="2192735"/>
                  <a:pt x="6121797" y="2190255"/>
                  <a:pt x="6131719" y="2180333"/>
                </a:cubicBezTo>
                <a:cubicBezTo>
                  <a:pt x="6131719" y="2175372"/>
                  <a:pt x="6134199" y="2172891"/>
                  <a:pt x="6139160" y="2172891"/>
                </a:cubicBezTo>
                <a:cubicBezTo>
                  <a:pt x="6144121" y="2172891"/>
                  <a:pt x="6146601" y="2172891"/>
                  <a:pt x="6146601" y="2172891"/>
                </a:cubicBezTo>
                <a:cubicBezTo>
                  <a:pt x="6146601" y="2172891"/>
                  <a:pt x="6149081" y="2170411"/>
                  <a:pt x="6154043" y="2165450"/>
                </a:cubicBezTo>
                <a:lnTo>
                  <a:pt x="6154043" y="2172891"/>
                </a:lnTo>
                <a:cubicBezTo>
                  <a:pt x="6154043" y="2182813"/>
                  <a:pt x="6151563" y="2185293"/>
                  <a:pt x="6146601" y="2180333"/>
                </a:cubicBezTo>
                <a:lnTo>
                  <a:pt x="6124277" y="2195215"/>
                </a:lnTo>
                <a:lnTo>
                  <a:pt x="6124277" y="2202657"/>
                </a:lnTo>
                <a:lnTo>
                  <a:pt x="6101953" y="2210098"/>
                </a:lnTo>
                <a:lnTo>
                  <a:pt x="6094511" y="2210098"/>
                </a:lnTo>
                <a:cubicBezTo>
                  <a:pt x="6094511" y="2205138"/>
                  <a:pt x="6094511" y="2202657"/>
                  <a:pt x="6094511" y="2202657"/>
                </a:cubicBezTo>
                <a:cubicBezTo>
                  <a:pt x="6094511" y="2202657"/>
                  <a:pt x="6093271" y="2203897"/>
                  <a:pt x="6090791" y="2206378"/>
                </a:cubicBezTo>
                <a:cubicBezTo>
                  <a:pt x="6088311" y="2208858"/>
                  <a:pt x="6087070" y="2212579"/>
                  <a:pt x="6087070" y="2217540"/>
                </a:cubicBezTo>
                <a:cubicBezTo>
                  <a:pt x="6092031" y="2237383"/>
                  <a:pt x="6096992" y="2247305"/>
                  <a:pt x="6101953" y="2247305"/>
                </a:cubicBezTo>
                <a:cubicBezTo>
                  <a:pt x="6101953" y="2247305"/>
                  <a:pt x="6109394" y="2242345"/>
                  <a:pt x="6124277" y="2232422"/>
                </a:cubicBezTo>
                <a:cubicBezTo>
                  <a:pt x="6129238" y="2232422"/>
                  <a:pt x="6134199" y="2229942"/>
                  <a:pt x="6139160" y="2224981"/>
                </a:cubicBezTo>
                <a:cubicBezTo>
                  <a:pt x="6144121" y="2220020"/>
                  <a:pt x="6146601" y="2217540"/>
                  <a:pt x="6146601" y="2217540"/>
                </a:cubicBezTo>
                <a:cubicBezTo>
                  <a:pt x="6146601" y="2217540"/>
                  <a:pt x="6166445" y="2207618"/>
                  <a:pt x="6206133" y="2187774"/>
                </a:cubicBezTo>
                <a:lnTo>
                  <a:pt x="6281477" y="2162659"/>
                </a:lnTo>
                <a:lnTo>
                  <a:pt x="6280547" y="2165450"/>
                </a:lnTo>
                <a:cubicBezTo>
                  <a:pt x="6280547" y="2165450"/>
                  <a:pt x="6278067" y="2165450"/>
                  <a:pt x="6273105" y="2165450"/>
                </a:cubicBezTo>
                <a:lnTo>
                  <a:pt x="6258222" y="2180333"/>
                </a:lnTo>
                <a:lnTo>
                  <a:pt x="6250781" y="2180333"/>
                </a:lnTo>
                <a:lnTo>
                  <a:pt x="6243340" y="2187774"/>
                </a:lnTo>
                <a:cubicBezTo>
                  <a:pt x="6238378" y="2192735"/>
                  <a:pt x="6233418" y="2195215"/>
                  <a:pt x="6228457" y="2195215"/>
                </a:cubicBezTo>
                <a:lnTo>
                  <a:pt x="6213574" y="2195215"/>
                </a:lnTo>
                <a:cubicBezTo>
                  <a:pt x="6213574" y="2200176"/>
                  <a:pt x="6211094" y="2202657"/>
                  <a:pt x="6206133" y="2202657"/>
                </a:cubicBezTo>
                <a:cubicBezTo>
                  <a:pt x="6206133" y="2202657"/>
                  <a:pt x="6206133" y="2205138"/>
                  <a:pt x="6206133" y="2210098"/>
                </a:cubicBezTo>
                <a:cubicBezTo>
                  <a:pt x="6206133" y="2215059"/>
                  <a:pt x="6206133" y="2218780"/>
                  <a:pt x="6206133" y="2221260"/>
                </a:cubicBezTo>
                <a:cubicBezTo>
                  <a:pt x="6206133" y="2223741"/>
                  <a:pt x="6202412" y="2226221"/>
                  <a:pt x="6194970" y="2228702"/>
                </a:cubicBezTo>
                <a:cubicBezTo>
                  <a:pt x="6187529" y="2231182"/>
                  <a:pt x="6182568" y="2232422"/>
                  <a:pt x="6180088" y="2232422"/>
                </a:cubicBezTo>
                <a:cubicBezTo>
                  <a:pt x="6177608" y="2232422"/>
                  <a:pt x="6181328" y="2229942"/>
                  <a:pt x="6191250" y="2224981"/>
                </a:cubicBezTo>
                <a:lnTo>
                  <a:pt x="6191250" y="2210098"/>
                </a:lnTo>
                <a:lnTo>
                  <a:pt x="6183808" y="2210098"/>
                </a:lnTo>
                <a:cubicBezTo>
                  <a:pt x="6183808" y="2215059"/>
                  <a:pt x="6181328" y="2217540"/>
                  <a:pt x="6176367" y="2217540"/>
                </a:cubicBezTo>
                <a:cubicBezTo>
                  <a:pt x="6171406" y="2217540"/>
                  <a:pt x="6168926" y="2220020"/>
                  <a:pt x="6168926" y="2224981"/>
                </a:cubicBezTo>
                <a:cubicBezTo>
                  <a:pt x="6168926" y="2229942"/>
                  <a:pt x="6166445" y="2234903"/>
                  <a:pt x="6161484" y="2239864"/>
                </a:cubicBezTo>
                <a:lnTo>
                  <a:pt x="6146601" y="2239864"/>
                </a:lnTo>
                <a:lnTo>
                  <a:pt x="6154043" y="2232422"/>
                </a:lnTo>
                <a:lnTo>
                  <a:pt x="6139160" y="2239864"/>
                </a:lnTo>
                <a:cubicBezTo>
                  <a:pt x="6134199" y="2244825"/>
                  <a:pt x="6130478" y="2246065"/>
                  <a:pt x="6127998" y="2243585"/>
                </a:cubicBezTo>
                <a:cubicBezTo>
                  <a:pt x="6125518" y="2241104"/>
                  <a:pt x="6124277" y="2241104"/>
                  <a:pt x="6124277" y="2243585"/>
                </a:cubicBezTo>
                <a:cubicBezTo>
                  <a:pt x="6124277" y="2246065"/>
                  <a:pt x="6121797" y="2247305"/>
                  <a:pt x="6116836" y="2247305"/>
                </a:cubicBezTo>
                <a:cubicBezTo>
                  <a:pt x="6111874" y="2247305"/>
                  <a:pt x="6109394" y="2249786"/>
                  <a:pt x="6109394" y="2254747"/>
                </a:cubicBezTo>
                <a:cubicBezTo>
                  <a:pt x="6109394" y="2254747"/>
                  <a:pt x="6109394" y="2257227"/>
                  <a:pt x="6109394" y="2262188"/>
                </a:cubicBezTo>
                <a:lnTo>
                  <a:pt x="6116836" y="2262188"/>
                </a:lnTo>
                <a:lnTo>
                  <a:pt x="6116836" y="2269630"/>
                </a:lnTo>
                <a:cubicBezTo>
                  <a:pt x="6101953" y="2269630"/>
                  <a:pt x="6094511" y="2269630"/>
                  <a:pt x="6094511" y="2269630"/>
                </a:cubicBezTo>
                <a:lnTo>
                  <a:pt x="6087070" y="2262188"/>
                </a:lnTo>
                <a:cubicBezTo>
                  <a:pt x="6087070" y="2267149"/>
                  <a:pt x="6087070" y="2269630"/>
                  <a:pt x="6087070" y="2269630"/>
                </a:cubicBezTo>
                <a:lnTo>
                  <a:pt x="6064746" y="2284512"/>
                </a:lnTo>
                <a:lnTo>
                  <a:pt x="6049863" y="2291954"/>
                </a:lnTo>
                <a:cubicBezTo>
                  <a:pt x="6034980" y="2311797"/>
                  <a:pt x="6020097" y="2321719"/>
                  <a:pt x="6005215" y="2321719"/>
                </a:cubicBezTo>
                <a:cubicBezTo>
                  <a:pt x="6005215" y="2321719"/>
                  <a:pt x="6003974" y="2321719"/>
                  <a:pt x="6001494" y="2321719"/>
                </a:cubicBezTo>
                <a:cubicBezTo>
                  <a:pt x="5999014" y="2321719"/>
                  <a:pt x="5995293" y="2324200"/>
                  <a:pt x="5990332" y="2329161"/>
                </a:cubicBezTo>
                <a:cubicBezTo>
                  <a:pt x="5985370" y="2334122"/>
                  <a:pt x="5981650" y="2335362"/>
                  <a:pt x="5979170" y="2332881"/>
                </a:cubicBezTo>
                <a:cubicBezTo>
                  <a:pt x="5976690" y="2330401"/>
                  <a:pt x="5975449" y="2331641"/>
                  <a:pt x="5975449" y="2336602"/>
                </a:cubicBezTo>
                <a:cubicBezTo>
                  <a:pt x="5975449" y="2336602"/>
                  <a:pt x="5972969" y="2337842"/>
                  <a:pt x="5968008" y="2340323"/>
                </a:cubicBezTo>
                <a:cubicBezTo>
                  <a:pt x="5963046" y="2342804"/>
                  <a:pt x="5959326" y="2344044"/>
                  <a:pt x="5956845" y="2344044"/>
                </a:cubicBezTo>
                <a:cubicBezTo>
                  <a:pt x="5954365" y="2344044"/>
                  <a:pt x="5950645" y="2346524"/>
                  <a:pt x="5945683" y="2351485"/>
                </a:cubicBezTo>
                <a:cubicBezTo>
                  <a:pt x="5945683" y="2356446"/>
                  <a:pt x="5943203" y="2358926"/>
                  <a:pt x="5938242" y="2358926"/>
                </a:cubicBezTo>
                <a:cubicBezTo>
                  <a:pt x="5933281" y="2358926"/>
                  <a:pt x="5930801" y="2358926"/>
                  <a:pt x="5930801" y="2358926"/>
                </a:cubicBezTo>
                <a:cubicBezTo>
                  <a:pt x="5930801" y="2368848"/>
                  <a:pt x="5933281" y="2371329"/>
                  <a:pt x="5938242" y="2366368"/>
                </a:cubicBezTo>
                <a:cubicBezTo>
                  <a:pt x="5938242" y="2366368"/>
                  <a:pt x="5940722" y="2366368"/>
                  <a:pt x="5945683" y="2366368"/>
                </a:cubicBezTo>
                <a:lnTo>
                  <a:pt x="5945683" y="2373809"/>
                </a:lnTo>
                <a:cubicBezTo>
                  <a:pt x="5935762" y="2368848"/>
                  <a:pt x="5930801" y="2371329"/>
                  <a:pt x="5930801" y="2381251"/>
                </a:cubicBezTo>
                <a:cubicBezTo>
                  <a:pt x="5930801" y="2381251"/>
                  <a:pt x="5933281" y="2381251"/>
                  <a:pt x="5938242" y="2381251"/>
                </a:cubicBezTo>
                <a:cubicBezTo>
                  <a:pt x="5948163" y="2381251"/>
                  <a:pt x="5958086" y="2380011"/>
                  <a:pt x="5968008" y="2377530"/>
                </a:cubicBezTo>
                <a:cubicBezTo>
                  <a:pt x="5977929" y="2375049"/>
                  <a:pt x="5987852" y="2368848"/>
                  <a:pt x="5997773" y="2358926"/>
                </a:cubicBezTo>
                <a:lnTo>
                  <a:pt x="6012656" y="2358926"/>
                </a:lnTo>
                <a:lnTo>
                  <a:pt x="6005215" y="2373809"/>
                </a:lnTo>
                <a:cubicBezTo>
                  <a:pt x="6005215" y="2378770"/>
                  <a:pt x="6005215" y="2381251"/>
                  <a:pt x="6005215" y="2381251"/>
                </a:cubicBezTo>
                <a:lnTo>
                  <a:pt x="5997773" y="2388692"/>
                </a:lnTo>
                <a:cubicBezTo>
                  <a:pt x="5992812" y="2383731"/>
                  <a:pt x="5990332" y="2383731"/>
                  <a:pt x="5990332" y="2388692"/>
                </a:cubicBezTo>
                <a:cubicBezTo>
                  <a:pt x="5985370" y="2388692"/>
                  <a:pt x="5982890" y="2387452"/>
                  <a:pt x="5982890" y="2384971"/>
                </a:cubicBezTo>
                <a:cubicBezTo>
                  <a:pt x="5982890" y="2382491"/>
                  <a:pt x="5982890" y="2381251"/>
                  <a:pt x="5982890" y="2381251"/>
                </a:cubicBezTo>
                <a:cubicBezTo>
                  <a:pt x="5982890" y="2381251"/>
                  <a:pt x="5981650" y="2381251"/>
                  <a:pt x="5979170" y="2381251"/>
                </a:cubicBezTo>
                <a:cubicBezTo>
                  <a:pt x="5976690" y="2381251"/>
                  <a:pt x="5975449" y="2382491"/>
                  <a:pt x="5975449" y="2384971"/>
                </a:cubicBezTo>
                <a:cubicBezTo>
                  <a:pt x="5975449" y="2387452"/>
                  <a:pt x="5974208" y="2389932"/>
                  <a:pt x="5971728" y="2392413"/>
                </a:cubicBezTo>
                <a:cubicBezTo>
                  <a:pt x="5969248" y="2394893"/>
                  <a:pt x="5965527" y="2396133"/>
                  <a:pt x="5960566" y="2396133"/>
                </a:cubicBezTo>
                <a:cubicBezTo>
                  <a:pt x="5955605" y="2396133"/>
                  <a:pt x="5951884" y="2397373"/>
                  <a:pt x="5949404" y="2399854"/>
                </a:cubicBezTo>
                <a:cubicBezTo>
                  <a:pt x="5946924" y="2402335"/>
                  <a:pt x="5945683" y="2406055"/>
                  <a:pt x="5945683" y="2411016"/>
                </a:cubicBezTo>
                <a:lnTo>
                  <a:pt x="5945683" y="2425899"/>
                </a:lnTo>
                <a:lnTo>
                  <a:pt x="5938242" y="2425899"/>
                </a:lnTo>
                <a:lnTo>
                  <a:pt x="5923359" y="2425899"/>
                </a:lnTo>
                <a:cubicBezTo>
                  <a:pt x="5918398" y="2430860"/>
                  <a:pt x="5915918" y="2430860"/>
                  <a:pt x="5915918" y="2425899"/>
                </a:cubicBezTo>
                <a:lnTo>
                  <a:pt x="5901035" y="2448223"/>
                </a:lnTo>
                <a:lnTo>
                  <a:pt x="5897314" y="2448223"/>
                </a:lnTo>
                <a:cubicBezTo>
                  <a:pt x="5899794" y="2448223"/>
                  <a:pt x="5899794" y="2446983"/>
                  <a:pt x="5897314" y="2444503"/>
                </a:cubicBezTo>
                <a:cubicBezTo>
                  <a:pt x="5894834" y="2442022"/>
                  <a:pt x="5893594" y="2440782"/>
                  <a:pt x="5893594" y="2440782"/>
                </a:cubicBezTo>
                <a:cubicBezTo>
                  <a:pt x="5893594" y="2440782"/>
                  <a:pt x="5893594" y="2443263"/>
                  <a:pt x="5893594" y="2448223"/>
                </a:cubicBezTo>
                <a:lnTo>
                  <a:pt x="5878711" y="2463106"/>
                </a:lnTo>
                <a:cubicBezTo>
                  <a:pt x="5868789" y="2473028"/>
                  <a:pt x="5861348" y="2475508"/>
                  <a:pt x="5856386" y="2470547"/>
                </a:cubicBezTo>
                <a:lnTo>
                  <a:pt x="5856386" y="2463106"/>
                </a:lnTo>
                <a:lnTo>
                  <a:pt x="5863828" y="2455665"/>
                </a:lnTo>
                <a:cubicBezTo>
                  <a:pt x="5858867" y="2455665"/>
                  <a:pt x="5853906" y="2458145"/>
                  <a:pt x="5848945" y="2463106"/>
                </a:cubicBezTo>
                <a:cubicBezTo>
                  <a:pt x="5834062" y="2473028"/>
                  <a:pt x="5826621" y="2475508"/>
                  <a:pt x="5826621" y="2470547"/>
                </a:cubicBezTo>
                <a:lnTo>
                  <a:pt x="5834062" y="2463106"/>
                </a:lnTo>
                <a:lnTo>
                  <a:pt x="5841504" y="2463106"/>
                </a:lnTo>
                <a:cubicBezTo>
                  <a:pt x="5841504" y="2458145"/>
                  <a:pt x="5840263" y="2456905"/>
                  <a:pt x="5837783" y="2459385"/>
                </a:cubicBezTo>
                <a:cubicBezTo>
                  <a:pt x="5835303" y="2461866"/>
                  <a:pt x="5831582" y="2463106"/>
                  <a:pt x="5826621" y="2463106"/>
                </a:cubicBezTo>
                <a:cubicBezTo>
                  <a:pt x="5821660" y="2463106"/>
                  <a:pt x="5819179" y="2465587"/>
                  <a:pt x="5819179" y="2470547"/>
                </a:cubicBezTo>
                <a:lnTo>
                  <a:pt x="5819179" y="2477989"/>
                </a:lnTo>
                <a:cubicBezTo>
                  <a:pt x="5814218" y="2477989"/>
                  <a:pt x="5805537" y="2481710"/>
                  <a:pt x="5793135" y="2489151"/>
                </a:cubicBezTo>
                <a:cubicBezTo>
                  <a:pt x="5780732" y="2496592"/>
                  <a:pt x="5774531" y="2501553"/>
                  <a:pt x="5774531" y="2504034"/>
                </a:cubicBezTo>
                <a:cubicBezTo>
                  <a:pt x="5774531" y="2506514"/>
                  <a:pt x="5773290" y="2506514"/>
                  <a:pt x="5770810" y="2504034"/>
                </a:cubicBezTo>
                <a:cubicBezTo>
                  <a:pt x="5768330" y="2501553"/>
                  <a:pt x="5764610" y="2502794"/>
                  <a:pt x="5759648" y="2507755"/>
                </a:cubicBezTo>
                <a:cubicBezTo>
                  <a:pt x="5754687" y="2512715"/>
                  <a:pt x="5753447" y="2517677"/>
                  <a:pt x="5755928" y="2522637"/>
                </a:cubicBezTo>
                <a:cubicBezTo>
                  <a:pt x="5758408" y="2527598"/>
                  <a:pt x="5757168" y="2530079"/>
                  <a:pt x="5752207" y="2530079"/>
                </a:cubicBezTo>
                <a:lnTo>
                  <a:pt x="5744765" y="2544962"/>
                </a:lnTo>
                <a:cubicBezTo>
                  <a:pt x="5749727" y="2544962"/>
                  <a:pt x="5754687" y="2541241"/>
                  <a:pt x="5759648" y="2533799"/>
                </a:cubicBezTo>
                <a:cubicBezTo>
                  <a:pt x="5764610" y="2526358"/>
                  <a:pt x="5767090" y="2525118"/>
                  <a:pt x="5767090" y="2530079"/>
                </a:cubicBezTo>
                <a:lnTo>
                  <a:pt x="5781972" y="2522637"/>
                </a:lnTo>
                <a:cubicBezTo>
                  <a:pt x="5781972" y="2517677"/>
                  <a:pt x="5784453" y="2515196"/>
                  <a:pt x="5789414" y="2515196"/>
                </a:cubicBezTo>
                <a:lnTo>
                  <a:pt x="5841504" y="2492872"/>
                </a:lnTo>
                <a:cubicBezTo>
                  <a:pt x="5841504" y="2487911"/>
                  <a:pt x="5843984" y="2485430"/>
                  <a:pt x="5848945" y="2485430"/>
                </a:cubicBezTo>
                <a:lnTo>
                  <a:pt x="5863828" y="2477989"/>
                </a:lnTo>
                <a:cubicBezTo>
                  <a:pt x="5878711" y="2463106"/>
                  <a:pt x="5888632" y="2458145"/>
                  <a:pt x="5893594" y="2463106"/>
                </a:cubicBezTo>
                <a:lnTo>
                  <a:pt x="5878711" y="2477989"/>
                </a:lnTo>
                <a:cubicBezTo>
                  <a:pt x="5878711" y="2482950"/>
                  <a:pt x="5876231" y="2486670"/>
                  <a:pt x="5871269" y="2489151"/>
                </a:cubicBezTo>
                <a:cubicBezTo>
                  <a:pt x="5866308" y="2491632"/>
                  <a:pt x="5858867" y="2496592"/>
                  <a:pt x="5848945" y="2504034"/>
                </a:cubicBezTo>
                <a:cubicBezTo>
                  <a:pt x="5839024" y="2511475"/>
                  <a:pt x="5834062" y="2515196"/>
                  <a:pt x="5834062" y="2515196"/>
                </a:cubicBezTo>
                <a:cubicBezTo>
                  <a:pt x="5834062" y="2515196"/>
                  <a:pt x="5832822" y="2516436"/>
                  <a:pt x="5830342" y="2518917"/>
                </a:cubicBezTo>
                <a:cubicBezTo>
                  <a:pt x="5827861" y="2521397"/>
                  <a:pt x="5824141" y="2522637"/>
                  <a:pt x="5819179" y="2522637"/>
                </a:cubicBezTo>
                <a:cubicBezTo>
                  <a:pt x="5814218" y="2522637"/>
                  <a:pt x="5812979" y="2525118"/>
                  <a:pt x="5815459" y="2530079"/>
                </a:cubicBezTo>
                <a:cubicBezTo>
                  <a:pt x="5817939" y="2535039"/>
                  <a:pt x="5816699" y="2538760"/>
                  <a:pt x="5811738" y="2541241"/>
                </a:cubicBezTo>
                <a:cubicBezTo>
                  <a:pt x="5806777" y="2543721"/>
                  <a:pt x="5803056" y="2542481"/>
                  <a:pt x="5800576" y="2537520"/>
                </a:cubicBezTo>
                <a:cubicBezTo>
                  <a:pt x="5798096" y="2532559"/>
                  <a:pt x="5790654" y="2533799"/>
                  <a:pt x="5778252" y="2541241"/>
                </a:cubicBezTo>
                <a:cubicBezTo>
                  <a:pt x="5765849" y="2548682"/>
                  <a:pt x="5754687" y="2554884"/>
                  <a:pt x="5744765" y="2559844"/>
                </a:cubicBezTo>
                <a:cubicBezTo>
                  <a:pt x="5734844" y="2564805"/>
                  <a:pt x="5726162" y="2568526"/>
                  <a:pt x="5718720" y="2571006"/>
                </a:cubicBezTo>
                <a:cubicBezTo>
                  <a:pt x="5711279" y="2573487"/>
                  <a:pt x="5707558" y="2574727"/>
                  <a:pt x="5707558" y="2574727"/>
                </a:cubicBezTo>
                <a:lnTo>
                  <a:pt x="5707558" y="2567286"/>
                </a:lnTo>
                <a:lnTo>
                  <a:pt x="5737324" y="2544962"/>
                </a:lnTo>
                <a:cubicBezTo>
                  <a:pt x="5737324" y="2544962"/>
                  <a:pt x="5734844" y="2544962"/>
                  <a:pt x="5729883" y="2544962"/>
                </a:cubicBezTo>
                <a:cubicBezTo>
                  <a:pt x="5724921" y="2549922"/>
                  <a:pt x="5719961" y="2552403"/>
                  <a:pt x="5715000" y="2552403"/>
                </a:cubicBezTo>
                <a:lnTo>
                  <a:pt x="5700117" y="2559844"/>
                </a:lnTo>
                <a:cubicBezTo>
                  <a:pt x="5695156" y="2559844"/>
                  <a:pt x="5691435" y="2559844"/>
                  <a:pt x="5688955" y="2559844"/>
                </a:cubicBezTo>
                <a:cubicBezTo>
                  <a:pt x="5686475" y="2559844"/>
                  <a:pt x="5685234" y="2562325"/>
                  <a:pt x="5685234" y="2567286"/>
                </a:cubicBezTo>
                <a:lnTo>
                  <a:pt x="5677793" y="2574727"/>
                </a:lnTo>
                <a:cubicBezTo>
                  <a:pt x="5662910" y="2569766"/>
                  <a:pt x="5650507" y="2574727"/>
                  <a:pt x="5640586" y="2589610"/>
                </a:cubicBezTo>
                <a:cubicBezTo>
                  <a:pt x="5640586" y="2594571"/>
                  <a:pt x="5638106" y="2597051"/>
                  <a:pt x="5633144" y="2597051"/>
                </a:cubicBezTo>
                <a:cubicBezTo>
                  <a:pt x="5628183" y="2597051"/>
                  <a:pt x="5621982" y="2600772"/>
                  <a:pt x="5614541" y="2608213"/>
                </a:cubicBezTo>
                <a:cubicBezTo>
                  <a:pt x="5607099" y="2615655"/>
                  <a:pt x="5603379" y="2620616"/>
                  <a:pt x="5603379" y="2623096"/>
                </a:cubicBezTo>
                <a:cubicBezTo>
                  <a:pt x="5603379" y="2625577"/>
                  <a:pt x="5602138" y="2628057"/>
                  <a:pt x="5599658" y="2630538"/>
                </a:cubicBezTo>
                <a:cubicBezTo>
                  <a:pt x="5597178" y="2633018"/>
                  <a:pt x="5595937" y="2636739"/>
                  <a:pt x="5595937" y="2641700"/>
                </a:cubicBezTo>
                <a:cubicBezTo>
                  <a:pt x="5600899" y="2641700"/>
                  <a:pt x="5603379" y="2640460"/>
                  <a:pt x="5603379" y="2637979"/>
                </a:cubicBezTo>
                <a:lnTo>
                  <a:pt x="5603379" y="2641700"/>
                </a:lnTo>
                <a:cubicBezTo>
                  <a:pt x="5608340" y="2641700"/>
                  <a:pt x="5608340" y="2644180"/>
                  <a:pt x="5603379" y="2649141"/>
                </a:cubicBezTo>
                <a:cubicBezTo>
                  <a:pt x="5598417" y="2654102"/>
                  <a:pt x="5593457" y="2656583"/>
                  <a:pt x="5588496" y="2656583"/>
                </a:cubicBezTo>
                <a:cubicBezTo>
                  <a:pt x="5583535" y="2656583"/>
                  <a:pt x="5581054" y="2657823"/>
                  <a:pt x="5581054" y="2660303"/>
                </a:cubicBezTo>
                <a:cubicBezTo>
                  <a:pt x="5581054" y="2662784"/>
                  <a:pt x="5581054" y="2664024"/>
                  <a:pt x="5581054" y="2664024"/>
                </a:cubicBezTo>
                <a:cubicBezTo>
                  <a:pt x="5586016" y="2664024"/>
                  <a:pt x="5588496" y="2664024"/>
                  <a:pt x="5588496" y="2664024"/>
                </a:cubicBezTo>
                <a:cubicBezTo>
                  <a:pt x="5588496" y="2664024"/>
                  <a:pt x="5588496" y="2661543"/>
                  <a:pt x="5588496" y="2656583"/>
                </a:cubicBezTo>
                <a:lnTo>
                  <a:pt x="5595937" y="2664024"/>
                </a:lnTo>
                <a:cubicBezTo>
                  <a:pt x="5595937" y="2668985"/>
                  <a:pt x="5598417" y="2670225"/>
                  <a:pt x="5603379" y="2667745"/>
                </a:cubicBezTo>
                <a:cubicBezTo>
                  <a:pt x="5608340" y="2665264"/>
                  <a:pt x="5610820" y="2664024"/>
                  <a:pt x="5610820" y="2664024"/>
                </a:cubicBezTo>
                <a:cubicBezTo>
                  <a:pt x="5615781" y="2664024"/>
                  <a:pt x="5618261" y="2661543"/>
                  <a:pt x="5618261" y="2656583"/>
                </a:cubicBezTo>
                <a:cubicBezTo>
                  <a:pt x="5618261" y="2651622"/>
                  <a:pt x="5620742" y="2650381"/>
                  <a:pt x="5625703" y="2652862"/>
                </a:cubicBezTo>
                <a:cubicBezTo>
                  <a:pt x="5630664" y="2655343"/>
                  <a:pt x="5631904" y="2654102"/>
                  <a:pt x="5629424" y="2649141"/>
                </a:cubicBezTo>
                <a:cubicBezTo>
                  <a:pt x="5626944" y="2644180"/>
                  <a:pt x="5628183" y="2641700"/>
                  <a:pt x="5633144" y="2641700"/>
                </a:cubicBezTo>
                <a:cubicBezTo>
                  <a:pt x="5633144" y="2646661"/>
                  <a:pt x="5635624" y="2649141"/>
                  <a:pt x="5640586" y="2649141"/>
                </a:cubicBezTo>
                <a:cubicBezTo>
                  <a:pt x="5645547" y="2649141"/>
                  <a:pt x="5646786" y="2646661"/>
                  <a:pt x="5644306" y="2641700"/>
                </a:cubicBezTo>
                <a:cubicBezTo>
                  <a:pt x="5641826" y="2636739"/>
                  <a:pt x="5643066" y="2631778"/>
                  <a:pt x="5648027" y="2626817"/>
                </a:cubicBezTo>
                <a:lnTo>
                  <a:pt x="5655469" y="2634258"/>
                </a:lnTo>
                <a:lnTo>
                  <a:pt x="5662910" y="2634258"/>
                </a:lnTo>
                <a:cubicBezTo>
                  <a:pt x="5672831" y="2634258"/>
                  <a:pt x="5679033" y="2631778"/>
                  <a:pt x="5681513" y="2626817"/>
                </a:cubicBezTo>
                <a:cubicBezTo>
                  <a:pt x="5683994" y="2621856"/>
                  <a:pt x="5687714" y="2619376"/>
                  <a:pt x="5692676" y="2619376"/>
                </a:cubicBezTo>
                <a:cubicBezTo>
                  <a:pt x="5692676" y="2614415"/>
                  <a:pt x="5692676" y="2611934"/>
                  <a:pt x="5692676" y="2611934"/>
                </a:cubicBezTo>
                <a:cubicBezTo>
                  <a:pt x="5692676" y="2611934"/>
                  <a:pt x="5695156" y="2611934"/>
                  <a:pt x="5700117" y="2611934"/>
                </a:cubicBezTo>
                <a:cubicBezTo>
                  <a:pt x="5700117" y="2611934"/>
                  <a:pt x="5700117" y="2610694"/>
                  <a:pt x="5700117" y="2608213"/>
                </a:cubicBezTo>
                <a:cubicBezTo>
                  <a:pt x="5700117" y="2605733"/>
                  <a:pt x="5702597" y="2604493"/>
                  <a:pt x="5707558" y="2604493"/>
                </a:cubicBezTo>
                <a:cubicBezTo>
                  <a:pt x="5712520" y="2604493"/>
                  <a:pt x="5715000" y="2604493"/>
                  <a:pt x="5715000" y="2604493"/>
                </a:cubicBezTo>
                <a:lnTo>
                  <a:pt x="5715000" y="2611934"/>
                </a:lnTo>
                <a:cubicBezTo>
                  <a:pt x="5710038" y="2611934"/>
                  <a:pt x="5707558" y="2614415"/>
                  <a:pt x="5707558" y="2619376"/>
                </a:cubicBezTo>
                <a:cubicBezTo>
                  <a:pt x="5707558" y="2619376"/>
                  <a:pt x="5705078" y="2621856"/>
                  <a:pt x="5700117" y="2626817"/>
                </a:cubicBezTo>
                <a:cubicBezTo>
                  <a:pt x="5695156" y="2631778"/>
                  <a:pt x="5691435" y="2634258"/>
                  <a:pt x="5688955" y="2634258"/>
                </a:cubicBezTo>
                <a:cubicBezTo>
                  <a:pt x="5686475" y="2634258"/>
                  <a:pt x="5685234" y="2634258"/>
                  <a:pt x="5685234" y="2634258"/>
                </a:cubicBezTo>
                <a:cubicBezTo>
                  <a:pt x="5680273" y="2644180"/>
                  <a:pt x="5665390" y="2651622"/>
                  <a:pt x="5640586" y="2656583"/>
                </a:cubicBezTo>
                <a:lnTo>
                  <a:pt x="5633144" y="2664024"/>
                </a:lnTo>
                <a:cubicBezTo>
                  <a:pt x="5638106" y="2664024"/>
                  <a:pt x="5640586" y="2666505"/>
                  <a:pt x="5640586" y="2671465"/>
                </a:cubicBezTo>
                <a:cubicBezTo>
                  <a:pt x="5635624" y="2666505"/>
                  <a:pt x="5633144" y="2666505"/>
                  <a:pt x="5633144" y="2671465"/>
                </a:cubicBezTo>
                <a:lnTo>
                  <a:pt x="5633144" y="2678907"/>
                </a:lnTo>
                <a:lnTo>
                  <a:pt x="5618261" y="2671465"/>
                </a:lnTo>
                <a:cubicBezTo>
                  <a:pt x="5618261" y="2671465"/>
                  <a:pt x="5615781" y="2671465"/>
                  <a:pt x="5610820" y="2671465"/>
                </a:cubicBezTo>
                <a:cubicBezTo>
                  <a:pt x="5605859" y="2671465"/>
                  <a:pt x="5603379" y="2673946"/>
                  <a:pt x="5603379" y="2678907"/>
                </a:cubicBezTo>
                <a:lnTo>
                  <a:pt x="5618261" y="2678907"/>
                </a:lnTo>
                <a:lnTo>
                  <a:pt x="5625703" y="2678907"/>
                </a:lnTo>
                <a:lnTo>
                  <a:pt x="5610820" y="2693790"/>
                </a:lnTo>
                <a:cubicBezTo>
                  <a:pt x="5605859" y="2693790"/>
                  <a:pt x="5604619" y="2695030"/>
                  <a:pt x="5607099" y="2697510"/>
                </a:cubicBezTo>
                <a:cubicBezTo>
                  <a:pt x="5609579" y="2699991"/>
                  <a:pt x="5612061" y="2699991"/>
                  <a:pt x="5614541" y="2697510"/>
                </a:cubicBezTo>
                <a:cubicBezTo>
                  <a:pt x="5617021" y="2695030"/>
                  <a:pt x="5623223" y="2693790"/>
                  <a:pt x="5633144" y="2693790"/>
                </a:cubicBezTo>
                <a:lnTo>
                  <a:pt x="5640586" y="2686348"/>
                </a:lnTo>
                <a:cubicBezTo>
                  <a:pt x="5640586" y="2681388"/>
                  <a:pt x="5640586" y="2678907"/>
                  <a:pt x="5640586" y="2678907"/>
                </a:cubicBezTo>
                <a:cubicBezTo>
                  <a:pt x="5640586" y="2678907"/>
                  <a:pt x="5643066" y="2678907"/>
                  <a:pt x="5648027" y="2678907"/>
                </a:cubicBezTo>
                <a:lnTo>
                  <a:pt x="5662910" y="2678907"/>
                </a:lnTo>
                <a:cubicBezTo>
                  <a:pt x="5662910" y="2683868"/>
                  <a:pt x="5666631" y="2685108"/>
                  <a:pt x="5674072" y="2682628"/>
                </a:cubicBezTo>
                <a:cubicBezTo>
                  <a:pt x="5681513" y="2680147"/>
                  <a:pt x="5682754" y="2678907"/>
                  <a:pt x="5677793" y="2678907"/>
                </a:cubicBezTo>
                <a:lnTo>
                  <a:pt x="5677793" y="2664024"/>
                </a:lnTo>
                <a:cubicBezTo>
                  <a:pt x="5682754" y="2664024"/>
                  <a:pt x="5687714" y="2664024"/>
                  <a:pt x="5692676" y="2664024"/>
                </a:cubicBezTo>
                <a:cubicBezTo>
                  <a:pt x="5692676" y="2673946"/>
                  <a:pt x="5695156" y="2676426"/>
                  <a:pt x="5700117" y="2671465"/>
                </a:cubicBezTo>
                <a:lnTo>
                  <a:pt x="5707558" y="2649141"/>
                </a:lnTo>
                <a:lnTo>
                  <a:pt x="5729883" y="2656583"/>
                </a:lnTo>
                <a:cubicBezTo>
                  <a:pt x="5729883" y="2656583"/>
                  <a:pt x="5729883" y="2655343"/>
                  <a:pt x="5729883" y="2652862"/>
                </a:cubicBezTo>
                <a:cubicBezTo>
                  <a:pt x="5729883" y="2650381"/>
                  <a:pt x="5729883" y="2646661"/>
                  <a:pt x="5729883" y="2641700"/>
                </a:cubicBezTo>
                <a:cubicBezTo>
                  <a:pt x="5729883" y="2641700"/>
                  <a:pt x="5731123" y="2641700"/>
                  <a:pt x="5733603" y="2641700"/>
                </a:cubicBezTo>
                <a:cubicBezTo>
                  <a:pt x="5736083" y="2641700"/>
                  <a:pt x="5737324" y="2640460"/>
                  <a:pt x="5737324" y="2637979"/>
                </a:cubicBezTo>
                <a:cubicBezTo>
                  <a:pt x="5737324" y="2635498"/>
                  <a:pt x="5739804" y="2633018"/>
                  <a:pt x="5744765" y="2630538"/>
                </a:cubicBezTo>
                <a:cubicBezTo>
                  <a:pt x="5749727" y="2628057"/>
                  <a:pt x="5752207" y="2626817"/>
                  <a:pt x="5752207" y="2626817"/>
                </a:cubicBezTo>
                <a:cubicBezTo>
                  <a:pt x="5757168" y="2626817"/>
                  <a:pt x="5759648" y="2626817"/>
                  <a:pt x="5759648" y="2626817"/>
                </a:cubicBezTo>
                <a:cubicBezTo>
                  <a:pt x="5759648" y="2626817"/>
                  <a:pt x="5759648" y="2629298"/>
                  <a:pt x="5759648" y="2634258"/>
                </a:cubicBezTo>
                <a:cubicBezTo>
                  <a:pt x="5759648" y="2639219"/>
                  <a:pt x="5759648" y="2641700"/>
                  <a:pt x="5759648" y="2641700"/>
                </a:cubicBezTo>
                <a:lnTo>
                  <a:pt x="5767090" y="2634258"/>
                </a:lnTo>
                <a:lnTo>
                  <a:pt x="5774531" y="2634258"/>
                </a:lnTo>
                <a:lnTo>
                  <a:pt x="5774531" y="2626817"/>
                </a:lnTo>
                <a:cubicBezTo>
                  <a:pt x="5779492" y="2621856"/>
                  <a:pt x="5781972" y="2616895"/>
                  <a:pt x="5781972" y="2611934"/>
                </a:cubicBezTo>
                <a:lnTo>
                  <a:pt x="5796855" y="2611934"/>
                </a:lnTo>
                <a:cubicBezTo>
                  <a:pt x="5796855" y="2611934"/>
                  <a:pt x="5794375" y="2614415"/>
                  <a:pt x="5789414" y="2619376"/>
                </a:cubicBezTo>
                <a:lnTo>
                  <a:pt x="5789414" y="2634258"/>
                </a:lnTo>
                <a:lnTo>
                  <a:pt x="5804297" y="2626817"/>
                </a:lnTo>
                <a:lnTo>
                  <a:pt x="5819179" y="2611934"/>
                </a:lnTo>
                <a:lnTo>
                  <a:pt x="5811738" y="2597051"/>
                </a:lnTo>
                <a:cubicBezTo>
                  <a:pt x="5816699" y="2597051"/>
                  <a:pt x="5821660" y="2598291"/>
                  <a:pt x="5826621" y="2600772"/>
                </a:cubicBezTo>
                <a:cubicBezTo>
                  <a:pt x="5831582" y="2603253"/>
                  <a:pt x="5835303" y="2604493"/>
                  <a:pt x="5837783" y="2604493"/>
                </a:cubicBezTo>
                <a:cubicBezTo>
                  <a:pt x="5840263" y="2604493"/>
                  <a:pt x="5841504" y="2606973"/>
                  <a:pt x="5841504" y="2611934"/>
                </a:cubicBezTo>
                <a:cubicBezTo>
                  <a:pt x="5841504" y="2616895"/>
                  <a:pt x="5848945" y="2614415"/>
                  <a:pt x="5863828" y="2604493"/>
                </a:cubicBezTo>
                <a:cubicBezTo>
                  <a:pt x="5868789" y="2599532"/>
                  <a:pt x="5868789" y="2597051"/>
                  <a:pt x="5863828" y="2597051"/>
                </a:cubicBezTo>
                <a:lnTo>
                  <a:pt x="5878711" y="2582169"/>
                </a:lnTo>
                <a:cubicBezTo>
                  <a:pt x="5893594" y="2577208"/>
                  <a:pt x="5901035" y="2573487"/>
                  <a:pt x="5901035" y="2571006"/>
                </a:cubicBezTo>
                <a:cubicBezTo>
                  <a:pt x="5901035" y="2568526"/>
                  <a:pt x="5901035" y="2567286"/>
                  <a:pt x="5901035" y="2567286"/>
                </a:cubicBezTo>
                <a:lnTo>
                  <a:pt x="5938242" y="2552403"/>
                </a:lnTo>
                <a:cubicBezTo>
                  <a:pt x="5972969" y="2537520"/>
                  <a:pt x="5982890" y="2530079"/>
                  <a:pt x="5968008" y="2530079"/>
                </a:cubicBezTo>
                <a:lnTo>
                  <a:pt x="5968008" y="2522637"/>
                </a:lnTo>
                <a:lnTo>
                  <a:pt x="5990332" y="2515196"/>
                </a:lnTo>
                <a:lnTo>
                  <a:pt x="6005215" y="2522637"/>
                </a:lnTo>
                <a:lnTo>
                  <a:pt x="6057304" y="2500313"/>
                </a:lnTo>
                <a:cubicBezTo>
                  <a:pt x="6057304" y="2500313"/>
                  <a:pt x="6059785" y="2497832"/>
                  <a:pt x="6064746" y="2492872"/>
                </a:cubicBezTo>
                <a:lnTo>
                  <a:pt x="6072187" y="2492872"/>
                </a:lnTo>
                <a:lnTo>
                  <a:pt x="6064746" y="2507755"/>
                </a:lnTo>
                <a:lnTo>
                  <a:pt x="6049863" y="2507755"/>
                </a:lnTo>
                <a:cubicBezTo>
                  <a:pt x="6044902" y="2507755"/>
                  <a:pt x="6041181" y="2508995"/>
                  <a:pt x="6038701" y="2511475"/>
                </a:cubicBezTo>
                <a:cubicBezTo>
                  <a:pt x="6036221" y="2513956"/>
                  <a:pt x="6034980" y="2515196"/>
                  <a:pt x="6034980" y="2515196"/>
                </a:cubicBezTo>
                <a:cubicBezTo>
                  <a:pt x="6034980" y="2510235"/>
                  <a:pt x="6032500" y="2510235"/>
                  <a:pt x="6027539" y="2515196"/>
                </a:cubicBezTo>
                <a:cubicBezTo>
                  <a:pt x="6027539" y="2520157"/>
                  <a:pt x="6025059" y="2523877"/>
                  <a:pt x="6020097" y="2526358"/>
                </a:cubicBezTo>
                <a:cubicBezTo>
                  <a:pt x="6015136" y="2528839"/>
                  <a:pt x="6012656" y="2530079"/>
                  <a:pt x="6012656" y="2530079"/>
                </a:cubicBezTo>
                <a:lnTo>
                  <a:pt x="6005215" y="2537520"/>
                </a:lnTo>
                <a:cubicBezTo>
                  <a:pt x="6010176" y="2537520"/>
                  <a:pt x="6015136" y="2536280"/>
                  <a:pt x="6020097" y="2533799"/>
                </a:cubicBezTo>
                <a:cubicBezTo>
                  <a:pt x="6025059" y="2531319"/>
                  <a:pt x="6032500" y="2530079"/>
                  <a:pt x="6042422" y="2530079"/>
                </a:cubicBezTo>
                <a:cubicBezTo>
                  <a:pt x="6042422" y="2530079"/>
                  <a:pt x="6044902" y="2527598"/>
                  <a:pt x="6049863" y="2522637"/>
                </a:cubicBezTo>
                <a:lnTo>
                  <a:pt x="6079629" y="2515196"/>
                </a:lnTo>
                <a:cubicBezTo>
                  <a:pt x="6084590" y="2515196"/>
                  <a:pt x="6089550" y="2511475"/>
                  <a:pt x="6094511" y="2504034"/>
                </a:cubicBezTo>
                <a:cubicBezTo>
                  <a:pt x="6099473" y="2496592"/>
                  <a:pt x="6101953" y="2495352"/>
                  <a:pt x="6101953" y="2500313"/>
                </a:cubicBezTo>
                <a:cubicBezTo>
                  <a:pt x="6106914" y="2500313"/>
                  <a:pt x="6109394" y="2499073"/>
                  <a:pt x="6109394" y="2496592"/>
                </a:cubicBezTo>
                <a:cubicBezTo>
                  <a:pt x="6109394" y="2494112"/>
                  <a:pt x="6111874" y="2492872"/>
                  <a:pt x="6116836" y="2492872"/>
                </a:cubicBezTo>
                <a:cubicBezTo>
                  <a:pt x="6116836" y="2492872"/>
                  <a:pt x="6119316" y="2492872"/>
                  <a:pt x="6124277" y="2492872"/>
                </a:cubicBezTo>
                <a:cubicBezTo>
                  <a:pt x="6124277" y="2492872"/>
                  <a:pt x="6126757" y="2490391"/>
                  <a:pt x="6131719" y="2485430"/>
                </a:cubicBezTo>
                <a:lnTo>
                  <a:pt x="6139160" y="2485430"/>
                </a:lnTo>
                <a:cubicBezTo>
                  <a:pt x="6144121" y="2480470"/>
                  <a:pt x="6147842" y="2479229"/>
                  <a:pt x="6150322" y="2481710"/>
                </a:cubicBezTo>
                <a:cubicBezTo>
                  <a:pt x="6152802" y="2484190"/>
                  <a:pt x="6156523" y="2484190"/>
                  <a:pt x="6161484" y="2481710"/>
                </a:cubicBezTo>
                <a:cubicBezTo>
                  <a:pt x="6166445" y="2479229"/>
                  <a:pt x="6168926" y="2475508"/>
                  <a:pt x="6168926" y="2470547"/>
                </a:cubicBezTo>
                <a:cubicBezTo>
                  <a:pt x="6168926" y="2470547"/>
                  <a:pt x="6170166" y="2469307"/>
                  <a:pt x="6172646" y="2466827"/>
                </a:cubicBezTo>
                <a:cubicBezTo>
                  <a:pt x="6175126" y="2464346"/>
                  <a:pt x="6178847" y="2463106"/>
                  <a:pt x="6183808" y="2463106"/>
                </a:cubicBezTo>
                <a:cubicBezTo>
                  <a:pt x="6188770" y="2463106"/>
                  <a:pt x="6192490" y="2463106"/>
                  <a:pt x="6194970" y="2463106"/>
                </a:cubicBezTo>
                <a:cubicBezTo>
                  <a:pt x="6197451" y="2463106"/>
                  <a:pt x="6198691" y="2460625"/>
                  <a:pt x="6198691" y="2455665"/>
                </a:cubicBezTo>
                <a:cubicBezTo>
                  <a:pt x="6198691" y="2455665"/>
                  <a:pt x="6202412" y="2454425"/>
                  <a:pt x="6209853" y="2451944"/>
                </a:cubicBezTo>
                <a:cubicBezTo>
                  <a:pt x="6217295" y="2449463"/>
                  <a:pt x="6221015" y="2448223"/>
                  <a:pt x="6221015" y="2448223"/>
                </a:cubicBezTo>
                <a:cubicBezTo>
                  <a:pt x="6221015" y="2443263"/>
                  <a:pt x="6221015" y="2440782"/>
                  <a:pt x="6221015" y="2440782"/>
                </a:cubicBezTo>
                <a:cubicBezTo>
                  <a:pt x="6221015" y="2440782"/>
                  <a:pt x="6223495" y="2440782"/>
                  <a:pt x="6228457" y="2440782"/>
                </a:cubicBezTo>
                <a:cubicBezTo>
                  <a:pt x="6228457" y="2430860"/>
                  <a:pt x="6240860" y="2425899"/>
                  <a:pt x="6265664" y="2425899"/>
                </a:cubicBezTo>
                <a:cubicBezTo>
                  <a:pt x="6265664" y="2425899"/>
                  <a:pt x="6268144" y="2423418"/>
                  <a:pt x="6273105" y="2418458"/>
                </a:cubicBezTo>
                <a:lnTo>
                  <a:pt x="6287988" y="2411016"/>
                </a:lnTo>
                <a:lnTo>
                  <a:pt x="6302871" y="2403575"/>
                </a:lnTo>
                <a:lnTo>
                  <a:pt x="6325195" y="2388692"/>
                </a:lnTo>
                <a:lnTo>
                  <a:pt x="6332636" y="2388692"/>
                </a:lnTo>
                <a:cubicBezTo>
                  <a:pt x="6332636" y="2383731"/>
                  <a:pt x="6332636" y="2381251"/>
                  <a:pt x="6332636" y="2381251"/>
                </a:cubicBezTo>
                <a:cubicBezTo>
                  <a:pt x="6337598" y="2381251"/>
                  <a:pt x="6341319" y="2380011"/>
                  <a:pt x="6343799" y="2377530"/>
                </a:cubicBezTo>
                <a:cubicBezTo>
                  <a:pt x="6346279" y="2375049"/>
                  <a:pt x="6347519" y="2371329"/>
                  <a:pt x="6347519" y="2366368"/>
                </a:cubicBezTo>
                <a:lnTo>
                  <a:pt x="6362402" y="2373809"/>
                </a:lnTo>
                <a:cubicBezTo>
                  <a:pt x="6357441" y="2378770"/>
                  <a:pt x="6357441" y="2381251"/>
                  <a:pt x="6362402" y="2381251"/>
                </a:cubicBezTo>
                <a:cubicBezTo>
                  <a:pt x="6367363" y="2381251"/>
                  <a:pt x="6369844" y="2381251"/>
                  <a:pt x="6369844" y="2381251"/>
                </a:cubicBezTo>
                <a:lnTo>
                  <a:pt x="6340078" y="2396133"/>
                </a:lnTo>
                <a:lnTo>
                  <a:pt x="6317754" y="2411016"/>
                </a:lnTo>
                <a:cubicBezTo>
                  <a:pt x="6312792" y="2420938"/>
                  <a:pt x="6300391" y="2425899"/>
                  <a:pt x="6280547" y="2425899"/>
                </a:cubicBezTo>
                <a:lnTo>
                  <a:pt x="6273105" y="2425899"/>
                </a:lnTo>
                <a:cubicBezTo>
                  <a:pt x="6273105" y="2430860"/>
                  <a:pt x="6273105" y="2435821"/>
                  <a:pt x="6273105" y="2440782"/>
                </a:cubicBezTo>
                <a:cubicBezTo>
                  <a:pt x="6278067" y="2455665"/>
                  <a:pt x="6268144" y="2460625"/>
                  <a:pt x="6243340" y="2455665"/>
                </a:cubicBezTo>
                <a:cubicBezTo>
                  <a:pt x="6238378" y="2450704"/>
                  <a:pt x="6233418" y="2450704"/>
                  <a:pt x="6228457" y="2455665"/>
                </a:cubicBezTo>
                <a:lnTo>
                  <a:pt x="6221015" y="2463106"/>
                </a:lnTo>
                <a:lnTo>
                  <a:pt x="6176367" y="2492872"/>
                </a:lnTo>
                <a:cubicBezTo>
                  <a:pt x="6176367" y="2492872"/>
                  <a:pt x="6176367" y="2494112"/>
                  <a:pt x="6176367" y="2496592"/>
                </a:cubicBezTo>
                <a:cubicBezTo>
                  <a:pt x="6176367" y="2499073"/>
                  <a:pt x="6173887" y="2500313"/>
                  <a:pt x="6168926" y="2500313"/>
                </a:cubicBezTo>
                <a:cubicBezTo>
                  <a:pt x="6168926" y="2495352"/>
                  <a:pt x="6167685" y="2494112"/>
                  <a:pt x="6165205" y="2496592"/>
                </a:cubicBezTo>
                <a:cubicBezTo>
                  <a:pt x="6162725" y="2499073"/>
                  <a:pt x="6159004" y="2500313"/>
                  <a:pt x="6154043" y="2500313"/>
                </a:cubicBezTo>
                <a:lnTo>
                  <a:pt x="6146601" y="2507755"/>
                </a:lnTo>
                <a:cubicBezTo>
                  <a:pt x="6141640" y="2512715"/>
                  <a:pt x="6137919" y="2515196"/>
                  <a:pt x="6135439" y="2515196"/>
                </a:cubicBezTo>
                <a:cubicBezTo>
                  <a:pt x="6132959" y="2515196"/>
                  <a:pt x="6129238" y="2516436"/>
                  <a:pt x="6124277" y="2518917"/>
                </a:cubicBezTo>
                <a:cubicBezTo>
                  <a:pt x="6119316" y="2521397"/>
                  <a:pt x="6116836" y="2522637"/>
                  <a:pt x="6116836" y="2522637"/>
                </a:cubicBezTo>
                <a:cubicBezTo>
                  <a:pt x="6106914" y="2517677"/>
                  <a:pt x="6101953" y="2520157"/>
                  <a:pt x="6101953" y="2530079"/>
                </a:cubicBezTo>
                <a:cubicBezTo>
                  <a:pt x="6106914" y="2535039"/>
                  <a:pt x="6106914" y="2538760"/>
                  <a:pt x="6101953" y="2541241"/>
                </a:cubicBezTo>
                <a:cubicBezTo>
                  <a:pt x="6096992" y="2543721"/>
                  <a:pt x="6094511" y="2544962"/>
                  <a:pt x="6094511" y="2544962"/>
                </a:cubicBezTo>
                <a:lnTo>
                  <a:pt x="6087070" y="2544962"/>
                </a:lnTo>
                <a:cubicBezTo>
                  <a:pt x="6082109" y="2540001"/>
                  <a:pt x="6075908" y="2538760"/>
                  <a:pt x="6068467" y="2541241"/>
                </a:cubicBezTo>
                <a:cubicBezTo>
                  <a:pt x="6061025" y="2543721"/>
                  <a:pt x="6059785" y="2544962"/>
                  <a:pt x="6064746" y="2544962"/>
                </a:cubicBezTo>
                <a:lnTo>
                  <a:pt x="6057304" y="2552403"/>
                </a:lnTo>
                <a:cubicBezTo>
                  <a:pt x="6052343" y="2547442"/>
                  <a:pt x="6039942" y="2552403"/>
                  <a:pt x="6020097" y="2567286"/>
                </a:cubicBezTo>
                <a:cubicBezTo>
                  <a:pt x="6008935" y="2578448"/>
                  <a:pt x="5999517" y="2586819"/>
                  <a:pt x="5991843" y="2592401"/>
                </a:cubicBezTo>
                <a:lnTo>
                  <a:pt x="5984751" y="2597051"/>
                </a:lnTo>
                <a:lnTo>
                  <a:pt x="5997773" y="2597051"/>
                </a:lnTo>
                <a:lnTo>
                  <a:pt x="5997773" y="2589610"/>
                </a:lnTo>
                <a:lnTo>
                  <a:pt x="6020097" y="2589610"/>
                </a:lnTo>
                <a:cubicBezTo>
                  <a:pt x="6020097" y="2594571"/>
                  <a:pt x="6015136" y="2597051"/>
                  <a:pt x="6005215" y="2597051"/>
                </a:cubicBezTo>
                <a:lnTo>
                  <a:pt x="5997773" y="2604493"/>
                </a:lnTo>
                <a:cubicBezTo>
                  <a:pt x="5997773" y="2604493"/>
                  <a:pt x="5999013" y="2604493"/>
                  <a:pt x="6001494" y="2604493"/>
                </a:cubicBezTo>
                <a:lnTo>
                  <a:pt x="6012656" y="2604493"/>
                </a:lnTo>
                <a:lnTo>
                  <a:pt x="5982890" y="2619376"/>
                </a:lnTo>
                <a:cubicBezTo>
                  <a:pt x="5977929" y="2614415"/>
                  <a:pt x="5975449" y="2616895"/>
                  <a:pt x="5975449" y="2626817"/>
                </a:cubicBezTo>
                <a:lnTo>
                  <a:pt x="5960566" y="2634258"/>
                </a:lnTo>
                <a:cubicBezTo>
                  <a:pt x="5960566" y="2634258"/>
                  <a:pt x="5958086" y="2635498"/>
                  <a:pt x="5953125" y="2637979"/>
                </a:cubicBezTo>
                <a:cubicBezTo>
                  <a:pt x="5948163" y="2640460"/>
                  <a:pt x="5944443" y="2641700"/>
                  <a:pt x="5941963" y="2641700"/>
                </a:cubicBezTo>
                <a:cubicBezTo>
                  <a:pt x="5939483" y="2641700"/>
                  <a:pt x="5938242" y="2642940"/>
                  <a:pt x="5938242" y="2645421"/>
                </a:cubicBezTo>
                <a:cubicBezTo>
                  <a:pt x="5938242" y="2647901"/>
                  <a:pt x="5935762" y="2649141"/>
                  <a:pt x="5930801" y="2649141"/>
                </a:cubicBezTo>
                <a:lnTo>
                  <a:pt x="5915918" y="2656583"/>
                </a:lnTo>
                <a:lnTo>
                  <a:pt x="5908476" y="2664024"/>
                </a:lnTo>
                <a:lnTo>
                  <a:pt x="5901035" y="2671465"/>
                </a:lnTo>
                <a:cubicBezTo>
                  <a:pt x="5896074" y="2676426"/>
                  <a:pt x="5888632" y="2681388"/>
                  <a:pt x="5878711" y="2686348"/>
                </a:cubicBezTo>
                <a:cubicBezTo>
                  <a:pt x="5858867" y="2691309"/>
                  <a:pt x="5845224" y="2696270"/>
                  <a:pt x="5837783" y="2701231"/>
                </a:cubicBezTo>
                <a:cubicBezTo>
                  <a:pt x="5830342" y="2706192"/>
                  <a:pt x="5826621" y="2708672"/>
                  <a:pt x="5826621" y="2708672"/>
                </a:cubicBezTo>
                <a:lnTo>
                  <a:pt x="5819179" y="2716114"/>
                </a:lnTo>
                <a:lnTo>
                  <a:pt x="5804297" y="2730997"/>
                </a:lnTo>
                <a:cubicBezTo>
                  <a:pt x="5804297" y="2730997"/>
                  <a:pt x="5805537" y="2730997"/>
                  <a:pt x="5808017" y="2730997"/>
                </a:cubicBezTo>
                <a:cubicBezTo>
                  <a:pt x="5810497" y="2730997"/>
                  <a:pt x="5814218" y="2730997"/>
                  <a:pt x="5819179" y="2730997"/>
                </a:cubicBezTo>
                <a:cubicBezTo>
                  <a:pt x="5819179" y="2726036"/>
                  <a:pt x="5819179" y="2723555"/>
                  <a:pt x="5819179" y="2723555"/>
                </a:cubicBezTo>
                <a:cubicBezTo>
                  <a:pt x="5829101" y="2723555"/>
                  <a:pt x="5834062" y="2721075"/>
                  <a:pt x="5834062" y="2716114"/>
                </a:cubicBezTo>
                <a:cubicBezTo>
                  <a:pt x="5834062" y="2711153"/>
                  <a:pt x="5839024" y="2708672"/>
                  <a:pt x="5848945" y="2708672"/>
                </a:cubicBezTo>
                <a:lnTo>
                  <a:pt x="5886152" y="2686348"/>
                </a:lnTo>
                <a:cubicBezTo>
                  <a:pt x="5891113" y="2681388"/>
                  <a:pt x="5894834" y="2678907"/>
                  <a:pt x="5897314" y="2678907"/>
                </a:cubicBezTo>
                <a:cubicBezTo>
                  <a:pt x="5899794" y="2678907"/>
                  <a:pt x="5908476" y="2676426"/>
                  <a:pt x="5923359" y="2671465"/>
                </a:cubicBezTo>
                <a:cubicBezTo>
                  <a:pt x="5928320" y="2666505"/>
                  <a:pt x="5933281" y="2664024"/>
                  <a:pt x="5938242" y="2664024"/>
                </a:cubicBezTo>
                <a:cubicBezTo>
                  <a:pt x="5943203" y="2664024"/>
                  <a:pt x="5943203" y="2668985"/>
                  <a:pt x="5938242" y="2678907"/>
                </a:cubicBezTo>
                <a:lnTo>
                  <a:pt x="5923359" y="2678907"/>
                </a:lnTo>
                <a:cubicBezTo>
                  <a:pt x="5923359" y="2683868"/>
                  <a:pt x="5922119" y="2685108"/>
                  <a:pt x="5919638" y="2682628"/>
                </a:cubicBezTo>
                <a:cubicBezTo>
                  <a:pt x="5917158" y="2680147"/>
                  <a:pt x="5913438" y="2681388"/>
                  <a:pt x="5908476" y="2686348"/>
                </a:cubicBezTo>
                <a:cubicBezTo>
                  <a:pt x="5903515" y="2691309"/>
                  <a:pt x="5901035" y="2693790"/>
                  <a:pt x="5901035" y="2693790"/>
                </a:cubicBezTo>
                <a:cubicBezTo>
                  <a:pt x="5896074" y="2693790"/>
                  <a:pt x="5893594" y="2693790"/>
                  <a:pt x="5893594" y="2693790"/>
                </a:cubicBezTo>
                <a:lnTo>
                  <a:pt x="5886152" y="2701231"/>
                </a:lnTo>
                <a:cubicBezTo>
                  <a:pt x="5881191" y="2701231"/>
                  <a:pt x="5877470" y="2703712"/>
                  <a:pt x="5874990" y="2708672"/>
                </a:cubicBezTo>
                <a:cubicBezTo>
                  <a:pt x="5872510" y="2713633"/>
                  <a:pt x="5871269" y="2716114"/>
                  <a:pt x="5871269" y="2716114"/>
                </a:cubicBezTo>
                <a:lnTo>
                  <a:pt x="5856386" y="2723555"/>
                </a:lnTo>
                <a:cubicBezTo>
                  <a:pt x="5836542" y="2728516"/>
                  <a:pt x="5831582" y="2733477"/>
                  <a:pt x="5841504" y="2738438"/>
                </a:cubicBezTo>
                <a:lnTo>
                  <a:pt x="5871269" y="2723555"/>
                </a:lnTo>
                <a:cubicBezTo>
                  <a:pt x="5871269" y="2718595"/>
                  <a:pt x="5876231" y="2716114"/>
                  <a:pt x="5886152" y="2716114"/>
                </a:cubicBezTo>
                <a:lnTo>
                  <a:pt x="5893594" y="2708672"/>
                </a:lnTo>
                <a:cubicBezTo>
                  <a:pt x="5898555" y="2708672"/>
                  <a:pt x="5901035" y="2708672"/>
                  <a:pt x="5901035" y="2708672"/>
                </a:cubicBezTo>
                <a:cubicBezTo>
                  <a:pt x="5905996" y="2708672"/>
                  <a:pt x="5913438" y="2706192"/>
                  <a:pt x="5923359" y="2701231"/>
                </a:cubicBezTo>
                <a:cubicBezTo>
                  <a:pt x="5928320" y="2696270"/>
                  <a:pt x="5930801" y="2693790"/>
                  <a:pt x="5930801" y="2693790"/>
                </a:cubicBezTo>
                <a:cubicBezTo>
                  <a:pt x="5935762" y="2693790"/>
                  <a:pt x="5938242" y="2693790"/>
                  <a:pt x="5938242" y="2693790"/>
                </a:cubicBezTo>
                <a:cubicBezTo>
                  <a:pt x="5938242" y="2693790"/>
                  <a:pt x="5938242" y="2691309"/>
                  <a:pt x="5938242" y="2686348"/>
                </a:cubicBezTo>
                <a:lnTo>
                  <a:pt x="5953125" y="2678907"/>
                </a:lnTo>
                <a:lnTo>
                  <a:pt x="5960566" y="2678907"/>
                </a:lnTo>
                <a:lnTo>
                  <a:pt x="5968008" y="2671465"/>
                </a:lnTo>
                <a:cubicBezTo>
                  <a:pt x="5968008" y="2666505"/>
                  <a:pt x="5970488" y="2665264"/>
                  <a:pt x="5975449" y="2667745"/>
                </a:cubicBezTo>
                <a:cubicBezTo>
                  <a:pt x="5980410" y="2670225"/>
                  <a:pt x="5985370" y="2668985"/>
                  <a:pt x="5990332" y="2664024"/>
                </a:cubicBezTo>
                <a:cubicBezTo>
                  <a:pt x="5995293" y="2659063"/>
                  <a:pt x="6000253" y="2656583"/>
                  <a:pt x="6005215" y="2656583"/>
                </a:cubicBezTo>
                <a:cubicBezTo>
                  <a:pt x="6010176" y="2656583"/>
                  <a:pt x="6015136" y="2654102"/>
                  <a:pt x="6020097" y="2649141"/>
                </a:cubicBezTo>
                <a:cubicBezTo>
                  <a:pt x="6025059" y="2644180"/>
                  <a:pt x="6028779" y="2642940"/>
                  <a:pt x="6031260" y="2645421"/>
                </a:cubicBezTo>
                <a:cubicBezTo>
                  <a:pt x="6033740" y="2647901"/>
                  <a:pt x="6037460" y="2647901"/>
                  <a:pt x="6042422" y="2645421"/>
                </a:cubicBezTo>
                <a:cubicBezTo>
                  <a:pt x="6047383" y="2642940"/>
                  <a:pt x="6049863" y="2640460"/>
                  <a:pt x="6049863" y="2637979"/>
                </a:cubicBezTo>
                <a:cubicBezTo>
                  <a:pt x="6049863" y="2635498"/>
                  <a:pt x="6052343" y="2634258"/>
                  <a:pt x="6057304" y="2634258"/>
                </a:cubicBezTo>
                <a:cubicBezTo>
                  <a:pt x="6062266" y="2634258"/>
                  <a:pt x="6065986" y="2633018"/>
                  <a:pt x="6068467" y="2630538"/>
                </a:cubicBezTo>
                <a:cubicBezTo>
                  <a:pt x="6070947" y="2628057"/>
                  <a:pt x="6072187" y="2629298"/>
                  <a:pt x="6072187" y="2634258"/>
                </a:cubicBezTo>
                <a:lnTo>
                  <a:pt x="6087070" y="2634258"/>
                </a:lnTo>
                <a:lnTo>
                  <a:pt x="6079629" y="2619376"/>
                </a:lnTo>
                <a:cubicBezTo>
                  <a:pt x="6079629" y="2614415"/>
                  <a:pt x="6080869" y="2610694"/>
                  <a:pt x="6083349" y="2608213"/>
                </a:cubicBezTo>
                <a:cubicBezTo>
                  <a:pt x="6085829" y="2605733"/>
                  <a:pt x="6088311" y="2603253"/>
                  <a:pt x="6090791" y="2600772"/>
                </a:cubicBezTo>
                <a:cubicBezTo>
                  <a:pt x="6093271" y="2598291"/>
                  <a:pt x="6092031" y="2594571"/>
                  <a:pt x="6087070" y="2589610"/>
                </a:cubicBezTo>
                <a:cubicBezTo>
                  <a:pt x="6087070" y="2589610"/>
                  <a:pt x="6088311" y="2589610"/>
                  <a:pt x="6090791" y="2589610"/>
                </a:cubicBezTo>
                <a:cubicBezTo>
                  <a:pt x="6093271" y="2589610"/>
                  <a:pt x="6094511" y="2587129"/>
                  <a:pt x="6094511" y="2582169"/>
                </a:cubicBezTo>
                <a:lnTo>
                  <a:pt x="6109394" y="2582169"/>
                </a:lnTo>
                <a:lnTo>
                  <a:pt x="6131719" y="2582169"/>
                </a:lnTo>
                <a:cubicBezTo>
                  <a:pt x="6131719" y="2582169"/>
                  <a:pt x="6134199" y="2582169"/>
                  <a:pt x="6139160" y="2582169"/>
                </a:cubicBezTo>
                <a:lnTo>
                  <a:pt x="6131719" y="2589610"/>
                </a:lnTo>
                <a:lnTo>
                  <a:pt x="6116836" y="2597051"/>
                </a:lnTo>
                <a:cubicBezTo>
                  <a:pt x="6111874" y="2602012"/>
                  <a:pt x="6109394" y="2604493"/>
                  <a:pt x="6109394" y="2604493"/>
                </a:cubicBezTo>
                <a:cubicBezTo>
                  <a:pt x="6099473" y="2609454"/>
                  <a:pt x="6096992" y="2616895"/>
                  <a:pt x="6101953" y="2626817"/>
                </a:cubicBezTo>
                <a:cubicBezTo>
                  <a:pt x="6106914" y="2626817"/>
                  <a:pt x="6109394" y="2626817"/>
                  <a:pt x="6109394" y="2626817"/>
                </a:cubicBezTo>
                <a:cubicBezTo>
                  <a:pt x="6109394" y="2626817"/>
                  <a:pt x="6110635" y="2625577"/>
                  <a:pt x="6113115" y="2623096"/>
                </a:cubicBezTo>
                <a:cubicBezTo>
                  <a:pt x="6115595" y="2620616"/>
                  <a:pt x="6119316" y="2618136"/>
                  <a:pt x="6124277" y="2615655"/>
                </a:cubicBezTo>
                <a:cubicBezTo>
                  <a:pt x="6129238" y="2613174"/>
                  <a:pt x="6134199" y="2610694"/>
                  <a:pt x="6139160" y="2608213"/>
                </a:cubicBezTo>
                <a:cubicBezTo>
                  <a:pt x="6144121" y="2605733"/>
                  <a:pt x="6146601" y="2604493"/>
                  <a:pt x="6146601" y="2604493"/>
                </a:cubicBezTo>
                <a:cubicBezTo>
                  <a:pt x="6146601" y="2604493"/>
                  <a:pt x="6147842" y="2604493"/>
                  <a:pt x="6150322" y="2604493"/>
                </a:cubicBezTo>
                <a:cubicBezTo>
                  <a:pt x="6152802" y="2604493"/>
                  <a:pt x="6154043" y="2602012"/>
                  <a:pt x="6154043" y="2597051"/>
                </a:cubicBezTo>
                <a:cubicBezTo>
                  <a:pt x="6154043" y="2597051"/>
                  <a:pt x="6156523" y="2597051"/>
                  <a:pt x="6161484" y="2597051"/>
                </a:cubicBezTo>
                <a:cubicBezTo>
                  <a:pt x="6166445" y="2606973"/>
                  <a:pt x="6163964" y="2611934"/>
                  <a:pt x="6154043" y="2611934"/>
                </a:cubicBezTo>
                <a:cubicBezTo>
                  <a:pt x="6149081" y="2611934"/>
                  <a:pt x="6145361" y="2613174"/>
                  <a:pt x="6142881" y="2615655"/>
                </a:cubicBezTo>
                <a:cubicBezTo>
                  <a:pt x="6140401" y="2618136"/>
                  <a:pt x="6139160" y="2620616"/>
                  <a:pt x="6139160" y="2623096"/>
                </a:cubicBezTo>
                <a:cubicBezTo>
                  <a:pt x="6139160" y="2625577"/>
                  <a:pt x="6136680" y="2628057"/>
                  <a:pt x="6131719" y="2630538"/>
                </a:cubicBezTo>
                <a:cubicBezTo>
                  <a:pt x="6126757" y="2633018"/>
                  <a:pt x="6121797" y="2634258"/>
                  <a:pt x="6116836" y="2634258"/>
                </a:cubicBezTo>
                <a:lnTo>
                  <a:pt x="6079629" y="2649141"/>
                </a:lnTo>
                <a:lnTo>
                  <a:pt x="6049863" y="2664024"/>
                </a:lnTo>
                <a:lnTo>
                  <a:pt x="6034980" y="2664024"/>
                </a:lnTo>
                <a:lnTo>
                  <a:pt x="6020097" y="2664024"/>
                </a:lnTo>
                <a:cubicBezTo>
                  <a:pt x="6015136" y="2668985"/>
                  <a:pt x="6010176" y="2671465"/>
                  <a:pt x="6005215" y="2671465"/>
                </a:cubicBezTo>
                <a:lnTo>
                  <a:pt x="5975449" y="2686348"/>
                </a:lnTo>
                <a:cubicBezTo>
                  <a:pt x="5960566" y="2691309"/>
                  <a:pt x="5948163" y="2696270"/>
                  <a:pt x="5938242" y="2701231"/>
                </a:cubicBezTo>
                <a:cubicBezTo>
                  <a:pt x="5928320" y="2706192"/>
                  <a:pt x="5920879" y="2711153"/>
                  <a:pt x="5915918" y="2716114"/>
                </a:cubicBezTo>
                <a:cubicBezTo>
                  <a:pt x="5910956" y="2721075"/>
                  <a:pt x="5903515" y="2726036"/>
                  <a:pt x="5893594" y="2730997"/>
                </a:cubicBezTo>
                <a:cubicBezTo>
                  <a:pt x="5888632" y="2730997"/>
                  <a:pt x="5884911" y="2732237"/>
                  <a:pt x="5882431" y="2734717"/>
                </a:cubicBezTo>
                <a:cubicBezTo>
                  <a:pt x="5879951" y="2737198"/>
                  <a:pt x="5878711" y="2738438"/>
                  <a:pt x="5878711" y="2738438"/>
                </a:cubicBezTo>
                <a:cubicBezTo>
                  <a:pt x="5878711" y="2738438"/>
                  <a:pt x="5881191" y="2738438"/>
                  <a:pt x="5886152" y="2738438"/>
                </a:cubicBezTo>
                <a:cubicBezTo>
                  <a:pt x="5881191" y="2743399"/>
                  <a:pt x="5876231" y="2745880"/>
                  <a:pt x="5871269" y="2745880"/>
                </a:cubicBezTo>
                <a:cubicBezTo>
                  <a:pt x="5866308" y="2745880"/>
                  <a:pt x="5858867" y="2745880"/>
                  <a:pt x="5848945" y="2745880"/>
                </a:cubicBezTo>
                <a:lnTo>
                  <a:pt x="5834062" y="2745880"/>
                </a:lnTo>
                <a:cubicBezTo>
                  <a:pt x="5834062" y="2745880"/>
                  <a:pt x="5831582" y="2745880"/>
                  <a:pt x="5826621" y="2745880"/>
                </a:cubicBezTo>
                <a:cubicBezTo>
                  <a:pt x="5821660" y="2745880"/>
                  <a:pt x="5819179" y="2745880"/>
                  <a:pt x="5819179" y="2745880"/>
                </a:cubicBezTo>
                <a:cubicBezTo>
                  <a:pt x="5809258" y="2750840"/>
                  <a:pt x="5801817" y="2753321"/>
                  <a:pt x="5796855" y="2753321"/>
                </a:cubicBezTo>
                <a:lnTo>
                  <a:pt x="5789414" y="2760762"/>
                </a:lnTo>
                <a:cubicBezTo>
                  <a:pt x="5784453" y="2765723"/>
                  <a:pt x="5780732" y="2766964"/>
                  <a:pt x="5778252" y="2764483"/>
                </a:cubicBezTo>
                <a:cubicBezTo>
                  <a:pt x="5775772" y="2762002"/>
                  <a:pt x="5774531" y="2763243"/>
                  <a:pt x="5774531" y="2768204"/>
                </a:cubicBezTo>
                <a:cubicBezTo>
                  <a:pt x="5774531" y="2768204"/>
                  <a:pt x="5773290" y="2769444"/>
                  <a:pt x="5770810" y="2771924"/>
                </a:cubicBezTo>
                <a:cubicBezTo>
                  <a:pt x="5768330" y="2774405"/>
                  <a:pt x="5764610" y="2775645"/>
                  <a:pt x="5759648" y="2775645"/>
                </a:cubicBezTo>
                <a:lnTo>
                  <a:pt x="5759648" y="2783087"/>
                </a:lnTo>
                <a:cubicBezTo>
                  <a:pt x="5764610" y="2783087"/>
                  <a:pt x="5767090" y="2783087"/>
                  <a:pt x="5767090" y="2783087"/>
                </a:cubicBezTo>
                <a:cubicBezTo>
                  <a:pt x="5767090" y="2783087"/>
                  <a:pt x="5769570" y="2783087"/>
                  <a:pt x="5774531" y="2783087"/>
                </a:cubicBezTo>
                <a:cubicBezTo>
                  <a:pt x="5774531" y="2788047"/>
                  <a:pt x="5774531" y="2790528"/>
                  <a:pt x="5774531" y="2790528"/>
                </a:cubicBezTo>
                <a:lnTo>
                  <a:pt x="5759648" y="2805411"/>
                </a:lnTo>
                <a:cubicBezTo>
                  <a:pt x="5754687" y="2805411"/>
                  <a:pt x="5749727" y="2806651"/>
                  <a:pt x="5744765" y="2809131"/>
                </a:cubicBezTo>
                <a:cubicBezTo>
                  <a:pt x="5739804" y="2811612"/>
                  <a:pt x="5737324" y="2815333"/>
                  <a:pt x="5737324" y="2820294"/>
                </a:cubicBezTo>
                <a:cubicBezTo>
                  <a:pt x="5727402" y="2820294"/>
                  <a:pt x="5722441" y="2825254"/>
                  <a:pt x="5722441" y="2835176"/>
                </a:cubicBezTo>
                <a:lnTo>
                  <a:pt x="5715000" y="2850059"/>
                </a:lnTo>
                <a:lnTo>
                  <a:pt x="5707558" y="2842618"/>
                </a:lnTo>
                <a:cubicBezTo>
                  <a:pt x="5702597" y="2837657"/>
                  <a:pt x="5697637" y="2837657"/>
                  <a:pt x="5692676" y="2842618"/>
                </a:cubicBezTo>
                <a:lnTo>
                  <a:pt x="5670351" y="2842618"/>
                </a:lnTo>
                <a:lnTo>
                  <a:pt x="5662910" y="2842618"/>
                </a:lnTo>
                <a:cubicBezTo>
                  <a:pt x="5657949" y="2847579"/>
                  <a:pt x="5654228" y="2848819"/>
                  <a:pt x="5651748" y="2846338"/>
                </a:cubicBezTo>
                <a:cubicBezTo>
                  <a:pt x="5649268" y="2843858"/>
                  <a:pt x="5648027" y="2840137"/>
                  <a:pt x="5648027" y="2835176"/>
                </a:cubicBezTo>
                <a:lnTo>
                  <a:pt x="5640586" y="2835176"/>
                </a:lnTo>
                <a:cubicBezTo>
                  <a:pt x="5640586" y="2840137"/>
                  <a:pt x="5640586" y="2842618"/>
                  <a:pt x="5640586" y="2842618"/>
                </a:cubicBezTo>
                <a:lnTo>
                  <a:pt x="5603379" y="2864942"/>
                </a:lnTo>
                <a:cubicBezTo>
                  <a:pt x="5598417" y="2869903"/>
                  <a:pt x="5593457" y="2874864"/>
                  <a:pt x="5588496" y="2879825"/>
                </a:cubicBezTo>
                <a:cubicBezTo>
                  <a:pt x="5588496" y="2879825"/>
                  <a:pt x="5588496" y="2882305"/>
                  <a:pt x="5588496" y="2887266"/>
                </a:cubicBezTo>
                <a:lnTo>
                  <a:pt x="5595937" y="2887266"/>
                </a:lnTo>
                <a:lnTo>
                  <a:pt x="5595937" y="2894708"/>
                </a:lnTo>
                <a:lnTo>
                  <a:pt x="5588496" y="2894708"/>
                </a:lnTo>
                <a:lnTo>
                  <a:pt x="5573613" y="2887266"/>
                </a:lnTo>
                <a:lnTo>
                  <a:pt x="5558730" y="2887266"/>
                </a:lnTo>
                <a:lnTo>
                  <a:pt x="5551289" y="2902149"/>
                </a:lnTo>
                <a:lnTo>
                  <a:pt x="5558730" y="2909590"/>
                </a:lnTo>
                <a:lnTo>
                  <a:pt x="5573613" y="2917032"/>
                </a:lnTo>
                <a:cubicBezTo>
                  <a:pt x="5578574" y="2917032"/>
                  <a:pt x="5578574" y="2914551"/>
                  <a:pt x="5573613" y="2909590"/>
                </a:cubicBezTo>
                <a:lnTo>
                  <a:pt x="5581054" y="2909590"/>
                </a:lnTo>
                <a:lnTo>
                  <a:pt x="5595937" y="2909590"/>
                </a:lnTo>
                <a:cubicBezTo>
                  <a:pt x="5595937" y="2904630"/>
                  <a:pt x="5598417" y="2902149"/>
                  <a:pt x="5603379" y="2902149"/>
                </a:cubicBezTo>
                <a:lnTo>
                  <a:pt x="5603379" y="2909590"/>
                </a:lnTo>
                <a:cubicBezTo>
                  <a:pt x="5603379" y="2914551"/>
                  <a:pt x="5603379" y="2917032"/>
                  <a:pt x="5603379" y="2917032"/>
                </a:cubicBezTo>
                <a:lnTo>
                  <a:pt x="5595937" y="2924473"/>
                </a:lnTo>
                <a:lnTo>
                  <a:pt x="5588496" y="2924473"/>
                </a:lnTo>
                <a:cubicBezTo>
                  <a:pt x="5583535" y="2929434"/>
                  <a:pt x="5583535" y="2931915"/>
                  <a:pt x="5588496" y="2931915"/>
                </a:cubicBezTo>
                <a:cubicBezTo>
                  <a:pt x="5593457" y="2931915"/>
                  <a:pt x="5597178" y="2930675"/>
                  <a:pt x="5599658" y="2928194"/>
                </a:cubicBezTo>
                <a:cubicBezTo>
                  <a:pt x="5602138" y="2925713"/>
                  <a:pt x="5605859" y="2925713"/>
                  <a:pt x="5610820" y="2928194"/>
                </a:cubicBezTo>
                <a:cubicBezTo>
                  <a:pt x="5615781" y="2930675"/>
                  <a:pt x="5620742" y="2929434"/>
                  <a:pt x="5625703" y="2924473"/>
                </a:cubicBezTo>
                <a:lnTo>
                  <a:pt x="5633144" y="2924473"/>
                </a:lnTo>
                <a:cubicBezTo>
                  <a:pt x="5633144" y="2929434"/>
                  <a:pt x="5630664" y="2934395"/>
                  <a:pt x="5625703" y="2939356"/>
                </a:cubicBezTo>
                <a:lnTo>
                  <a:pt x="5625703" y="2946797"/>
                </a:lnTo>
                <a:cubicBezTo>
                  <a:pt x="5615781" y="2951758"/>
                  <a:pt x="5610820" y="2951758"/>
                  <a:pt x="5610820" y="2946797"/>
                </a:cubicBezTo>
                <a:lnTo>
                  <a:pt x="5603379" y="2954239"/>
                </a:lnTo>
                <a:cubicBezTo>
                  <a:pt x="5603379" y="2964161"/>
                  <a:pt x="5610820" y="2964161"/>
                  <a:pt x="5625703" y="2954239"/>
                </a:cubicBezTo>
                <a:cubicBezTo>
                  <a:pt x="5630664" y="2949278"/>
                  <a:pt x="5633144" y="2949278"/>
                  <a:pt x="5633144" y="2954239"/>
                </a:cubicBezTo>
                <a:lnTo>
                  <a:pt x="5655469" y="2939356"/>
                </a:lnTo>
                <a:cubicBezTo>
                  <a:pt x="5655469" y="2939356"/>
                  <a:pt x="5656709" y="2938116"/>
                  <a:pt x="5659189" y="2935635"/>
                </a:cubicBezTo>
                <a:cubicBezTo>
                  <a:pt x="5661669" y="2933155"/>
                  <a:pt x="5662910" y="2931915"/>
                  <a:pt x="5662910" y="2931915"/>
                </a:cubicBezTo>
                <a:lnTo>
                  <a:pt x="5670351" y="2939356"/>
                </a:lnTo>
                <a:cubicBezTo>
                  <a:pt x="5675313" y="2939356"/>
                  <a:pt x="5679033" y="2940596"/>
                  <a:pt x="5681513" y="2943077"/>
                </a:cubicBezTo>
                <a:cubicBezTo>
                  <a:pt x="5683994" y="2945557"/>
                  <a:pt x="5685234" y="2944317"/>
                  <a:pt x="5685234" y="2939356"/>
                </a:cubicBezTo>
                <a:cubicBezTo>
                  <a:pt x="5685234" y="2934395"/>
                  <a:pt x="5690195" y="2929434"/>
                  <a:pt x="5700117" y="2924473"/>
                </a:cubicBezTo>
                <a:cubicBezTo>
                  <a:pt x="5710038" y="2919513"/>
                  <a:pt x="5717480" y="2914551"/>
                  <a:pt x="5722441" y="2909590"/>
                </a:cubicBezTo>
                <a:cubicBezTo>
                  <a:pt x="5727402" y="2909590"/>
                  <a:pt x="5732363" y="2908350"/>
                  <a:pt x="5737324" y="2905870"/>
                </a:cubicBezTo>
                <a:cubicBezTo>
                  <a:pt x="5742285" y="2903389"/>
                  <a:pt x="5744765" y="2899668"/>
                  <a:pt x="5744765" y="2894708"/>
                </a:cubicBezTo>
                <a:cubicBezTo>
                  <a:pt x="5754687" y="2894708"/>
                  <a:pt x="5762128" y="2892227"/>
                  <a:pt x="5767090" y="2887266"/>
                </a:cubicBezTo>
                <a:cubicBezTo>
                  <a:pt x="5772051" y="2887266"/>
                  <a:pt x="5775772" y="2886026"/>
                  <a:pt x="5778252" y="2883546"/>
                </a:cubicBezTo>
                <a:cubicBezTo>
                  <a:pt x="5780732" y="2881065"/>
                  <a:pt x="5784453" y="2879825"/>
                  <a:pt x="5789414" y="2879825"/>
                </a:cubicBezTo>
                <a:cubicBezTo>
                  <a:pt x="5789414" y="2874864"/>
                  <a:pt x="5790654" y="2873623"/>
                  <a:pt x="5793135" y="2876104"/>
                </a:cubicBezTo>
                <a:cubicBezTo>
                  <a:pt x="5795615" y="2878585"/>
                  <a:pt x="5794375" y="2882305"/>
                  <a:pt x="5789414" y="2887266"/>
                </a:cubicBezTo>
                <a:cubicBezTo>
                  <a:pt x="5789414" y="2887266"/>
                  <a:pt x="5789414" y="2889747"/>
                  <a:pt x="5789414" y="2894708"/>
                </a:cubicBezTo>
                <a:lnTo>
                  <a:pt x="5781972" y="2894708"/>
                </a:lnTo>
                <a:cubicBezTo>
                  <a:pt x="5781972" y="2894708"/>
                  <a:pt x="5779492" y="2895948"/>
                  <a:pt x="5774531" y="2898428"/>
                </a:cubicBezTo>
                <a:cubicBezTo>
                  <a:pt x="5769570" y="2900909"/>
                  <a:pt x="5769570" y="2902149"/>
                  <a:pt x="5774531" y="2902149"/>
                </a:cubicBezTo>
                <a:cubicBezTo>
                  <a:pt x="5774531" y="2907110"/>
                  <a:pt x="5774531" y="2909590"/>
                  <a:pt x="5774531" y="2909590"/>
                </a:cubicBezTo>
                <a:lnTo>
                  <a:pt x="5774531" y="2917032"/>
                </a:lnTo>
                <a:lnTo>
                  <a:pt x="5781972" y="2924473"/>
                </a:lnTo>
                <a:lnTo>
                  <a:pt x="5789414" y="2917032"/>
                </a:lnTo>
                <a:cubicBezTo>
                  <a:pt x="5784453" y="2912071"/>
                  <a:pt x="5784453" y="2908350"/>
                  <a:pt x="5789414" y="2905870"/>
                </a:cubicBezTo>
                <a:cubicBezTo>
                  <a:pt x="5794375" y="2903389"/>
                  <a:pt x="5796855" y="2899668"/>
                  <a:pt x="5796855" y="2894708"/>
                </a:cubicBezTo>
                <a:cubicBezTo>
                  <a:pt x="5796855" y="2889747"/>
                  <a:pt x="5799335" y="2887266"/>
                  <a:pt x="5804297" y="2887266"/>
                </a:cubicBezTo>
                <a:lnTo>
                  <a:pt x="5804297" y="2894708"/>
                </a:lnTo>
                <a:cubicBezTo>
                  <a:pt x="5804297" y="2899668"/>
                  <a:pt x="5804297" y="2903389"/>
                  <a:pt x="5804297" y="2905870"/>
                </a:cubicBezTo>
                <a:cubicBezTo>
                  <a:pt x="5804297" y="2908350"/>
                  <a:pt x="5806777" y="2907110"/>
                  <a:pt x="5811738" y="2902149"/>
                </a:cubicBezTo>
                <a:lnTo>
                  <a:pt x="5819179" y="2894708"/>
                </a:lnTo>
                <a:cubicBezTo>
                  <a:pt x="5819179" y="2894708"/>
                  <a:pt x="5821660" y="2894708"/>
                  <a:pt x="5826621" y="2894708"/>
                </a:cubicBezTo>
                <a:cubicBezTo>
                  <a:pt x="5826621" y="2894708"/>
                  <a:pt x="5832822" y="2892227"/>
                  <a:pt x="5845224" y="2887266"/>
                </a:cubicBezTo>
                <a:cubicBezTo>
                  <a:pt x="5857627" y="2882305"/>
                  <a:pt x="5865069" y="2878585"/>
                  <a:pt x="5867549" y="2876104"/>
                </a:cubicBezTo>
                <a:cubicBezTo>
                  <a:pt x="5870029" y="2873623"/>
                  <a:pt x="5871269" y="2869903"/>
                  <a:pt x="5871269" y="2864942"/>
                </a:cubicBezTo>
                <a:lnTo>
                  <a:pt x="5878711" y="2864942"/>
                </a:lnTo>
                <a:lnTo>
                  <a:pt x="5886152" y="2872383"/>
                </a:lnTo>
                <a:cubicBezTo>
                  <a:pt x="5886152" y="2867423"/>
                  <a:pt x="5887393" y="2866182"/>
                  <a:pt x="5889873" y="2868663"/>
                </a:cubicBezTo>
                <a:cubicBezTo>
                  <a:pt x="5892353" y="2871143"/>
                  <a:pt x="5893594" y="2872383"/>
                  <a:pt x="5893594" y="2872383"/>
                </a:cubicBezTo>
                <a:cubicBezTo>
                  <a:pt x="5898555" y="2872383"/>
                  <a:pt x="5902276" y="2872383"/>
                  <a:pt x="5904756" y="2872383"/>
                </a:cubicBezTo>
                <a:cubicBezTo>
                  <a:pt x="5907236" y="2872383"/>
                  <a:pt x="5908476" y="2874864"/>
                  <a:pt x="5908476" y="2879825"/>
                </a:cubicBezTo>
                <a:cubicBezTo>
                  <a:pt x="5908476" y="2884786"/>
                  <a:pt x="5913438" y="2883546"/>
                  <a:pt x="5923359" y="2876104"/>
                </a:cubicBezTo>
                <a:cubicBezTo>
                  <a:pt x="5933281" y="2868663"/>
                  <a:pt x="5940722" y="2864942"/>
                  <a:pt x="5945683" y="2864942"/>
                </a:cubicBezTo>
                <a:cubicBezTo>
                  <a:pt x="5970488" y="2855020"/>
                  <a:pt x="5985370" y="2847579"/>
                  <a:pt x="5990332" y="2842618"/>
                </a:cubicBezTo>
                <a:cubicBezTo>
                  <a:pt x="5990332" y="2842618"/>
                  <a:pt x="5989091" y="2842618"/>
                  <a:pt x="5986611" y="2842618"/>
                </a:cubicBezTo>
                <a:cubicBezTo>
                  <a:pt x="5984131" y="2842618"/>
                  <a:pt x="5980410" y="2842618"/>
                  <a:pt x="5975449" y="2842618"/>
                </a:cubicBezTo>
                <a:lnTo>
                  <a:pt x="5968008" y="2842618"/>
                </a:lnTo>
                <a:lnTo>
                  <a:pt x="5968008" y="2835176"/>
                </a:lnTo>
                <a:lnTo>
                  <a:pt x="5968008" y="2827735"/>
                </a:lnTo>
                <a:cubicBezTo>
                  <a:pt x="5977929" y="2837657"/>
                  <a:pt x="5982890" y="2837657"/>
                  <a:pt x="5982890" y="2827735"/>
                </a:cubicBezTo>
                <a:lnTo>
                  <a:pt x="5990332" y="2820294"/>
                </a:lnTo>
                <a:lnTo>
                  <a:pt x="5990332" y="2827735"/>
                </a:lnTo>
                <a:cubicBezTo>
                  <a:pt x="5990332" y="2837657"/>
                  <a:pt x="6002735" y="2837657"/>
                  <a:pt x="6027539" y="2827735"/>
                </a:cubicBezTo>
                <a:cubicBezTo>
                  <a:pt x="6032500" y="2822774"/>
                  <a:pt x="6038701" y="2817813"/>
                  <a:pt x="6046142" y="2812852"/>
                </a:cubicBezTo>
                <a:cubicBezTo>
                  <a:pt x="6053584" y="2807891"/>
                  <a:pt x="6059785" y="2805411"/>
                  <a:pt x="6064746" y="2805411"/>
                </a:cubicBezTo>
                <a:cubicBezTo>
                  <a:pt x="6069707" y="2800450"/>
                  <a:pt x="6069707" y="2797969"/>
                  <a:pt x="6064746" y="2797969"/>
                </a:cubicBezTo>
                <a:lnTo>
                  <a:pt x="6072187" y="2797969"/>
                </a:lnTo>
                <a:cubicBezTo>
                  <a:pt x="6077149" y="2797969"/>
                  <a:pt x="6084590" y="2795489"/>
                  <a:pt x="6094511" y="2790528"/>
                </a:cubicBezTo>
                <a:lnTo>
                  <a:pt x="6109394" y="2790528"/>
                </a:lnTo>
                <a:cubicBezTo>
                  <a:pt x="6109394" y="2795489"/>
                  <a:pt x="6106914" y="2797969"/>
                  <a:pt x="6101953" y="2797969"/>
                </a:cubicBezTo>
                <a:lnTo>
                  <a:pt x="6087070" y="2797969"/>
                </a:lnTo>
                <a:cubicBezTo>
                  <a:pt x="6087070" y="2802930"/>
                  <a:pt x="6084590" y="2805411"/>
                  <a:pt x="6079629" y="2805411"/>
                </a:cubicBezTo>
                <a:cubicBezTo>
                  <a:pt x="6074667" y="2805411"/>
                  <a:pt x="6072187" y="2806651"/>
                  <a:pt x="6072187" y="2809131"/>
                </a:cubicBezTo>
                <a:cubicBezTo>
                  <a:pt x="6072187" y="2811612"/>
                  <a:pt x="6068467" y="2814092"/>
                  <a:pt x="6061025" y="2816573"/>
                </a:cubicBezTo>
                <a:cubicBezTo>
                  <a:pt x="6053584" y="2819054"/>
                  <a:pt x="6037460" y="2827735"/>
                  <a:pt x="6012656" y="2842618"/>
                </a:cubicBezTo>
                <a:cubicBezTo>
                  <a:pt x="5997773" y="2852540"/>
                  <a:pt x="5989091" y="2858741"/>
                  <a:pt x="5986611" y="2861221"/>
                </a:cubicBezTo>
                <a:cubicBezTo>
                  <a:pt x="5984131" y="2863702"/>
                  <a:pt x="5972969" y="2868663"/>
                  <a:pt x="5953125" y="2876104"/>
                </a:cubicBezTo>
                <a:cubicBezTo>
                  <a:pt x="5933281" y="2883546"/>
                  <a:pt x="5920879" y="2887266"/>
                  <a:pt x="5915918" y="2887266"/>
                </a:cubicBezTo>
                <a:lnTo>
                  <a:pt x="5901035" y="2887266"/>
                </a:lnTo>
                <a:lnTo>
                  <a:pt x="5886152" y="2887266"/>
                </a:lnTo>
                <a:cubicBezTo>
                  <a:pt x="5876231" y="2892227"/>
                  <a:pt x="5870029" y="2893468"/>
                  <a:pt x="5867549" y="2890987"/>
                </a:cubicBezTo>
                <a:cubicBezTo>
                  <a:pt x="5865069" y="2888506"/>
                  <a:pt x="5860107" y="2889747"/>
                  <a:pt x="5852666" y="2894708"/>
                </a:cubicBezTo>
                <a:cubicBezTo>
                  <a:pt x="5845224" y="2899668"/>
                  <a:pt x="5841504" y="2902149"/>
                  <a:pt x="5841504" y="2902149"/>
                </a:cubicBezTo>
                <a:lnTo>
                  <a:pt x="5826621" y="2917032"/>
                </a:lnTo>
                <a:lnTo>
                  <a:pt x="5826621" y="2924473"/>
                </a:lnTo>
                <a:cubicBezTo>
                  <a:pt x="5836542" y="2919513"/>
                  <a:pt x="5841504" y="2921993"/>
                  <a:pt x="5841504" y="2931915"/>
                </a:cubicBezTo>
                <a:lnTo>
                  <a:pt x="5834062" y="2931915"/>
                </a:lnTo>
                <a:cubicBezTo>
                  <a:pt x="5834062" y="2931915"/>
                  <a:pt x="5831582" y="2934395"/>
                  <a:pt x="5826621" y="2939356"/>
                </a:cubicBezTo>
                <a:cubicBezTo>
                  <a:pt x="5816699" y="2949278"/>
                  <a:pt x="5806777" y="2954239"/>
                  <a:pt x="5796855" y="2954239"/>
                </a:cubicBezTo>
                <a:lnTo>
                  <a:pt x="5796855" y="2939356"/>
                </a:lnTo>
                <a:lnTo>
                  <a:pt x="5781972" y="2939356"/>
                </a:lnTo>
                <a:cubicBezTo>
                  <a:pt x="5777011" y="2944317"/>
                  <a:pt x="5772051" y="2944317"/>
                  <a:pt x="5767090" y="2939356"/>
                </a:cubicBezTo>
                <a:lnTo>
                  <a:pt x="5767090" y="2946797"/>
                </a:lnTo>
                <a:cubicBezTo>
                  <a:pt x="5767090" y="2946797"/>
                  <a:pt x="5763369" y="2948038"/>
                  <a:pt x="5755928" y="2950518"/>
                </a:cubicBezTo>
                <a:cubicBezTo>
                  <a:pt x="5748486" y="2952999"/>
                  <a:pt x="5743525" y="2952999"/>
                  <a:pt x="5741045" y="2950518"/>
                </a:cubicBezTo>
                <a:cubicBezTo>
                  <a:pt x="5738565" y="2948038"/>
                  <a:pt x="5737324" y="2946797"/>
                  <a:pt x="5737324" y="2946797"/>
                </a:cubicBezTo>
                <a:cubicBezTo>
                  <a:pt x="5737324" y="2941837"/>
                  <a:pt x="5734844" y="2941837"/>
                  <a:pt x="5729883" y="2946797"/>
                </a:cubicBezTo>
                <a:cubicBezTo>
                  <a:pt x="5724921" y="2946797"/>
                  <a:pt x="5722441" y="2949278"/>
                  <a:pt x="5722441" y="2954239"/>
                </a:cubicBezTo>
                <a:lnTo>
                  <a:pt x="5715000" y="2954239"/>
                </a:lnTo>
                <a:cubicBezTo>
                  <a:pt x="5715000" y="2949278"/>
                  <a:pt x="5713759" y="2946797"/>
                  <a:pt x="5711279" y="2946797"/>
                </a:cubicBezTo>
                <a:cubicBezTo>
                  <a:pt x="5708799" y="2946797"/>
                  <a:pt x="5707558" y="2946797"/>
                  <a:pt x="5707558" y="2946797"/>
                </a:cubicBezTo>
                <a:cubicBezTo>
                  <a:pt x="5712520" y="2941837"/>
                  <a:pt x="5717480" y="2939356"/>
                  <a:pt x="5722441" y="2939356"/>
                </a:cubicBezTo>
                <a:cubicBezTo>
                  <a:pt x="5727402" y="2939356"/>
                  <a:pt x="5727402" y="2936875"/>
                  <a:pt x="5722441" y="2931915"/>
                </a:cubicBezTo>
                <a:cubicBezTo>
                  <a:pt x="5722441" y="2931915"/>
                  <a:pt x="5715000" y="2934395"/>
                  <a:pt x="5700117" y="2939356"/>
                </a:cubicBezTo>
                <a:cubicBezTo>
                  <a:pt x="5695156" y="2944317"/>
                  <a:pt x="5693916" y="2948038"/>
                  <a:pt x="5696396" y="2950518"/>
                </a:cubicBezTo>
                <a:cubicBezTo>
                  <a:pt x="5698876" y="2952999"/>
                  <a:pt x="5697637" y="2954239"/>
                  <a:pt x="5692676" y="2954239"/>
                </a:cubicBezTo>
                <a:cubicBezTo>
                  <a:pt x="5687714" y="2954239"/>
                  <a:pt x="5685234" y="2956720"/>
                  <a:pt x="5685234" y="2961680"/>
                </a:cubicBezTo>
                <a:cubicBezTo>
                  <a:pt x="5685234" y="2966641"/>
                  <a:pt x="5692676" y="2967882"/>
                  <a:pt x="5707558" y="2965401"/>
                </a:cubicBezTo>
                <a:cubicBezTo>
                  <a:pt x="5722441" y="2962920"/>
                  <a:pt x="5731123" y="2960440"/>
                  <a:pt x="5733603" y="2957960"/>
                </a:cubicBezTo>
                <a:cubicBezTo>
                  <a:pt x="5736083" y="2955479"/>
                  <a:pt x="5738565" y="2954239"/>
                  <a:pt x="5741045" y="2954239"/>
                </a:cubicBezTo>
                <a:cubicBezTo>
                  <a:pt x="5743525" y="2954239"/>
                  <a:pt x="5744765" y="2956720"/>
                  <a:pt x="5744765" y="2961680"/>
                </a:cubicBezTo>
                <a:lnTo>
                  <a:pt x="5715000" y="2976563"/>
                </a:lnTo>
                <a:cubicBezTo>
                  <a:pt x="5710038" y="2976563"/>
                  <a:pt x="5705078" y="2979044"/>
                  <a:pt x="5700117" y="2984005"/>
                </a:cubicBezTo>
                <a:cubicBezTo>
                  <a:pt x="5685234" y="2998887"/>
                  <a:pt x="5675313" y="3001368"/>
                  <a:pt x="5670351" y="2991446"/>
                </a:cubicBezTo>
                <a:cubicBezTo>
                  <a:pt x="5665390" y="2991446"/>
                  <a:pt x="5661669" y="2991446"/>
                  <a:pt x="5659189" y="2991446"/>
                </a:cubicBezTo>
                <a:cubicBezTo>
                  <a:pt x="5656709" y="2991446"/>
                  <a:pt x="5655469" y="2993927"/>
                  <a:pt x="5655469" y="2998887"/>
                </a:cubicBezTo>
                <a:cubicBezTo>
                  <a:pt x="5655469" y="3008809"/>
                  <a:pt x="5652988" y="3013770"/>
                  <a:pt x="5648027" y="3013770"/>
                </a:cubicBezTo>
                <a:cubicBezTo>
                  <a:pt x="5643066" y="3013770"/>
                  <a:pt x="5641826" y="3015010"/>
                  <a:pt x="5644306" y="3017491"/>
                </a:cubicBezTo>
                <a:cubicBezTo>
                  <a:pt x="5646786" y="3019971"/>
                  <a:pt x="5648027" y="3021212"/>
                  <a:pt x="5648027" y="3021212"/>
                </a:cubicBezTo>
                <a:cubicBezTo>
                  <a:pt x="5648027" y="3021212"/>
                  <a:pt x="5650507" y="3021212"/>
                  <a:pt x="5655469" y="3021212"/>
                </a:cubicBezTo>
                <a:cubicBezTo>
                  <a:pt x="5665390" y="3021212"/>
                  <a:pt x="5657949" y="3028653"/>
                  <a:pt x="5633144" y="3043536"/>
                </a:cubicBezTo>
                <a:cubicBezTo>
                  <a:pt x="5603379" y="3058419"/>
                  <a:pt x="5588496" y="3062139"/>
                  <a:pt x="5588496" y="3054698"/>
                </a:cubicBezTo>
                <a:cubicBezTo>
                  <a:pt x="5588496" y="3047256"/>
                  <a:pt x="5595937" y="3043536"/>
                  <a:pt x="5610820" y="3043536"/>
                </a:cubicBezTo>
                <a:lnTo>
                  <a:pt x="5618261" y="3043536"/>
                </a:lnTo>
                <a:cubicBezTo>
                  <a:pt x="5618261" y="3038575"/>
                  <a:pt x="5620742" y="3036094"/>
                  <a:pt x="5625703" y="3036094"/>
                </a:cubicBezTo>
                <a:cubicBezTo>
                  <a:pt x="5630664" y="3036094"/>
                  <a:pt x="5634385" y="3033614"/>
                  <a:pt x="5636865" y="3028653"/>
                </a:cubicBezTo>
                <a:cubicBezTo>
                  <a:pt x="5639345" y="3023692"/>
                  <a:pt x="5638106" y="3022452"/>
                  <a:pt x="5633144" y="3024932"/>
                </a:cubicBezTo>
                <a:cubicBezTo>
                  <a:pt x="5628183" y="3027413"/>
                  <a:pt x="5620742" y="3031134"/>
                  <a:pt x="5610820" y="3036094"/>
                </a:cubicBezTo>
                <a:lnTo>
                  <a:pt x="5551289" y="3065860"/>
                </a:lnTo>
                <a:lnTo>
                  <a:pt x="5558730" y="3065860"/>
                </a:lnTo>
                <a:cubicBezTo>
                  <a:pt x="5563692" y="3065860"/>
                  <a:pt x="5566172" y="3065860"/>
                  <a:pt x="5566172" y="3065860"/>
                </a:cubicBezTo>
                <a:lnTo>
                  <a:pt x="5536406" y="3088184"/>
                </a:lnTo>
                <a:cubicBezTo>
                  <a:pt x="5531445" y="3088184"/>
                  <a:pt x="5528965" y="3088184"/>
                  <a:pt x="5528965" y="3088184"/>
                </a:cubicBezTo>
                <a:lnTo>
                  <a:pt x="5528965" y="3080743"/>
                </a:lnTo>
                <a:cubicBezTo>
                  <a:pt x="5528965" y="3085704"/>
                  <a:pt x="5526485" y="3090665"/>
                  <a:pt x="5521523" y="3095626"/>
                </a:cubicBezTo>
                <a:cubicBezTo>
                  <a:pt x="5516562" y="3100586"/>
                  <a:pt x="5511602" y="3103067"/>
                  <a:pt x="5506640" y="3103067"/>
                </a:cubicBezTo>
                <a:cubicBezTo>
                  <a:pt x="5501679" y="3103067"/>
                  <a:pt x="5497958" y="3103067"/>
                  <a:pt x="5495478" y="3103067"/>
                </a:cubicBezTo>
                <a:cubicBezTo>
                  <a:pt x="5492998" y="3103067"/>
                  <a:pt x="5489277" y="3103067"/>
                  <a:pt x="5484316" y="3103067"/>
                </a:cubicBezTo>
                <a:lnTo>
                  <a:pt x="5409902" y="3140274"/>
                </a:lnTo>
                <a:cubicBezTo>
                  <a:pt x="5399981" y="3145235"/>
                  <a:pt x="5393779" y="3147715"/>
                  <a:pt x="5391299" y="3147715"/>
                </a:cubicBezTo>
                <a:cubicBezTo>
                  <a:pt x="5388819" y="3147715"/>
                  <a:pt x="5387578" y="3150196"/>
                  <a:pt x="5387578" y="3155157"/>
                </a:cubicBezTo>
                <a:cubicBezTo>
                  <a:pt x="5387578" y="3165079"/>
                  <a:pt x="5367734" y="3179962"/>
                  <a:pt x="5328047" y="3199805"/>
                </a:cubicBezTo>
                <a:cubicBezTo>
                  <a:pt x="5318125" y="3204766"/>
                  <a:pt x="5311923" y="3208487"/>
                  <a:pt x="5309443" y="3210967"/>
                </a:cubicBezTo>
                <a:cubicBezTo>
                  <a:pt x="5306963" y="3213448"/>
                  <a:pt x="5304482" y="3214688"/>
                  <a:pt x="5302002" y="3214688"/>
                </a:cubicBezTo>
                <a:cubicBezTo>
                  <a:pt x="5299522" y="3214688"/>
                  <a:pt x="5293320" y="3217169"/>
                  <a:pt x="5283398" y="3222130"/>
                </a:cubicBezTo>
                <a:cubicBezTo>
                  <a:pt x="5273477" y="3227090"/>
                  <a:pt x="5268515" y="3229571"/>
                  <a:pt x="5268515" y="3229571"/>
                </a:cubicBezTo>
                <a:cubicBezTo>
                  <a:pt x="5268515" y="3229571"/>
                  <a:pt x="5264795" y="3229571"/>
                  <a:pt x="5257353" y="3229571"/>
                </a:cubicBezTo>
                <a:lnTo>
                  <a:pt x="5252569" y="3230634"/>
                </a:lnTo>
                <a:lnTo>
                  <a:pt x="5253633" y="3229571"/>
                </a:lnTo>
                <a:lnTo>
                  <a:pt x="5261074" y="3222130"/>
                </a:lnTo>
                <a:lnTo>
                  <a:pt x="5253633" y="3222130"/>
                </a:lnTo>
                <a:cubicBezTo>
                  <a:pt x="5243711" y="3222130"/>
                  <a:pt x="5238750" y="3223370"/>
                  <a:pt x="5238750" y="3225850"/>
                </a:cubicBezTo>
                <a:cubicBezTo>
                  <a:pt x="5238750" y="3228331"/>
                  <a:pt x="5233788" y="3232052"/>
                  <a:pt x="5223867" y="3237012"/>
                </a:cubicBezTo>
                <a:cubicBezTo>
                  <a:pt x="5218906" y="3237012"/>
                  <a:pt x="5213945" y="3238252"/>
                  <a:pt x="5208984" y="3240733"/>
                </a:cubicBezTo>
                <a:cubicBezTo>
                  <a:pt x="5204023" y="3243214"/>
                  <a:pt x="5201543" y="3246934"/>
                  <a:pt x="5201543" y="3251895"/>
                </a:cubicBezTo>
                <a:cubicBezTo>
                  <a:pt x="5196581" y="3251895"/>
                  <a:pt x="5194101" y="3253135"/>
                  <a:pt x="5194101" y="3255616"/>
                </a:cubicBezTo>
                <a:cubicBezTo>
                  <a:pt x="5194101" y="3258096"/>
                  <a:pt x="5189140" y="3259337"/>
                  <a:pt x="5179219" y="3259337"/>
                </a:cubicBezTo>
                <a:cubicBezTo>
                  <a:pt x="5174257" y="3259337"/>
                  <a:pt x="5170536" y="3259337"/>
                  <a:pt x="5168056" y="3259337"/>
                </a:cubicBezTo>
                <a:cubicBezTo>
                  <a:pt x="5165576" y="3259337"/>
                  <a:pt x="5164336" y="3261817"/>
                  <a:pt x="5164336" y="3266778"/>
                </a:cubicBezTo>
                <a:lnTo>
                  <a:pt x="5149453" y="3289102"/>
                </a:lnTo>
                <a:cubicBezTo>
                  <a:pt x="5149453" y="3289102"/>
                  <a:pt x="5149453" y="3286622"/>
                  <a:pt x="5149453" y="3281661"/>
                </a:cubicBezTo>
                <a:lnTo>
                  <a:pt x="5149453" y="3274219"/>
                </a:lnTo>
                <a:cubicBezTo>
                  <a:pt x="5144492" y="3274219"/>
                  <a:pt x="5142012" y="3274219"/>
                  <a:pt x="5142012" y="3274219"/>
                </a:cubicBezTo>
                <a:lnTo>
                  <a:pt x="5142012" y="3281661"/>
                </a:lnTo>
                <a:cubicBezTo>
                  <a:pt x="5146973" y="3281661"/>
                  <a:pt x="5149453" y="3284141"/>
                  <a:pt x="5149453" y="3289102"/>
                </a:cubicBezTo>
                <a:cubicBezTo>
                  <a:pt x="5149453" y="3294063"/>
                  <a:pt x="5148212" y="3297784"/>
                  <a:pt x="5145732" y="3300264"/>
                </a:cubicBezTo>
                <a:cubicBezTo>
                  <a:pt x="5143252" y="3302745"/>
                  <a:pt x="5142012" y="3303985"/>
                  <a:pt x="5142012" y="3303985"/>
                </a:cubicBezTo>
                <a:cubicBezTo>
                  <a:pt x="5132090" y="3308946"/>
                  <a:pt x="5127129" y="3306466"/>
                  <a:pt x="5127129" y="3296544"/>
                </a:cubicBezTo>
                <a:cubicBezTo>
                  <a:pt x="5127129" y="3296544"/>
                  <a:pt x="5120928" y="3297784"/>
                  <a:pt x="5108526" y="3300264"/>
                </a:cubicBezTo>
                <a:cubicBezTo>
                  <a:pt x="5096123" y="3302745"/>
                  <a:pt x="5089922" y="3306466"/>
                  <a:pt x="5089922" y="3311426"/>
                </a:cubicBezTo>
                <a:lnTo>
                  <a:pt x="5082480" y="3311426"/>
                </a:lnTo>
                <a:cubicBezTo>
                  <a:pt x="5077519" y="3306466"/>
                  <a:pt x="5070078" y="3306466"/>
                  <a:pt x="5060156" y="3311426"/>
                </a:cubicBezTo>
                <a:cubicBezTo>
                  <a:pt x="5060156" y="3316387"/>
                  <a:pt x="5057676" y="3320108"/>
                  <a:pt x="5052715" y="3322588"/>
                </a:cubicBezTo>
                <a:cubicBezTo>
                  <a:pt x="5047753" y="3325069"/>
                  <a:pt x="5045273" y="3326309"/>
                  <a:pt x="5045273" y="3326309"/>
                </a:cubicBezTo>
                <a:cubicBezTo>
                  <a:pt x="5050235" y="3326309"/>
                  <a:pt x="5052715" y="3328790"/>
                  <a:pt x="5052715" y="3333751"/>
                </a:cubicBezTo>
                <a:lnTo>
                  <a:pt x="5052715" y="3341192"/>
                </a:lnTo>
                <a:lnTo>
                  <a:pt x="5045273" y="3348633"/>
                </a:lnTo>
                <a:cubicBezTo>
                  <a:pt x="5040312" y="3348633"/>
                  <a:pt x="5036591" y="3349873"/>
                  <a:pt x="5034111" y="3352354"/>
                </a:cubicBezTo>
                <a:cubicBezTo>
                  <a:pt x="5031631" y="3354835"/>
                  <a:pt x="5030390" y="3356075"/>
                  <a:pt x="5030390" y="3356075"/>
                </a:cubicBezTo>
                <a:lnTo>
                  <a:pt x="5037832" y="3341192"/>
                </a:lnTo>
                <a:cubicBezTo>
                  <a:pt x="5037832" y="3341192"/>
                  <a:pt x="5035352" y="3337471"/>
                  <a:pt x="5030390" y="3330030"/>
                </a:cubicBezTo>
                <a:cubicBezTo>
                  <a:pt x="5025429" y="3322588"/>
                  <a:pt x="5022949" y="3321348"/>
                  <a:pt x="5022949" y="3326309"/>
                </a:cubicBezTo>
                <a:cubicBezTo>
                  <a:pt x="5017988" y="3341192"/>
                  <a:pt x="5010546" y="3348633"/>
                  <a:pt x="5000625" y="3348633"/>
                </a:cubicBezTo>
                <a:cubicBezTo>
                  <a:pt x="5000625" y="3348633"/>
                  <a:pt x="4999384" y="3349873"/>
                  <a:pt x="4996904" y="3352354"/>
                </a:cubicBezTo>
                <a:cubicBezTo>
                  <a:pt x="4994424" y="3354835"/>
                  <a:pt x="4990703" y="3356075"/>
                  <a:pt x="4985742" y="3356075"/>
                </a:cubicBezTo>
                <a:lnTo>
                  <a:pt x="4978301" y="3363516"/>
                </a:lnTo>
                <a:lnTo>
                  <a:pt x="4978301" y="3370958"/>
                </a:lnTo>
                <a:lnTo>
                  <a:pt x="4955976" y="3378399"/>
                </a:lnTo>
                <a:cubicBezTo>
                  <a:pt x="4946055" y="3378399"/>
                  <a:pt x="4938613" y="3380880"/>
                  <a:pt x="4933652" y="3385840"/>
                </a:cubicBezTo>
                <a:lnTo>
                  <a:pt x="4926211" y="3400723"/>
                </a:lnTo>
                <a:lnTo>
                  <a:pt x="4933652" y="3393282"/>
                </a:lnTo>
                <a:cubicBezTo>
                  <a:pt x="4938613" y="3393282"/>
                  <a:pt x="4941094" y="3393282"/>
                  <a:pt x="4941094" y="3393282"/>
                </a:cubicBezTo>
                <a:cubicBezTo>
                  <a:pt x="4941094" y="3393282"/>
                  <a:pt x="4941094" y="3392042"/>
                  <a:pt x="4941094" y="3389561"/>
                </a:cubicBezTo>
                <a:cubicBezTo>
                  <a:pt x="4941094" y="3387080"/>
                  <a:pt x="4943574" y="3385840"/>
                  <a:pt x="4948535" y="3385840"/>
                </a:cubicBezTo>
                <a:lnTo>
                  <a:pt x="4955976" y="3393282"/>
                </a:lnTo>
                <a:cubicBezTo>
                  <a:pt x="4955976" y="3393282"/>
                  <a:pt x="4957217" y="3395763"/>
                  <a:pt x="4959697" y="3400723"/>
                </a:cubicBezTo>
                <a:cubicBezTo>
                  <a:pt x="4962177" y="3405684"/>
                  <a:pt x="4965898" y="3405684"/>
                  <a:pt x="4970859" y="3400723"/>
                </a:cubicBezTo>
                <a:lnTo>
                  <a:pt x="4970859" y="3408165"/>
                </a:lnTo>
                <a:cubicBezTo>
                  <a:pt x="4970859" y="3408165"/>
                  <a:pt x="4970859" y="3410645"/>
                  <a:pt x="4970859" y="3415606"/>
                </a:cubicBezTo>
                <a:lnTo>
                  <a:pt x="4948535" y="3415606"/>
                </a:lnTo>
                <a:cubicBezTo>
                  <a:pt x="4943574" y="3420567"/>
                  <a:pt x="4938613" y="3420567"/>
                  <a:pt x="4933652" y="3415606"/>
                </a:cubicBezTo>
                <a:cubicBezTo>
                  <a:pt x="4928691" y="3410645"/>
                  <a:pt x="4923731" y="3410645"/>
                  <a:pt x="4918770" y="3415606"/>
                </a:cubicBezTo>
                <a:cubicBezTo>
                  <a:pt x="4913808" y="3420567"/>
                  <a:pt x="4911328" y="3423047"/>
                  <a:pt x="4911328" y="3423047"/>
                </a:cubicBezTo>
                <a:cubicBezTo>
                  <a:pt x="4911328" y="3423047"/>
                  <a:pt x="4911328" y="3420567"/>
                  <a:pt x="4911328" y="3415606"/>
                </a:cubicBezTo>
                <a:cubicBezTo>
                  <a:pt x="4911328" y="3410645"/>
                  <a:pt x="4911328" y="3408165"/>
                  <a:pt x="4911328" y="3408165"/>
                </a:cubicBezTo>
                <a:cubicBezTo>
                  <a:pt x="4911328" y="3408165"/>
                  <a:pt x="4908848" y="3408165"/>
                  <a:pt x="4903887" y="3408165"/>
                </a:cubicBezTo>
                <a:cubicBezTo>
                  <a:pt x="4903887" y="3408165"/>
                  <a:pt x="4898926" y="3410645"/>
                  <a:pt x="4889004" y="3415606"/>
                </a:cubicBezTo>
                <a:cubicBezTo>
                  <a:pt x="4884043" y="3420567"/>
                  <a:pt x="4880322" y="3423047"/>
                  <a:pt x="4877842" y="3423047"/>
                </a:cubicBezTo>
                <a:cubicBezTo>
                  <a:pt x="4875361" y="3423047"/>
                  <a:pt x="4874121" y="3423047"/>
                  <a:pt x="4874121" y="3423047"/>
                </a:cubicBezTo>
                <a:lnTo>
                  <a:pt x="4874121" y="3430489"/>
                </a:lnTo>
                <a:lnTo>
                  <a:pt x="4866679" y="3437930"/>
                </a:lnTo>
                <a:cubicBezTo>
                  <a:pt x="4866679" y="3437930"/>
                  <a:pt x="4865439" y="3437930"/>
                  <a:pt x="4862959" y="3437930"/>
                </a:cubicBezTo>
                <a:cubicBezTo>
                  <a:pt x="4860479" y="3437930"/>
                  <a:pt x="4859238" y="3437930"/>
                  <a:pt x="4859238" y="3437930"/>
                </a:cubicBezTo>
                <a:cubicBezTo>
                  <a:pt x="4859238" y="3437930"/>
                  <a:pt x="4859238" y="3440411"/>
                  <a:pt x="4859238" y="3445372"/>
                </a:cubicBezTo>
                <a:lnTo>
                  <a:pt x="4822031" y="3467696"/>
                </a:lnTo>
                <a:cubicBezTo>
                  <a:pt x="4817070" y="3467696"/>
                  <a:pt x="4814590" y="3470177"/>
                  <a:pt x="4814590" y="3475137"/>
                </a:cubicBezTo>
                <a:lnTo>
                  <a:pt x="4807148" y="3467696"/>
                </a:lnTo>
                <a:lnTo>
                  <a:pt x="4836914" y="3437930"/>
                </a:lnTo>
                <a:lnTo>
                  <a:pt x="4822031" y="3437930"/>
                </a:lnTo>
                <a:cubicBezTo>
                  <a:pt x="4817070" y="3447852"/>
                  <a:pt x="4812110" y="3452813"/>
                  <a:pt x="4807148" y="3452813"/>
                </a:cubicBezTo>
                <a:lnTo>
                  <a:pt x="4799707" y="3467696"/>
                </a:lnTo>
                <a:lnTo>
                  <a:pt x="4792265" y="3460255"/>
                </a:lnTo>
                <a:cubicBezTo>
                  <a:pt x="4797227" y="3460255"/>
                  <a:pt x="4797227" y="3457774"/>
                  <a:pt x="4792265" y="3452813"/>
                </a:cubicBezTo>
                <a:lnTo>
                  <a:pt x="4777383" y="3467696"/>
                </a:lnTo>
                <a:cubicBezTo>
                  <a:pt x="4777383" y="3472657"/>
                  <a:pt x="4774902" y="3473897"/>
                  <a:pt x="4769941" y="3471417"/>
                </a:cubicBezTo>
                <a:cubicBezTo>
                  <a:pt x="4764980" y="3468936"/>
                  <a:pt x="4762500" y="3470177"/>
                  <a:pt x="4762500" y="3475137"/>
                </a:cubicBezTo>
                <a:cubicBezTo>
                  <a:pt x="4762500" y="3480098"/>
                  <a:pt x="4757538" y="3485059"/>
                  <a:pt x="4747617" y="3490020"/>
                </a:cubicBezTo>
                <a:lnTo>
                  <a:pt x="4747617" y="3504903"/>
                </a:lnTo>
                <a:cubicBezTo>
                  <a:pt x="4752578" y="3504903"/>
                  <a:pt x="4755058" y="3502422"/>
                  <a:pt x="4755058" y="3497462"/>
                </a:cubicBezTo>
                <a:lnTo>
                  <a:pt x="4762500" y="3490020"/>
                </a:lnTo>
                <a:cubicBezTo>
                  <a:pt x="4767461" y="3490020"/>
                  <a:pt x="4771182" y="3490020"/>
                  <a:pt x="4773662" y="3490020"/>
                </a:cubicBezTo>
                <a:cubicBezTo>
                  <a:pt x="4776142" y="3490020"/>
                  <a:pt x="4777383" y="3487539"/>
                  <a:pt x="4777383" y="3482579"/>
                </a:cubicBezTo>
                <a:lnTo>
                  <a:pt x="4784824" y="3490020"/>
                </a:lnTo>
                <a:cubicBezTo>
                  <a:pt x="4779863" y="3494981"/>
                  <a:pt x="4777383" y="3499942"/>
                  <a:pt x="4777383" y="3504903"/>
                </a:cubicBezTo>
                <a:cubicBezTo>
                  <a:pt x="4777383" y="3504903"/>
                  <a:pt x="4774902" y="3506143"/>
                  <a:pt x="4769941" y="3508624"/>
                </a:cubicBezTo>
                <a:cubicBezTo>
                  <a:pt x="4764980" y="3511104"/>
                  <a:pt x="4764980" y="3514825"/>
                  <a:pt x="4769941" y="3519786"/>
                </a:cubicBezTo>
                <a:lnTo>
                  <a:pt x="4777383" y="3519786"/>
                </a:lnTo>
                <a:cubicBezTo>
                  <a:pt x="4777383" y="3519786"/>
                  <a:pt x="4779863" y="3519786"/>
                  <a:pt x="4784824" y="3519786"/>
                </a:cubicBezTo>
                <a:lnTo>
                  <a:pt x="4792265" y="3512344"/>
                </a:lnTo>
                <a:cubicBezTo>
                  <a:pt x="4792265" y="3512344"/>
                  <a:pt x="4793506" y="3512344"/>
                  <a:pt x="4795986" y="3512344"/>
                </a:cubicBezTo>
                <a:cubicBezTo>
                  <a:pt x="4798466" y="3512344"/>
                  <a:pt x="4802187" y="3512344"/>
                  <a:pt x="4807148" y="3512344"/>
                </a:cubicBezTo>
                <a:cubicBezTo>
                  <a:pt x="4809629" y="3512344"/>
                  <a:pt x="4810869" y="3512344"/>
                  <a:pt x="4810869" y="3512344"/>
                </a:cubicBezTo>
                <a:lnTo>
                  <a:pt x="4822031" y="3512344"/>
                </a:lnTo>
                <a:lnTo>
                  <a:pt x="4822031" y="3519786"/>
                </a:lnTo>
                <a:cubicBezTo>
                  <a:pt x="4817070" y="3519786"/>
                  <a:pt x="4812110" y="3522266"/>
                  <a:pt x="4807148" y="3527227"/>
                </a:cubicBezTo>
                <a:cubicBezTo>
                  <a:pt x="4802187" y="3527227"/>
                  <a:pt x="4799707" y="3527227"/>
                  <a:pt x="4799707" y="3527227"/>
                </a:cubicBezTo>
                <a:cubicBezTo>
                  <a:pt x="4794745" y="3522266"/>
                  <a:pt x="4789785" y="3521026"/>
                  <a:pt x="4784824" y="3523506"/>
                </a:cubicBezTo>
                <a:cubicBezTo>
                  <a:pt x="4779863" y="3525987"/>
                  <a:pt x="4777383" y="3532188"/>
                  <a:pt x="4777383" y="3542110"/>
                </a:cubicBezTo>
                <a:lnTo>
                  <a:pt x="4755058" y="3556993"/>
                </a:lnTo>
                <a:cubicBezTo>
                  <a:pt x="4740176" y="3561954"/>
                  <a:pt x="4732734" y="3566915"/>
                  <a:pt x="4732734" y="3571876"/>
                </a:cubicBezTo>
                <a:cubicBezTo>
                  <a:pt x="4732734" y="3571876"/>
                  <a:pt x="4735214" y="3571876"/>
                  <a:pt x="4740176" y="3571876"/>
                </a:cubicBezTo>
                <a:cubicBezTo>
                  <a:pt x="4740176" y="3576836"/>
                  <a:pt x="4742656" y="3579317"/>
                  <a:pt x="4747617" y="3579317"/>
                </a:cubicBezTo>
                <a:cubicBezTo>
                  <a:pt x="4752578" y="3579317"/>
                  <a:pt x="4752578" y="3576836"/>
                  <a:pt x="4747617" y="3571876"/>
                </a:cubicBezTo>
                <a:lnTo>
                  <a:pt x="4755058" y="3564434"/>
                </a:lnTo>
                <a:cubicBezTo>
                  <a:pt x="4755058" y="3569395"/>
                  <a:pt x="4756299" y="3573116"/>
                  <a:pt x="4758779" y="3575596"/>
                </a:cubicBezTo>
                <a:cubicBezTo>
                  <a:pt x="4761259" y="3578077"/>
                  <a:pt x="4763740" y="3576836"/>
                  <a:pt x="4766220" y="3571876"/>
                </a:cubicBezTo>
                <a:cubicBezTo>
                  <a:pt x="4768701" y="3566915"/>
                  <a:pt x="4772421" y="3566915"/>
                  <a:pt x="4777383" y="3571876"/>
                </a:cubicBezTo>
                <a:lnTo>
                  <a:pt x="4784824" y="3579317"/>
                </a:lnTo>
                <a:lnTo>
                  <a:pt x="4784824" y="3571876"/>
                </a:lnTo>
                <a:lnTo>
                  <a:pt x="4784824" y="3564434"/>
                </a:lnTo>
                <a:cubicBezTo>
                  <a:pt x="4779863" y="3564434"/>
                  <a:pt x="4777383" y="3561954"/>
                  <a:pt x="4777383" y="3556993"/>
                </a:cubicBezTo>
                <a:cubicBezTo>
                  <a:pt x="4777383" y="3556993"/>
                  <a:pt x="4777383" y="3554512"/>
                  <a:pt x="4777383" y="3549551"/>
                </a:cubicBezTo>
                <a:cubicBezTo>
                  <a:pt x="4782344" y="3544591"/>
                  <a:pt x="4786065" y="3544591"/>
                  <a:pt x="4788545" y="3549551"/>
                </a:cubicBezTo>
                <a:cubicBezTo>
                  <a:pt x="4791025" y="3554512"/>
                  <a:pt x="4792265" y="3559473"/>
                  <a:pt x="4792265" y="3564434"/>
                </a:cubicBezTo>
                <a:lnTo>
                  <a:pt x="4784824" y="3586758"/>
                </a:lnTo>
                <a:cubicBezTo>
                  <a:pt x="4779863" y="3586758"/>
                  <a:pt x="4777383" y="3586758"/>
                  <a:pt x="4777383" y="3586758"/>
                </a:cubicBezTo>
                <a:lnTo>
                  <a:pt x="4769941" y="3586758"/>
                </a:lnTo>
                <a:cubicBezTo>
                  <a:pt x="4769941" y="3591719"/>
                  <a:pt x="4768701" y="3594200"/>
                  <a:pt x="4766220" y="3594200"/>
                </a:cubicBezTo>
                <a:cubicBezTo>
                  <a:pt x="4763740" y="3594200"/>
                  <a:pt x="4762500" y="3596680"/>
                  <a:pt x="4762500" y="3601641"/>
                </a:cubicBezTo>
                <a:cubicBezTo>
                  <a:pt x="4757538" y="3606602"/>
                  <a:pt x="4755058" y="3609083"/>
                  <a:pt x="4755058" y="3609083"/>
                </a:cubicBezTo>
                <a:cubicBezTo>
                  <a:pt x="4750097" y="3609083"/>
                  <a:pt x="4747617" y="3610323"/>
                  <a:pt x="4747617" y="3612803"/>
                </a:cubicBezTo>
                <a:cubicBezTo>
                  <a:pt x="4747617" y="3615284"/>
                  <a:pt x="4745137" y="3616524"/>
                  <a:pt x="4740176" y="3616524"/>
                </a:cubicBezTo>
                <a:lnTo>
                  <a:pt x="4740176" y="3601641"/>
                </a:lnTo>
                <a:lnTo>
                  <a:pt x="4732734" y="3609083"/>
                </a:lnTo>
                <a:lnTo>
                  <a:pt x="4732734" y="3620245"/>
                </a:lnTo>
                <a:lnTo>
                  <a:pt x="4732734" y="3631407"/>
                </a:lnTo>
                <a:lnTo>
                  <a:pt x="4747617" y="3623965"/>
                </a:lnTo>
                <a:lnTo>
                  <a:pt x="4740176" y="3631407"/>
                </a:lnTo>
                <a:lnTo>
                  <a:pt x="4740176" y="3638848"/>
                </a:lnTo>
                <a:lnTo>
                  <a:pt x="4755058" y="3638848"/>
                </a:lnTo>
                <a:cubicBezTo>
                  <a:pt x="4760020" y="3638848"/>
                  <a:pt x="4762500" y="3638848"/>
                  <a:pt x="4762500" y="3638848"/>
                </a:cubicBezTo>
                <a:lnTo>
                  <a:pt x="4755058" y="3646290"/>
                </a:lnTo>
                <a:cubicBezTo>
                  <a:pt x="4745137" y="3646290"/>
                  <a:pt x="4742656" y="3651250"/>
                  <a:pt x="4747617" y="3661172"/>
                </a:cubicBezTo>
                <a:cubicBezTo>
                  <a:pt x="4752578" y="3671095"/>
                  <a:pt x="4757538" y="3673575"/>
                  <a:pt x="4762500" y="3668614"/>
                </a:cubicBezTo>
                <a:lnTo>
                  <a:pt x="4769941" y="3676055"/>
                </a:lnTo>
                <a:cubicBezTo>
                  <a:pt x="4774902" y="3676055"/>
                  <a:pt x="4777383" y="3678536"/>
                  <a:pt x="4777383" y="3683497"/>
                </a:cubicBezTo>
                <a:cubicBezTo>
                  <a:pt x="4777383" y="3688457"/>
                  <a:pt x="4772421" y="3688457"/>
                  <a:pt x="4762500" y="3683497"/>
                </a:cubicBezTo>
                <a:lnTo>
                  <a:pt x="4755058" y="3690938"/>
                </a:lnTo>
                <a:lnTo>
                  <a:pt x="4747617" y="3698380"/>
                </a:lnTo>
                <a:lnTo>
                  <a:pt x="4740176" y="3698380"/>
                </a:lnTo>
                <a:cubicBezTo>
                  <a:pt x="4735214" y="3693419"/>
                  <a:pt x="4731494" y="3692178"/>
                  <a:pt x="4729013" y="3694659"/>
                </a:cubicBezTo>
                <a:lnTo>
                  <a:pt x="4726781" y="3698380"/>
                </a:lnTo>
                <a:lnTo>
                  <a:pt x="4727153" y="3696519"/>
                </a:lnTo>
                <a:cubicBezTo>
                  <a:pt x="4728393" y="3692798"/>
                  <a:pt x="4730253" y="3688458"/>
                  <a:pt x="4732734" y="3683497"/>
                </a:cubicBezTo>
                <a:lnTo>
                  <a:pt x="4740176" y="3676055"/>
                </a:lnTo>
                <a:lnTo>
                  <a:pt x="4740176" y="3676055"/>
                </a:lnTo>
                <a:lnTo>
                  <a:pt x="4740176" y="3676055"/>
                </a:lnTo>
                <a:lnTo>
                  <a:pt x="4745757" y="3670474"/>
                </a:lnTo>
                <a:cubicBezTo>
                  <a:pt x="4746997" y="3666753"/>
                  <a:pt x="4745137" y="3663653"/>
                  <a:pt x="4740176" y="3661172"/>
                </a:cubicBezTo>
                <a:cubicBezTo>
                  <a:pt x="4740176" y="3661172"/>
                  <a:pt x="4740176" y="3658692"/>
                  <a:pt x="4740176" y="3653731"/>
                </a:cubicBezTo>
                <a:lnTo>
                  <a:pt x="4732734" y="3653731"/>
                </a:lnTo>
                <a:cubicBezTo>
                  <a:pt x="4727773" y="3658692"/>
                  <a:pt x="4725293" y="3658692"/>
                  <a:pt x="4725293" y="3653731"/>
                </a:cubicBezTo>
                <a:lnTo>
                  <a:pt x="4725293" y="3661172"/>
                </a:lnTo>
                <a:cubicBezTo>
                  <a:pt x="4725293" y="3661172"/>
                  <a:pt x="4724052" y="3661172"/>
                  <a:pt x="4721572" y="3661172"/>
                </a:cubicBezTo>
                <a:cubicBezTo>
                  <a:pt x="4719092" y="3661172"/>
                  <a:pt x="4717852" y="3658692"/>
                  <a:pt x="4717852" y="3653731"/>
                </a:cubicBezTo>
                <a:cubicBezTo>
                  <a:pt x="4717852" y="3648770"/>
                  <a:pt x="4717852" y="3646290"/>
                  <a:pt x="4717852" y="3646290"/>
                </a:cubicBezTo>
                <a:cubicBezTo>
                  <a:pt x="4712891" y="3651250"/>
                  <a:pt x="4710410" y="3653731"/>
                  <a:pt x="4710410" y="3653731"/>
                </a:cubicBezTo>
                <a:cubicBezTo>
                  <a:pt x="4705449" y="3658692"/>
                  <a:pt x="4705449" y="3661172"/>
                  <a:pt x="4710410" y="3661172"/>
                </a:cubicBezTo>
                <a:cubicBezTo>
                  <a:pt x="4710410" y="3661172"/>
                  <a:pt x="4712891" y="3661172"/>
                  <a:pt x="4717852" y="3661172"/>
                </a:cubicBezTo>
                <a:cubicBezTo>
                  <a:pt x="4717852" y="3666133"/>
                  <a:pt x="4716611" y="3668614"/>
                  <a:pt x="4714131" y="3668614"/>
                </a:cubicBezTo>
                <a:lnTo>
                  <a:pt x="4725293" y="3668614"/>
                </a:lnTo>
                <a:lnTo>
                  <a:pt x="4740176" y="3676055"/>
                </a:lnTo>
                <a:lnTo>
                  <a:pt x="4740176" y="3676055"/>
                </a:lnTo>
                <a:lnTo>
                  <a:pt x="4732734" y="3676055"/>
                </a:lnTo>
                <a:cubicBezTo>
                  <a:pt x="4732734" y="3676055"/>
                  <a:pt x="4731494" y="3677295"/>
                  <a:pt x="4729013" y="3679776"/>
                </a:cubicBezTo>
                <a:cubicBezTo>
                  <a:pt x="4726533" y="3682257"/>
                  <a:pt x="4722813" y="3683497"/>
                  <a:pt x="4717852" y="3683497"/>
                </a:cubicBezTo>
                <a:cubicBezTo>
                  <a:pt x="4712891" y="3688457"/>
                  <a:pt x="4709170" y="3690938"/>
                  <a:pt x="4706690" y="3690938"/>
                </a:cubicBezTo>
                <a:cubicBezTo>
                  <a:pt x="4704210" y="3690938"/>
                  <a:pt x="4700489" y="3688457"/>
                  <a:pt x="4695528" y="3683497"/>
                </a:cubicBezTo>
                <a:cubicBezTo>
                  <a:pt x="4690567" y="3678536"/>
                  <a:pt x="4688086" y="3678536"/>
                  <a:pt x="4688086" y="3683497"/>
                </a:cubicBezTo>
                <a:lnTo>
                  <a:pt x="4680645" y="3690938"/>
                </a:lnTo>
                <a:lnTo>
                  <a:pt x="4673203" y="3683497"/>
                </a:lnTo>
                <a:cubicBezTo>
                  <a:pt x="4673203" y="3688457"/>
                  <a:pt x="4673203" y="3690938"/>
                  <a:pt x="4673203" y="3690938"/>
                </a:cubicBezTo>
                <a:cubicBezTo>
                  <a:pt x="4673203" y="3695899"/>
                  <a:pt x="4673203" y="3698380"/>
                  <a:pt x="4673203" y="3698380"/>
                </a:cubicBezTo>
                <a:cubicBezTo>
                  <a:pt x="4673203" y="3698380"/>
                  <a:pt x="4670723" y="3698380"/>
                  <a:pt x="4665761" y="3698380"/>
                </a:cubicBezTo>
                <a:cubicBezTo>
                  <a:pt x="4665761" y="3703340"/>
                  <a:pt x="4668243" y="3705821"/>
                  <a:pt x="4673203" y="3705821"/>
                </a:cubicBezTo>
                <a:cubicBezTo>
                  <a:pt x="4673203" y="3705821"/>
                  <a:pt x="4673203" y="3707061"/>
                  <a:pt x="4673203" y="3709542"/>
                </a:cubicBezTo>
                <a:cubicBezTo>
                  <a:pt x="4673203" y="3712022"/>
                  <a:pt x="4674444" y="3713262"/>
                  <a:pt x="4676924" y="3713262"/>
                </a:cubicBezTo>
                <a:cubicBezTo>
                  <a:pt x="4679405" y="3713262"/>
                  <a:pt x="4680645" y="3713262"/>
                  <a:pt x="4680645" y="3713262"/>
                </a:cubicBezTo>
                <a:cubicBezTo>
                  <a:pt x="4680645" y="3713262"/>
                  <a:pt x="4681885" y="3713262"/>
                  <a:pt x="4684366" y="3713262"/>
                </a:cubicBezTo>
                <a:cubicBezTo>
                  <a:pt x="4686846" y="3713262"/>
                  <a:pt x="4688086" y="3710782"/>
                  <a:pt x="4688086" y="3705821"/>
                </a:cubicBezTo>
                <a:cubicBezTo>
                  <a:pt x="4693048" y="3705821"/>
                  <a:pt x="4695528" y="3705821"/>
                  <a:pt x="4695528" y="3705821"/>
                </a:cubicBezTo>
                <a:lnTo>
                  <a:pt x="4702969" y="3705821"/>
                </a:lnTo>
                <a:cubicBezTo>
                  <a:pt x="4707930" y="3700860"/>
                  <a:pt x="4710410" y="3698380"/>
                  <a:pt x="4710410" y="3698380"/>
                </a:cubicBezTo>
                <a:cubicBezTo>
                  <a:pt x="4715372" y="3698380"/>
                  <a:pt x="4717852" y="3698380"/>
                  <a:pt x="4717852" y="3698380"/>
                </a:cubicBezTo>
                <a:cubicBezTo>
                  <a:pt x="4717852" y="3698380"/>
                  <a:pt x="4717852" y="3700860"/>
                  <a:pt x="4717852" y="3705821"/>
                </a:cubicBezTo>
                <a:cubicBezTo>
                  <a:pt x="4717852" y="3715743"/>
                  <a:pt x="4717852" y="3720704"/>
                  <a:pt x="4717852" y="3720704"/>
                </a:cubicBezTo>
                <a:cubicBezTo>
                  <a:pt x="4707930" y="3720704"/>
                  <a:pt x="4700489" y="3720704"/>
                  <a:pt x="4695528" y="3720704"/>
                </a:cubicBezTo>
                <a:cubicBezTo>
                  <a:pt x="4690567" y="3720704"/>
                  <a:pt x="4688086" y="3723184"/>
                  <a:pt x="4688086" y="3728145"/>
                </a:cubicBezTo>
                <a:cubicBezTo>
                  <a:pt x="4683125" y="3738067"/>
                  <a:pt x="4670723" y="3743028"/>
                  <a:pt x="4650879" y="3743028"/>
                </a:cubicBezTo>
                <a:cubicBezTo>
                  <a:pt x="4645918" y="3743028"/>
                  <a:pt x="4643437" y="3743028"/>
                  <a:pt x="4643437" y="3743028"/>
                </a:cubicBezTo>
                <a:cubicBezTo>
                  <a:pt x="4643437" y="3743028"/>
                  <a:pt x="4643437" y="3740547"/>
                  <a:pt x="4643437" y="3735587"/>
                </a:cubicBezTo>
                <a:cubicBezTo>
                  <a:pt x="4643437" y="3730626"/>
                  <a:pt x="4645918" y="3729385"/>
                  <a:pt x="4650879" y="3731866"/>
                </a:cubicBezTo>
                <a:cubicBezTo>
                  <a:pt x="4655840" y="3734346"/>
                  <a:pt x="4660801" y="3733106"/>
                  <a:pt x="4665761" y="3728145"/>
                </a:cubicBezTo>
                <a:cubicBezTo>
                  <a:pt x="4670723" y="3723184"/>
                  <a:pt x="4671963" y="3719464"/>
                  <a:pt x="4669483" y="3716983"/>
                </a:cubicBezTo>
                <a:cubicBezTo>
                  <a:pt x="4667003" y="3714502"/>
                  <a:pt x="4665761" y="3713262"/>
                  <a:pt x="4665761" y="3713262"/>
                </a:cubicBezTo>
                <a:cubicBezTo>
                  <a:pt x="4660801" y="3713262"/>
                  <a:pt x="4658320" y="3710782"/>
                  <a:pt x="4658320" y="3705821"/>
                </a:cubicBezTo>
                <a:lnTo>
                  <a:pt x="4643437" y="3705821"/>
                </a:lnTo>
                <a:cubicBezTo>
                  <a:pt x="4633516" y="3710782"/>
                  <a:pt x="4628554" y="3718223"/>
                  <a:pt x="4628554" y="3728145"/>
                </a:cubicBezTo>
                <a:lnTo>
                  <a:pt x="4613672" y="3728145"/>
                </a:lnTo>
                <a:lnTo>
                  <a:pt x="4606231" y="3720704"/>
                </a:lnTo>
                <a:lnTo>
                  <a:pt x="4591348" y="3743028"/>
                </a:lnTo>
                <a:cubicBezTo>
                  <a:pt x="4591348" y="3743028"/>
                  <a:pt x="4592588" y="3745509"/>
                  <a:pt x="4595068" y="3750469"/>
                </a:cubicBezTo>
                <a:cubicBezTo>
                  <a:pt x="4597549" y="3755430"/>
                  <a:pt x="4601269" y="3756671"/>
                  <a:pt x="4606231" y="3754190"/>
                </a:cubicBezTo>
                <a:cubicBezTo>
                  <a:pt x="4611192" y="3751709"/>
                  <a:pt x="4613672" y="3750469"/>
                  <a:pt x="4613672" y="3750469"/>
                </a:cubicBezTo>
                <a:cubicBezTo>
                  <a:pt x="4613672" y="3755430"/>
                  <a:pt x="4612432" y="3757911"/>
                  <a:pt x="4609951" y="3757911"/>
                </a:cubicBezTo>
                <a:cubicBezTo>
                  <a:pt x="4607471" y="3757911"/>
                  <a:pt x="4604990" y="3757911"/>
                  <a:pt x="4602510" y="3757911"/>
                </a:cubicBezTo>
                <a:cubicBezTo>
                  <a:pt x="4600029" y="3757911"/>
                  <a:pt x="4598789" y="3760391"/>
                  <a:pt x="4598789" y="3765352"/>
                </a:cubicBezTo>
                <a:cubicBezTo>
                  <a:pt x="4598789" y="3765352"/>
                  <a:pt x="4597549" y="3764112"/>
                  <a:pt x="4595068" y="3761631"/>
                </a:cubicBezTo>
                <a:cubicBezTo>
                  <a:pt x="4592588" y="3759151"/>
                  <a:pt x="4586387" y="3760391"/>
                  <a:pt x="4576465" y="3765352"/>
                </a:cubicBezTo>
                <a:lnTo>
                  <a:pt x="4576465" y="3772794"/>
                </a:lnTo>
                <a:lnTo>
                  <a:pt x="4576465" y="3780235"/>
                </a:lnTo>
                <a:lnTo>
                  <a:pt x="4561582" y="3780235"/>
                </a:lnTo>
                <a:cubicBezTo>
                  <a:pt x="4566543" y="3775274"/>
                  <a:pt x="4566543" y="3772794"/>
                  <a:pt x="4561582" y="3772794"/>
                </a:cubicBezTo>
                <a:cubicBezTo>
                  <a:pt x="4561582" y="3777754"/>
                  <a:pt x="4560342" y="3781475"/>
                  <a:pt x="4557861" y="3783956"/>
                </a:cubicBezTo>
                <a:cubicBezTo>
                  <a:pt x="4555381" y="3786436"/>
                  <a:pt x="4554141" y="3787676"/>
                  <a:pt x="4554141" y="3787676"/>
                </a:cubicBezTo>
                <a:lnTo>
                  <a:pt x="4561582" y="3795118"/>
                </a:lnTo>
                <a:cubicBezTo>
                  <a:pt x="4571504" y="3795118"/>
                  <a:pt x="4576465" y="3792637"/>
                  <a:pt x="4576465" y="3787676"/>
                </a:cubicBezTo>
                <a:cubicBezTo>
                  <a:pt x="4581426" y="3787676"/>
                  <a:pt x="4583906" y="3787676"/>
                  <a:pt x="4583906" y="3787676"/>
                </a:cubicBezTo>
                <a:lnTo>
                  <a:pt x="4576465" y="3795118"/>
                </a:lnTo>
                <a:lnTo>
                  <a:pt x="4561582" y="3802559"/>
                </a:lnTo>
                <a:cubicBezTo>
                  <a:pt x="4556621" y="3807520"/>
                  <a:pt x="4550420" y="3810001"/>
                  <a:pt x="4542979" y="3810001"/>
                </a:cubicBezTo>
                <a:cubicBezTo>
                  <a:pt x="4535537" y="3810001"/>
                  <a:pt x="4530576" y="3808761"/>
                  <a:pt x="4528096" y="3806280"/>
                </a:cubicBezTo>
                <a:cubicBezTo>
                  <a:pt x="4525615" y="3803799"/>
                  <a:pt x="4524375" y="3803799"/>
                  <a:pt x="4524375" y="3806280"/>
                </a:cubicBezTo>
                <a:cubicBezTo>
                  <a:pt x="4524375" y="3808761"/>
                  <a:pt x="4521895" y="3810001"/>
                  <a:pt x="4516934" y="3810001"/>
                </a:cubicBezTo>
                <a:cubicBezTo>
                  <a:pt x="4516934" y="3814961"/>
                  <a:pt x="4515693" y="3818682"/>
                  <a:pt x="4513213" y="3821163"/>
                </a:cubicBezTo>
                <a:cubicBezTo>
                  <a:pt x="4510733" y="3823643"/>
                  <a:pt x="4507012" y="3824883"/>
                  <a:pt x="4502051" y="3824883"/>
                </a:cubicBezTo>
                <a:cubicBezTo>
                  <a:pt x="4497090" y="3824883"/>
                  <a:pt x="4492130" y="3826123"/>
                  <a:pt x="4487169" y="3828604"/>
                </a:cubicBezTo>
                <a:cubicBezTo>
                  <a:pt x="4482207" y="3831085"/>
                  <a:pt x="4477247" y="3834805"/>
                  <a:pt x="4472286" y="3839766"/>
                </a:cubicBezTo>
                <a:lnTo>
                  <a:pt x="4464844" y="3854649"/>
                </a:lnTo>
                <a:cubicBezTo>
                  <a:pt x="4459883" y="3854649"/>
                  <a:pt x="4458643" y="3850928"/>
                  <a:pt x="4461124" y="3843487"/>
                </a:cubicBezTo>
                <a:cubicBezTo>
                  <a:pt x="4463604" y="3836046"/>
                  <a:pt x="4462364" y="3833565"/>
                  <a:pt x="4457403" y="3836046"/>
                </a:cubicBezTo>
                <a:cubicBezTo>
                  <a:pt x="4452441" y="3838526"/>
                  <a:pt x="4449961" y="3842247"/>
                  <a:pt x="4449961" y="3847208"/>
                </a:cubicBezTo>
                <a:lnTo>
                  <a:pt x="4442520" y="3847208"/>
                </a:lnTo>
                <a:lnTo>
                  <a:pt x="4435078" y="3862090"/>
                </a:lnTo>
                <a:cubicBezTo>
                  <a:pt x="4430117" y="3867051"/>
                  <a:pt x="4417715" y="3876973"/>
                  <a:pt x="4397871" y="3891856"/>
                </a:cubicBezTo>
                <a:lnTo>
                  <a:pt x="4397871" y="3884415"/>
                </a:lnTo>
                <a:cubicBezTo>
                  <a:pt x="4397871" y="3884415"/>
                  <a:pt x="4395391" y="3884415"/>
                  <a:pt x="4390430" y="3884415"/>
                </a:cubicBezTo>
                <a:lnTo>
                  <a:pt x="4390430" y="3869532"/>
                </a:lnTo>
                <a:cubicBezTo>
                  <a:pt x="4395391" y="3869532"/>
                  <a:pt x="4397871" y="3867051"/>
                  <a:pt x="4397871" y="3862090"/>
                </a:cubicBezTo>
                <a:cubicBezTo>
                  <a:pt x="4397871" y="3857130"/>
                  <a:pt x="4396631" y="3854649"/>
                  <a:pt x="4394150" y="3854649"/>
                </a:cubicBezTo>
                <a:cubicBezTo>
                  <a:pt x="4391670" y="3854649"/>
                  <a:pt x="4390430" y="3857130"/>
                  <a:pt x="4390430" y="3862090"/>
                </a:cubicBezTo>
                <a:lnTo>
                  <a:pt x="4382988" y="3869532"/>
                </a:lnTo>
                <a:lnTo>
                  <a:pt x="4382988" y="3876973"/>
                </a:lnTo>
                <a:cubicBezTo>
                  <a:pt x="4378027" y="3881934"/>
                  <a:pt x="4375547" y="3885655"/>
                  <a:pt x="4375547" y="3888135"/>
                </a:cubicBezTo>
                <a:cubicBezTo>
                  <a:pt x="4375547" y="3890616"/>
                  <a:pt x="4371826" y="3893096"/>
                  <a:pt x="4364385" y="3895577"/>
                </a:cubicBezTo>
                <a:cubicBezTo>
                  <a:pt x="4356943" y="3898057"/>
                  <a:pt x="4353223" y="3898057"/>
                  <a:pt x="4353223" y="3895577"/>
                </a:cubicBezTo>
                <a:cubicBezTo>
                  <a:pt x="4353223" y="3893096"/>
                  <a:pt x="4351982" y="3891856"/>
                  <a:pt x="4349502" y="3891856"/>
                </a:cubicBezTo>
                <a:cubicBezTo>
                  <a:pt x="4347022" y="3891856"/>
                  <a:pt x="4343301" y="3894337"/>
                  <a:pt x="4338340" y="3899297"/>
                </a:cubicBezTo>
                <a:cubicBezTo>
                  <a:pt x="4333379" y="3904258"/>
                  <a:pt x="4330898" y="3906739"/>
                  <a:pt x="4330898" y="3906739"/>
                </a:cubicBezTo>
                <a:lnTo>
                  <a:pt x="4323457" y="3906739"/>
                </a:lnTo>
                <a:lnTo>
                  <a:pt x="4338340" y="3914180"/>
                </a:lnTo>
                <a:cubicBezTo>
                  <a:pt x="4343301" y="3914180"/>
                  <a:pt x="4345781" y="3915420"/>
                  <a:pt x="4345781" y="3917901"/>
                </a:cubicBezTo>
                <a:cubicBezTo>
                  <a:pt x="4345781" y="3920382"/>
                  <a:pt x="4343301" y="3921622"/>
                  <a:pt x="4338340" y="3921622"/>
                </a:cubicBezTo>
                <a:cubicBezTo>
                  <a:pt x="4333379" y="3921622"/>
                  <a:pt x="4329658" y="3922862"/>
                  <a:pt x="4327178" y="3925342"/>
                </a:cubicBezTo>
                <a:cubicBezTo>
                  <a:pt x="4324697" y="3927823"/>
                  <a:pt x="4325937" y="3931544"/>
                  <a:pt x="4330898" y="3936505"/>
                </a:cubicBezTo>
                <a:cubicBezTo>
                  <a:pt x="4325937" y="3936505"/>
                  <a:pt x="4322217" y="3936505"/>
                  <a:pt x="4319736" y="3936505"/>
                </a:cubicBezTo>
                <a:cubicBezTo>
                  <a:pt x="4317256" y="3936505"/>
                  <a:pt x="4316016" y="3937745"/>
                  <a:pt x="4316016" y="3940225"/>
                </a:cubicBezTo>
                <a:cubicBezTo>
                  <a:pt x="4316016" y="3942706"/>
                  <a:pt x="4314775" y="3943946"/>
                  <a:pt x="4312295" y="3943946"/>
                </a:cubicBezTo>
                <a:cubicBezTo>
                  <a:pt x="4309815" y="3943946"/>
                  <a:pt x="4308574" y="3943946"/>
                  <a:pt x="4308574" y="3943946"/>
                </a:cubicBezTo>
                <a:cubicBezTo>
                  <a:pt x="4303613" y="3943946"/>
                  <a:pt x="4301133" y="3945186"/>
                  <a:pt x="4301133" y="3947667"/>
                </a:cubicBezTo>
                <a:cubicBezTo>
                  <a:pt x="4301133" y="3950147"/>
                  <a:pt x="4298652" y="3951387"/>
                  <a:pt x="4293691" y="3951387"/>
                </a:cubicBezTo>
                <a:cubicBezTo>
                  <a:pt x="4293691" y="3951387"/>
                  <a:pt x="4292451" y="3951387"/>
                  <a:pt x="4289971" y="3951387"/>
                </a:cubicBezTo>
                <a:cubicBezTo>
                  <a:pt x="4287491" y="3951387"/>
                  <a:pt x="4283770" y="3953868"/>
                  <a:pt x="4278809" y="3958829"/>
                </a:cubicBezTo>
                <a:cubicBezTo>
                  <a:pt x="4273848" y="3963789"/>
                  <a:pt x="4268887" y="3963789"/>
                  <a:pt x="4263926" y="3958829"/>
                </a:cubicBezTo>
                <a:lnTo>
                  <a:pt x="4256485" y="3966270"/>
                </a:lnTo>
                <a:cubicBezTo>
                  <a:pt x="4256485" y="3966270"/>
                  <a:pt x="4254005" y="3968751"/>
                  <a:pt x="4249044" y="3973712"/>
                </a:cubicBezTo>
                <a:cubicBezTo>
                  <a:pt x="4249044" y="3973712"/>
                  <a:pt x="4247803" y="3974952"/>
                  <a:pt x="4245323" y="3977432"/>
                </a:cubicBezTo>
                <a:cubicBezTo>
                  <a:pt x="4242842" y="3979913"/>
                  <a:pt x="4239121" y="3981153"/>
                  <a:pt x="4234160" y="3981153"/>
                </a:cubicBezTo>
                <a:cubicBezTo>
                  <a:pt x="4229199" y="3981153"/>
                  <a:pt x="4226719" y="3981153"/>
                  <a:pt x="4226719" y="3981153"/>
                </a:cubicBezTo>
                <a:cubicBezTo>
                  <a:pt x="4221758" y="3986114"/>
                  <a:pt x="4218037" y="3989835"/>
                  <a:pt x="4215557" y="3992315"/>
                </a:cubicBezTo>
                <a:cubicBezTo>
                  <a:pt x="4213076" y="3994796"/>
                  <a:pt x="4209356" y="3996036"/>
                  <a:pt x="4204395" y="3996036"/>
                </a:cubicBezTo>
                <a:lnTo>
                  <a:pt x="4189512" y="4003477"/>
                </a:lnTo>
                <a:cubicBezTo>
                  <a:pt x="4189512" y="4003477"/>
                  <a:pt x="4187031" y="4005958"/>
                  <a:pt x="4182070" y="4010919"/>
                </a:cubicBezTo>
                <a:cubicBezTo>
                  <a:pt x="4177109" y="4015880"/>
                  <a:pt x="4169668" y="4018360"/>
                  <a:pt x="4159746" y="4018360"/>
                </a:cubicBezTo>
                <a:lnTo>
                  <a:pt x="4129981" y="4040684"/>
                </a:lnTo>
                <a:lnTo>
                  <a:pt x="4085332" y="4063008"/>
                </a:lnTo>
                <a:cubicBezTo>
                  <a:pt x="4050606" y="4077891"/>
                  <a:pt x="4030762" y="4087813"/>
                  <a:pt x="4025801" y="4092774"/>
                </a:cubicBezTo>
                <a:cubicBezTo>
                  <a:pt x="4025801" y="4097735"/>
                  <a:pt x="4024561" y="4101456"/>
                  <a:pt x="4022080" y="4103936"/>
                </a:cubicBezTo>
                <a:cubicBezTo>
                  <a:pt x="4019600" y="4106417"/>
                  <a:pt x="4015879" y="4107657"/>
                  <a:pt x="4010918" y="4107657"/>
                </a:cubicBezTo>
                <a:cubicBezTo>
                  <a:pt x="4000996" y="4112618"/>
                  <a:pt x="3996035" y="4116339"/>
                  <a:pt x="3996035" y="4118819"/>
                </a:cubicBezTo>
                <a:cubicBezTo>
                  <a:pt x="3996035" y="4121300"/>
                  <a:pt x="3991074" y="4122540"/>
                  <a:pt x="3981152" y="4122540"/>
                </a:cubicBezTo>
                <a:cubicBezTo>
                  <a:pt x="3976191" y="4127501"/>
                  <a:pt x="3969990" y="4131222"/>
                  <a:pt x="3962549" y="4133702"/>
                </a:cubicBezTo>
                <a:cubicBezTo>
                  <a:pt x="3955107" y="4136182"/>
                  <a:pt x="3946426" y="4139903"/>
                  <a:pt x="3936504" y="4144864"/>
                </a:cubicBezTo>
                <a:cubicBezTo>
                  <a:pt x="3921621" y="4154786"/>
                  <a:pt x="3911699" y="4159747"/>
                  <a:pt x="3906738" y="4159747"/>
                </a:cubicBezTo>
                <a:cubicBezTo>
                  <a:pt x="3906738" y="4164708"/>
                  <a:pt x="3903018" y="4168429"/>
                  <a:pt x="3895576" y="4170909"/>
                </a:cubicBezTo>
                <a:cubicBezTo>
                  <a:pt x="3888135" y="4173389"/>
                  <a:pt x="3883174" y="4177110"/>
                  <a:pt x="3880693" y="4182071"/>
                </a:cubicBezTo>
                <a:cubicBezTo>
                  <a:pt x="3878213" y="4187032"/>
                  <a:pt x="3875732" y="4189512"/>
                  <a:pt x="3873252" y="4189512"/>
                </a:cubicBezTo>
                <a:cubicBezTo>
                  <a:pt x="3870772" y="4189512"/>
                  <a:pt x="3868291" y="4190753"/>
                  <a:pt x="3865811" y="4193233"/>
                </a:cubicBezTo>
                <a:cubicBezTo>
                  <a:pt x="3863331" y="4195714"/>
                  <a:pt x="3862091" y="4196954"/>
                  <a:pt x="3862091" y="4196954"/>
                </a:cubicBezTo>
                <a:lnTo>
                  <a:pt x="3884414" y="4196954"/>
                </a:lnTo>
                <a:cubicBezTo>
                  <a:pt x="3889375" y="4191993"/>
                  <a:pt x="3894336" y="4189512"/>
                  <a:pt x="3899297" y="4189512"/>
                </a:cubicBezTo>
                <a:lnTo>
                  <a:pt x="3906738" y="4189512"/>
                </a:lnTo>
                <a:cubicBezTo>
                  <a:pt x="3906738" y="4184552"/>
                  <a:pt x="3906738" y="4182071"/>
                  <a:pt x="3906738" y="4182071"/>
                </a:cubicBezTo>
                <a:lnTo>
                  <a:pt x="3929063" y="4167188"/>
                </a:lnTo>
                <a:cubicBezTo>
                  <a:pt x="3929063" y="4167188"/>
                  <a:pt x="3931543" y="4165948"/>
                  <a:pt x="3936504" y="4163467"/>
                </a:cubicBezTo>
                <a:cubicBezTo>
                  <a:pt x="3941465" y="4160987"/>
                  <a:pt x="3943945" y="4159747"/>
                  <a:pt x="3943945" y="4159747"/>
                </a:cubicBezTo>
                <a:lnTo>
                  <a:pt x="3966270" y="4152305"/>
                </a:lnTo>
                <a:cubicBezTo>
                  <a:pt x="3971231" y="4152305"/>
                  <a:pt x="3973711" y="4152305"/>
                  <a:pt x="3973711" y="4152305"/>
                </a:cubicBezTo>
                <a:cubicBezTo>
                  <a:pt x="3973711" y="4152305"/>
                  <a:pt x="3973711" y="4149825"/>
                  <a:pt x="3973711" y="4144864"/>
                </a:cubicBezTo>
                <a:lnTo>
                  <a:pt x="3988594" y="4144864"/>
                </a:lnTo>
                <a:cubicBezTo>
                  <a:pt x="3988594" y="4144864"/>
                  <a:pt x="3989834" y="4144864"/>
                  <a:pt x="3992315" y="4144864"/>
                </a:cubicBezTo>
                <a:cubicBezTo>
                  <a:pt x="3994795" y="4144864"/>
                  <a:pt x="3998516" y="4142384"/>
                  <a:pt x="4003477" y="4137422"/>
                </a:cubicBezTo>
                <a:lnTo>
                  <a:pt x="4010918" y="4137422"/>
                </a:lnTo>
                <a:cubicBezTo>
                  <a:pt x="4010918" y="4132462"/>
                  <a:pt x="4013398" y="4129981"/>
                  <a:pt x="4018359" y="4129981"/>
                </a:cubicBezTo>
                <a:lnTo>
                  <a:pt x="4025801" y="4129981"/>
                </a:lnTo>
                <a:lnTo>
                  <a:pt x="4033243" y="4129981"/>
                </a:lnTo>
                <a:cubicBezTo>
                  <a:pt x="4033243" y="4125020"/>
                  <a:pt x="4033243" y="4122540"/>
                  <a:pt x="4033243" y="4122540"/>
                </a:cubicBezTo>
                <a:cubicBezTo>
                  <a:pt x="4038204" y="4122540"/>
                  <a:pt x="4041924" y="4122540"/>
                  <a:pt x="4044405" y="4122540"/>
                </a:cubicBezTo>
                <a:cubicBezTo>
                  <a:pt x="4046885" y="4122540"/>
                  <a:pt x="4050606" y="4120060"/>
                  <a:pt x="4055567" y="4115098"/>
                </a:cubicBezTo>
                <a:lnTo>
                  <a:pt x="4063008" y="4115098"/>
                </a:lnTo>
                <a:cubicBezTo>
                  <a:pt x="4058047" y="4115098"/>
                  <a:pt x="4058047" y="4112618"/>
                  <a:pt x="4063008" y="4107657"/>
                </a:cubicBezTo>
                <a:cubicBezTo>
                  <a:pt x="4067969" y="4102696"/>
                  <a:pt x="4071690" y="4101456"/>
                  <a:pt x="4074170" y="4103936"/>
                </a:cubicBezTo>
                <a:cubicBezTo>
                  <a:pt x="4076651" y="4106417"/>
                  <a:pt x="4079131" y="4107657"/>
                  <a:pt x="4081611" y="4107657"/>
                </a:cubicBezTo>
                <a:cubicBezTo>
                  <a:pt x="4084092" y="4107657"/>
                  <a:pt x="4085332" y="4107657"/>
                  <a:pt x="4085332" y="4107657"/>
                </a:cubicBezTo>
                <a:cubicBezTo>
                  <a:pt x="4085332" y="4117579"/>
                  <a:pt x="4072930" y="4125020"/>
                  <a:pt x="4048126" y="4129981"/>
                </a:cubicBezTo>
                <a:cubicBezTo>
                  <a:pt x="4048126" y="4129981"/>
                  <a:pt x="4046885" y="4131222"/>
                  <a:pt x="4044405" y="4133702"/>
                </a:cubicBezTo>
                <a:cubicBezTo>
                  <a:pt x="4041924" y="4136182"/>
                  <a:pt x="4040684" y="4137422"/>
                  <a:pt x="4040684" y="4137422"/>
                </a:cubicBezTo>
                <a:lnTo>
                  <a:pt x="4033243" y="4137422"/>
                </a:lnTo>
                <a:cubicBezTo>
                  <a:pt x="4018359" y="4137422"/>
                  <a:pt x="4015879" y="4142384"/>
                  <a:pt x="4025801" y="4152305"/>
                </a:cubicBezTo>
                <a:cubicBezTo>
                  <a:pt x="4030762" y="4157267"/>
                  <a:pt x="4033243" y="4157267"/>
                  <a:pt x="4033243" y="4152305"/>
                </a:cubicBezTo>
                <a:cubicBezTo>
                  <a:pt x="4033243" y="4147345"/>
                  <a:pt x="4034483" y="4144864"/>
                  <a:pt x="4036963" y="4144864"/>
                </a:cubicBezTo>
                <a:cubicBezTo>
                  <a:pt x="4039444" y="4144864"/>
                  <a:pt x="4043165" y="4146105"/>
                  <a:pt x="4048126" y="4148585"/>
                </a:cubicBezTo>
                <a:cubicBezTo>
                  <a:pt x="4053087" y="4151065"/>
                  <a:pt x="4053087" y="4152305"/>
                  <a:pt x="4048126" y="4152305"/>
                </a:cubicBezTo>
                <a:lnTo>
                  <a:pt x="4040684" y="4159747"/>
                </a:lnTo>
                <a:lnTo>
                  <a:pt x="4040684" y="4167188"/>
                </a:lnTo>
                <a:cubicBezTo>
                  <a:pt x="4045645" y="4167188"/>
                  <a:pt x="4049366" y="4168429"/>
                  <a:pt x="4051846" y="4170909"/>
                </a:cubicBezTo>
                <a:cubicBezTo>
                  <a:pt x="4054327" y="4173389"/>
                  <a:pt x="4055567" y="4172149"/>
                  <a:pt x="4055567" y="4167188"/>
                </a:cubicBezTo>
                <a:cubicBezTo>
                  <a:pt x="4055567" y="4167188"/>
                  <a:pt x="4059288" y="4165948"/>
                  <a:pt x="4066729" y="4163467"/>
                </a:cubicBezTo>
                <a:cubicBezTo>
                  <a:pt x="4074170" y="4160987"/>
                  <a:pt x="4080371" y="4157267"/>
                  <a:pt x="4085332" y="4152305"/>
                </a:cubicBezTo>
                <a:cubicBezTo>
                  <a:pt x="4105176" y="4147345"/>
                  <a:pt x="4117578" y="4142384"/>
                  <a:pt x="4122539" y="4137422"/>
                </a:cubicBezTo>
                <a:cubicBezTo>
                  <a:pt x="4127500" y="4137422"/>
                  <a:pt x="4131221" y="4136182"/>
                  <a:pt x="4133701" y="4133702"/>
                </a:cubicBezTo>
                <a:cubicBezTo>
                  <a:pt x="4136182" y="4131222"/>
                  <a:pt x="4137422" y="4129981"/>
                  <a:pt x="4137422" y="4129981"/>
                </a:cubicBezTo>
                <a:cubicBezTo>
                  <a:pt x="4162227" y="4129981"/>
                  <a:pt x="4174629" y="4125020"/>
                  <a:pt x="4174629" y="4115098"/>
                </a:cubicBezTo>
                <a:lnTo>
                  <a:pt x="4167188" y="4107657"/>
                </a:lnTo>
                <a:cubicBezTo>
                  <a:pt x="4162227" y="4107657"/>
                  <a:pt x="4162227" y="4105177"/>
                  <a:pt x="4167188" y="4100215"/>
                </a:cubicBezTo>
                <a:lnTo>
                  <a:pt x="4174629" y="4100215"/>
                </a:lnTo>
                <a:cubicBezTo>
                  <a:pt x="4174629" y="4105177"/>
                  <a:pt x="4175869" y="4110138"/>
                  <a:pt x="4178350" y="4115098"/>
                </a:cubicBezTo>
                <a:cubicBezTo>
                  <a:pt x="4180830" y="4120060"/>
                  <a:pt x="4183311" y="4121300"/>
                  <a:pt x="4185791" y="4118819"/>
                </a:cubicBezTo>
                <a:cubicBezTo>
                  <a:pt x="4188271" y="4116339"/>
                  <a:pt x="4189512" y="4112618"/>
                  <a:pt x="4189512" y="4107657"/>
                </a:cubicBezTo>
                <a:cubicBezTo>
                  <a:pt x="4189512" y="4102696"/>
                  <a:pt x="4184551" y="4100215"/>
                  <a:pt x="4174629" y="4100215"/>
                </a:cubicBezTo>
                <a:lnTo>
                  <a:pt x="4196953" y="4100215"/>
                </a:lnTo>
                <a:cubicBezTo>
                  <a:pt x="4196953" y="4105177"/>
                  <a:pt x="4199434" y="4105177"/>
                  <a:pt x="4204395" y="4100215"/>
                </a:cubicBezTo>
                <a:lnTo>
                  <a:pt x="4211836" y="4107657"/>
                </a:lnTo>
                <a:cubicBezTo>
                  <a:pt x="4211836" y="4107657"/>
                  <a:pt x="4211836" y="4105177"/>
                  <a:pt x="4211836" y="4100215"/>
                </a:cubicBezTo>
                <a:cubicBezTo>
                  <a:pt x="4211836" y="4100215"/>
                  <a:pt x="4209356" y="4100215"/>
                  <a:pt x="4204395" y="4100215"/>
                </a:cubicBezTo>
                <a:lnTo>
                  <a:pt x="4211836" y="4085333"/>
                </a:lnTo>
                <a:lnTo>
                  <a:pt x="4234160" y="4077891"/>
                </a:lnTo>
                <a:cubicBezTo>
                  <a:pt x="4229199" y="4082853"/>
                  <a:pt x="4226719" y="4090294"/>
                  <a:pt x="4226719" y="4100215"/>
                </a:cubicBezTo>
                <a:lnTo>
                  <a:pt x="4211836" y="4115098"/>
                </a:lnTo>
                <a:cubicBezTo>
                  <a:pt x="4196953" y="4120060"/>
                  <a:pt x="4190752" y="4125020"/>
                  <a:pt x="4193232" y="4129981"/>
                </a:cubicBezTo>
                <a:cubicBezTo>
                  <a:pt x="4195713" y="4134942"/>
                  <a:pt x="4199434" y="4134942"/>
                  <a:pt x="4204395" y="4129981"/>
                </a:cubicBezTo>
                <a:lnTo>
                  <a:pt x="4211836" y="4129981"/>
                </a:lnTo>
                <a:lnTo>
                  <a:pt x="4263926" y="4107657"/>
                </a:lnTo>
                <a:cubicBezTo>
                  <a:pt x="4263926" y="4107657"/>
                  <a:pt x="4266407" y="4106417"/>
                  <a:pt x="4271368" y="4103936"/>
                </a:cubicBezTo>
                <a:cubicBezTo>
                  <a:pt x="4276329" y="4101456"/>
                  <a:pt x="4281290" y="4100215"/>
                  <a:pt x="4286251" y="4100215"/>
                </a:cubicBezTo>
                <a:lnTo>
                  <a:pt x="4271368" y="4107657"/>
                </a:lnTo>
                <a:cubicBezTo>
                  <a:pt x="4261446" y="4112618"/>
                  <a:pt x="4256485" y="4115098"/>
                  <a:pt x="4256485" y="4115098"/>
                </a:cubicBezTo>
                <a:lnTo>
                  <a:pt x="4249044" y="4122540"/>
                </a:lnTo>
                <a:lnTo>
                  <a:pt x="4226719" y="4137422"/>
                </a:lnTo>
                <a:cubicBezTo>
                  <a:pt x="4216797" y="4142384"/>
                  <a:pt x="4206875" y="4144864"/>
                  <a:pt x="4196953" y="4144864"/>
                </a:cubicBezTo>
                <a:lnTo>
                  <a:pt x="4182070" y="4152305"/>
                </a:lnTo>
                <a:lnTo>
                  <a:pt x="4182070" y="4137422"/>
                </a:lnTo>
                <a:cubicBezTo>
                  <a:pt x="4182070" y="4137422"/>
                  <a:pt x="4182070" y="4134942"/>
                  <a:pt x="4182070" y="4129981"/>
                </a:cubicBezTo>
                <a:lnTo>
                  <a:pt x="4167188" y="4129981"/>
                </a:lnTo>
                <a:cubicBezTo>
                  <a:pt x="4162227" y="4134942"/>
                  <a:pt x="4156025" y="4139903"/>
                  <a:pt x="4148584" y="4144864"/>
                </a:cubicBezTo>
                <a:cubicBezTo>
                  <a:pt x="4141143" y="4149825"/>
                  <a:pt x="4134942" y="4149825"/>
                  <a:pt x="4129981" y="4144864"/>
                </a:cubicBezTo>
                <a:cubicBezTo>
                  <a:pt x="4129981" y="4144864"/>
                  <a:pt x="4127500" y="4147345"/>
                  <a:pt x="4122539" y="4152305"/>
                </a:cubicBezTo>
                <a:cubicBezTo>
                  <a:pt x="4122539" y="4157267"/>
                  <a:pt x="4120059" y="4159747"/>
                  <a:pt x="4115098" y="4159747"/>
                </a:cubicBezTo>
                <a:lnTo>
                  <a:pt x="4092773" y="4167188"/>
                </a:lnTo>
                <a:lnTo>
                  <a:pt x="4085332" y="4167188"/>
                </a:lnTo>
                <a:cubicBezTo>
                  <a:pt x="4085332" y="4167188"/>
                  <a:pt x="4082852" y="4169669"/>
                  <a:pt x="4077891" y="4174630"/>
                </a:cubicBezTo>
                <a:cubicBezTo>
                  <a:pt x="4072930" y="4174630"/>
                  <a:pt x="4067969" y="4174630"/>
                  <a:pt x="4063008" y="4174630"/>
                </a:cubicBezTo>
                <a:cubicBezTo>
                  <a:pt x="4058047" y="4179591"/>
                  <a:pt x="4054327" y="4183312"/>
                  <a:pt x="4051846" y="4185792"/>
                </a:cubicBezTo>
                <a:cubicBezTo>
                  <a:pt x="4049366" y="4188272"/>
                  <a:pt x="4045645" y="4189512"/>
                  <a:pt x="4040684" y="4189512"/>
                </a:cubicBezTo>
                <a:cubicBezTo>
                  <a:pt x="4035723" y="4189512"/>
                  <a:pt x="4033243" y="4189512"/>
                  <a:pt x="4033243" y="4189512"/>
                </a:cubicBezTo>
                <a:cubicBezTo>
                  <a:pt x="4028282" y="4194474"/>
                  <a:pt x="4023320" y="4196954"/>
                  <a:pt x="4018359" y="4196954"/>
                </a:cubicBezTo>
                <a:cubicBezTo>
                  <a:pt x="4018359" y="4201915"/>
                  <a:pt x="4017119" y="4204395"/>
                  <a:pt x="4014639" y="4204395"/>
                </a:cubicBezTo>
                <a:cubicBezTo>
                  <a:pt x="4012158" y="4204395"/>
                  <a:pt x="4008438" y="4204395"/>
                  <a:pt x="4003477" y="4204395"/>
                </a:cubicBezTo>
                <a:cubicBezTo>
                  <a:pt x="3998516" y="4204395"/>
                  <a:pt x="3998516" y="4201915"/>
                  <a:pt x="4003477" y="4196954"/>
                </a:cubicBezTo>
                <a:lnTo>
                  <a:pt x="3988594" y="4189512"/>
                </a:lnTo>
                <a:lnTo>
                  <a:pt x="3988594" y="4196954"/>
                </a:lnTo>
                <a:lnTo>
                  <a:pt x="3996035" y="4211837"/>
                </a:lnTo>
                <a:cubicBezTo>
                  <a:pt x="3996035" y="4211837"/>
                  <a:pt x="3993555" y="4211837"/>
                  <a:pt x="3988594" y="4211837"/>
                </a:cubicBezTo>
                <a:cubicBezTo>
                  <a:pt x="3983633" y="4211837"/>
                  <a:pt x="3981152" y="4216798"/>
                  <a:pt x="3981152" y="4226719"/>
                </a:cubicBezTo>
                <a:cubicBezTo>
                  <a:pt x="3981152" y="4226719"/>
                  <a:pt x="3981152" y="4227960"/>
                  <a:pt x="3981152" y="4230440"/>
                </a:cubicBezTo>
                <a:cubicBezTo>
                  <a:pt x="3981152" y="4232921"/>
                  <a:pt x="3983633" y="4234161"/>
                  <a:pt x="3988594" y="4234161"/>
                </a:cubicBezTo>
                <a:lnTo>
                  <a:pt x="3996035" y="4241602"/>
                </a:lnTo>
                <a:lnTo>
                  <a:pt x="4003477" y="4241602"/>
                </a:lnTo>
                <a:cubicBezTo>
                  <a:pt x="4003477" y="4246563"/>
                  <a:pt x="3998516" y="4251524"/>
                  <a:pt x="3988594" y="4256485"/>
                </a:cubicBezTo>
                <a:lnTo>
                  <a:pt x="3981152" y="4263926"/>
                </a:lnTo>
                <a:cubicBezTo>
                  <a:pt x="3986113" y="4268888"/>
                  <a:pt x="3988594" y="4271368"/>
                  <a:pt x="3988594" y="4271368"/>
                </a:cubicBezTo>
                <a:lnTo>
                  <a:pt x="3981152" y="4271368"/>
                </a:lnTo>
                <a:cubicBezTo>
                  <a:pt x="3976191" y="4271368"/>
                  <a:pt x="3971231" y="4271368"/>
                  <a:pt x="3966270" y="4271368"/>
                </a:cubicBezTo>
                <a:cubicBezTo>
                  <a:pt x="3966270" y="4271368"/>
                  <a:pt x="3966270" y="4270128"/>
                  <a:pt x="3966270" y="4267647"/>
                </a:cubicBezTo>
                <a:cubicBezTo>
                  <a:pt x="3966270" y="4265167"/>
                  <a:pt x="3963789" y="4263926"/>
                  <a:pt x="3958828" y="4263926"/>
                </a:cubicBezTo>
                <a:cubicBezTo>
                  <a:pt x="3948906" y="4263926"/>
                  <a:pt x="3946426" y="4266407"/>
                  <a:pt x="3951387" y="4271368"/>
                </a:cubicBezTo>
                <a:cubicBezTo>
                  <a:pt x="3951387" y="4276329"/>
                  <a:pt x="3950146" y="4278809"/>
                  <a:pt x="3947666" y="4278809"/>
                </a:cubicBezTo>
                <a:cubicBezTo>
                  <a:pt x="3945186" y="4278809"/>
                  <a:pt x="3943945" y="4278809"/>
                  <a:pt x="3943945" y="4278809"/>
                </a:cubicBezTo>
                <a:lnTo>
                  <a:pt x="3906738" y="4301133"/>
                </a:lnTo>
                <a:lnTo>
                  <a:pt x="3899297" y="4301133"/>
                </a:lnTo>
                <a:lnTo>
                  <a:pt x="3884414" y="4301133"/>
                </a:lnTo>
                <a:cubicBezTo>
                  <a:pt x="3884414" y="4301133"/>
                  <a:pt x="3883174" y="4299893"/>
                  <a:pt x="3880693" y="4297413"/>
                </a:cubicBezTo>
                <a:cubicBezTo>
                  <a:pt x="3878213" y="4294933"/>
                  <a:pt x="3876973" y="4291212"/>
                  <a:pt x="3876973" y="4286251"/>
                </a:cubicBezTo>
                <a:lnTo>
                  <a:pt x="3869531" y="4278809"/>
                </a:lnTo>
                <a:cubicBezTo>
                  <a:pt x="3869531" y="4283771"/>
                  <a:pt x="3868291" y="4286251"/>
                  <a:pt x="3865811" y="4286251"/>
                </a:cubicBezTo>
                <a:cubicBezTo>
                  <a:pt x="3863331" y="4286251"/>
                  <a:pt x="3862091" y="4288731"/>
                  <a:pt x="3862091" y="4293692"/>
                </a:cubicBezTo>
                <a:cubicBezTo>
                  <a:pt x="3862091" y="4298653"/>
                  <a:pt x="3860850" y="4301133"/>
                  <a:pt x="3858370" y="4301133"/>
                </a:cubicBezTo>
                <a:cubicBezTo>
                  <a:pt x="3855889" y="4301133"/>
                  <a:pt x="3854649" y="4303614"/>
                  <a:pt x="3854649" y="4308575"/>
                </a:cubicBezTo>
                <a:cubicBezTo>
                  <a:pt x="3854649" y="4308575"/>
                  <a:pt x="3857129" y="4308575"/>
                  <a:pt x="3862091" y="4308575"/>
                </a:cubicBezTo>
                <a:cubicBezTo>
                  <a:pt x="3867051" y="4308575"/>
                  <a:pt x="3869531" y="4311055"/>
                  <a:pt x="3869531" y="4316016"/>
                </a:cubicBezTo>
                <a:lnTo>
                  <a:pt x="3862091" y="4316016"/>
                </a:lnTo>
                <a:lnTo>
                  <a:pt x="3847208" y="4323458"/>
                </a:lnTo>
                <a:lnTo>
                  <a:pt x="3839766" y="4316016"/>
                </a:lnTo>
                <a:cubicBezTo>
                  <a:pt x="3839766" y="4311055"/>
                  <a:pt x="3837286" y="4307335"/>
                  <a:pt x="3832325" y="4304854"/>
                </a:cubicBezTo>
                <a:cubicBezTo>
                  <a:pt x="3827364" y="4302374"/>
                  <a:pt x="3819922" y="4301133"/>
                  <a:pt x="3810000" y="4301133"/>
                </a:cubicBezTo>
                <a:cubicBezTo>
                  <a:pt x="3805039" y="4301133"/>
                  <a:pt x="3800698" y="4301133"/>
                  <a:pt x="3796977" y="4301133"/>
                </a:cubicBezTo>
                <a:lnTo>
                  <a:pt x="3795117" y="4301133"/>
                </a:lnTo>
                <a:lnTo>
                  <a:pt x="3802559" y="4308575"/>
                </a:lnTo>
                <a:lnTo>
                  <a:pt x="3795117" y="4316016"/>
                </a:lnTo>
                <a:lnTo>
                  <a:pt x="3787676" y="4330899"/>
                </a:lnTo>
                <a:lnTo>
                  <a:pt x="3780234" y="4338340"/>
                </a:lnTo>
                <a:cubicBezTo>
                  <a:pt x="3780234" y="4343302"/>
                  <a:pt x="3777754" y="4345782"/>
                  <a:pt x="3772793" y="4345782"/>
                </a:cubicBezTo>
                <a:cubicBezTo>
                  <a:pt x="3767832" y="4345782"/>
                  <a:pt x="3765351" y="4345782"/>
                  <a:pt x="3765351" y="4345782"/>
                </a:cubicBezTo>
                <a:cubicBezTo>
                  <a:pt x="3760390" y="4350743"/>
                  <a:pt x="3756670" y="4351983"/>
                  <a:pt x="3754189" y="4349503"/>
                </a:cubicBezTo>
                <a:cubicBezTo>
                  <a:pt x="3751709" y="4347022"/>
                  <a:pt x="3750469" y="4345782"/>
                  <a:pt x="3750469" y="4345782"/>
                </a:cubicBezTo>
                <a:cubicBezTo>
                  <a:pt x="3750469" y="4350743"/>
                  <a:pt x="3747988" y="4354464"/>
                  <a:pt x="3743027" y="4356944"/>
                </a:cubicBezTo>
                <a:cubicBezTo>
                  <a:pt x="3738066" y="4359425"/>
                  <a:pt x="3735586" y="4363145"/>
                  <a:pt x="3735586" y="4368106"/>
                </a:cubicBezTo>
                <a:lnTo>
                  <a:pt x="3743027" y="4375547"/>
                </a:lnTo>
                <a:cubicBezTo>
                  <a:pt x="3738066" y="4380509"/>
                  <a:pt x="3734346" y="4381749"/>
                  <a:pt x="3731865" y="4379268"/>
                </a:cubicBezTo>
                <a:cubicBezTo>
                  <a:pt x="3729385" y="4376788"/>
                  <a:pt x="3728144" y="4374307"/>
                  <a:pt x="3728144" y="4371827"/>
                </a:cubicBezTo>
                <a:cubicBezTo>
                  <a:pt x="3728144" y="4369347"/>
                  <a:pt x="3725664" y="4368106"/>
                  <a:pt x="3720703" y="4368106"/>
                </a:cubicBezTo>
                <a:cubicBezTo>
                  <a:pt x="3720703" y="4368106"/>
                  <a:pt x="3718223" y="4368106"/>
                  <a:pt x="3713262" y="4368106"/>
                </a:cubicBezTo>
                <a:cubicBezTo>
                  <a:pt x="3708301" y="4368106"/>
                  <a:pt x="3705820" y="4370587"/>
                  <a:pt x="3705820" y="4375547"/>
                </a:cubicBezTo>
                <a:lnTo>
                  <a:pt x="3705820" y="4368106"/>
                </a:lnTo>
                <a:cubicBezTo>
                  <a:pt x="3705820" y="4368106"/>
                  <a:pt x="3713262" y="4365626"/>
                  <a:pt x="3728144" y="4360665"/>
                </a:cubicBezTo>
                <a:lnTo>
                  <a:pt x="3713262" y="4353223"/>
                </a:lnTo>
                <a:cubicBezTo>
                  <a:pt x="3703340" y="4353223"/>
                  <a:pt x="3695898" y="4354464"/>
                  <a:pt x="3690937" y="4356944"/>
                </a:cubicBezTo>
                <a:cubicBezTo>
                  <a:pt x="3685976" y="4359425"/>
                  <a:pt x="3683496" y="4364385"/>
                  <a:pt x="3683496" y="4371827"/>
                </a:cubicBezTo>
                <a:cubicBezTo>
                  <a:pt x="3683496" y="4379268"/>
                  <a:pt x="3683496" y="4385470"/>
                  <a:pt x="3683496" y="4390430"/>
                </a:cubicBezTo>
                <a:cubicBezTo>
                  <a:pt x="3683496" y="4385470"/>
                  <a:pt x="3684736" y="4380509"/>
                  <a:pt x="3687217" y="4375547"/>
                </a:cubicBezTo>
                <a:cubicBezTo>
                  <a:pt x="3689697" y="4370587"/>
                  <a:pt x="3693418" y="4370587"/>
                  <a:pt x="3698379" y="4375547"/>
                </a:cubicBezTo>
                <a:lnTo>
                  <a:pt x="3690937" y="4382989"/>
                </a:lnTo>
                <a:cubicBezTo>
                  <a:pt x="3690937" y="4382989"/>
                  <a:pt x="3690937" y="4385470"/>
                  <a:pt x="3690937" y="4390430"/>
                </a:cubicBezTo>
                <a:cubicBezTo>
                  <a:pt x="3695898" y="4390430"/>
                  <a:pt x="3700859" y="4387950"/>
                  <a:pt x="3705820" y="4382989"/>
                </a:cubicBezTo>
                <a:cubicBezTo>
                  <a:pt x="3710781" y="4378028"/>
                  <a:pt x="3715742" y="4378028"/>
                  <a:pt x="3720703" y="4382989"/>
                </a:cubicBezTo>
                <a:lnTo>
                  <a:pt x="3713262" y="4390430"/>
                </a:lnTo>
                <a:cubicBezTo>
                  <a:pt x="3703340" y="4390430"/>
                  <a:pt x="3698379" y="4390430"/>
                  <a:pt x="3698379" y="4390430"/>
                </a:cubicBezTo>
                <a:cubicBezTo>
                  <a:pt x="3698379" y="4395392"/>
                  <a:pt x="3698379" y="4397872"/>
                  <a:pt x="3698379" y="4397872"/>
                </a:cubicBezTo>
                <a:cubicBezTo>
                  <a:pt x="3693418" y="4392911"/>
                  <a:pt x="3690937" y="4392911"/>
                  <a:pt x="3690937" y="4397872"/>
                </a:cubicBezTo>
                <a:lnTo>
                  <a:pt x="3683496" y="4397872"/>
                </a:lnTo>
                <a:cubicBezTo>
                  <a:pt x="3683496" y="4397872"/>
                  <a:pt x="3681016" y="4397872"/>
                  <a:pt x="3676055" y="4397872"/>
                </a:cubicBezTo>
                <a:cubicBezTo>
                  <a:pt x="3676055" y="4392911"/>
                  <a:pt x="3676055" y="4389190"/>
                  <a:pt x="3676055" y="4386710"/>
                </a:cubicBezTo>
                <a:cubicBezTo>
                  <a:pt x="3676055" y="4384230"/>
                  <a:pt x="3676055" y="4382989"/>
                  <a:pt x="3676055" y="4382989"/>
                </a:cubicBezTo>
                <a:cubicBezTo>
                  <a:pt x="3676055" y="4378028"/>
                  <a:pt x="3672334" y="4376788"/>
                  <a:pt x="3664893" y="4379268"/>
                </a:cubicBezTo>
                <a:cubicBezTo>
                  <a:pt x="3657451" y="4381749"/>
                  <a:pt x="3653731" y="4384230"/>
                  <a:pt x="3653731" y="4386710"/>
                </a:cubicBezTo>
                <a:cubicBezTo>
                  <a:pt x="3653731" y="4389190"/>
                  <a:pt x="3650010" y="4390430"/>
                  <a:pt x="3642569" y="4390430"/>
                </a:cubicBezTo>
                <a:cubicBezTo>
                  <a:pt x="3635128" y="4390430"/>
                  <a:pt x="3630167" y="4391671"/>
                  <a:pt x="3627686" y="4394151"/>
                </a:cubicBezTo>
                <a:cubicBezTo>
                  <a:pt x="3625206" y="4396632"/>
                  <a:pt x="3626446" y="4397872"/>
                  <a:pt x="3631407" y="4397872"/>
                </a:cubicBezTo>
                <a:lnTo>
                  <a:pt x="3638848" y="4405313"/>
                </a:lnTo>
                <a:lnTo>
                  <a:pt x="3638848" y="4412755"/>
                </a:lnTo>
                <a:lnTo>
                  <a:pt x="3616524" y="4412755"/>
                </a:lnTo>
                <a:lnTo>
                  <a:pt x="3601641" y="4412755"/>
                </a:lnTo>
                <a:cubicBezTo>
                  <a:pt x="3596680" y="4412755"/>
                  <a:pt x="3595439" y="4416475"/>
                  <a:pt x="3597920" y="4423917"/>
                </a:cubicBezTo>
                <a:cubicBezTo>
                  <a:pt x="3600401" y="4431358"/>
                  <a:pt x="3601641" y="4435079"/>
                  <a:pt x="3601641" y="4435079"/>
                </a:cubicBezTo>
                <a:lnTo>
                  <a:pt x="3601641" y="4442520"/>
                </a:lnTo>
                <a:cubicBezTo>
                  <a:pt x="3591718" y="4442520"/>
                  <a:pt x="3587998" y="4440040"/>
                  <a:pt x="3590478" y="4435079"/>
                </a:cubicBezTo>
                <a:cubicBezTo>
                  <a:pt x="3592959" y="4430118"/>
                  <a:pt x="3591718" y="4427637"/>
                  <a:pt x="3586758" y="4427637"/>
                </a:cubicBezTo>
                <a:lnTo>
                  <a:pt x="3586758" y="4435079"/>
                </a:lnTo>
                <a:cubicBezTo>
                  <a:pt x="3586758" y="4440040"/>
                  <a:pt x="3585518" y="4443761"/>
                  <a:pt x="3583037" y="4446241"/>
                </a:cubicBezTo>
                <a:cubicBezTo>
                  <a:pt x="3580556" y="4448721"/>
                  <a:pt x="3576836" y="4447481"/>
                  <a:pt x="3571875" y="4442520"/>
                </a:cubicBezTo>
                <a:cubicBezTo>
                  <a:pt x="3571875" y="4442520"/>
                  <a:pt x="3569394" y="4442520"/>
                  <a:pt x="3564434" y="4442520"/>
                </a:cubicBezTo>
                <a:cubicBezTo>
                  <a:pt x="3559473" y="4442520"/>
                  <a:pt x="3556992" y="4445001"/>
                  <a:pt x="3556992" y="4449962"/>
                </a:cubicBezTo>
                <a:lnTo>
                  <a:pt x="3556992" y="4457403"/>
                </a:lnTo>
                <a:lnTo>
                  <a:pt x="3549551" y="4457403"/>
                </a:lnTo>
                <a:lnTo>
                  <a:pt x="3549551" y="4442520"/>
                </a:lnTo>
                <a:lnTo>
                  <a:pt x="3542109" y="4442520"/>
                </a:lnTo>
                <a:cubicBezTo>
                  <a:pt x="3537149" y="4447481"/>
                  <a:pt x="3533428" y="4448721"/>
                  <a:pt x="3530947" y="4446241"/>
                </a:cubicBezTo>
                <a:cubicBezTo>
                  <a:pt x="3528467" y="4443761"/>
                  <a:pt x="3524746" y="4442520"/>
                  <a:pt x="3519785" y="4442520"/>
                </a:cubicBezTo>
                <a:lnTo>
                  <a:pt x="3519785" y="4449962"/>
                </a:lnTo>
                <a:cubicBezTo>
                  <a:pt x="3524746" y="4449962"/>
                  <a:pt x="3527226" y="4452442"/>
                  <a:pt x="3527226" y="4457403"/>
                </a:cubicBezTo>
                <a:cubicBezTo>
                  <a:pt x="3522266" y="4462364"/>
                  <a:pt x="3519785" y="4464844"/>
                  <a:pt x="3519785" y="4464844"/>
                </a:cubicBezTo>
                <a:cubicBezTo>
                  <a:pt x="3519785" y="4464844"/>
                  <a:pt x="3519785" y="4462364"/>
                  <a:pt x="3519785" y="4457403"/>
                </a:cubicBezTo>
                <a:cubicBezTo>
                  <a:pt x="3514824" y="4452442"/>
                  <a:pt x="3509863" y="4449962"/>
                  <a:pt x="3504902" y="4449962"/>
                </a:cubicBezTo>
                <a:cubicBezTo>
                  <a:pt x="3504902" y="4454923"/>
                  <a:pt x="3507383" y="4459884"/>
                  <a:pt x="3512344" y="4464844"/>
                </a:cubicBezTo>
                <a:lnTo>
                  <a:pt x="3512344" y="4472286"/>
                </a:lnTo>
                <a:cubicBezTo>
                  <a:pt x="3507383" y="4472286"/>
                  <a:pt x="3503662" y="4471046"/>
                  <a:pt x="3501182" y="4468565"/>
                </a:cubicBezTo>
                <a:cubicBezTo>
                  <a:pt x="3498701" y="4466085"/>
                  <a:pt x="3494980" y="4467325"/>
                  <a:pt x="3490019" y="4472286"/>
                </a:cubicBezTo>
                <a:cubicBezTo>
                  <a:pt x="3490019" y="4467325"/>
                  <a:pt x="3487539" y="4467325"/>
                  <a:pt x="3482578" y="4472286"/>
                </a:cubicBezTo>
                <a:lnTo>
                  <a:pt x="3467695" y="4479727"/>
                </a:lnTo>
                <a:lnTo>
                  <a:pt x="3467695" y="4494610"/>
                </a:lnTo>
                <a:cubicBezTo>
                  <a:pt x="3462735" y="4494610"/>
                  <a:pt x="3459014" y="4494610"/>
                  <a:pt x="3456533" y="4494610"/>
                </a:cubicBezTo>
                <a:cubicBezTo>
                  <a:pt x="3454052" y="4494610"/>
                  <a:pt x="3450332" y="4494610"/>
                  <a:pt x="3445371" y="4494610"/>
                </a:cubicBezTo>
                <a:cubicBezTo>
                  <a:pt x="3445371" y="4499571"/>
                  <a:pt x="3441651" y="4503292"/>
                  <a:pt x="3434210" y="4505772"/>
                </a:cubicBezTo>
                <a:cubicBezTo>
                  <a:pt x="3426768" y="4508253"/>
                  <a:pt x="3423048" y="4514454"/>
                  <a:pt x="3423048" y="4524376"/>
                </a:cubicBezTo>
                <a:cubicBezTo>
                  <a:pt x="3423048" y="4534298"/>
                  <a:pt x="3423048" y="4539258"/>
                  <a:pt x="3423048" y="4539258"/>
                </a:cubicBezTo>
                <a:cubicBezTo>
                  <a:pt x="3408165" y="4539258"/>
                  <a:pt x="3398243" y="4540499"/>
                  <a:pt x="3393282" y="4542979"/>
                </a:cubicBezTo>
                <a:cubicBezTo>
                  <a:pt x="3388320" y="4545460"/>
                  <a:pt x="3385840" y="4547940"/>
                  <a:pt x="3385840" y="4550421"/>
                </a:cubicBezTo>
                <a:cubicBezTo>
                  <a:pt x="3385840" y="4552901"/>
                  <a:pt x="3388320" y="4554141"/>
                  <a:pt x="3393282" y="4554141"/>
                </a:cubicBezTo>
                <a:lnTo>
                  <a:pt x="3408165" y="4554141"/>
                </a:lnTo>
                <a:cubicBezTo>
                  <a:pt x="3418087" y="4554141"/>
                  <a:pt x="3423048" y="4549180"/>
                  <a:pt x="3423048" y="4539258"/>
                </a:cubicBezTo>
                <a:lnTo>
                  <a:pt x="3437930" y="4539258"/>
                </a:lnTo>
                <a:lnTo>
                  <a:pt x="3445371" y="4546700"/>
                </a:lnTo>
                <a:cubicBezTo>
                  <a:pt x="3455293" y="4541739"/>
                  <a:pt x="3460254" y="4539258"/>
                  <a:pt x="3460254" y="4539258"/>
                </a:cubicBezTo>
                <a:lnTo>
                  <a:pt x="3460254" y="4546700"/>
                </a:lnTo>
                <a:lnTo>
                  <a:pt x="3452812" y="4561583"/>
                </a:lnTo>
                <a:cubicBezTo>
                  <a:pt x="3457773" y="4561583"/>
                  <a:pt x="3462735" y="4559103"/>
                  <a:pt x="3467695" y="4554141"/>
                </a:cubicBezTo>
                <a:cubicBezTo>
                  <a:pt x="3472656" y="4549180"/>
                  <a:pt x="3475137" y="4544220"/>
                  <a:pt x="3475137" y="4539258"/>
                </a:cubicBezTo>
                <a:lnTo>
                  <a:pt x="3482578" y="4531817"/>
                </a:lnTo>
                <a:lnTo>
                  <a:pt x="3486299" y="4531817"/>
                </a:lnTo>
                <a:cubicBezTo>
                  <a:pt x="3483818" y="4531817"/>
                  <a:pt x="3482578" y="4534298"/>
                  <a:pt x="3482578" y="4539258"/>
                </a:cubicBezTo>
                <a:cubicBezTo>
                  <a:pt x="3482578" y="4539258"/>
                  <a:pt x="3482578" y="4541739"/>
                  <a:pt x="3482578" y="4546700"/>
                </a:cubicBezTo>
                <a:lnTo>
                  <a:pt x="3490019" y="4546700"/>
                </a:lnTo>
                <a:lnTo>
                  <a:pt x="3497461" y="4531817"/>
                </a:lnTo>
                <a:cubicBezTo>
                  <a:pt x="3492500" y="4526856"/>
                  <a:pt x="3490019" y="4524376"/>
                  <a:pt x="3490019" y="4524376"/>
                </a:cubicBezTo>
                <a:cubicBezTo>
                  <a:pt x="3490019" y="4524376"/>
                  <a:pt x="3498701" y="4524376"/>
                  <a:pt x="3516064" y="4524376"/>
                </a:cubicBezTo>
                <a:cubicBezTo>
                  <a:pt x="3533428" y="4524376"/>
                  <a:pt x="3544590" y="4521896"/>
                  <a:pt x="3549551" y="4516934"/>
                </a:cubicBezTo>
                <a:lnTo>
                  <a:pt x="3556992" y="4516934"/>
                </a:lnTo>
                <a:cubicBezTo>
                  <a:pt x="3556992" y="4521896"/>
                  <a:pt x="3556992" y="4524376"/>
                  <a:pt x="3556992" y="4524376"/>
                </a:cubicBezTo>
                <a:cubicBezTo>
                  <a:pt x="3556992" y="4524376"/>
                  <a:pt x="3556992" y="4526856"/>
                  <a:pt x="3556992" y="4531817"/>
                </a:cubicBezTo>
                <a:cubicBezTo>
                  <a:pt x="3561953" y="4526856"/>
                  <a:pt x="3564434" y="4524376"/>
                  <a:pt x="3564434" y="4524376"/>
                </a:cubicBezTo>
                <a:cubicBezTo>
                  <a:pt x="3564434" y="4519415"/>
                  <a:pt x="3566914" y="4519415"/>
                  <a:pt x="3571875" y="4524376"/>
                </a:cubicBezTo>
                <a:lnTo>
                  <a:pt x="3571875" y="4509493"/>
                </a:lnTo>
                <a:lnTo>
                  <a:pt x="3571875" y="4494610"/>
                </a:lnTo>
                <a:lnTo>
                  <a:pt x="3579316" y="4509493"/>
                </a:lnTo>
                <a:lnTo>
                  <a:pt x="3586758" y="4509493"/>
                </a:lnTo>
                <a:lnTo>
                  <a:pt x="3601641" y="4509493"/>
                </a:lnTo>
                <a:cubicBezTo>
                  <a:pt x="3606602" y="4514454"/>
                  <a:pt x="3604122" y="4519415"/>
                  <a:pt x="3594199" y="4524376"/>
                </a:cubicBezTo>
                <a:lnTo>
                  <a:pt x="3601641" y="4531817"/>
                </a:lnTo>
                <a:lnTo>
                  <a:pt x="3601641" y="4539258"/>
                </a:lnTo>
                <a:cubicBezTo>
                  <a:pt x="3586758" y="4544220"/>
                  <a:pt x="3579316" y="4541739"/>
                  <a:pt x="3579316" y="4531817"/>
                </a:cubicBezTo>
                <a:cubicBezTo>
                  <a:pt x="3574356" y="4546700"/>
                  <a:pt x="3566914" y="4551661"/>
                  <a:pt x="3556992" y="4546700"/>
                </a:cubicBezTo>
                <a:lnTo>
                  <a:pt x="3549551" y="4546700"/>
                </a:lnTo>
                <a:cubicBezTo>
                  <a:pt x="3549551" y="4551661"/>
                  <a:pt x="3547070" y="4556622"/>
                  <a:pt x="3542109" y="4561583"/>
                </a:cubicBezTo>
                <a:lnTo>
                  <a:pt x="3542109" y="4554141"/>
                </a:lnTo>
                <a:cubicBezTo>
                  <a:pt x="3542109" y="4549180"/>
                  <a:pt x="3539629" y="4546700"/>
                  <a:pt x="3534668" y="4546700"/>
                </a:cubicBezTo>
                <a:lnTo>
                  <a:pt x="3527226" y="4554141"/>
                </a:lnTo>
                <a:cubicBezTo>
                  <a:pt x="3527226" y="4554141"/>
                  <a:pt x="3527226" y="4556622"/>
                  <a:pt x="3527226" y="4561583"/>
                </a:cubicBezTo>
                <a:lnTo>
                  <a:pt x="3527226" y="4569024"/>
                </a:lnTo>
                <a:cubicBezTo>
                  <a:pt x="3527226" y="4573985"/>
                  <a:pt x="3525986" y="4576465"/>
                  <a:pt x="3523506" y="4576465"/>
                </a:cubicBezTo>
                <a:cubicBezTo>
                  <a:pt x="3521025" y="4576465"/>
                  <a:pt x="3514824" y="4578946"/>
                  <a:pt x="3504902" y="4583907"/>
                </a:cubicBezTo>
                <a:lnTo>
                  <a:pt x="3490019" y="4583907"/>
                </a:lnTo>
                <a:lnTo>
                  <a:pt x="3482578" y="4583907"/>
                </a:lnTo>
                <a:cubicBezTo>
                  <a:pt x="3477617" y="4583907"/>
                  <a:pt x="3475137" y="4586388"/>
                  <a:pt x="3475137" y="4591348"/>
                </a:cubicBezTo>
                <a:lnTo>
                  <a:pt x="3475137" y="4598790"/>
                </a:lnTo>
                <a:lnTo>
                  <a:pt x="3467695" y="4591348"/>
                </a:lnTo>
                <a:cubicBezTo>
                  <a:pt x="3467695" y="4586388"/>
                  <a:pt x="3465215" y="4582667"/>
                  <a:pt x="3460254" y="4580186"/>
                </a:cubicBezTo>
                <a:cubicBezTo>
                  <a:pt x="3455293" y="4577706"/>
                  <a:pt x="3452812" y="4576465"/>
                  <a:pt x="3452812" y="4576465"/>
                </a:cubicBezTo>
                <a:cubicBezTo>
                  <a:pt x="3452812" y="4581427"/>
                  <a:pt x="3452812" y="4583907"/>
                  <a:pt x="3452812" y="4583907"/>
                </a:cubicBezTo>
                <a:cubicBezTo>
                  <a:pt x="3457773" y="4583907"/>
                  <a:pt x="3460254" y="4585147"/>
                  <a:pt x="3460254" y="4587628"/>
                </a:cubicBezTo>
                <a:cubicBezTo>
                  <a:pt x="3460254" y="4590108"/>
                  <a:pt x="3462735" y="4593829"/>
                  <a:pt x="3467695" y="4598790"/>
                </a:cubicBezTo>
                <a:lnTo>
                  <a:pt x="3475137" y="4606231"/>
                </a:lnTo>
                <a:lnTo>
                  <a:pt x="3460254" y="4621114"/>
                </a:lnTo>
                <a:cubicBezTo>
                  <a:pt x="3450332" y="4631036"/>
                  <a:pt x="3445371" y="4637237"/>
                  <a:pt x="3445371" y="4639717"/>
                </a:cubicBezTo>
                <a:cubicBezTo>
                  <a:pt x="3445371" y="4642198"/>
                  <a:pt x="3437930" y="4650880"/>
                  <a:pt x="3423048" y="4665762"/>
                </a:cubicBezTo>
                <a:cubicBezTo>
                  <a:pt x="3413125" y="4670724"/>
                  <a:pt x="3405684" y="4674444"/>
                  <a:pt x="3400724" y="4676924"/>
                </a:cubicBezTo>
                <a:cubicBezTo>
                  <a:pt x="3395763" y="4679405"/>
                  <a:pt x="3390801" y="4680645"/>
                  <a:pt x="3385840" y="4680645"/>
                </a:cubicBezTo>
                <a:lnTo>
                  <a:pt x="3378398" y="4680645"/>
                </a:lnTo>
                <a:lnTo>
                  <a:pt x="3393282" y="4673204"/>
                </a:lnTo>
                <a:cubicBezTo>
                  <a:pt x="3398243" y="4663282"/>
                  <a:pt x="3406925" y="4653360"/>
                  <a:pt x="3419327" y="4643438"/>
                </a:cubicBezTo>
                <a:cubicBezTo>
                  <a:pt x="3431729" y="4633517"/>
                  <a:pt x="3435450" y="4628555"/>
                  <a:pt x="3430489" y="4628555"/>
                </a:cubicBezTo>
                <a:cubicBezTo>
                  <a:pt x="3425528" y="4628555"/>
                  <a:pt x="3420567" y="4629796"/>
                  <a:pt x="3415606" y="4632276"/>
                </a:cubicBezTo>
                <a:cubicBezTo>
                  <a:pt x="3410645" y="4634757"/>
                  <a:pt x="3404444" y="4632276"/>
                  <a:pt x="3397003" y="4624835"/>
                </a:cubicBezTo>
                <a:cubicBezTo>
                  <a:pt x="3389560" y="4617393"/>
                  <a:pt x="3388320" y="4613672"/>
                  <a:pt x="3393282" y="4613672"/>
                </a:cubicBezTo>
                <a:lnTo>
                  <a:pt x="3408165" y="4606231"/>
                </a:lnTo>
                <a:cubicBezTo>
                  <a:pt x="3423048" y="4606231"/>
                  <a:pt x="3432970" y="4603751"/>
                  <a:pt x="3437930" y="4598790"/>
                </a:cubicBezTo>
                <a:lnTo>
                  <a:pt x="3445371" y="4598790"/>
                </a:lnTo>
                <a:lnTo>
                  <a:pt x="3437930" y="4591348"/>
                </a:lnTo>
                <a:cubicBezTo>
                  <a:pt x="3437930" y="4591348"/>
                  <a:pt x="3440411" y="4588868"/>
                  <a:pt x="3445371" y="4583907"/>
                </a:cubicBezTo>
                <a:lnTo>
                  <a:pt x="3437930" y="4583907"/>
                </a:lnTo>
                <a:cubicBezTo>
                  <a:pt x="3403204" y="4593829"/>
                  <a:pt x="3383359" y="4601270"/>
                  <a:pt x="3378398" y="4606231"/>
                </a:cubicBezTo>
                <a:cubicBezTo>
                  <a:pt x="3378398" y="4606231"/>
                  <a:pt x="3377158" y="4606231"/>
                  <a:pt x="3374678" y="4606231"/>
                </a:cubicBezTo>
                <a:cubicBezTo>
                  <a:pt x="3372197" y="4606231"/>
                  <a:pt x="3368476" y="4606231"/>
                  <a:pt x="3363516" y="4606231"/>
                </a:cubicBezTo>
                <a:cubicBezTo>
                  <a:pt x="3358555" y="4606231"/>
                  <a:pt x="3353593" y="4609952"/>
                  <a:pt x="3348633" y="4617393"/>
                </a:cubicBezTo>
                <a:cubicBezTo>
                  <a:pt x="3343672" y="4624835"/>
                  <a:pt x="3341191" y="4628555"/>
                  <a:pt x="3341191" y="4628555"/>
                </a:cubicBezTo>
                <a:cubicBezTo>
                  <a:pt x="3326309" y="4623595"/>
                  <a:pt x="3318867" y="4623595"/>
                  <a:pt x="3318867" y="4628555"/>
                </a:cubicBezTo>
                <a:lnTo>
                  <a:pt x="3326309" y="4635997"/>
                </a:lnTo>
                <a:cubicBezTo>
                  <a:pt x="3331269" y="4631036"/>
                  <a:pt x="3334990" y="4631036"/>
                  <a:pt x="3337471" y="4635997"/>
                </a:cubicBezTo>
                <a:cubicBezTo>
                  <a:pt x="3339952" y="4640958"/>
                  <a:pt x="3333750" y="4650880"/>
                  <a:pt x="3318867" y="4665762"/>
                </a:cubicBezTo>
                <a:cubicBezTo>
                  <a:pt x="3303984" y="4680645"/>
                  <a:pt x="3291582" y="4690567"/>
                  <a:pt x="3281660" y="4695528"/>
                </a:cubicBezTo>
                <a:lnTo>
                  <a:pt x="3266777" y="4710411"/>
                </a:lnTo>
                <a:lnTo>
                  <a:pt x="3259336" y="4702969"/>
                </a:lnTo>
                <a:cubicBezTo>
                  <a:pt x="3254375" y="4693048"/>
                  <a:pt x="3250654" y="4688087"/>
                  <a:pt x="3248174" y="4688087"/>
                </a:cubicBezTo>
                <a:cubicBezTo>
                  <a:pt x="3245693" y="4688087"/>
                  <a:pt x="3245693" y="4686846"/>
                  <a:pt x="3248174" y="4684366"/>
                </a:cubicBezTo>
                <a:cubicBezTo>
                  <a:pt x="3250654" y="4681886"/>
                  <a:pt x="3253135" y="4680645"/>
                  <a:pt x="3255615" y="4680645"/>
                </a:cubicBezTo>
                <a:cubicBezTo>
                  <a:pt x="3258096" y="4680645"/>
                  <a:pt x="3259336" y="4675684"/>
                  <a:pt x="3259336" y="4665762"/>
                </a:cubicBezTo>
                <a:lnTo>
                  <a:pt x="3251894" y="4650880"/>
                </a:lnTo>
                <a:lnTo>
                  <a:pt x="3244453" y="4658321"/>
                </a:lnTo>
                <a:lnTo>
                  <a:pt x="3222130" y="4673204"/>
                </a:lnTo>
                <a:cubicBezTo>
                  <a:pt x="3222130" y="4673204"/>
                  <a:pt x="3220890" y="4671964"/>
                  <a:pt x="3218409" y="4669483"/>
                </a:cubicBezTo>
                <a:cubicBezTo>
                  <a:pt x="3215928" y="4667003"/>
                  <a:pt x="3214688" y="4663282"/>
                  <a:pt x="3214688" y="4658321"/>
                </a:cubicBezTo>
                <a:cubicBezTo>
                  <a:pt x="3209727" y="4653360"/>
                  <a:pt x="3209727" y="4648399"/>
                  <a:pt x="3214688" y="4643438"/>
                </a:cubicBezTo>
                <a:lnTo>
                  <a:pt x="3222130" y="4621114"/>
                </a:lnTo>
                <a:lnTo>
                  <a:pt x="3222130" y="4613672"/>
                </a:lnTo>
                <a:lnTo>
                  <a:pt x="3214688" y="4621114"/>
                </a:lnTo>
                <a:cubicBezTo>
                  <a:pt x="3209727" y="4621114"/>
                  <a:pt x="3208487" y="4622355"/>
                  <a:pt x="3210967" y="4624835"/>
                </a:cubicBezTo>
                <a:cubicBezTo>
                  <a:pt x="3213448" y="4627315"/>
                  <a:pt x="3212208" y="4631036"/>
                  <a:pt x="3207247" y="4635997"/>
                </a:cubicBezTo>
                <a:lnTo>
                  <a:pt x="3192364" y="4635997"/>
                </a:lnTo>
                <a:lnTo>
                  <a:pt x="3184923" y="4650880"/>
                </a:lnTo>
                <a:cubicBezTo>
                  <a:pt x="3175000" y="4660802"/>
                  <a:pt x="3171279" y="4667003"/>
                  <a:pt x="3173760" y="4669483"/>
                </a:cubicBezTo>
                <a:lnTo>
                  <a:pt x="3179341" y="4670281"/>
                </a:lnTo>
                <a:lnTo>
                  <a:pt x="3155156" y="4680645"/>
                </a:lnTo>
                <a:lnTo>
                  <a:pt x="3155156" y="4695528"/>
                </a:lnTo>
                <a:cubicBezTo>
                  <a:pt x="3155156" y="4705450"/>
                  <a:pt x="3150195" y="4712891"/>
                  <a:pt x="3140273" y="4717852"/>
                </a:cubicBezTo>
                <a:lnTo>
                  <a:pt x="3132832" y="4710411"/>
                </a:lnTo>
                <a:cubicBezTo>
                  <a:pt x="3137793" y="4705450"/>
                  <a:pt x="3136553" y="4702969"/>
                  <a:pt x="3129111" y="4702969"/>
                </a:cubicBezTo>
                <a:cubicBezTo>
                  <a:pt x="3121670" y="4702969"/>
                  <a:pt x="3115468" y="4700489"/>
                  <a:pt x="3110508" y="4695528"/>
                </a:cubicBezTo>
                <a:lnTo>
                  <a:pt x="3095625" y="4688087"/>
                </a:lnTo>
                <a:cubicBezTo>
                  <a:pt x="3095625" y="4688087"/>
                  <a:pt x="3094385" y="4686846"/>
                  <a:pt x="3091904" y="4684366"/>
                </a:cubicBezTo>
                <a:cubicBezTo>
                  <a:pt x="3089424" y="4681886"/>
                  <a:pt x="3085703" y="4678165"/>
                  <a:pt x="3080742" y="4673204"/>
                </a:cubicBezTo>
                <a:cubicBezTo>
                  <a:pt x="3070820" y="4663282"/>
                  <a:pt x="3063379" y="4658321"/>
                  <a:pt x="3058418" y="4658321"/>
                </a:cubicBezTo>
                <a:lnTo>
                  <a:pt x="3036094" y="4650880"/>
                </a:lnTo>
                <a:cubicBezTo>
                  <a:pt x="3026172" y="4640958"/>
                  <a:pt x="3021211" y="4635997"/>
                  <a:pt x="3021211" y="4635997"/>
                </a:cubicBezTo>
                <a:lnTo>
                  <a:pt x="3006329" y="4650880"/>
                </a:lnTo>
                <a:lnTo>
                  <a:pt x="2991446" y="4665762"/>
                </a:lnTo>
                <a:lnTo>
                  <a:pt x="2998887" y="4650880"/>
                </a:lnTo>
                <a:cubicBezTo>
                  <a:pt x="2998887" y="4645919"/>
                  <a:pt x="2998887" y="4643438"/>
                  <a:pt x="2998887" y="4643438"/>
                </a:cubicBezTo>
                <a:cubicBezTo>
                  <a:pt x="2998887" y="4638477"/>
                  <a:pt x="2998887" y="4635997"/>
                  <a:pt x="2998887" y="4635997"/>
                </a:cubicBezTo>
                <a:cubicBezTo>
                  <a:pt x="3003848" y="4635997"/>
                  <a:pt x="3006329" y="4634757"/>
                  <a:pt x="3006329" y="4632276"/>
                </a:cubicBezTo>
                <a:cubicBezTo>
                  <a:pt x="3006329" y="4629796"/>
                  <a:pt x="3006329" y="4628555"/>
                  <a:pt x="3006329" y="4628555"/>
                </a:cubicBezTo>
                <a:lnTo>
                  <a:pt x="2998887" y="4628555"/>
                </a:lnTo>
                <a:cubicBezTo>
                  <a:pt x="2993927" y="4638477"/>
                  <a:pt x="2990206" y="4643438"/>
                  <a:pt x="2987725" y="4643438"/>
                </a:cubicBezTo>
                <a:cubicBezTo>
                  <a:pt x="2985245" y="4643438"/>
                  <a:pt x="2984005" y="4645919"/>
                  <a:pt x="2984005" y="4650880"/>
                </a:cubicBezTo>
                <a:cubicBezTo>
                  <a:pt x="2974083" y="4665762"/>
                  <a:pt x="2966640" y="4673204"/>
                  <a:pt x="2961680" y="4673204"/>
                </a:cubicBezTo>
                <a:cubicBezTo>
                  <a:pt x="2956719" y="4673204"/>
                  <a:pt x="2956719" y="4671964"/>
                  <a:pt x="2961680" y="4669483"/>
                </a:cubicBezTo>
                <a:cubicBezTo>
                  <a:pt x="2966640" y="4667003"/>
                  <a:pt x="2967882" y="4664522"/>
                  <a:pt x="2965400" y="4662042"/>
                </a:cubicBezTo>
                <a:cubicBezTo>
                  <a:pt x="2962920" y="4659562"/>
                  <a:pt x="2959199" y="4658321"/>
                  <a:pt x="2954238" y="4658321"/>
                </a:cubicBezTo>
                <a:cubicBezTo>
                  <a:pt x="2954238" y="4658321"/>
                  <a:pt x="2952998" y="4658321"/>
                  <a:pt x="2950518" y="4658321"/>
                </a:cubicBezTo>
                <a:cubicBezTo>
                  <a:pt x="2948037" y="4658321"/>
                  <a:pt x="2944316" y="4660802"/>
                  <a:pt x="2939355" y="4665762"/>
                </a:cubicBezTo>
                <a:cubicBezTo>
                  <a:pt x="2939355" y="4675684"/>
                  <a:pt x="2935635" y="4680645"/>
                  <a:pt x="2928193" y="4680645"/>
                </a:cubicBezTo>
                <a:cubicBezTo>
                  <a:pt x="2920752" y="4680645"/>
                  <a:pt x="2914551" y="4681886"/>
                  <a:pt x="2909590" y="4684366"/>
                </a:cubicBezTo>
                <a:cubicBezTo>
                  <a:pt x="2904629" y="4686846"/>
                  <a:pt x="2900909" y="4686846"/>
                  <a:pt x="2898428" y="4684366"/>
                </a:cubicBezTo>
                <a:cubicBezTo>
                  <a:pt x="2895947" y="4681886"/>
                  <a:pt x="2890986" y="4683126"/>
                  <a:pt x="2883545" y="4688087"/>
                </a:cubicBezTo>
                <a:cubicBezTo>
                  <a:pt x="2876103" y="4693048"/>
                  <a:pt x="2872383" y="4693048"/>
                  <a:pt x="2872383" y="4688087"/>
                </a:cubicBezTo>
                <a:cubicBezTo>
                  <a:pt x="2872383" y="4683126"/>
                  <a:pt x="2869902" y="4683126"/>
                  <a:pt x="2864941" y="4688087"/>
                </a:cubicBezTo>
                <a:cubicBezTo>
                  <a:pt x="2859981" y="4693048"/>
                  <a:pt x="2857500" y="4695528"/>
                  <a:pt x="2857500" y="4695528"/>
                </a:cubicBezTo>
                <a:lnTo>
                  <a:pt x="2857500" y="4702969"/>
                </a:lnTo>
                <a:cubicBezTo>
                  <a:pt x="2857500" y="4698009"/>
                  <a:pt x="2856260" y="4695528"/>
                  <a:pt x="2853779" y="4695528"/>
                </a:cubicBezTo>
                <a:cubicBezTo>
                  <a:pt x="2851299" y="4695528"/>
                  <a:pt x="2850059" y="4693048"/>
                  <a:pt x="2850059" y="4688087"/>
                </a:cubicBezTo>
                <a:lnTo>
                  <a:pt x="2850059" y="4702969"/>
                </a:lnTo>
                <a:lnTo>
                  <a:pt x="2857500" y="4710411"/>
                </a:lnTo>
                <a:lnTo>
                  <a:pt x="2842617" y="4725294"/>
                </a:lnTo>
                <a:cubicBezTo>
                  <a:pt x="2832695" y="4735216"/>
                  <a:pt x="2827734" y="4740176"/>
                  <a:pt x="2827734" y="4740176"/>
                </a:cubicBezTo>
                <a:cubicBezTo>
                  <a:pt x="2827734" y="4750098"/>
                  <a:pt x="2817812" y="4762501"/>
                  <a:pt x="2797969" y="4777383"/>
                </a:cubicBezTo>
                <a:cubicBezTo>
                  <a:pt x="2788047" y="4782345"/>
                  <a:pt x="2780606" y="4784825"/>
                  <a:pt x="2775645" y="4784825"/>
                </a:cubicBezTo>
                <a:lnTo>
                  <a:pt x="2760763" y="4784825"/>
                </a:lnTo>
                <a:lnTo>
                  <a:pt x="2775645" y="4777383"/>
                </a:lnTo>
                <a:cubicBezTo>
                  <a:pt x="2785567" y="4767462"/>
                  <a:pt x="2796729" y="4757540"/>
                  <a:pt x="2809131" y="4747618"/>
                </a:cubicBezTo>
                <a:cubicBezTo>
                  <a:pt x="2821533" y="4737696"/>
                  <a:pt x="2824014" y="4732735"/>
                  <a:pt x="2816572" y="4732735"/>
                </a:cubicBezTo>
                <a:cubicBezTo>
                  <a:pt x="2809131" y="4732735"/>
                  <a:pt x="2802930" y="4732735"/>
                  <a:pt x="2797969" y="4732735"/>
                </a:cubicBezTo>
                <a:cubicBezTo>
                  <a:pt x="2797969" y="4737696"/>
                  <a:pt x="2796729" y="4738936"/>
                  <a:pt x="2794249" y="4736456"/>
                </a:cubicBezTo>
                <a:cubicBezTo>
                  <a:pt x="2791768" y="4733976"/>
                  <a:pt x="2788047" y="4732735"/>
                  <a:pt x="2783087" y="4732735"/>
                </a:cubicBezTo>
                <a:cubicBezTo>
                  <a:pt x="2778126" y="4722813"/>
                  <a:pt x="2775645" y="4717852"/>
                  <a:pt x="2775645" y="4717852"/>
                </a:cubicBezTo>
                <a:cubicBezTo>
                  <a:pt x="2775645" y="4717852"/>
                  <a:pt x="2778126" y="4717852"/>
                  <a:pt x="2783087" y="4717852"/>
                </a:cubicBezTo>
                <a:cubicBezTo>
                  <a:pt x="2788047" y="4717852"/>
                  <a:pt x="2793009" y="4715372"/>
                  <a:pt x="2797969" y="4710411"/>
                </a:cubicBezTo>
                <a:cubicBezTo>
                  <a:pt x="2807891" y="4710411"/>
                  <a:pt x="2815332" y="4707931"/>
                  <a:pt x="2820293" y="4702969"/>
                </a:cubicBezTo>
                <a:lnTo>
                  <a:pt x="2827734" y="4702969"/>
                </a:lnTo>
                <a:cubicBezTo>
                  <a:pt x="2822774" y="4702969"/>
                  <a:pt x="2820293" y="4700489"/>
                  <a:pt x="2820293" y="4695528"/>
                </a:cubicBezTo>
                <a:cubicBezTo>
                  <a:pt x="2820293" y="4695528"/>
                  <a:pt x="2822774" y="4693048"/>
                  <a:pt x="2827734" y="4688087"/>
                </a:cubicBezTo>
                <a:lnTo>
                  <a:pt x="2820293" y="4688087"/>
                </a:lnTo>
                <a:cubicBezTo>
                  <a:pt x="2785567" y="4698009"/>
                  <a:pt x="2765723" y="4705450"/>
                  <a:pt x="2760763" y="4710411"/>
                </a:cubicBezTo>
                <a:lnTo>
                  <a:pt x="2753320" y="4710411"/>
                </a:lnTo>
                <a:cubicBezTo>
                  <a:pt x="2748360" y="4710411"/>
                  <a:pt x="2743398" y="4714131"/>
                  <a:pt x="2738437" y="4721573"/>
                </a:cubicBezTo>
                <a:cubicBezTo>
                  <a:pt x="2733477" y="4729014"/>
                  <a:pt x="2728515" y="4732735"/>
                  <a:pt x="2723555" y="4732735"/>
                </a:cubicBezTo>
                <a:cubicBezTo>
                  <a:pt x="2713633" y="4727774"/>
                  <a:pt x="2708672" y="4727774"/>
                  <a:pt x="2708672" y="4732735"/>
                </a:cubicBezTo>
                <a:cubicBezTo>
                  <a:pt x="2708672" y="4737696"/>
                  <a:pt x="2708672" y="4740176"/>
                  <a:pt x="2708672" y="4740176"/>
                </a:cubicBezTo>
                <a:cubicBezTo>
                  <a:pt x="2713633" y="4735216"/>
                  <a:pt x="2718594" y="4735216"/>
                  <a:pt x="2723555" y="4740176"/>
                </a:cubicBezTo>
                <a:lnTo>
                  <a:pt x="2714625" y="4752083"/>
                </a:lnTo>
                <a:lnTo>
                  <a:pt x="2716113" y="4747618"/>
                </a:lnTo>
                <a:cubicBezTo>
                  <a:pt x="2711152" y="4747618"/>
                  <a:pt x="2708672" y="4747618"/>
                  <a:pt x="2708672" y="4747618"/>
                </a:cubicBezTo>
                <a:lnTo>
                  <a:pt x="2708672" y="4755059"/>
                </a:lnTo>
                <a:lnTo>
                  <a:pt x="2713633" y="4753406"/>
                </a:lnTo>
                <a:lnTo>
                  <a:pt x="2701230" y="4769942"/>
                </a:lnTo>
                <a:lnTo>
                  <a:pt x="2678906" y="4792266"/>
                </a:lnTo>
                <a:cubicBezTo>
                  <a:pt x="2678906" y="4792266"/>
                  <a:pt x="2673945" y="4797228"/>
                  <a:pt x="2664023" y="4807149"/>
                </a:cubicBezTo>
                <a:lnTo>
                  <a:pt x="2649141" y="4814590"/>
                </a:lnTo>
                <a:lnTo>
                  <a:pt x="2649141" y="4807149"/>
                </a:lnTo>
                <a:cubicBezTo>
                  <a:pt x="2644180" y="4797228"/>
                  <a:pt x="2639218" y="4792266"/>
                  <a:pt x="2634258" y="4792266"/>
                </a:cubicBezTo>
                <a:cubicBezTo>
                  <a:pt x="2634258" y="4787305"/>
                  <a:pt x="2635498" y="4784825"/>
                  <a:pt x="2637978" y="4784825"/>
                </a:cubicBezTo>
                <a:cubicBezTo>
                  <a:pt x="2640459" y="4784825"/>
                  <a:pt x="2641699" y="4779864"/>
                  <a:pt x="2641699" y="4769942"/>
                </a:cubicBezTo>
                <a:lnTo>
                  <a:pt x="2634258" y="4755059"/>
                </a:lnTo>
                <a:cubicBezTo>
                  <a:pt x="2634258" y="4755059"/>
                  <a:pt x="2634258" y="4757540"/>
                  <a:pt x="2634258" y="4762501"/>
                </a:cubicBezTo>
                <a:cubicBezTo>
                  <a:pt x="2629297" y="4762501"/>
                  <a:pt x="2624336" y="4764981"/>
                  <a:pt x="2619375" y="4769942"/>
                </a:cubicBezTo>
                <a:cubicBezTo>
                  <a:pt x="2614414" y="4774903"/>
                  <a:pt x="2609453" y="4777383"/>
                  <a:pt x="2604492" y="4777383"/>
                </a:cubicBezTo>
                <a:cubicBezTo>
                  <a:pt x="2604492" y="4772423"/>
                  <a:pt x="2602011" y="4769942"/>
                  <a:pt x="2597051" y="4769942"/>
                </a:cubicBezTo>
                <a:cubicBezTo>
                  <a:pt x="2597051" y="4760021"/>
                  <a:pt x="2597051" y="4752579"/>
                  <a:pt x="2597051" y="4747618"/>
                </a:cubicBezTo>
                <a:cubicBezTo>
                  <a:pt x="2602011" y="4747618"/>
                  <a:pt x="2604492" y="4745138"/>
                  <a:pt x="2604492" y="4740176"/>
                </a:cubicBezTo>
                <a:cubicBezTo>
                  <a:pt x="2604492" y="4735216"/>
                  <a:pt x="2604492" y="4730255"/>
                  <a:pt x="2604492" y="4725294"/>
                </a:cubicBezTo>
                <a:lnTo>
                  <a:pt x="2604492" y="4717852"/>
                </a:lnTo>
                <a:cubicBezTo>
                  <a:pt x="2604492" y="4722813"/>
                  <a:pt x="2602011" y="4725294"/>
                  <a:pt x="2597051" y="4725294"/>
                </a:cubicBezTo>
                <a:cubicBezTo>
                  <a:pt x="2597051" y="4730255"/>
                  <a:pt x="2597051" y="4735216"/>
                  <a:pt x="2597051" y="4740176"/>
                </a:cubicBezTo>
                <a:lnTo>
                  <a:pt x="2582169" y="4740176"/>
                </a:lnTo>
                <a:lnTo>
                  <a:pt x="2567286" y="4755059"/>
                </a:lnTo>
                <a:cubicBezTo>
                  <a:pt x="2562325" y="4764981"/>
                  <a:pt x="2559844" y="4771183"/>
                  <a:pt x="2559844" y="4773663"/>
                </a:cubicBezTo>
                <a:cubicBezTo>
                  <a:pt x="2559844" y="4776143"/>
                  <a:pt x="2564805" y="4774903"/>
                  <a:pt x="2574727" y="4769942"/>
                </a:cubicBezTo>
                <a:cubicBezTo>
                  <a:pt x="2584649" y="4764981"/>
                  <a:pt x="2589610" y="4763741"/>
                  <a:pt x="2589610" y="4766221"/>
                </a:cubicBezTo>
                <a:cubicBezTo>
                  <a:pt x="2589610" y="4768702"/>
                  <a:pt x="2582169" y="4772423"/>
                  <a:pt x="2567286" y="4777383"/>
                </a:cubicBezTo>
                <a:cubicBezTo>
                  <a:pt x="2552403" y="4782345"/>
                  <a:pt x="2544962" y="4784825"/>
                  <a:pt x="2544962" y="4784825"/>
                </a:cubicBezTo>
                <a:lnTo>
                  <a:pt x="2537519" y="4799708"/>
                </a:lnTo>
                <a:cubicBezTo>
                  <a:pt x="2537519" y="4809630"/>
                  <a:pt x="2535039" y="4817071"/>
                  <a:pt x="2530078" y="4822032"/>
                </a:cubicBezTo>
                <a:lnTo>
                  <a:pt x="2522637" y="4814590"/>
                </a:lnTo>
                <a:cubicBezTo>
                  <a:pt x="2517676" y="4809630"/>
                  <a:pt x="2515195" y="4807149"/>
                  <a:pt x="2515195" y="4807149"/>
                </a:cubicBezTo>
                <a:cubicBezTo>
                  <a:pt x="2510235" y="4807149"/>
                  <a:pt x="2506514" y="4807149"/>
                  <a:pt x="2504033" y="4807149"/>
                </a:cubicBezTo>
                <a:cubicBezTo>
                  <a:pt x="2501552" y="4807149"/>
                  <a:pt x="2497832" y="4804669"/>
                  <a:pt x="2492871" y="4799708"/>
                </a:cubicBezTo>
                <a:cubicBezTo>
                  <a:pt x="2487910" y="4794747"/>
                  <a:pt x="2484190" y="4792266"/>
                  <a:pt x="2481709" y="4792266"/>
                </a:cubicBezTo>
                <a:cubicBezTo>
                  <a:pt x="2479228" y="4792266"/>
                  <a:pt x="2473027" y="4787305"/>
                  <a:pt x="2463105" y="4777383"/>
                </a:cubicBezTo>
                <a:lnTo>
                  <a:pt x="2440781" y="4762501"/>
                </a:lnTo>
                <a:cubicBezTo>
                  <a:pt x="2435820" y="4762501"/>
                  <a:pt x="2429619" y="4758780"/>
                  <a:pt x="2422178" y="4751338"/>
                </a:cubicBezTo>
                <a:cubicBezTo>
                  <a:pt x="2414736" y="4743897"/>
                  <a:pt x="2409776" y="4740176"/>
                  <a:pt x="2407295" y="4740176"/>
                </a:cubicBezTo>
                <a:cubicBezTo>
                  <a:pt x="2404814" y="4740176"/>
                  <a:pt x="2398613" y="4745138"/>
                  <a:pt x="2388691" y="4755059"/>
                </a:cubicBezTo>
                <a:cubicBezTo>
                  <a:pt x="2388691" y="4755059"/>
                  <a:pt x="2386211" y="4757540"/>
                  <a:pt x="2381250" y="4762501"/>
                </a:cubicBezTo>
                <a:cubicBezTo>
                  <a:pt x="2376289" y="4762501"/>
                  <a:pt x="2376289" y="4760021"/>
                  <a:pt x="2381250" y="4755059"/>
                </a:cubicBezTo>
                <a:lnTo>
                  <a:pt x="2388691" y="4740176"/>
                </a:lnTo>
                <a:cubicBezTo>
                  <a:pt x="2388691" y="4740176"/>
                  <a:pt x="2391172" y="4737696"/>
                  <a:pt x="2396133" y="4732735"/>
                </a:cubicBezTo>
                <a:cubicBezTo>
                  <a:pt x="2401093" y="4732735"/>
                  <a:pt x="2403574" y="4730255"/>
                  <a:pt x="2403574" y="4725294"/>
                </a:cubicBezTo>
                <a:cubicBezTo>
                  <a:pt x="2403574" y="4720333"/>
                  <a:pt x="2401093" y="4717852"/>
                  <a:pt x="2396133" y="4717852"/>
                </a:cubicBezTo>
                <a:cubicBezTo>
                  <a:pt x="2396133" y="4717852"/>
                  <a:pt x="2394893" y="4719093"/>
                  <a:pt x="2392412" y="4721573"/>
                </a:cubicBezTo>
                <a:cubicBezTo>
                  <a:pt x="2389931" y="4724054"/>
                  <a:pt x="2387451" y="4726534"/>
                  <a:pt x="2384971" y="4729014"/>
                </a:cubicBezTo>
                <a:cubicBezTo>
                  <a:pt x="2382490" y="4731495"/>
                  <a:pt x="2380010" y="4732735"/>
                  <a:pt x="2377529" y="4732735"/>
                </a:cubicBezTo>
                <a:cubicBezTo>
                  <a:pt x="2375049" y="4732735"/>
                  <a:pt x="2372569" y="4736456"/>
                  <a:pt x="2370088" y="4743897"/>
                </a:cubicBezTo>
                <a:cubicBezTo>
                  <a:pt x="2367607" y="4751338"/>
                  <a:pt x="2366367" y="4757540"/>
                  <a:pt x="2366367" y="4762501"/>
                </a:cubicBezTo>
                <a:cubicBezTo>
                  <a:pt x="2366367" y="4767462"/>
                  <a:pt x="2363887" y="4772423"/>
                  <a:pt x="2358926" y="4777383"/>
                </a:cubicBezTo>
                <a:cubicBezTo>
                  <a:pt x="2353965" y="4782345"/>
                  <a:pt x="2350245" y="4783585"/>
                  <a:pt x="2347764" y="4781104"/>
                </a:cubicBezTo>
                <a:cubicBezTo>
                  <a:pt x="2345283" y="4778624"/>
                  <a:pt x="2346524" y="4774903"/>
                  <a:pt x="2351485" y="4769942"/>
                </a:cubicBezTo>
                <a:lnTo>
                  <a:pt x="2344043" y="4755059"/>
                </a:lnTo>
                <a:cubicBezTo>
                  <a:pt x="2339082" y="4750098"/>
                  <a:pt x="2334121" y="4747618"/>
                  <a:pt x="2329160" y="4747618"/>
                </a:cubicBezTo>
                <a:lnTo>
                  <a:pt x="2321719" y="4769942"/>
                </a:lnTo>
                <a:cubicBezTo>
                  <a:pt x="2321719" y="4774903"/>
                  <a:pt x="2319238" y="4778624"/>
                  <a:pt x="2314278" y="4781104"/>
                </a:cubicBezTo>
                <a:cubicBezTo>
                  <a:pt x="2309317" y="4783585"/>
                  <a:pt x="2301876" y="4779864"/>
                  <a:pt x="2291953" y="4769942"/>
                </a:cubicBezTo>
                <a:lnTo>
                  <a:pt x="2262187" y="4755059"/>
                </a:lnTo>
                <a:lnTo>
                  <a:pt x="2254746" y="4762501"/>
                </a:lnTo>
                <a:cubicBezTo>
                  <a:pt x="2244824" y="4757540"/>
                  <a:pt x="2236143" y="4751338"/>
                  <a:pt x="2228701" y="4743897"/>
                </a:cubicBezTo>
                <a:cubicBezTo>
                  <a:pt x="2221260" y="4736456"/>
                  <a:pt x="2215059" y="4727774"/>
                  <a:pt x="2210098" y="4717852"/>
                </a:cubicBezTo>
                <a:cubicBezTo>
                  <a:pt x="2205137" y="4702969"/>
                  <a:pt x="2200176" y="4693048"/>
                  <a:pt x="2195215" y="4688087"/>
                </a:cubicBezTo>
                <a:lnTo>
                  <a:pt x="2187774" y="4680645"/>
                </a:lnTo>
                <a:cubicBezTo>
                  <a:pt x="2187774" y="4675684"/>
                  <a:pt x="2187774" y="4673204"/>
                  <a:pt x="2187774" y="4673204"/>
                </a:cubicBezTo>
                <a:lnTo>
                  <a:pt x="2180332" y="4665762"/>
                </a:lnTo>
                <a:lnTo>
                  <a:pt x="2172891" y="4665762"/>
                </a:lnTo>
                <a:cubicBezTo>
                  <a:pt x="2167930" y="4665762"/>
                  <a:pt x="2161729" y="4663282"/>
                  <a:pt x="2154287" y="4658321"/>
                </a:cubicBezTo>
                <a:cubicBezTo>
                  <a:pt x="2146846" y="4653360"/>
                  <a:pt x="2141885" y="4653360"/>
                  <a:pt x="2139405" y="4658321"/>
                </a:cubicBezTo>
                <a:cubicBezTo>
                  <a:pt x="2136924" y="4663282"/>
                  <a:pt x="2135684" y="4670724"/>
                  <a:pt x="2135684" y="4680645"/>
                </a:cubicBezTo>
                <a:lnTo>
                  <a:pt x="2128243" y="4695528"/>
                </a:lnTo>
                <a:cubicBezTo>
                  <a:pt x="2128243" y="4695528"/>
                  <a:pt x="2127002" y="4695528"/>
                  <a:pt x="2124522" y="4695528"/>
                </a:cubicBezTo>
                <a:cubicBezTo>
                  <a:pt x="2122041" y="4695528"/>
                  <a:pt x="2118320" y="4695528"/>
                  <a:pt x="2113360" y="4695528"/>
                </a:cubicBezTo>
                <a:lnTo>
                  <a:pt x="2091035" y="4710411"/>
                </a:lnTo>
                <a:cubicBezTo>
                  <a:pt x="2086075" y="4710411"/>
                  <a:pt x="2083594" y="4710411"/>
                  <a:pt x="2083594" y="4710411"/>
                </a:cubicBezTo>
                <a:cubicBezTo>
                  <a:pt x="2083594" y="4710411"/>
                  <a:pt x="2083594" y="4712891"/>
                  <a:pt x="2083594" y="4717852"/>
                </a:cubicBezTo>
                <a:cubicBezTo>
                  <a:pt x="2083594" y="4722813"/>
                  <a:pt x="2083594" y="4725294"/>
                  <a:pt x="2083594" y="4725294"/>
                </a:cubicBezTo>
                <a:cubicBezTo>
                  <a:pt x="2083594" y="4725294"/>
                  <a:pt x="2082354" y="4725294"/>
                  <a:pt x="2079873" y="4725294"/>
                </a:cubicBezTo>
                <a:cubicBezTo>
                  <a:pt x="2077393" y="4725294"/>
                  <a:pt x="2074912" y="4726534"/>
                  <a:pt x="2072432" y="4729014"/>
                </a:cubicBezTo>
                <a:cubicBezTo>
                  <a:pt x="2069951" y="4731495"/>
                  <a:pt x="2066231" y="4735216"/>
                  <a:pt x="2061270" y="4740176"/>
                </a:cubicBezTo>
                <a:cubicBezTo>
                  <a:pt x="2046387" y="4760021"/>
                  <a:pt x="2035225" y="4769942"/>
                  <a:pt x="2027784" y="4769942"/>
                </a:cubicBezTo>
                <a:cubicBezTo>
                  <a:pt x="2020342" y="4769942"/>
                  <a:pt x="2019102" y="4752579"/>
                  <a:pt x="2024063" y="4717852"/>
                </a:cubicBezTo>
                <a:lnTo>
                  <a:pt x="2024063" y="4688087"/>
                </a:lnTo>
                <a:lnTo>
                  <a:pt x="2009180" y="4680645"/>
                </a:lnTo>
                <a:cubicBezTo>
                  <a:pt x="1999258" y="4670724"/>
                  <a:pt x="1994297" y="4664522"/>
                  <a:pt x="1994297" y="4662042"/>
                </a:cubicBezTo>
                <a:cubicBezTo>
                  <a:pt x="1994297" y="4659562"/>
                  <a:pt x="1991817" y="4659562"/>
                  <a:pt x="1986856" y="4662042"/>
                </a:cubicBezTo>
                <a:cubicBezTo>
                  <a:pt x="1981895" y="4664522"/>
                  <a:pt x="1980655" y="4663282"/>
                  <a:pt x="1983135" y="4658321"/>
                </a:cubicBezTo>
                <a:cubicBezTo>
                  <a:pt x="1985616" y="4653360"/>
                  <a:pt x="1984375" y="4648399"/>
                  <a:pt x="1979414" y="4643438"/>
                </a:cubicBezTo>
                <a:lnTo>
                  <a:pt x="1964532" y="4650880"/>
                </a:lnTo>
                <a:cubicBezTo>
                  <a:pt x="1964532" y="4645919"/>
                  <a:pt x="1962051" y="4645919"/>
                  <a:pt x="1957090" y="4650880"/>
                </a:cubicBezTo>
                <a:cubicBezTo>
                  <a:pt x="1952129" y="4650880"/>
                  <a:pt x="1949649" y="4650880"/>
                  <a:pt x="1949649" y="4650880"/>
                </a:cubicBezTo>
                <a:lnTo>
                  <a:pt x="1934766" y="4665762"/>
                </a:lnTo>
                <a:lnTo>
                  <a:pt x="1934766" y="4673204"/>
                </a:lnTo>
                <a:cubicBezTo>
                  <a:pt x="1929805" y="4673204"/>
                  <a:pt x="1927325" y="4673204"/>
                  <a:pt x="1927325" y="4673204"/>
                </a:cubicBezTo>
                <a:cubicBezTo>
                  <a:pt x="1927325" y="4673204"/>
                  <a:pt x="1924844" y="4675684"/>
                  <a:pt x="1919883" y="4680645"/>
                </a:cubicBezTo>
                <a:cubicBezTo>
                  <a:pt x="1919883" y="4685606"/>
                  <a:pt x="1914922" y="4688087"/>
                  <a:pt x="1905000" y="4688087"/>
                </a:cubicBezTo>
                <a:lnTo>
                  <a:pt x="1890118" y="4688087"/>
                </a:lnTo>
                <a:lnTo>
                  <a:pt x="1905000" y="4695528"/>
                </a:lnTo>
                <a:cubicBezTo>
                  <a:pt x="1914922" y="4705450"/>
                  <a:pt x="1912442" y="4712891"/>
                  <a:pt x="1897559" y="4717852"/>
                </a:cubicBezTo>
                <a:lnTo>
                  <a:pt x="1875235" y="4732735"/>
                </a:lnTo>
                <a:lnTo>
                  <a:pt x="1867793" y="4740176"/>
                </a:lnTo>
                <a:lnTo>
                  <a:pt x="1860352" y="4747618"/>
                </a:lnTo>
                <a:cubicBezTo>
                  <a:pt x="1855391" y="4752579"/>
                  <a:pt x="1855391" y="4757540"/>
                  <a:pt x="1860352" y="4762501"/>
                </a:cubicBezTo>
                <a:lnTo>
                  <a:pt x="1852910" y="4769942"/>
                </a:lnTo>
                <a:cubicBezTo>
                  <a:pt x="1847949" y="4769942"/>
                  <a:pt x="1845469" y="4772423"/>
                  <a:pt x="1845469" y="4777383"/>
                </a:cubicBezTo>
                <a:cubicBezTo>
                  <a:pt x="1845469" y="4782345"/>
                  <a:pt x="1844229" y="4786065"/>
                  <a:pt x="1841748" y="4788546"/>
                </a:cubicBezTo>
                <a:cubicBezTo>
                  <a:pt x="1839267" y="4791026"/>
                  <a:pt x="1835547" y="4789786"/>
                  <a:pt x="1830586" y="4784825"/>
                </a:cubicBezTo>
                <a:lnTo>
                  <a:pt x="1823145" y="4792266"/>
                </a:lnTo>
                <a:cubicBezTo>
                  <a:pt x="1828105" y="4802188"/>
                  <a:pt x="1829346" y="4808390"/>
                  <a:pt x="1826865" y="4810870"/>
                </a:cubicBezTo>
                <a:cubicBezTo>
                  <a:pt x="1824385" y="4813350"/>
                  <a:pt x="1819424" y="4813350"/>
                  <a:pt x="1811983" y="4810870"/>
                </a:cubicBezTo>
                <a:cubicBezTo>
                  <a:pt x="1804541" y="4808390"/>
                  <a:pt x="1800821" y="4805909"/>
                  <a:pt x="1800821" y="4803428"/>
                </a:cubicBezTo>
                <a:cubicBezTo>
                  <a:pt x="1800821" y="4800948"/>
                  <a:pt x="1798340" y="4799708"/>
                  <a:pt x="1793379" y="4799708"/>
                </a:cubicBezTo>
                <a:lnTo>
                  <a:pt x="1793379" y="4792266"/>
                </a:lnTo>
                <a:cubicBezTo>
                  <a:pt x="1793379" y="4787305"/>
                  <a:pt x="1792139" y="4781104"/>
                  <a:pt x="1789658" y="4773663"/>
                </a:cubicBezTo>
                <a:cubicBezTo>
                  <a:pt x="1787178" y="4766221"/>
                  <a:pt x="1784698" y="4763741"/>
                  <a:pt x="1782217" y="4766221"/>
                </a:cubicBezTo>
                <a:cubicBezTo>
                  <a:pt x="1779737" y="4768702"/>
                  <a:pt x="1778496" y="4772423"/>
                  <a:pt x="1778496" y="4777383"/>
                </a:cubicBezTo>
                <a:lnTo>
                  <a:pt x="1771055" y="4784825"/>
                </a:lnTo>
                <a:cubicBezTo>
                  <a:pt x="1771055" y="4784825"/>
                  <a:pt x="1771055" y="4782345"/>
                  <a:pt x="1771055" y="4777383"/>
                </a:cubicBezTo>
                <a:cubicBezTo>
                  <a:pt x="1771055" y="4772423"/>
                  <a:pt x="1768574" y="4767462"/>
                  <a:pt x="1763614" y="4762501"/>
                </a:cubicBezTo>
                <a:cubicBezTo>
                  <a:pt x="1758653" y="4757540"/>
                  <a:pt x="1753692" y="4755059"/>
                  <a:pt x="1748731" y="4755059"/>
                </a:cubicBezTo>
                <a:cubicBezTo>
                  <a:pt x="1743770" y="4755059"/>
                  <a:pt x="1741289" y="4752579"/>
                  <a:pt x="1741289" y="4747618"/>
                </a:cubicBezTo>
                <a:cubicBezTo>
                  <a:pt x="1741289" y="4742657"/>
                  <a:pt x="1738809" y="4742657"/>
                  <a:pt x="1733848" y="4747618"/>
                </a:cubicBezTo>
                <a:lnTo>
                  <a:pt x="1718965" y="4747618"/>
                </a:lnTo>
                <a:cubicBezTo>
                  <a:pt x="1718965" y="4742657"/>
                  <a:pt x="1718965" y="4740176"/>
                  <a:pt x="1718965" y="4740176"/>
                </a:cubicBezTo>
                <a:cubicBezTo>
                  <a:pt x="1733848" y="4740176"/>
                  <a:pt x="1741289" y="4732735"/>
                  <a:pt x="1741289" y="4717852"/>
                </a:cubicBezTo>
                <a:cubicBezTo>
                  <a:pt x="1736328" y="4717852"/>
                  <a:pt x="1733848" y="4717852"/>
                  <a:pt x="1733848" y="4717852"/>
                </a:cubicBezTo>
                <a:cubicBezTo>
                  <a:pt x="1733848" y="4717852"/>
                  <a:pt x="1731367" y="4714131"/>
                  <a:pt x="1726407" y="4706690"/>
                </a:cubicBezTo>
                <a:cubicBezTo>
                  <a:pt x="1723926" y="4702969"/>
                  <a:pt x="1722066" y="4699249"/>
                  <a:pt x="1720825" y="4695528"/>
                </a:cubicBezTo>
                <a:lnTo>
                  <a:pt x="1719585" y="4688087"/>
                </a:lnTo>
                <a:lnTo>
                  <a:pt x="1718965" y="4684366"/>
                </a:lnTo>
                <a:cubicBezTo>
                  <a:pt x="1718965" y="4676924"/>
                  <a:pt x="1723926" y="4673204"/>
                  <a:pt x="1733848" y="4673204"/>
                </a:cubicBezTo>
                <a:lnTo>
                  <a:pt x="1741289" y="4658321"/>
                </a:lnTo>
                <a:lnTo>
                  <a:pt x="1748731" y="4643438"/>
                </a:lnTo>
                <a:lnTo>
                  <a:pt x="1741289" y="4635997"/>
                </a:lnTo>
                <a:cubicBezTo>
                  <a:pt x="1736328" y="4640958"/>
                  <a:pt x="1733848" y="4640958"/>
                  <a:pt x="1733848" y="4635997"/>
                </a:cubicBezTo>
                <a:lnTo>
                  <a:pt x="1726407" y="4635997"/>
                </a:lnTo>
                <a:cubicBezTo>
                  <a:pt x="1726407" y="4640958"/>
                  <a:pt x="1723926" y="4643438"/>
                  <a:pt x="1718965" y="4643438"/>
                </a:cubicBezTo>
                <a:lnTo>
                  <a:pt x="1726407" y="4643438"/>
                </a:lnTo>
                <a:cubicBezTo>
                  <a:pt x="1726407" y="4648399"/>
                  <a:pt x="1726407" y="4652120"/>
                  <a:pt x="1726407" y="4654600"/>
                </a:cubicBezTo>
                <a:cubicBezTo>
                  <a:pt x="1726407" y="4657081"/>
                  <a:pt x="1726407" y="4658321"/>
                  <a:pt x="1726407" y="4658321"/>
                </a:cubicBezTo>
                <a:lnTo>
                  <a:pt x="1726407" y="4665762"/>
                </a:lnTo>
                <a:lnTo>
                  <a:pt x="1718965" y="4658321"/>
                </a:lnTo>
                <a:cubicBezTo>
                  <a:pt x="1718965" y="4658321"/>
                  <a:pt x="1716485" y="4658321"/>
                  <a:pt x="1711524" y="4658321"/>
                </a:cubicBezTo>
                <a:lnTo>
                  <a:pt x="1704082" y="4665762"/>
                </a:lnTo>
                <a:lnTo>
                  <a:pt x="1689199" y="4695528"/>
                </a:lnTo>
                <a:cubicBezTo>
                  <a:pt x="1684238" y="4690567"/>
                  <a:pt x="1681758" y="4686846"/>
                  <a:pt x="1681758" y="4684366"/>
                </a:cubicBezTo>
                <a:cubicBezTo>
                  <a:pt x="1681758" y="4681886"/>
                  <a:pt x="1679278" y="4680645"/>
                  <a:pt x="1674317" y="4680645"/>
                </a:cubicBezTo>
                <a:cubicBezTo>
                  <a:pt x="1669356" y="4680645"/>
                  <a:pt x="1665635" y="4680645"/>
                  <a:pt x="1663155" y="4680645"/>
                </a:cubicBezTo>
                <a:cubicBezTo>
                  <a:pt x="1660674" y="4680645"/>
                  <a:pt x="1659434" y="4678165"/>
                  <a:pt x="1659434" y="4673204"/>
                </a:cubicBezTo>
                <a:lnTo>
                  <a:pt x="1651992" y="4673204"/>
                </a:lnTo>
                <a:cubicBezTo>
                  <a:pt x="1647031" y="4683126"/>
                  <a:pt x="1640830" y="4688087"/>
                  <a:pt x="1633389" y="4688087"/>
                </a:cubicBezTo>
                <a:cubicBezTo>
                  <a:pt x="1625947" y="4688087"/>
                  <a:pt x="1622227" y="4685606"/>
                  <a:pt x="1622227" y="4680645"/>
                </a:cubicBezTo>
                <a:lnTo>
                  <a:pt x="1614785" y="4673204"/>
                </a:lnTo>
                <a:cubicBezTo>
                  <a:pt x="1609824" y="4673204"/>
                  <a:pt x="1607344" y="4670724"/>
                  <a:pt x="1607344" y="4665762"/>
                </a:cubicBezTo>
                <a:cubicBezTo>
                  <a:pt x="1607344" y="4660802"/>
                  <a:pt x="1604864" y="4658321"/>
                  <a:pt x="1599902" y="4658321"/>
                </a:cubicBezTo>
                <a:cubicBezTo>
                  <a:pt x="1599902" y="4658321"/>
                  <a:pt x="1598662" y="4658321"/>
                  <a:pt x="1596182" y="4658321"/>
                </a:cubicBezTo>
                <a:cubicBezTo>
                  <a:pt x="1593702" y="4658321"/>
                  <a:pt x="1589981" y="4658321"/>
                  <a:pt x="1585020" y="4658321"/>
                </a:cubicBezTo>
                <a:cubicBezTo>
                  <a:pt x="1575098" y="4658321"/>
                  <a:pt x="1567657" y="4663282"/>
                  <a:pt x="1562696" y="4673204"/>
                </a:cubicBezTo>
                <a:lnTo>
                  <a:pt x="1547813" y="4680645"/>
                </a:lnTo>
                <a:lnTo>
                  <a:pt x="1540371" y="4673204"/>
                </a:lnTo>
                <a:cubicBezTo>
                  <a:pt x="1540371" y="4663282"/>
                  <a:pt x="1537891" y="4658321"/>
                  <a:pt x="1532930" y="4658321"/>
                </a:cubicBezTo>
                <a:cubicBezTo>
                  <a:pt x="1527969" y="4658321"/>
                  <a:pt x="1526729" y="4657081"/>
                  <a:pt x="1529209" y="4654600"/>
                </a:cubicBezTo>
                <a:cubicBezTo>
                  <a:pt x="1531690" y="4652120"/>
                  <a:pt x="1534170" y="4650880"/>
                  <a:pt x="1536651" y="4650880"/>
                </a:cubicBezTo>
                <a:cubicBezTo>
                  <a:pt x="1539131" y="4650880"/>
                  <a:pt x="1540371" y="4645919"/>
                  <a:pt x="1540371" y="4635997"/>
                </a:cubicBezTo>
                <a:lnTo>
                  <a:pt x="1532930" y="4621114"/>
                </a:lnTo>
                <a:lnTo>
                  <a:pt x="1525489" y="4628555"/>
                </a:lnTo>
                <a:cubicBezTo>
                  <a:pt x="1525489" y="4628555"/>
                  <a:pt x="1521768" y="4631036"/>
                  <a:pt x="1514326" y="4635997"/>
                </a:cubicBezTo>
                <a:cubicBezTo>
                  <a:pt x="1506885" y="4640958"/>
                  <a:pt x="1503164" y="4643438"/>
                  <a:pt x="1503164" y="4643438"/>
                </a:cubicBezTo>
                <a:cubicBezTo>
                  <a:pt x="1503164" y="4643438"/>
                  <a:pt x="1501924" y="4639717"/>
                  <a:pt x="1499444" y="4632276"/>
                </a:cubicBezTo>
                <a:cubicBezTo>
                  <a:pt x="1496963" y="4624835"/>
                  <a:pt x="1495723" y="4618634"/>
                  <a:pt x="1495723" y="4613672"/>
                </a:cubicBezTo>
                <a:lnTo>
                  <a:pt x="1503164" y="4591348"/>
                </a:lnTo>
                <a:lnTo>
                  <a:pt x="1503164" y="4583907"/>
                </a:lnTo>
                <a:cubicBezTo>
                  <a:pt x="1503164" y="4583907"/>
                  <a:pt x="1500684" y="4586388"/>
                  <a:pt x="1495723" y="4591348"/>
                </a:cubicBezTo>
                <a:cubicBezTo>
                  <a:pt x="1490762" y="4591348"/>
                  <a:pt x="1489522" y="4592589"/>
                  <a:pt x="1492002" y="4595069"/>
                </a:cubicBezTo>
                <a:cubicBezTo>
                  <a:pt x="1494483" y="4597550"/>
                  <a:pt x="1494483" y="4600030"/>
                  <a:pt x="1492002" y="4602510"/>
                </a:cubicBezTo>
                <a:cubicBezTo>
                  <a:pt x="1489522" y="4604991"/>
                  <a:pt x="1485801" y="4606231"/>
                  <a:pt x="1480840" y="4606231"/>
                </a:cubicBezTo>
                <a:cubicBezTo>
                  <a:pt x="1460996" y="4611192"/>
                  <a:pt x="1453555" y="4618634"/>
                  <a:pt x="1458516" y="4628555"/>
                </a:cubicBezTo>
                <a:cubicBezTo>
                  <a:pt x="1463477" y="4628555"/>
                  <a:pt x="1463477" y="4631036"/>
                  <a:pt x="1458516" y="4635997"/>
                </a:cubicBezTo>
                <a:cubicBezTo>
                  <a:pt x="1458516" y="4635997"/>
                  <a:pt x="1458516" y="4638477"/>
                  <a:pt x="1458516" y="4643438"/>
                </a:cubicBezTo>
                <a:lnTo>
                  <a:pt x="1473399" y="4635997"/>
                </a:lnTo>
                <a:cubicBezTo>
                  <a:pt x="1483320" y="4631036"/>
                  <a:pt x="1488282" y="4629796"/>
                  <a:pt x="1488282" y="4632276"/>
                </a:cubicBezTo>
                <a:cubicBezTo>
                  <a:pt x="1488282" y="4634757"/>
                  <a:pt x="1480840" y="4638477"/>
                  <a:pt x="1465957" y="4643438"/>
                </a:cubicBezTo>
                <a:cubicBezTo>
                  <a:pt x="1451074" y="4648399"/>
                  <a:pt x="1441153" y="4650880"/>
                  <a:pt x="1436192" y="4650880"/>
                </a:cubicBezTo>
                <a:cubicBezTo>
                  <a:pt x="1431231" y="4650880"/>
                  <a:pt x="1429990" y="4655841"/>
                  <a:pt x="1432471" y="4665762"/>
                </a:cubicBezTo>
                <a:cubicBezTo>
                  <a:pt x="1434951" y="4675684"/>
                  <a:pt x="1433711" y="4680645"/>
                  <a:pt x="1428750" y="4680645"/>
                </a:cubicBezTo>
                <a:lnTo>
                  <a:pt x="1413867" y="4680645"/>
                </a:lnTo>
                <a:cubicBezTo>
                  <a:pt x="1418828" y="4675684"/>
                  <a:pt x="1418828" y="4673204"/>
                  <a:pt x="1413867" y="4673204"/>
                </a:cubicBezTo>
                <a:cubicBezTo>
                  <a:pt x="1394024" y="4673204"/>
                  <a:pt x="1384102" y="4668243"/>
                  <a:pt x="1384102" y="4658321"/>
                </a:cubicBezTo>
                <a:lnTo>
                  <a:pt x="1376660" y="4658321"/>
                </a:lnTo>
                <a:cubicBezTo>
                  <a:pt x="1371699" y="4658321"/>
                  <a:pt x="1366739" y="4653360"/>
                  <a:pt x="1361778" y="4643438"/>
                </a:cubicBezTo>
                <a:cubicBezTo>
                  <a:pt x="1356817" y="4638477"/>
                  <a:pt x="1351856" y="4635997"/>
                  <a:pt x="1346895" y="4635997"/>
                </a:cubicBezTo>
                <a:cubicBezTo>
                  <a:pt x="1341934" y="4635997"/>
                  <a:pt x="1336973" y="4638477"/>
                  <a:pt x="1332012" y="4643438"/>
                </a:cubicBezTo>
                <a:cubicBezTo>
                  <a:pt x="1332012" y="4648399"/>
                  <a:pt x="1332012" y="4650880"/>
                  <a:pt x="1332012" y="4650880"/>
                </a:cubicBezTo>
                <a:cubicBezTo>
                  <a:pt x="1332012" y="4650880"/>
                  <a:pt x="1334492" y="4650880"/>
                  <a:pt x="1339453" y="4650880"/>
                </a:cubicBezTo>
                <a:lnTo>
                  <a:pt x="1332012" y="4665762"/>
                </a:lnTo>
                <a:lnTo>
                  <a:pt x="1324571" y="4673204"/>
                </a:lnTo>
                <a:lnTo>
                  <a:pt x="1324571" y="4665762"/>
                </a:lnTo>
                <a:cubicBezTo>
                  <a:pt x="1319610" y="4670724"/>
                  <a:pt x="1314649" y="4668243"/>
                  <a:pt x="1309688" y="4658321"/>
                </a:cubicBezTo>
                <a:lnTo>
                  <a:pt x="1294805" y="4643438"/>
                </a:lnTo>
                <a:cubicBezTo>
                  <a:pt x="1289844" y="4643438"/>
                  <a:pt x="1287364" y="4638477"/>
                  <a:pt x="1287364" y="4628555"/>
                </a:cubicBezTo>
                <a:lnTo>
                  <a:pt x="1287364" y="4621114"/>
                </a:lnTo>
                <a:lnTo>
                  <a:pt x="1279922" y="4628555"/>
                </a:lnTo>
                <a:cubicBezTo>
                  <a:pt x="1274961" y="4633517"/>
                  <a:pt x="1271240" y="4635997"/>
                  <a:pt x="1268760" y="4635997"/>
                </a:cubicBezTo>
                <a:cubicBezTo>
                  <a:pt x="1266280" y="4635997"/>
                  <a:pt x="1262559" y="4638477"/>
                  <a:pt x="1257598" y="4643438"/>
                </a:cubicBezTo>
                <a:cubicBezTo>
                  <a:pt x="1252637" y="4643438"/>
                  <a:pt x="1248916" y="4644679"/>
                  <a:pt x="1246436" y="4647159"/>
                </a:cubicBezTo>
                <a:cubicBezTo>
                  <a:pt x="1243955" y="4649639"/>
                  <a:pt x="1242715" y="4648399"/>
                  <a:pt x="1242715" y="4643438"/>
                </a:cubicBezTo>
                <a:lnTo>
                  <a:pt x="1242715" y="4628555"/>
                </a:lnTo>
                <a:cubicBezTo>
                  <a:pt x="1242715" y="4633517"/>
                  <a:pt x="1240235" y="4635997"/>
                  <a:pt x="1235274" y="4635997"/>
                </a:cubicBezTo>
                <a:cubicBezTo>
                  <a:pt x="1235274" y="4635997"/>
                  <a:pt x="1235274" y="4637237"/>
                  <a:pt x="1235274" y="4639717"/>
                </a:cubicBezTo>
                <a:cubicBezTo>
                  <a:pt x="1235274" y="4642198"/>
                  <a:pt x="1235274" y="4645919"/>
                  <a:pt x="1235274" y="4650880"/>
                </a:cubicBezTo>
                <a:cubicBezTo>
                  <a:pt x="1235274" y="4655841"/>
                  <a:pt x="1236514" y="4659562"/>
                  <a:pt x="1238994" y="4662042"/>
                </a:cubicBezTo>
                <a:cubicBezTo>
                  <a:pt x="1241475" y="4664522"/>
                  <a:pt x="1243955" y="4664522"/>
                  <a:pt x="1246436" y="4662042"/>
                </a:cubicBezTo>
                <a:cubicBezTo>
                  <a:pt x="1248916" y="4659562"/>
                  <a:pt x="1252637" y="4660802"/>
                  <a:pt x="1257598" y="4665762"/>
                </a:cubicBezTo>
                <a:cubicBezTo>
                  <a:pt x="1262559" y="4670724"/>
                  <a:pt x="1265039" y="4678165"/>
                  <a:pt x="1265039" y="4688087"/>
                </a:cubicBezTo>
                <a:cubicBezTo>
                  <a:pt x="1265039" y="4698009"/>
                  <a:pt x="1265039" y="4702969"/>
                  <a:pt x="1265039" y="4702969"/>
                </a:cubicBezTo>
                <a:cubicBezTo>
                  <a:pt x="1260078" y="4702969"/>
                  <a:pt x="1253877" y="4701729"/>
                  <a:pt x="1246436" y="4699249"/>
                </a:cubicBezTo>
                <a:cubicBezTo>
                  <a:pt x="1238994" y="4696769"/>
                  <a:pt x="1235274" y="4693048"/>
                  <a:pt x="1235274" y="4688087"/>
                </a:cubicBezTo>
                <a:lnTo>
                  <a:pt x="1227832" y="4680645"/>
                </a:lnTo>
                <a:cubicBezTo>
                  <a:pt x="1227832" y="4680645"/>
                  <a:pt x="1225352" y="4680645"/>
                  <a:pt x="1220391" y="4680645"/>
                </a:cubicBezTo>
                <a:lnTo>
                  <a:pt x="1220391" y="4665762"/>
                </a:lnTo>
                <a:cubicBezTo>
                  <a:pt x="1225352" y="4655841"/>
                  <a:pt x="1227832" y="4647159"/>
                  <a:pt x="1227832" y="4639717"/>
                </a:cubicBezTo>
                <a:cubicBezTo>
                  <a:pt x="1227832" y="4632276"/>
                  <a:pt x="1230313" y="4628555"/>
                  <a:pt x="1235274" y="4628555"/>
                </a:cubicBezTo>
                <a:lnTo>
                  <a:pt x="1227832" y="4628555"/>
                </a:lnTo>
                <a:cubicBezTo>
                  <a:pt x="1222871" y="4628555"/>
                  <a:pt x="1220391" y="4631036"/>
                  <a:pt x="1220391" y="4635997"/>
                </a:cubicBezTo>
                <a:cubicBezTo>
                  <a:pt x="1220391" y="4640958"/>
                  <a:pt x="1212949" y="4648399"/>
                  <a:pt x="1198066" y="4658321"/>
                </a:cubicBezTo>
                <a:cubicBezTo>
                  <a:pt x="1183184" y="4668243"/>
                  <a:pt x="1175742" y="4670724"/>
                  <a:pt x="1175742" y="4665762"/>
                </a:cubicBezTo>
                <a:cubicBezTo>
                  <a:pt x="1175742" y="4660802"/>
                  <a:pt x="1172022" y="4657081"/>
                  <a:pt x="1164580" y="4654600"/>
                </a:cubicBezTo>
                <a:cubicBezTo>
                  <a:pt x="1157139" y="4652120"/>
                  <a:pt x="1153418" y="4648399"/>
                  <a:pt x="1153418" y="4643438"/>
                </a:cubicBezTo>
                <a:lnTo>
                  <a:pt x="1138535" y="4635997"/>
                </a:lnTo>
                <a:cubicBezTo>
                  <a:pt x="1138535" y="4635997"/>
                  <a:pt x="1137295" y="4634757"/>
                  <a:pt x="1134815" y="4632276"/>
                </a:cubicBezTo>
                <a:cubicBezTo>
                  <a:pt x="1132334" y="4629796"/>
                  <a:pt x="1128614" y="4628555"/>
                  <a:pt x="1123653" y="4628555"/>
                </a:cubicBezTo>
                <a:cubicBezTo>
                  <a:pt x="1118692" y="4618634"/>
                  <a:pt x="1113731" y="4613672"/>
                  <a:pt x="1108770" y="4613672"/>
                </a:cubicBezTo>
                <a:lnTo>
                  <a:pt x="1108770" y="4621114"/>
                </a:lnTo>
                <a:lnTo>
                  <a:pt x="1116211" y="4628555"/>
                </a:lnTo>
                <a:lnTo>
                  <a:pt x="1108770" y="4635997"/>
                </a:lnTo>
                <a:cubicBezTo>
                  <a:pt x="1103809" y="4640958"/>
                  <a:pt x="1101328" y="4645919"/>
                  <a:pt x="1101328" y="4650880"/>
                </a:cubicBezTo>
                <a:lnTo>
                  <a:pt x="1093887" y="4658321"/>
                </a:lnTo>
                <a:cubicBezTo>
                  <a:pt x="1088926" y="4658321"/>
                  <a:pt x="1086446" y="4658321"/>
                  <a:pt x="1086446" y="4658321"/>
                </a:cubicBezTo>
                <a:cubicBezTo>
                  <a:pt x="1086446" y="4658321"/>
                  <a:pt x="1086446" y="4655841"/>
                  <a:pt x="1086446" y="4650880"/>
                </a:cubicBezTo>
                <a:lnTo>
                  <a:pt x="1079004" y="4643438"/>
                </a:lnTo>
                <a:lnTo>
                  <a:pt x="1071563" y="4643438"/>
                </a:lnTo>
                <a:lnTo>
                  <a:pt x="1064121" y="4643438"/>
                </a:lnTo>
                <a:cubicBezTo>
                  <a:pt x="1064121" y="4638477"/>
                  <a:pt x="1059160" y="4634757"/>
                  <a:pt x="1049239" y="4632276"/>
                </a:cubicBezTo>
                <a:cubicBezTo>
                  <a:pt x="1039317" y="4629796"/>
                  <a:pt x="1034356" y="4631036"/>
                  <a:pt x="1034356" y="4635997"/>
                </a:cubicBezTo>
                <a:cubicBezTo>
                  <a:pt x="1034356" y="4640958"/>
                  <a:pt x="1034356" y="4645919"/>
                  <a:pt x="1034356" y="4650880"/>
                </a:cubicBezTo>
                <a:lnTo>
                  <a:pt x="1026914" y="4650880"/>
                </a:lnTo>
                <a:cubicBezTo>
                  <a:pt x="1026914" y="4655841"/>
                  <a:pt x="1026914" y="4662042"/>
                  <a:pt x="1026914" y="4669483"/>
                </a:cubicBezTo>
                <a:cubicBezTo>
                  <a:pt x="1026914" y="4676924"/>
                  <a:pt x="1025674" y="4681886"/>
                  <a:pt x="1023193" y="4684366"/>
                </a:cubicBezTo>
                <a:cubicBezTo>
                  <a:pt x="1020713" y="4686846"/>
                  <a:pt x="1015752" y="4685606"/>
                  <a:pt x="1008311" y="4680645"/>
                </a:cubicBezTo>
                <a:cubicBezTo>
                  <a:pt x="1000869" y="4675684"/>
                  <a:pt x="994668" y="4670724"/>
                  <a:pt x="989707" y="4665762"/>
                </a:cubicBezTo>
                <a:lnTo>
                  <a:pt x="982266" y="4658321"/>
                </a:lnTo>
                <a:lnTo>
                  <a:pt x="982266" y="4628555"/>
                </a:lnTo>
                <a:cubicBezTo>
                  <a:pt x="982266" y="4623595"/>
                  <a:pt x="983506" y="4619874"/>
                  <a:pt x="985986" y="4617393"/>
                </a:cubicBezTo>
                <a:cubicBezTo>
                  <a:pt x="988467" y="4614913"/>
                  <a:pt x="987227" y="4611192"/>
                  <a:pt x="982266" y="4606231"/>
                </a:cubicBezTo>
                <a:lnTo>
                  <a:pt x="982266" y="4613672"/>
                </a:lnTo>
                <a:cubicBezTo>
                  <a:pt x="977305" y="4623595"/>
                  <a:pt x="969863" y="4628555"/>
                  <a:pt x="959942" y="4628555"/>
                </a:cubicBezTo>
                <a:lnTo>
                  <a:pt x="952500" y="4628555"/>
                </a:lnTo>
                <a:lnTo>
                  <a:pt x="930176" y="4635997"/>
                </a:lnTo>
                <a:cubicBezTo>
                  <a:pt x="930176" y="4631036"/>
                  <a:pt x="927695" y="4629796"/>
                  <a:pt x="922735" y="4632276"/>
                </a:cubicBezTo>
                <a:cubicBezTo>
                  <a:pt x="917774" y="4634757"/>
                  <a:pt x="915293" y="4631036"/>
                  <a:pt x="915293" y="4621114"/>
                </a:cubicBezTo>
                <a:cubicBezTo>
                  <a:pt x="915293" y="4611192"/>
                  <a:pt x="911572" y="4604991"/>
                  <a:pt x="904131" y="4602510"/>
                </a:cubicBezTo>
                <a:cubicBezTo>
                  <a:pt x="896690" y="4600030"/>
                  <a:pt x="889248" y="4595069"/>
                  <a:pt x="881807" y="4587628"/>
                </a:cubicBezTo>
                <a:cubicBezTo>
                  <a:pt x="874365" y="4580186"/>
                  <a:pt x="868164" y="4571505"/>
                  <a:pt x="863203" y="4561583"/>
                </a:cubicBezTo>
                <a:cubicBezTo>
                  <a:pt x="863203" y="4546700"/>
                  <a:pt x="858242" y="4544220"/>
                  <a:pt x="848321" y="4554141"/>
                </a:cubicBezTo>
                <a:cubicBezTo>
                  <a:pt x="848321" y="4559103"/>
                  <a:pt x="847080" y="4562823"/>
                  <a:pt x="844600" y="4565303"/>
                </a:cubicBezTo>
                <a:cubicBezTo>
                  <a:pt x="842119" y="4567784"/>
                  <a:pt x="838399" y="4569024"/>
                  <a:pt x="833438" y="4569024"/>
                </a:cubicBezTo>
                <a:lnTo>
                  <a:pt x="818555" y="4583907"/>
                </a:lnTo>
                <a:cubicBezTo>
                  <a:pt x="818555" y="4588868"/>
                  <a:pt x="816074" y="4591348"/>
                  <a:pt x="811113" y="4591348"/>
                </a:cubicBezTo>
                <a:cubicBezTo>
                  <a:pt x="806152" y="4591348"/>
                  <a:pt x="801192" y="4593829"/>
                  <a:pt x="796231" y="4598790"/>
                </a:cubicBezTo>
                <a:cubicBezTo>
                  <a:pt x="786309" y="4608712"/>
                  <a:pt x="781348" y="4606231"/>
                  <a:pt x="781348" y="4591348"/>
                </a:cubicBezTo>
                <a:lnTo>
                  <a:pt x="781348" y="4583907"/>
                </a:lnTo>
                <a:lnTo>
                  <a:pt x="773906" y="4598790"/>
                </a:lnTo>
                <a:cubicBezTo>
                  <a:pt x="768945" y="4603751"/>
                  <a:pt x="766465" y="4606231"/>
                  <a:pt x="766465" y="4606231"/>
                </a:cubicBezTo>
                <a:cubicBezTo>
                  <a:pt x="751582" y="4606231"/>
                  <a:pt x="746621" y="4613672"/>
                  <a:pt x="751582" y="4628555"/>
                </a:cubicBezTo>
                <a:lnTo>
                  <a:pt x="751582" y="4635997"/>
                </a:lnTo>
                <a:cubicBezTo>
                  <a:pt x="751582" y="4635997"/>
                  <a:pt x="750342" y="4635997"/>
                  <a:pt x="747861" y="4635997"/>
                </a:cubicBezTo>
                <a:cubicBezTo>
                  <a:pt x="745381" y="4635997"/>
                  <a:pt x="744141" y="4638477"/>
                  <a:pt x="744141" y="4643438"/>
                </a:cubicBezTo>
                <a:cubicBezTo>
                  <a:pt x="744141" y="4648399"/>
                  <a:pt x="741660" y="4652120"/>
                  <a:pt x="736699" y="4654600"/>
                </a:cubicBezTo>
                <a:cubicBezTo>
                  <a:pt x="731739" y="4657081"/>
                  <a:pt x="726778" y="4655841"/>
                  <a:pt x="721817" y="4650880"/>
                </a:cubicBezTo>
                <a:lnTo>
                  <a:pt x="721817" y="4658321"/>
                </a:lnTo>
                <a:cubicBezTo>
                  <a:pt x="721817" y="4668243"/>
                  <a:pt x="720576" y="4674444"/>
                  <a:pt x="718096" y="4676924"/>
                </a:cubicBezTo>
                <a:cubicBezTo>
                  <a:pt x="715615" y="4679405"/>
                  <a:pt x="711895" y="4679405"/>
                  <a:pt x="706934" y="4676924"/>
                </a:cubicBezTo>
                <a:cubicBezTo>
                  <a:pt x="701973" y="4674444"/>
                  <a:pt x="699492" y="4671964"/>
                  <a:pt x="699492" y="4669483"/>
                </a:cubicBezTo>
                <a:cubicBezTo>
                  <a:pt x="699492" y="4667003"/>
                  <a:pt x="697012" y="4665762"/>
                  <a:pt x="692051" y="4665762"/>
                </a:cubicBezTo>
                <a:lnTo>
                  <a:pt x="692051" y="4658321"/>
                </a:lnTo>
                <a:cubicBezTo>
                  <a:pt x="692051" y="4653360"/>
                  <a:pt x="690811" y="4647159"/>
                  <a:pt x="688330" y="4639717"/>
                </a:cubicBezTo>
                <a:cubicBezTo>
                  <a:pt x="685850" y="4632276"/>
                  <a:pt x="682129" y="4629796"/>
                  <a:pt x="677168" y="4632276"/>
                </a:cubicBezTo>
                <a:cubicBezTo>
                  <a:pt x="672207" y="4634757"/>
                  <a:pt x="669727" y="4638477"/>
                  <a:pt x="669727" y="4643438"/>
                </a:cubicBezTo>
                <a:cubicBezTo>
                  <a:pt x="664766" y="4633517"/>
                  <a:pt x="657324" y="4626075"/>
                  <a:pt x="647403" y="4621114"/>
                </a:cubicBezTo>
                <a:lnTo>
                  <a:pt x="639961" y="4613672"/>
                </a:lnTo>
                <a:cubicBezTo>
                  <a:pt x="635000" y="4608712"/>
                  <a:pt x="632520" y="4608712"/>
                  <a:pt x="632520" y="4613672"/>
                </a:cubicBezTo>
                <a:lnTo>
                  <a:pt x="625078" y="4598790"/>
                </a:lnTo>
                <a:lnTo>
                  <a:pt x="632520" y="4583907"/>
                </a:lnTo>
                <a:cubicBezTo>
                  <a:pt x="627559" y="4583907"/>
                  <a:pt x="622598" y="4580186"/>
                  <a:pt x="617637" y="4572745"/>
                </a:cubicBezTo>
                <a:cubicBezTo>
                  <a:pt x="612676" y="4565303"/>
                  <a:pt x="612676" y="4556622"/>
                  <a:pt x="617637" y="4546700"/>
                </a:cubicBezTo>
                <a:cubicBezTo>
                  <a:pt x="617637" y="4536778"/>
                  <a:pt x="617637" y="4531817"/>
                  <a:pt x="617637" y="4531817"/>
                </a:cubicBezTo>
                <a:cubicBezTo>
                  <a:pt x="617637" y="4531817"/>
                  <a:pt x="617637" y="4529337"/>
                  <a:pt x="617637" y="4524376"/>
                </a:cubicBezTo>
                <a:cubicBezTo>
                  <a:pt x="607715" y="4519415"/>
                  <a:pt x="602754" y="4519415"/>
                  <a:pt x="602754" y="4524376"/>
                </a:cubicBezTo>
                <a:cubicBezTo>
                  <a:pt x="602754" y="4529337"/>
                  <a:pt x="602754" y="4534298"/>
                  <a:pt x="602754" y="4539258"/>
                </a:cubicBezTo>
                <a:cubicBezTo>
                  <a:pt x="602754" y="4544220"/>
                  <a:pt x="600274" y="4546700"/>
                  <a:pt x="595313" y="4546700"/>
                </a:cubicBezTo>
                <a:cubicBezTo>
                  <a:pt x="595313" y="4551661"/>
                  <a:pt x="595313" y="4554141"/>
                  <a:pt x="595313" y="4554141"/>
                </a:cubicBezTo>
                <a:lnTo>
                  <a:pt x="595313" y="4569024"/>
                </a:lnTo>
                <a:cubicBezTo>
                  <a:pt x="595313" y="4573985"/>
                  <a:pt x="595313" y="4577706"/>
                  <a:pt x="595313" y="4580186"/>
                </a:cubicBezTo>
                <a:cubicBezTo>
                  <a:pt x="595313" y="4582667"/>
                  <a:pt x="594072" y="4587628"/>
                  <a:pt x="591592" y="4595069"/>
                </a:cubicBezTo>
                <a:cubicBezTo>
                  <a:pt x="589111" y="4602510"/>
                  <a:pt x="582910" y="4609952"/>
                  <a:pt x="572988" y="4617393"/>
                </a:cubicBezTo>
                <a:cubicBezTo>
                  <a:pt x="563066" y="4624835"/>
                  <a:pt x="553145" y="4628555"/>
                  <a:pt x="543223" y="4628555"/>
                </a:cubicBezTo>
                <a:cubicBezTo>
                  <a:pt x="538262" y="4628555"/>
                  <a:pt x="534541" y="4631036"/>
                  <a:pt x="532061" y="4635997"/>
                </a:cubicBezTo>
                <a:cubicBezTo>
                  <a:pt x="529580" y="4640958"/>
                  <a:pt x="528340" y="4640958"/>
                  <a:pt x="528340" y="4635997"/>
                </a:cubicBezTo>
                <a:lnTo>
                  <a:pt x="520899" y="4643438"/>
                </a:lnTo>
                <a:cubicBezTo>
                  <a:pt x="520899" y="4648399"/>
                  <a:pt x="519658" y="4650880"/>
                  <a:pt x="517178" y="4650880"/>
                </a:cubicBezTo>
                <a:cubicBezTo>
                  <a:pt x="514697" y="4650880"/>
                  <a:pt x="513457" y="4650880"/>
                  <a:pt x="513457" y="4650880"/>
                </a:cubicBezTo>
                <a:cubicBezTo>
                  <a:pt x="513457" y="4650880"/>
                  <a:pt x="513457" y="4647159"/>
                  <a:pt x="513457" y="4639717"/>
                </a:cubicBezTo>
                <a:cubicBezTo>
                  <a:pt x="513457" y="4632276"/>
                  <a:pt x="515938" y="4628555"/>
                  <a:pt x="520899" y="4628555"/>
                </a:cubicBezTo>
                <a:lnTo>
                  <a:pt x="520899" y="4613672"/>
                </a:lnTo>
                <a:lnTo>
                  <a:pt x="522759" y="4613672"/>
                </a:lnTo>
                <a:cubicBezTo>
                  <a:pt x="523999" y="4613672"/>
                  <a:pt x="525860" y="4613672"/>
                  <a:pt x="528340" y="4613672"/>
                </a:cubicBezTo>
                <a:cubicBezTo>
                  <a:pt x="528340" y="4613672"/>
                  <a:pt x="529580" y="4613672"/>
                  <a:pt x="532061" y="4613672"/>
                </a:cubicBezTo>
                <a:cubicBezTo>
                  <a:pt x="534541" y="4613672"/>
                  <a:pt x="535781" y="4611192"/>
                  <a:pt x="535781" y="4606231"/>
                </a:cubicBezTo>
                <a:lnTo>
                  <a:pt x="528340" y="4606231"/>
                </a:lnTo>
                <a:cubicBezTo>
                  <a:pt x="528340" y="4606231"/>
                  <a:pt x="527410" y="4607161"/>
                  <a:pt x="525550" y="4609022"/>
                </a:cubicBezTo>
                <a:lnTo>
                  <a:pt x="520899" y="4613672"/>
                </a:lnTo>
                <a:lnTo>
                  <a:pt x="517178" y="4617393"/>
                </a:lnTo>
                <a:cubicBezTo>
                  <a:pt x="509736" y="4624835"/>
                  <a:pt x="506016" y="4628555"/>
                  <a:pt x="506016" y="4628555"/>
                </a:cubicBezTo>
                <a:lnTo>
                  <a:pt x="491133" y="4635997"/>
                </a:lnTo>
                <a:cubicBezTo>
                  <a:pt x="486172" y="4635997"/>
                  <a:pt x="483692" y="4638477"/>
                  <a:pt x="483692" y="4643438"/>
                </a:cubicBezTo>
                <a:cubicBezTo>
                  <a:pt x="483692" y="4648399"/>
                  <a:pt x="486172" y="4650880"/>
                  <a:pt x="491133" y="4650880"/>
                </a:cubicBezTo>
                <a:cubicBezTo>
                  <a:pt x="486172" y="4650880"/>
                  <a:pt x="483692" y="4652120"/>
                  <a:pt x="483692" y="4654600"/>
                </a:cubicBezTo>
                <a:cubicBezTo>
                  <a:pt x="483692" y="4657081"/>
                  <a:pt x="481211" y="4658321"/>
                  <a:pt x="476250" y="4658321"/>
                </a:cubicBezTo>
                <a:cubicBezTo>
                  <a:pt x="471289" y="4658321"/>
                  <a:pt x="468809" y="4660802"/>
                  <a:pt x="468809" y="4665762"/>
                </a:cubicBezTo>
                <a:cubicBezTo>
                  <a:pt x="468809" y="4665762"/>
                  <a:pt x="466328" y="4665762"/>
                  <a:pt x="461367" y="4665762"/>
                </a:cubicBezTo>
                <a:cubicBezTo>
                  <a:pt x="456406" y="4665762"/>
                  <a:pt x="453926" y="4663282"/>
                  <a:pt x="453926" y="4658321"/>
                </a:cubicBezTo>
                <a:cubicBezTo>
                  <a:pt x="434082" y="4663282"/>
                  <a:pt x="424160" y="4658321"/>
                  <a:pt x="424160" y="4643438"/>
                </a:cubicBezTo>
                <a:cubicBezTo>
                  <a:pt x="424160" y="4638477"/>
                  <a:pt x="424160" y="4635997"/>
                  <a:pt x="424160" y="4635997"/>
                </a:cubicBezTo>
                <a:cubicBezTo>
                  <a:pt x="419199" y="4635997"/>
                  <a:pt x="416719" y="4635997"/>
                  <a:pt x="416719" y="4635997"/>
                </a:cubicBezTo>
                <a:cubicBezTo>
                  <a:pt x="416719" y="4635997"/>
                  <a:pt x="416719" y="4633517"/>
                  <a:pt x="416719" y="4628555"/>
                </a:cubicBezTo>
                <a:cubicBezTo>
                  <a:pt x="416719" y="4623595"/>
                  <a:pt x="419199" y="4621114"/>
                  <a:pt x="424160" y="4621114"/>
                </a:cubicBezTo>
                <a:cubicBezTo>
                  <a:pt x="424160" y="4606231"/>
                  <a:pt x="419199" y="4601270"/>
                  <a:pt x="409278" y="4606231"/>
                </a:cubicBezTo>
                <a:lnTo>
                  <a:pt x="394395" y="4598790"/>
                </a:lnTo>
                <a:cubicBezTo>
                  <a:pt x="394395" y="4593829"/>
                  <a:pt x="391914" y="4593829"/>
                  <a:pt x="386953" y="4598790"/>
                </a:cubicBezTo>
                <a:cubicBezTo>
                  <a:pt x="381992" y="4598790"/>
                  <a:pt x="377031" y="4593829"/>
                  <a:pt x="372071" y="4583907"/>
                </a:cubicBezTo>
                <a:lnTo>
                  <a:pt x="379512" y="4576465"/>
                </a:lnTo>
                <a:cubicBezTo>
                  <a:pt x="379512" y="4571505"/>
                  <a:pt x="381992" y="4566544"/>
                  <a:pt x="386953" y="4561583"/>
                </a:cubicBezTo>
                <a:lnTo>
                  <a:pt x="379512" y="4561583"/>
                </a:lnTo>
                <a:cubicBezTo>
                  <a:pt x="384473" y="4551661"/>
                  <a:pt x="384473" y="4549180"/>
                  <a:pt x="379512" y="4554141"/>
                </a:cubicBezTo>
                <a:cubicBezTo>
                  <a:pt x="374551" y="4559103"/>
                  <a:pt x="372071" y="4559103"/>
                  <a:pt x="372071" y="4554141"/>
                </a:cubicBezTo>
                <a:lnTo>
                  <a:pt x="364629" y="4554141"/>
                </a:lnTo>
                <a:cubicBezTo>
                  <a:pt x="364629" y="4554141"/>
                  <a:pt x="362148" y="4554141"/>
                  <a:pt x="357187" y="4554141"/>
                </a:cubicBezTo>
                <a:lnTo>
                  <a:pt x="357187" y="4539258"/>
                </a:lnTo>
                <a:lnTo>
                  <a:pt x="364629" y="4539258"/>
                </a:lnTo>
                <a:cubicBezTo>
                  <a:pt x="369590" y="4544220"/>
                  <a:pt x="372071" y="4544220"/>
                  <a:pt x="372071" y="4539258"/>
                </a:cubicBezTo>
                <a:cubicBezTo>
                  <a:pt x="372071" y="4539258"/>
                  <a:pt x="372071" y="4534298"/>
                  <a:pt x="372071" y="4524376"/>
                </a:cubicBezTo>
                <a:lnTo>
                  <a:pt x="364629" y="4516934"/>
                </a:lnTo>
                <a:lnTo>
                  <a:pt x="349746" y="4531817"/>
                </a:lnTo>
                <a:cubicBezTo>
                  <a:pt x="349746" y="4531817"/>
                  <a:pt x="349746" y="4536778"/>
                  <a:pt x="349746" y="4546700"/>
                </a:cubicBezTo>
                <a:cubicBezTo>
                  <a:pt x="349746" y="4551661"/>
                  <a:pt x="349746" y="4555382"/>
                  <a:pt x="349746" y="4557862"/>
                </a:cubicBezTo>
                <a:cubicBezTo>
                  <a:pt x="349746" y="4560343"/>
                  <a:pt x="349746" y="4561583"/>
                  <a:pt x="349746" y="4561583"/>
                </a:cubicBezTo>
                <a:cubicBezTo>
                  <a:pt x="344785" y="4561583"/>
                  <a:pt x="342305" y="4559103"/>
                  <a:pt x="342305" y="4554141"/>
                </a:cubicBezTo>
                <a:cubicBezTo>
                  <a:pt x="342305" y="4549180"/>
                  <a:pt x="342305" y="4542979"/>
                  <a:pt x="342305" y="4535538"/>
                </a:cubicBezTo>
                <a:cubicBezTo>
                  <a:pt x="342305" y="4528096"/>
                  <a:pt x="338584" y="4524376"/>
                  <a:pt x="331143" y="4524376"/>
                </a:cubicBezTo>
                <a:cubicBezTo>
                  <a:pt x="323701" y="4524376"/>
                  <a:pt x="317500" y="4523136"/>
                  <a:pt x="312539" y="4520655"/>
                </a:cubicBezTo>
                <a:cubicBezTo>
                  <a:pt x="307578" y="4518175"/>
                  <a:pt x="307578" y="4514454"/>
                  <a:pt x="312539" y="4509493"/>
                </a:cubicBezTo>
                <a:cubicBezTo>
                  <a:pt x="312539" y="4509493"/>
                  <a:pt x="311299" y="4508253"/>
                  <a:pt x="308819" y="4505772"/>
                </a:cubicBezTo>
                <a:cubicBezTo>
                  <a:pt x="306338" y="4503292"/>
                  <a:pt x="305098" y="4502051"/>
                  <a:pt x="305098" y="4502051"/>
                </a:cubicBezTo>
                <a:cubicBezTo>
                  <a:pt x="300137" y="4497091"/>
                  <a:pt x="300137" y="4492130"/>
                  <a:pt x="305098" y="4487169"/>
                </a:cubicBezTo>
                <a:cubicBezTo>
                  <a:pt x="305098" y="4487169"/>
                  <a:pt x="305098" y="4484688"/>
                  <a:pt x="305098" y="4479727"/>
                </a:cubicBezTo>
                <a:cubicBezTo>
                  <a:pt x="305098" y="4474766"/>
                  <a:pt x="305098" y="4472286"/>
                  <a:pt x="305098" y="4472286"/>
                </a:cubicBezTo>
                <a:lnTo>
                  <a:pt x="319981" y="4457403"/>
                </a:lnTo>
                <a:lnTo>
                  <a:pt x="327422" y="4457403"/>
                </a:lnTo>
                <a:lnTo>
                  <a:pt x="334863" y="4457403"/>
                </a:lnTo>
                <a:cubicBezTo>
                  <a:pt x="339824" y="4467325"/>
                  <a:pt x="342305" y="4469806"/>
                  <a:pt x="342305" y="4464844"/>
                </a:cubicBezTo>
                <a:lnTo>
                  <a:pt x="349746" y="4449962"/>
                </a:lnTo>
                <a:cubicBezTo>
                  <a:pt x="354707" y="4440040"/>
                  <a:pt x="357187" y="4435079"/>
                  <a:pt x="357187" y="4435079"/>
                </a:cubicBezTo>
                <a:lnTo>
                  <a:pt x="364629" y="4427637"/>
                </a:lnTo>
                <a:cubicBezTo>
                  <a:pt x="364629" y="4427637"/>
                  <a:pt x="364629" y="4425157"/>
                  <a:pt x="364629" y="4420196"/>
                </a:cubicBezTo>
                <a:cubicBezTo>
                  <a:pt x="364629" y="4415235"/>
                  <a:pt x="365869" y="4412755"/>
                  <a:pt x="368350" y="4412755"/>
                </a:cubicBezTo>
                <a:cubicBezTo>
                  <a:pt x="370830" y="4412755"/>
                  <a:pt x="374551" y="4415235"/>
                  <a:pt x="379512" y="4420196"/>
                </a:cubicBezTo>
                <a:lnTo>
                  <a:pt x="386953" y="4420196"/>
                </a:lnTo>
                <a:lnTo>
                  <a:pt x="394395" y="4427637"/>
                </a:lnTo>
                <a:cubicBezTo>
                  <a:pt x="399356" y="4427637"/>
                  <a:pt x="401836" y="4427637"/>
                  <a:pt x="401836" y="4427637"/>
                </a:cubicBezTo>
                <a:cubicBezTo>
                  <a:pt x="401836" y="4427637"/>
                  <a:pt x="401836" y="4425157"/>
                  <a:pt x="401836" y="4420196"/>
                </a:cubicBezTo>
                <a:cubicBezTo>
                  <a:pt x="401836" y="4415235"/>
                  <a:pt x="404317" y="4410274"/>
                  <a:pt x="409278" y="4405313"/>
                </a:cubicBezTo>
                <a:cubicBezTo>
                  <a:pt x="409278" y="4400352"/>
                  <a:pt x="409278" y="4397872"/>
                  <a:pt x="409278" y="4397872"/>
                </a:cubicBezTo>
                <a:cubicBezTo>
                  <a:pt x="414238" y="4397872"/>
                  <a:pt x="416719" y="4397872"/>
                  <a:pt x="416719" y="4397872"/>
                </a:cubicBezTo>
                <a:cubicBezTo>
                  <a:pt x="416719" y="4397872"/>
                  <a:pt x="416719" y="4395392"/>
                  <a:pt x="416719" y="4390430"/>
                </a:cubicBezTo>
                <a:lnTo>
                  <a:pt x="401836" y="4390430"/>
                </a:lnTo>
                <a:cubicBezTo>
                  <a:pt x="401836" y="4395392"/>
                  <a:pt x="400596" y="4397872"/>
                  <a:pt x="398115" y="4397872"/>
                </a:cubicBezTo>
                <a:cubicBezTo>
                  <a:pt x="395635" y="4397872"/>
                  <a:pt x="394395" y="4397872"/>
                  <a:pt x="394395" y="4397872"/>
                </a:cubicBezTo>
                <a:cubicBezTo>
                  <a:pt x="389434" y="4397872"/>
                  <a:pt x="388194" y="4395392"/>
                  <a:pt x="390674" y="4390430"/>
                </a:cubicBezTo>
                <a:cubicBezTo>
                  <a:pt x="393154" y="4385470"/>
                  <a:pt x="394395" y="4382989"/>
                  <a:pt x="394395" y="4382989"/>
                </a:cubicBezTo>
                <a:cubicBezTo>
                  <a:pt x="394395" y="4378028"/>
                  <a:pt x="395635" y="4375547"/>
                  <a:pt x="398115" y="4375547"/>
                </a:cubicBezTo>
                <a:cubicBezTo>
                  <a:pt x="400596" y="4375547"/>
                  <a:pt x="401836" y="4375547"/>
                  <a:pt x="401836" y="4375547"/>
                </a:cubicBezTo>
                <a:lnTo>
                  <a:pt x="394395" y="4360665"/>
                </a:lnTo>
                <a:cubicBezTo>
                  <a:pt x="379512" y="4355704"/>
                  <a:pt x="372071" y="4355704"/>
                  <a:pt x="372071" y="4360665"/>
                </a:cubicBezTo>
                <a:lnTo>
                  <a:pt x="379512" y="4375547"/>
                </a:lnTo>
                <a:lnTo>
                  <a:pt x="372071" y="4390430"/>
                </a:lnTo>
                <a:cubicBezTo>
                  <a:pt x="367110" y="4395392"/>
                  <a:pt x="363389" y="4397872"/>
                  <a:pt x="360908" y="4397872"/>
                </a:cubicBezTo>
                <a:cubicBezTo>
                  <a:pt x="358428" y="4397872"/>
                  <a:pt x="357187" y="4401592"/>
                  <a:pt x="357187" y="4409034"/>
                </a:cubicBezTo>
                <a:cubicBezTo>
                  <a:pt x="357187" y="4416475"/>
                  <a:pt x="353467" y="4420196"/>
                  <a:pt x="346025" y="4420196"/>
                </a:cubicBezTo>
                <a:cubicBezTo>
                  <a:pt x="338584" y="4420196"/>
                  <a:pt x="337344" y="4427637"/>
                  <a:pt x="342305" y="4442520"/>
                </a:cubicBezTo>
                <a:lnTo>
                  <a:pt x="334863" y="4449962"/>
                </a:lnTo>
                <a:cubicBezTo>
                  <a:pt x="334863" y="4445001"/>
                  <a:pt x="332383" y="4443761"/>
                  <a:pt x="327422" y="4446241"/>
                </a:cubicBezTo>
                <a:cubicBezTo>
                  <a:pt x="322461" y="4448721"/>
                  <a:pt x="319981" y="4449962"/>
                  <a:pt x="319981" y="4449962"/>
                </a:cubicBezTo>
                <a:lnTo>
                  <a:pt x="327422" y="4442520"/>
                </a:lnTo>
                <a:cubicBezTo>
                  <a:pt x="327422" y="4442520"/>
                  <a:pt x="327422" y="4437559"/>
                  <a:pt x="327422" y="4427637"/>
                </a:cubicBezTo>
                <a:lnTo>
                  <a:pt x="319981" y="4435079"/>
                </a:lnTo>
                <a:cubicBezTo>
                  <a:pt x="315020" y="4435079"/>
                  <a:pt x="315020" y="4430118"/>
                  <a:pt x="319981" y="4420196"/>
                </a:cubicBezTo>
                <a:lnTo>
                  <a:pt x="312539" y="4412755"/>
                </a:lnTo>
                <a:cubicBezTo>
                  <a:pt x="312539" y="4412755"/>
                  <a:pt x="312539" y="4415235"/>
                  <a:pt x="312539" y="4420196"/>
                </a:cubicBezTo>
                <a:cubicBezTo>
                  <a:pt x="312539" y="4425157"/>
                  <a:pt x="312539" y="4427637"/>
                  <a:pt x="312539" y="4427637"/>
                </a:cubicBezTo>
                <a:cubicBezTo>
                  <a:pt x="312539" y="4432599"/>
                  <a:pt x="311299" y="4436319"/>
                  <a:pt x="308819" y="4438799"/>
                </a:cubicBezTo>
                <a:cubicBezTo>
                  <a:pt x="306338" y="4441280"/>
                  <a:pt x="305098" y="4440040"/>
                  <a:pt x="305098" y="4435079"/>
                </a:cubicBezTo>
                <a:cubicBezTo>
                  <a:pt x="300137" y="4435079"/>
                  <a:pt x="298897" y="4433839"/>
                  <a:pt x="301377" y="4431358"/>
                </a:cubicBezTo>
                <a:cubicBezTo>
                  <a:pt x="303858" y="4428878"/>
                  <a:pt x="302617" y="4427637"/>
                  <a:pt x="297656" y="4427637"/>
                </a:cubicBezTo>
                <a:cubicBezTo>
                  <a:pt x="292695" y="4427637"/>
                  <a:pt x="290215" y="4427637"/>
                  <a:pt x="290215" y="4427637"/>
                </a:cubicBezTo>
                <a:cubicBezTo>
                  <a:pt x="290215" y="4427637"/>
                  <a:pt x="290215" y="4425157"/>
                  <a:pt x="290215" y="4420196"/>
                </a:cubicBezTo>
                <a:cubicBezTo>
                  <a:pt x="290215" y="4415235"/>
                  <a:pt x="290215" y="4412755"/>
                  <a:pt x="290215" y="4412755"/>
                </a:cubicBezTo>
                <a:cubicBezTo>
                  <a:pt x="285254" y="4412755"/>
                  <a:pt x="282773" y="4410274"/>
                  <a:pt x="282773" y="4405313"/>
                </a:cubicBezTo>
                <a:cubicBezTo>
                  <a:pt x="282773" y="4400352"/>
                  <a:pt x="280293" y="4395392"/>
                  <a:pt x="275332" y="4390430"/>
                </a:cubicBezTo>
                <a:lnTo>
                  <a:pt x="267891" y="4375547"/>
                </a:lnTo>
                <a:cubicBezTo>
                  <a:pt x="267891" y="4365626"/>
                  <a:pt x="265410" y="4365626"/>
                  <a:pt x="260449" y="4375547"/>
                </a:cubicBezTo>
                <a:lnTo>
                  <a:pt x="253008" y="4375547"/>
                </a:lnTo>
                <a:lnTo>
                  <a:pt x="223242" y="4360665"/>
                </a:lnTo>
                <a:lnTo>
                  <a:pt x="223242" y="4353223"/>
                </a:lnTo>
                <a:cubicBezTo>
                  <a:pt x="223242" y="4353223"/>
                  <a:pt x="223242" y="4351983"/>
                  <a:pt x="223242" y="4349503"/>
                </a:cubicBezTo>
                <a:cubicBezTo>
                  <a:pt x="223242" y="4347022"/>
                  <a:pt x="223242" y="4343302"/>
                  <a:pt x="223242" y="4338340"/>
                </a:cubicBezTo>
                <a:cubicBezTo>
                  <a:pt x="223242" y="4333380"/>
                  <a:pt x="222002" y="4330899"/>
                  <a:pt x="219522" y="4330899"/>
                </a:cubicBezTo>
                <a:cubicBezTo>
                  <a:pt x="217041" y="4330899"/>
                  <a:pt x="215801" y="4330899"/>
                  <a:pt x="215801" y="4330899"/>
                </a:cubicBezTo>
                <a:cubicBezTo>
                  <a:pt x="210840" y="4330899"/>
                  <a:pt x="208360" y="4328419"/>
                  <a:pt x="208360" y="4323458"/>
                </a:cubicBezTo>
                <a:lnTo>
                  <a:pt x="200918" y="4316016"/>
                </a:lnTo>
                <a:lnTo>
                  <a:pt x="200918" y="4308575"/>
                </a:lnTo>
                <a:cubicBezTo>
                  <a:pt x="200918" y="4303614"/>
                  <a:pt x="200918" y="4298653"/>
                  <a:pt x="200918" y="4293692"/>
                </a:cubicBezTo>
                <a:lnTo>
                  <a:pt x="208360" y="4301133"/>
                </a:lnTo>
                <a:lnTo>
                  <a:pt x="215801" y="4293692"/>
                </a:lnTo>
                <a:lnTo>
                  <a:pt x="223242" y="4278809"/>
                </a:lnTo>
                <a:cubicBezTo>
                  <a:pt x="228203" y="4278809"/>
                  <a:pt x="230684" y="4276329"/>
                  <a:pt x="230684" y="4271368"/>
                </a:cubicBezTo>
                <a:cubicBezTo>
                  <a:pt x="225723" y="4271368"/>
                  <a:pt x="223242" y="4267647"/>
                  <a:pt x="223242" y="4260206"/>
                </a:cubicBezTo>
                <a:cubicBezTo>
                  <a:pt x="223242" y="4252764"/>
                  <a:pt x="223242" y="4247804"/>
                  <a:pt x="223242" y="4245323"/>
                </a:cubicBezTo>
                <a:cubicBezTo>
                  <a:pt x="223242" y="4242843"/>
                  <a:pt x="224483" y="4241602"/>
                  <a:pt x="226963" y="4241602"/>
                </a:cubicBezTo>
                <a:cubicBezTo>
                  <a:pt x="229444" y="4241602"/>
                  <a:pt x="230684" y="4244083"/>
                  <a:pt x="230684" y="4249044"/>
                </a:cubicBezTo>
                <a:cubicBezTo>
                  <a:pt x="235645" y="4249044"/>
                  <a:pt x="238125" y="4249044"/>
                  <a:pt x="238125" y="4249044"/>
                </a:cubicBezTo>
                <a:lnTo>
                  <a:pt x="238125" y="4241602"/>
                </a:lnTo>
                <a:cubicBezTo>
                  <a:pt x="233164" y="4236641"/>
                  <a:pt x="233164" y="4231681"/>
                  <a:pt x="238125" y="4226719"/>
                </a:cubicBezTo>
                <a:lnTo>
                  <a:pt x="245567" y="4219278"/>
                </a:lnTo>
                <a:lnTo>
                  <a:pt x="245567" y="4204395"/>
                </a:lnTo>
                <a:cubicBezTo>
                  <a:pt x="245567" y="4204395"/>
                  <a:pt x="245567" y="4200674"/>
                  <a:pt x="245567" y="4193233"/>
                </a:cubicBezTo>
                <a:cubicBezTo>
                  <a:pt x="245567" y="4185792"/>
                  <a:pt x="248047" y="4179591"/>
                  <a:pt x="253008" y="4174630"/>
                </a:cubicBezTo>
                <a:lnTo>
                  <a:pt x="253008" y="4182071"/>
                </a:lnTo>
                <a:cubicBezTo>
                  <a:pt x="253008" y="4182071"/>
                  <a:pt x="253008" y="4184552"/>
                  <a:pt x="253008" y="4189512"/>
                </a:cubicBezTo>
                <a:cubicBezTo>
                  <a:pt x="253008" y="4194474"/>
                  <a:pt x="253008" y="4196954"/>
                  <a:pt x="253008" y="4196954"/>
                </a:cubicBezTo>
                <a:lnTo>
                  <a:pt x="260449" y="4189512"/>
                </a:lnTo>
                <a:cubicBezTo>
                  <a:pt x="260449" y="4184552"/>
                  <a:pt x="265410" y="4184552"/>
                  <a:pt x="275332" y="4189512"/>
                </a:cubicBezTo>
                <a:cubicBezTo>
                  <a:pt x="280293" y="4194474"/>
                  <a:pt x="282773" y="4196954"/>
                  <a:pt x="282773" y="4196954"/>
                </a:cubicBezTo>
                <a:cubicBezTo>
                  <a:pt x="282773" y="4196954"/>
                  <a:pt x="285254" y="4194474"/>
                  <a:pt x="290215" y="4189512"/>
                </a:cubicBezTo>
                <a:lnTo>
                  <a:pt x="297656" y="4167188"/>
                </a:lnTo>
                <a:lnTo>
                  <a:pt x="297656" y="4152305"/>
                </a:lnTo>
                <a:lnTo>
                  <a:pt x="305098" y="4115098"/>
                </a:lnTo>
                <a:cubicBezTo>
                  <a:pt x="305098" y="4110138"/>
                  <a:pt x="305098" y="4106417"/>
                  <a:pt x="305098" y="4103936"/>
                </a:cubicBezTo>
                <a:cubicBezTo>
                  <a:pt x="305098" y="4101456"/>
                  <a:pt x="307578" y="4100215"/>
                  <a:pt x="312539" y="4100215"/>
                </a:cubicBezTo>
                <a:cubicBezTo>
                  <a:pt x="317500" y="4100215"/>
                  <a:pt x="319981" y="4100215"/>
                  <a:pt x="319981" y="4100215"/>
                </a:cubicBezTo>
                <a:cubicBezTo>
                  <a:pt x="319981" y="4095255"/>
                  <a:pt x="321221" y="4092774"/>
                  <a:pt x="323701" y="4092774"/>
                </a:cubicBezTo>
                <a:cubicBezTo>
                  <a:pt x="326182" y="4092774"/>
                  <a:pt x="329903" y="4095255"/>
                  <a:pt x="334863" y="4100215"/>
                </a:cubicBezTo>
                <a:cubicBezTo>
                  <a:pt x="349746" y="4100215"/>
                  <a:pt x="354707" y="4095255"/>
                  <a:pt x="349746" y="4085333"/>
                </a:cubicBezTo>
                <a:cubicBezTo>
                  <a:pt x="349746" y="4080372"/>
                  <a:pt x="347266" y="4077891"/>
                  <a:pt x="342305" y="4077891"/>
                </a:cubicBezTo>
                <a:lnTo>
                  <a:pt x="327422" y="4077891"/>
                </a:lnTo>
                <a:lnTo>
                  <a:pt x="319981" y="4077891"/>
                </a:lnTo>
                <a:cubicBezTo>
                  <a:pt x="319981" y="4077891"/>
                  <a:pt x="315020" y="4082853"/>
                  <a:pt x="305098" y="4092774"/>
                </a:cubicBezTo>
                <a:lnTo>
                  <a:pt x="290215" y="4100215"/>
                </a:lnTo>
                <a:cubicBezTo>
                  <a:pt x="295176" y="4095255"/>
                  <a:pt x="296416" y="4092774"/>
                  <a:pt x="293936" y="4092774"/>
                </a:cubicBezTo>
                <a:cubicBezTo>
                  <a:pt x="291455" y="4092774"/>
                  <a:pt x="290215" y="4092774"/>
                  <a:pt x="290215" y="4092774"/>
                </a:cubicBezTo>
                <a:cubicBezTo>
                  <a:pt x="285254" y="4092774"/>
                  <a:pt x="282773" y="4090294"/>
                  <a:pt x="282773" y="4085333"/>
                </a:cubicBezTo>
                <a:cubicBezTo>
                  <a:pt x="282773" y="4080372"/>
                  <a:pt x="282773" y="4075411"/>
                  <a:pt x="282773" y="4070450"/>
                </a:cubicBezTo>
                <a:cubicBezTo>
                  <a:pt x="277812" y="4070450"/>
                  <a:pt x="275332" y="4067970"/>
                  <a:pt x="275332" y="4063008"/>
                </a:cubicBezTo>
                <a:lnTo>
                  <a:pt x="282773" y="4048126"/>
                </a:lnTo>
                <a:cubicBezTo>
                  <a:pt x="287735" y="4048126"/>
                  <a:pt x="290215" y="4048126"/>
                  <a:pt x="290215" y="4048126"/>
                </a:cubicBezTo>
                <a:cubicBezTo>
                  <a:pt x="305098" y="4048126"/>
                  <a:pt x="307578" y="4053087"/>
                  <a:pt x="297656" y="4063008"/>
                </a:cubicBezTo>
                <a:cubicBezTo>
                  <a:pt x="292695" y="4067970"/>
                  <a:pt x="292695" y="4070450"/>
                  <a:pt x="297656" y="4070450"/>
                </a:cubicBezTo>
                <a:lnTo>
                  <a:pt x="305098" y="4070450"/>
                </a:lnTo>
                <a:cubicBezTo>
                  <a:pt x="310059" y="4060528"/>
                  <a:pt x="317500" y="4055567"/>
                  <a:pt x="327422" y="4055567"/>
                </a:cubicBezTo>
                <a:cubicBezTo>
                  <a:pt x="337344" y="4055567"/>
                  <a:pt x="342305" y="4059288"/>
                  <a:pt x="342305" y="4066729"/>
                </a:cubicBezTo>
                <a:cubicBezTo>
                  <a:pt x="342305" y="4074171"/>
                  <a:pt x="343545" y="4076651"/>
                  <a:pt x="346025" y="4074171"/>
                </a:cubicBezTo>
                <a:cubicBezTo>
                  <a:pt x="348506" y="4071690"/>
                  <a:pt x="352227" y="4070450"/>
                  <a:pt x="357187" y="4070450"/>
                </a:cubicBezTo>
                <a:lnTo>
                  <a:pt x="357187" y="4040684"/>
                </a:lnTo>
                <a:cubicBezTo>
                  <a:pt x="352227" y="4040684"/>
                  <a:pt x="349746" y="4040684"/>
                  <a:pt x="349746" y="4040684"/>
                </a:cubicBezTo>
                <a:cubicBezTo>
                  <a:pt x="349746" y="4040684"/>
                  <a:pt x="347266" y="4040684"/>
                  <a:pt x="342305" y="4040684"/>
                </a:cubicBezTo>
                <a:cubicBezTo>
                  <a:pt x="342305" y="4040684"/>
                  <a:pt x="339824" y="4038204"/>
                  <a:pt x="334863" y="4033243"/>
                </a:cubicBezTo>
                <a:cubicBezTo>
                  <a:pt x="334863" y="4038204"/>
                  <a:pt x="332383" y="4039444"/>
                  <a:pt x="327422" y="4036963"/>
                </a:cubicBezTo>
                <a:cubicBezTo>
                  <a:pt x="322461" y="4034483"/>
                  <a:pt x="321221" y="4035723"/>
                  <a:pt x="323701" y="4040684"/>
                </a:cubicBezTo>
                <a:cubicBezTo>
                  <a:pt x="326182" y="4045646"/>
                  <a:pt x="326182" y="4048126"/>
                  <a:pt x="323701" y="4048126"/>
                </a:cubicBezTo>
                <a:cubicBezTo>
                  <a:pt x="321221" y="4048126"/>
                  <a:pt x="317500" y="4044405"/>
                  <a:pt x="312539" y="4036963"/>
                </a:cubicBezTo>
                <a:cubicBezTo>
                  <a:pt x="307578" y="4029522"/>
                  <a:pt x="305098" y="4023321"/>
                  <a:pt x="305098" y="4018360"/>
                </a:cubicBezTo>
                <a:cubicBezTo>
                  <a:pt x="300137" y="4018360"/>
                  <a:pt x="297656" y="4018360"/>
                  <a:pt x="297656" y="4018360"/>
                </a:cubicBezTo>
                <a:cubicBezTo>
                  <a:pt x="297656" y="4018360"/>
                  <a:pt x="295176" y="4018360"/>
                  <a:pt x="290215" y="4018360"/>
                </a:cubicBezTo>
                <a:lnTo>
                  <a:pt x="290215" y="4025801"/>
                </a:lnTo>
                <a:lnTo>
                  <a:pt x="275332" y="4040684"/>
                </a:lnTo>
                <a:lnTo>
                  <a:pt x="275332" y="4033243"/>
                </a:lnTo>
                <a:lnTo>
                  <a:pt x="275332" y="4010919"/>
                </a:lnTo>
                <a:cubicBezTo>
                  <a:pt x="260449" y="3996036"/>
                  <a:pt x="262930" y="3988594"/>
                  <a:pt x="282773" y="3988594"/>
                </a:cubicBezTo>
                <a:lnTo>
                  <a:pt x="282773" y="3996036"/>
                </a:lnTo>
                <a:cubicBezTo>
                  <a:pt x="287735" y="3996036"/>
                  <a:pt x="290215" y="3996036"/>
                  <a:pt x="290215" y="3996036"/>
                </a:cubicBezTo>
                <a:cubicBezTo>
                  <a:pt x="290215" y="3996036"/>
                  <a:pt x="292695" y="3993556"/>
                  <a:pt x="297656" y="3988594"/>
                </a:cubicBezTo>
                <a:lnTo>
                  <a:pt x="312539" y="3988594"/>
                </a:lnTo>
                <a:lnTo>
                  <a:pt x="312539" y="3996036"/>
                </a:lnTo>
                <a:lnTo>
                  <a:pt x="319981" y="3996036"/>
                </a:lnTo>
                <a:cubicBezTo>
                  <a:pt x="324942" y="3991075"/>
                  <a:pt x="326182" y="3987354"/>
                  <a:pt x="323701" y="3984874"/>
                </a:cubicBezTo>
                <a:cubicBezTo>
                  <a:pt x="321221" y="3982394"/>
                  <a:pt x="319981" y="3978673"/>
                  <a:pt x="319981" y="3973712"/>
                </a:cubicBezTo>
                <a:lnTo>
                  <a:pt x="327422" y="3981153"/>
                </a:lnTo>
                <a:lnTo>
                  <a:pt x="334863" y="3981153"/>
                </a:lnTo>
                <a:lnTo>
                  <a:pt x="342305" y="3981153"/>
                </a:lnTo>
                <a:lnTo>
                  <a:pt x="349746" y="3973712"/>
                </a:lnTo>
                <a:cubicBezTo>
                  <a:pt x="349746" y="3973712"/>
                  <a:pt x="350986" y="3974952"/>
                  <a:pt x="353467" y="3977432"/>
                </a:cubicBezTo>
                <a:cubicBezTo>
                  <a:pt x="355947" y="3979913"/>
                  <a:pt x="357187" y="3983634"/>
                  <a:pt x="357187" y="3988594"/>
                </a:cubicBezTo>
                <a:cubicBezTo>
                  <a:pt x="357187" y="3993556"/>
                  <a:pt x="359668" y="3993556"/>
                  <a:pt x="364629" y="3988594"/>
                </a:cubicBezTo>
                <a:cubicBezTo>
                  <a:pt x="369590" y="3983634"/>
                  <a:pt x="372071" y="3978673"/>
                  <a:pt x="372071" y="3973712"/>
                </a:cubicBezTo>
                <a:lnTo>
                  <a:pt x="394395" y="3973712"/>
                </a:lnTo>
                <a:cubicBezTo>
                  <a:pt x="404317" y="3963789"/>
                  <a:pt x="401836" y="3953868"/>
                  <a:pt x="386953" y="3943946"/>
                </a:cubicBezTo>
                <a:lnTo>
                  <a:pt x="379512" y="3943946"/>
                </a:lnTo>
                <a:cubicBezTo>
                  <a:pt x="374551" y="3948907"/>
                  <a:pt x="374551" y="3951387"/>
                  <a:pt x="379512" y="3951387"/>
                </a:cubicBezTo>
                <a:lnTo>
                  <a:pt x="364629" y="3951387"/>
                </a:lnTo>
                <a:cubicBezTo>
                  <a:pt x="359668" y="3946427"/>
                  <a:pt x="355947" y="3945186"/>
                  <a:pt x="353467" y="3947667"/>
                </a:cubicBezTo>
                <a:cubicBezTo>
                  <a:pt x="350986" y="3950147"/>
                  <a:pt x="349746" y="3948907"/>
                  <a:pt x="349746" y="3943946"/>
                </a:cubicBezTo>
                <a:lnTo>
                  <a:pt x="342305" y="3943946"/>
                </a:lnTo>
                <a:cubicBezTo>
                  <a:pt x="342305" y="3943946"/>
                  <a:pt x="339824" y="3941465"/>
                  <a:pt x="334863" y="3936505"/>
                </a:cubicBezTo>
                <a:cubicBezTo>
                  <a:pt x="329903" y="3931544"/>
                  <a:pt x="324942" y="3926582"/>
                  <a:pt x="319981" y="3921622"/>
                </a:cubicBezTo>
                <a:lnTo>
                  <a:pt x="312539" y="3914180"/>
                </a:lnTo>
                <a:cubicBezTo>
                  <a:pt x="307578" y="3914180"/>
                  <a:pt x="302617" y="3914180"/>
                  <a:pt x="297656" y="3914180"/>
                </a:cubicBezTo>
                <a:cubicBezTo>
                  <a:pt x="302617" y="3909220"/>
                  <a:pt x="303858" y="3905499"/>
                  <a:pt x="301377" y="3903018"/>
                </a:cubicBezTo>
                <a:cubicBezTo>
                  <a:pt x="298897" y="3900538"/>
                  <a:pt x="297656" y="3899297"/>
                  <a:pt x="297656" y="3899297"/>
                </a:cubicBezTo>
                <a:lnTo>
                  <a:pt x="297656" y="3884415"/>
                </a:lnTo>
                <a:cubicBezTo>
                  <a:pt x="292695" y="3879454"/>
                  <a:pt x="285254" y="3872013"/>
                  <a:pt x="275332" y="3862090"/>
                </a:cubicBezTo>
                <a:lnTo>
                  <a:pt x="260449" y="3854649"/>
                </a:lnTo>
                <a:lnTo>
                  <a:pt x="267891" y="3862090"/>
                </a:lnTo>
                <a:cubicBezTo>
                  <a:pt x="267891" y="3872013"/>
                  <a:pt x="265410" y="3876973"/>
                  <a:pt x="260449" y="3876973"/>
                </a:cubicBezTo>
                <a:lnTo>
                  <a:pt x="260449" y="3884415"/>
                </a:lnTo>
                <a:cubicBezTo>
                  <a:pt x="255488" y="3884415"/>
                  <a:pt x="253008" y="3883175"/>
                  <a:pt x="253008" y="3880694"/>
                </a:cubicBezTo>
                <a:cubicBezTo>
                  <a:pt x="253008" y="3878213"/>
                  <a:pt x="250528" y="3876973"/>
                  <a:pt x="245567" y="3876973"/>
                </a:cubicBezTo>
                <a:lnTo>
                  <a:pt x="238125" y="3876973"/>
                </a:lnTo>
                <a:cubicBezTo>
                  <a:pt x="238125" y="3876973"/>
                  <a:pt x="235645" y="3876973"/>
                  <a:pt x="230684" y="3876973"/>
                </a:cubicBezTo>
                <a:cubicBezTo>
                  <a:pt x="225723" y="3876973"/>
                  <a:pt x="223242" y="3874493"/>
                  <a:pt x="223242" y="3869532"/>
                </a:cubicBezTo>
                <a:cubicBezTo>
                  <a:pt x="223242" y="3864571"/>
                  <a:pt x="223242" y="3859610"/>
                  <a:pt x="223242" y="3854649"/>
                </a:cubicBezTo>
                <a:lnTo>
                  <a:pt x="200918" y="3847208"/>
                </a:lnTo>
                <a:cubicBezTo>
                  <a:pt x="200918" y="3847208"/>
                  <a:pt x="203399" y="3849688"/>
                  <a:pt x="208360" y="3854649"/>
                </a:cubicBezTo>
                <a:lnTo>
                  <a:pt x="208360" y="3891856"/>
                </a:lnTo>
                <a:cubicBezTo>
                  <a:pt x="203399" y="3891856"/>
                  <a:pt x="200918" y="3894337"/>
                  <a:pt x="200918" y="3899297"/>
                </a:cubicBezTo>
                <a:cubicBezTo>
                  <a:pt x="195957" y="3899297"/>
                  <a:pt x="193477" y="3899297"/>
                  <a:pt x="193477" y="3899297"/>
                </a:cubicBezTo>
                <a:cubicBezTo>
                  <a:pt x="188516" y="3899297"/>
                  <a:pt x="188516" y="3896817"/>
                  <a:pt x="193477" y="3891856"/>
                </a:cubicBezTo>
                <a:lnTo>
                  <a:pt x="171153" y="3891856"/>
                </a:lnTo>
                <a:cubicBezTo>
                  <a:pt x="161231" y="3891856"/>
                  <a:pt x="153789" y="3890616"/>
                  <a:pt x="148828" y="3888135"/>
                </a:cubicBezTo>
                <a:cubicBezTo>
                  <a:pt x="143867" y="3885655"/>
                  <a:pt x="142627" y="3880694"/>
                  <a:pt x="145107" y="3873253"/>
                </a:cubicBezTo>
                <a:cubicBezTo>
                  <a:pt x="147588" y="3865811"/>
                  <a:pt x="153789" y="3862090"/>
                  <a:pt x="163711" y="3862090"/>
                </a:cubicBezTo>
                <a:lnTo>
                  <a:pt x="186035" y="3854649"/>
                </a:lnTo>
                <a:cubicBezTo>
                  <a:pt x="190996" y="3849688"/>
                  <a:pt x="193477" y="3844727"/>
                  <a:pt x="193477" y="3839766"/>
                </a:cubicBezTo>
                <a:cubicBezTo>
                  <a:pt x="193477" y="3834805"/>
                  <a:pt x="190996" y="3829844"/>
                  <a:pt x="186035" y="3824883"/>
                </a:cubicBezTo>
                <a:cubicBezTo>
                  <a:pt x="181074" y="3819923"/>
                  <a:pt x="179834" y="3816202"/>
                  <a:pt x="182315" y="3813721"/>
                </a:cubicBezTo>
                <a:cubicBezTo>
                  <a:pt x="184795" y="3811241"/>
                  <a:pt x="184795" y="3810001"/>
                  <a:pt x="182315" y="3810001"/>
                </a:cubicBezTo>
                <a:cubicBezTo>
                  <a:pt x="179834" y="3810001"/>
                  <a:pt x="178594" y="3805040"/>
                  <a:pt x="178594" y="3795118"/>
                </a:cubicBezTo>
                <a:cubicBezTo>
                  <a:pt x="173633" y="3795118"/>
                  <a:pt x="171153" y="3793878"/>
                  <a:pt x="171153" y="3791397"/>
                </a:cubicBezTo>
                <a:cubicBezTo>
                  <a:pt x="171153" y="3788916"/>
                  <a:pt x="171153" y="3787676"/>
                  <a:pt x="171153" y="3787676"/>
                </a:cubicBezTo>
                <a:cubicBezTo>
                  <a:pt x="166192" y="3787676"/>
                  <a:pt x="163711" y="3785196"/>
                  <a:pt x="163711" y="3780235"/>
                </a:cubicBezTo>
                <a:lnTo>
                  <a:pt x="156270" y="3772794"/>
                </a:lnTo>
                <a:cubicBezTo>
                  <a:pt x="151309" y="3772794"/>
                  <a:pt x="148828" y="3770313"/>
                  <a:pt x="148828" y="3765352"/>
                </a:cubicBezTo>
                <a:cubicBezTo>
                  <a:pt x="148828" y="3765352"/>
                  <a:pt x="147588" y="3762872"/>
                  <a:pt x="145107" y="3757911"/>
                </a:cubicBezTo>
                <a:cubicBezTo>
                  <a:pt x="142627" y="3752950"/>
                  <a:pt x="138906" y="3747989"/>
                  <a:pt x="133945" y="3743028"/>
                </a:cubicBezTo>
                <a:cubicBezTo>
                  <a:pt x="128984" y="3733106"/>
                  <a:pt x="126504" y="3725664"/>
                  <a:pt x="126504" y="3720704"/>
                </a:cubicBezTo>
                <a:lnTo>
                  <a:pt x="126504" y="3713262"/>
                </a:lnTo>
                <a:cubicBezTo>
                  <a:pt x="126504" y="3713262"/>
                  <a:pt x="125264" y="3713262"/>
                  <a:pt x="122783" y="3713262"/>
                </a:cubicBezTo>
                <a:cubicBezTo>
                  <a:pt x="120303" y="3713262"/>
                  <a:pt x="119062" y="3710782"/>
                  <a:pt x="119062" y="3705821"/>
                </a:cubicBezTo>
                <a:cubicBezTo>
                  <a:pt x="119062" y="3705821"/>
                  <a:pt x="121543" y="3705821"/>
                  <a:pt x="126504" y="3705821"/>
                </a:cubicBezTo>
                <a:cubicBezTo>
                  <a:pt x="126504" y="3705821"/>
                  <a:pt x="126504" y="3703340"/>
                  <a:pt x="126504" y="3698380"/>
                </a:cubicBezTo>
                <a:cubicBezTo>
                  <a:pt x="126504" y="3693419"/>
                  <a:pt x="126504" y="3685977"/>
                  <a:pt x="126504" y="3676055"/>
                </a:cubicBezTo>
                <a:cubicBezTo>
                  <a:pt x="131465" y="3661172"/>
                  <a:pt x="136426" y="3651250"/>
                  <a:pt x="141387" y="3646290"/>
                </a:cubicBezTo>
                <a:cubicBezTo>
                  <a:pt x="146348" y="3641329"/>
                  <a:pt x="148828" y="3636368"/>
                  <a:pt x="148828" y="3631407"/>
                </a:cubicBezTo>
                <a:cubicBezTo>
                  <a:pt x="158750" y="3626446"/>
                  <a:pt x="166192" y="3614043"/>
                  <a:pt x="171153" y="3594200"/>
                </a:cubicBezTo>
                <a:cubicBezTo>
                  <a:pt x="171153" y="3589239"/>
                  <a:pt x="171153" y="3586758"/>
                  <a:pt x="171153" y="3586758"/>
                </a:cubicBezTo>
                <a:lnTo>
                  <a:pt x="171153" y="3542110"/>
                </a:lnTo>
                <a:cubicBezTo>
                  <a:pt x="166192" y="3542110"/>
                  <a:pt x="164951" y="3537149"/>
                  <a:pt x="167432" y="3527227"/>
                </a:cubicBezTo>
                <a:cubicBezTo>
                  <a:pt x="169912" y="3517305"/>
                  <a:pt x="169912" y="3511104"/>
                  <a:pt x="167432" y="3508624"/>
                </a:cubicBezTo>
                <a:cubicBezTo>
                  <a:pt x="164951" y="3506143"/>
                  <a:pt x="163711" y="3502422"/>
                  <a:pt x="163711" y="3497462"/>
                </a:cubicBezTo>
                <a:cubicBezTo>
                  <a:pt x="163711" y="3482579"/>
                  <a:pt x="162471" y="3472657"/>
                  <a:pt x="159990" y="3467696"/>
                </a:cubicBezTo>
                <a:cubicBezTo>
                  <a:pt x="157510" y="3462735"/>
                  <a:pt x="155029" y="3460255"/>
                  <a:pt x="152549" y="3460255"/>
                </a:cubicBezTo>
                <a:cubicBezTo>
                  <a:pt x="150068" y="3460255"/>
                  <a:pt x="151309" y="3455294"/>
                  <a:pt x="156270" y="3445372"/>
                </a:cubicBezTo>
                <a:cubicBezTo>
                  <a:pt x="156270" y="3445372"/>
                  <a:pt x="156270" y="3442891"/>
                  <a:pt x="156270" y="3437930"/>
                </a:cubicBezTo>
                <a:cubicBezTo>
                  <a:pt x="156270" y="3432970"/>
                  <a:pt x="153789" y="3430489"/>
                  <a:pt x="148828" y="3430489"/>
                </a:cubicBezTo>
                <a:lnTo>
                  <a:pt x="148828" y="3408165"/>
                </a:lnTo>
                <a:cubicBezTo>
                  <a:pt x="153789" y="3408165"/>
                  <a:pt x="157510" y="3401963"/>
                  <a:pt x="159990" y="3389561"/>
                </a:cubicBezTo>
                <a:cubicBezTo>
                  <a:pt x="162471" y="3377159"/>
                  <a:pt x="167432" y="3368477"/>
                  <a:pt x="174873" y="3363516"/>
                </a:cubicBezTo>
                <a:cubicBezTo>
                  <a:pt x="182315" y="3358555"/>
                  <a:pt x="183555" y="3349873"/>
                  <a:pt x="178594" y="3337471"/>
                </a:cubicBezTo>
                <a:cubicBezTo>
                  <a:pt x="173633" y="3325069"/>
                  <a:pt x="172393" y="3315147"/>
                  <a:pt x="174873" y="3307706"/>
                </a:cubicBezTo>
                <a:cubicBezTo>
                  <a:pt x="177354" y="3300264"/>
                  <a:pt x="178594" y="3299024"/>
                  <a:pt x="178594" y="3303985"/>
                </a:cubicBezTo>
                <a:cubicBezTo>
                  <a:pt x="178594" y="3308946"/>
                  <a:pt x="181074" y="3316387"/>
                  <a:pt x="186035" y="3326309"/>
                </a:cubicBezTo>
                <a:lnTo>
                  <a:pt x="193477" y="3333751"/>
                </a:lnTo>
                <a:lnTo>
                  <a:pt x="200918" y="3326309"/>
                </a:lnTo>
                <a:lnTo>
                  <a:pt x="200918" y="3333751"/>
                </a:lnTo>
                <a:lnTo>
                  <a:pt x="208360" y="3341192"/>
                </a:lnTo>
                <a:cubicBezTo>
                  <a:pt x="208360" y="3336231"/>
                  <a:pt x="208360" y="3333751"/>
                  <a:pt x="208360" y="3333751"/>
                </a:cubicBezTo>
                <a:lnTo>
                  <a:pt x="215801" y="3333751"/>
                </a:lnTo>
                <a:cubicBezTo>
                  <a:pt x="215801" y="3328790"/>
                  <a:pt x="218281" y="3328790"/>
                  <a:pt x="223242" y="3333751"/>
                </a:cubicBezTo>
                <a:cubicBezTo>
                  <a:pt x="233164" y="3338711"/>
                  <a:pt x="240606" y="3328790"/>
                  <a:pt x="245567" y="3303985"/>
                </a:cubicBezTo>
                <a:cubicBezTo>
                  <a:pt x="245567" y="3299024"/>
                  <a:pt x="245567" y="3294063"/>
                  <a:pt x="245567" y="3289102"/>
                </a:cubicBezTo>
                <a:lnTo>
                  <a:pt x="245567" y="3274219"/>
                </a:lnTo>
                <a:lnTo>
                  <a:pt x="260449" y="3281661"/>
                </a:lnTo>
                <a:lnTo>
                  <a:pt x="267891" y="3289102"/>
                </a:lnTo>
                <a:lnTo>
                  <a:pt x="275332" y="3296544"/>
                </a:lnTo>
                <a:cubicBezTo>
                  <a:pt x="275332" y="3301504"/>
                  <a:pt x="272852" y="3302745"/>
                  <a:pt x="267891" y="3300264"/>
                </a:cubicBezTo>
                <a:cubicBezTo>
                  <a:pt x="262930" y="3297784"/>
                  <a:pt x="260449" y="3299024"/>
                  <a:pt x="260449" y="3303985"/>
                </a:cubicBezTo>
                <a:lnTo>
                  <a:pt x="275332" y="3303985"/>
                </a:lnTo>
                <a:cubicBezTo>
                  <a:pt x="280293" y="3303985"/>
                  <a:pt x="282773" y="3300264"/>
                  <a:pt x="282773" y="3292823"/>
                </a:cubicBezTo>
                <a:cubicBezTo>
                  <a:pt x="282773" y="3285381"/>
                  <a:pt x="285254" y="3284141"/>
                  <a:pt x="290215" y="3289102"/>
                </a:cubicBezTo>
                <a:lnTo>
                  <a:pt x="282773" y="3274219"/>
                </a:lnTo>
                <a:cubicBezTo>
                  <a:pt x="277812" y="3274219"/>
                  <a:pt x="275332" y="3271739"/>
                  <a:pt x="275332" y="3266778"/>
                </a:cubicBezTo>
                <a:lnTo>
                  <a:pt x="282773" y="3251895"/>
                </a:lnTo>
                <a:lnTo>
                  <a:pt x="290215" y="3244454"/>
                </a:lnTo>
                <a:cubicBezTo>
                  <a:pt x="290215" y="3244454"/>
                  <a:pt x="290215" y="3241973"/>
                  <a:pt x="290215" y="3237012"/>
                </a:cubicBezTo>
                <a:lnTo>
                  <a:pt x="297656" y="3244454"/>
                </a:lnTo>
                <a:cubicBezTo>
                  <a:pt x="297656" y="3254376"/>
                  <a:pt x="295176" y="3259337"/>
                  <a:pt x="290215" y="3259337"/>
                </a:cubicBezTo>
                <a:lnTo>
                  <a:pt x="297656" y="3266778"/>
                </a:lnTo>
                <a:cubicBezTo>
                  <a:pt x="297656" y="3271739"/>
                  <a:pt x="300137" y="3271739"/>
                  <a:pt x="305098" y="3266778"/>
                </a:cubicBezTo>
                <a:cubicBezTo>
                  <a:pt x="310059" y="3261817"/>
                  <a:pt x="310059" y="3256856"/>
                  <a:pt x="305098" y="3251895"/>
                </a:cubicBezTo>
                <a:lnTo>
                  <a:pt x="312539" y="3237012"/>
                </a:lnTo>
                <a:cubicBezTo>
                  <a:pt x="317500" y="3237012"/>
                  <a:pt x="317500" y="3234532"/>
                  <a:pt x="312539" y="3229571"/>
                </a:cubicBezTo>
                <a:cubicBezTo>
                  <a:pt x="312539" y="3224610"/>
                  <a:pt x="313780" y="3222130"/>
                  <a:pt x="316260" y="3222130"/>
                </a:cubicBezTo>
                <a:cubicBezTo>
                  <a:pt x="318740" y="3222130"/>
                  <a:pt x="319981" y="3212207"/>
                  <a:pt x="319981" y="3192364"/>
                </a:cubicBezTo>
                <a:lnTo>
                  <a:pt x="327422" y="3170040"/>
                </a:lnTo>
                <a:cubicBezTo>
                  <a:pt x="327422" y="3170040"/>
                  <a:pt x="327422" y="3177481"/>
                  <a:pt x="327422" y="3192364"/>
                </a:cubicBezTo>
                <a:lnTo>
                  <a:pt x="334863" y="3199805"/>
                </a:lnTo>
                <a:lnTo>
                  <a:pt x="334863" y="3192364"/>
                </a:lnTo>
                <a:cubicBezTo>
                  <a:pt x="329903" y="3192364"/>
                  <a:pt x="329903" y="3167559"/>
                  <a:pt x="334863" y="3117950"/>
                </a:cubicBezTo>
                <a:lnTo>
                  <a:pt x="334863" y="3110508"/>
                </a:lnTo>
                <a:lnTo>
                  <a:pt x="349746" y="3103067"/>
                </a:lnTo>
                <a:cubicBezTo>
                  <a:pt x="349746" y="3103067"/>
                  <a:pt x="349746" y="3100586"/>
                  <a:pt x="349746" y="3095626"/>
                </a:cubicBezTo>
                <a:cubicBezTo>
                  <a:pt x="349746" y="3095626"/>
                  <a:pt x="352227" y="3093145"/>
                  <a:pt x="357187" y="3088184"/>
                </a:cubicBezTo>
                <a:cubicBezTo>
                  <a:pt x="362148" y="3083223"/>
                  <a:pt x="367110" y="3078262"/>
                  <a:pt x="372071" y="3073301"/>
                </a:cubicBezTo>
                <a:cubicBezTo>
                  <a:pt x="377031" y="3063379"/>
                  <a:pt x="380752" y="3054698"/>
                  <a:pt x="383233" y="3047256"/>
                </a:cubicBezTo>
                <a:cubicBezTo>
                  <a:pt x="385713" y="3039815"/>
                  <a:pt x="388194" y="3031134"/>
                  <a:pt x="390674" y="3021212"/>
                </a:cubicBezTo>
                <a:cubicBezTo>
                  <a:pt x="393154" y="3011289"/>
                  <a:pt x="391914" y="2998887"/>
                  <a:pt x="386953" y="2984005"/>
                </a:cubicBezTo>
                <a:cubicBezTo>
                  <a:pt x="386953" y="2964161"/>
                  <a:pt x="381992" y="2939356"/>
                  <a:pt x="372071" y="2909590"/>
                </a:cubicBezTo>
                <a:cubicBezTo>
                  <a:pt x="367110" y="2879825"/>
                  <a:pt x="367110" y="2859981"/>
                  <a:pt x="372071" y="2850059"/>
                </a:cubicBezTo>
                <a:cubicBezTo>
                  <a:pt x="372071" y="2845098"/>
                  <a:pt x="373311" y="2837657"/>
                  <a:pt x="375791" y="2827735"/>
                </a:cubicBezTo>
                <a:cubicBezTo>
                  <a:pt x="378272" y="2817813"/>
                  <a:pt x="381992" y="2812852"/>
                  <a:pt x="386953" y="2812852"/>
                </a:cubicBezTo>
                <a:cubicBezTo>
                  <a:pt x="391914" y="2812852"/>
                  <a:pt x="394395" y="2811612"/>
                  <a:pt x="394395" y="2809131"/>
                </a:cubicBezTo>
                <a:cubicBezTo>
                  <a:pt x="394395" y="2806651"/>
                  <a:pt x="394395" y="2802930"/>
                  <a:pt x="394395" y="2797969"/>
                </a:cubicBezTo>
                <a:lnTo>
                  <a:pt x="401836" y="2790528"/>
                </a:lnTo>
                <a:lnTo>
                  <a:pt x="409278" y="2790528"/>
                </a:lnTo>
                <a:cubicBezTo>
                  <a:pt x="414238" y="2785567"/>
                  <a:pt x="416719" y="2785567"/>
                  <a:pt x="416719" y="2790528"/>
                </a:cubicBezTo>
                <a:lnTo>
                  <a:pt x="431602" y="2790528"/>
                </a:lnTo>
                <a:cubicBezTo>
                  <a:pt x="431602" y="2785567"/>
                  <a:pt x="434082" y="2785567"/>
                  <a:pt x="439043" y="2790528"/>
                </a:cubicBezTo>
                <a:cubicBezTo>
                  <a:pt x="444004" y="2790528"/>
                  <a:pt x="446485" y="2788047"/>
                  <a:pt x="446485" y="2783087"/>
                </a:cubicBezTo>
                <a:cubicBezTo>
                  <a:pt x="451445" y="2773164"/>
                  <a:pt x="453926" y="2763243"/>
                  <a:pt x="453926" y="2753321"/>
                </a:cubicBezTo>
                <a:lnTo>
                  <a:pt x="461367" y="2745880"/>
                </a:lnTo>
                <a:lnTo>
                  <a:pt x="468809" y="2753321"/>
                </a:lnTo>
                <a:cubicBezTo>
                  <a:pt x="478731" y="2768204"/>
                  <a:pt x="488653" y="2770684"/>
                  <a:pt x="498574" y="2760762"/>
                </a:cubicBezTo>
                <a:lnTo>
                  <a:pt x="498574" y="2753321"/>
                </a:lnTo>
                <a:lnTo>
                  <a:pt x="513457" y="2753321"/>
                </a:lnTo>
                <a:cubicBezTo>
                  <a:pt x="513457" y="2748360"/>
                  <a:pt x="513457" y="2744639"/>
                  <a:pt x="513457" y="2742159"/>
                </a:cubicBezTo>
                <a:cubicBezTo>
                  <a:pt x="513457" y="2739678"/>
                  <a:pt x="513457" y="2738438"/>
                  <a:pt x="513457" y="2738438"/>
                </a:cubicBezTo>
                <a:lnTo>
                  <a:pt x="520899" y="2738438"/>
                </a:lnTo>
                <a:cubicBezTo>
                  <a:pt x="520899" y="2743399"/>
                  <a:pt x="523379" y="2743399"/>
                  <a:pt x="528340" y="2738438"/>
                </a:cubicBezTo>
                <a:lnTo>
                  <a:pt x="528340" y="2701231"/>
                </a:lnTo>
                <a:lnTo>
                  <a:pt x="535781" y="2716114"/>
                </a:lnTo>
                <a:lnTo>
                  <a:pt x="543223" y="2723555"/>
                </a:lnTo>
                <a:lnTo>
                  <a:pt x="550664" y="2708672"/>
                </a:lnTo>
                <a:cubicBezTo>
                  <a:pt x="550664" y="2718595"/>
                  <a:pt x="551904" y="2723555"/>
                  <a:pt x="554385" y="2723555"/>
                </a:cubicBezTo>
                <a:cubicBezTo>
                  <a:pt x="556865" y="2723555"/>
                  <a:pt x="558105" y="2724795"/>
                  <a:pt x="558105" y="2727276"/>
                </a:cubicBezTo>
                <a:cubicBezTo>
                  <a:pt x="558105" y="2729757"/>
                  <a:pt x="561826" y="2734717"/>
                  <a:pt x="569268" y="2742159"/>
                </a:cubicBezTo>
                <a:cubicBezTo>
                  <a:pt x="576709" y="2749600"/>
                  <a:pt x="580430" y="2755802"/>
                  <a:pt x="580430" y="2760762"/>
                </a:cubicBezTo>
                <a:lnTo>
                  <a:pt x="587871" y="2753321"/>
                </a:lnTo>
                <a:lnTo>
                  <a:pt x="587871" y="2738438"/>
                </a:lnTo>
                <a:lnTo>
                  <a:pt x="587871" y="2730997"/>
                </a:lnTo>
                <a:lnTo>
                  <a:pt x="595313" y="2723555"/>
                </a:lnTo>
                <a:cubicBezTo>
                  <a:pt x="595313" y="2723555"/>
                  <a:pt x="595313" y="2722315"/>
                  <a:pt x="595313" y="2719835"/>
                </a:cubicBezTo>
                <a:cubicBezTo>
                  <a:pt x="595313" y="2717354"/>
                  <a:pt x="597793" y="2716114"/>
                  <a:pt x="602754" y="2716114"/>
                </a:cubicBezTo>
                <a:lnTo>
                  <a:pt x="602754" y="2708672"/>
                </a:lnTo>
                <a:cubicBezTo>
                  <a:pt x="602754" y="2703712"/>
                  <a:pt x="602754" y="2701231"/>
                  <a:pt x="602754" y="2701231"/>
                </a:cubicBezTo>
                <a:cubicBezTo>
                  <a:pt x="592832" y="2711153"/>
                  <a:pt x="587871" y="2721075"/>
                  <a:pt x="587871" y="2730997"/>
                </a:cubicBezTo>
                <a:lnTo>
                  <a:pt x="587871" y="2671465"/>
                </a:lnTo>
                <a:lnTo>
                  <a:pt x="595313" y="2678907"/>
                </a:lnTo>
                <a:lnTo>
                  <a:pt x="602754" y="2686348"/>
                </a:lnTo>
                <a:cubicBezTo>
                  <a:pt x="602754" y="2676426"/>
                  <a:pt x="605235" y="2668985"/>
                  <a:pt x="610196" y="2664024"/>
                </a:cubicBezTo>
                <a:cubicBezTo>
                  <a:pt x="615156" y="2659063"/>
                  <a:pt x="617637" y="2657823"/>
                  <a:pt x="617637" y="2660303"/>
                </a:cubicBezTo>
                <a:cubicBezTo>
                  <a:pt x="617637" y="2662784"/>
                  <a:pt x="617637" y="2666505"/>
                  <a:pt x="617637" y="2671465"/>
                </a:cubicBezTo>
                <a:lnTo>
                  <a:pt x="625078" y="2664024"/>
                </a:lnTo>
                <a:cubicBezTo>
                  <a:pt x="630039" y="2649141"/>
                  <a:pt x="628799" y="2637979"/>
                  <a:pt x="621358" y="2630538"/>
                </a:cubicBezTo>
                <a:cubicBezTo>
                  <a:pt x="613916" y="2623096"/>
                  <a:pt x="610196" y="2618136"/>
                  <a:pt x="610196" y="2615655"/>
                </a:cubicBezTo>
                <a:cubicBezTo>
                  <a:pt x="610196" y="2613174"/>
                  <a:pt x="611436" y="2609454"/>
                  <a:pt x="613916" y="2604493"/>
                </a:cubicBezTo>
                <a:cubicBezTo>
                  <a:pt x="616397" y="2599532"/>
                  <a:pt x="617637" y="2597051"/>
                  <a:pt x="617637" y="2597051"/>
                </a:cubicBezTo>
                <a:lnTo>
                  <a:pt x="625078" y="2597051"/>
                </a:lnTo>
                <a:lnTo>
                  <a:pt x="625078" y="2611934"/>
                </a:lnTo>
                <a:cubicBezTo>
                  <a:pt x="625078" y="2606973"/>
                  <a:pt x="626318" y="2599532"/>
                  <a:pt x="628799" y="2589610"/>
                </a:cubicBezTo>
                <a:cubicBezTo>
                  <a:pt x="631279" y="2579688"/>
                  <a:pt x="632520" y="2569766"/>
                  <a:pt x="632520" y="2559844"/>
                </a:cubicBezTo>
                <a:lnTo>
                  <a:pt x="632520" y="2552403"/>
                </a:lnTo>
                <a:cubicBezTo>
                  <a:pt x="637481" y="2552403"/>
                  <a:pt x="639961" y="2562325"/>
                  <a:pt x="639961" y="2582169"/>
                </a:cubicBezTo>
                <a:cubicBezTo>
                  <a:pt x="639961" y="2592091"/>
                  <a:pt x="639961" y="2597051"/>
                  <a:pt x="639961" y="2597051"/>
                </a:cubicBezTo>
                <a:cubicBezTo>
                  <a:pt x="644922" y="2597051"/>
                  <a:pt x="647403" y="2597051"/>
                  <a:pt x="647403" y="2597051"/>
                </a:cubicBezTo>
                <a:cubicBezTo>
                  <a:pt x="647403" y="2597051"/>
                  <a:pt x="647403" y="2599532"/>
                  <a:pt x="647403" y="2604493"/>
                </a:cubicBezTo>
                <a:lnTo>
                  <a:pt x="647403" y="2626817"/>
                </a:lnTo>
                <a:cubicBezTo>
                  <a:pt x="647403" y="2631778"/>
                  <a:pt x="649883" y="2634258"/>
                  <a:pt x="654844" y="2634258"/>
                </a:cubicBezTo>
                <a:cubicBezTo>
                  <a:pt x="654844" y="2639219"/>
                  <a:pt x="654844" y="2644180"/>
                  <a:pt x="654844" y="2649141"/>
                </a:cubicBezTo>
                <a:lnTo>
                  <a:pt x="662285" y="2656583"/>
                </a:lnTo>
                <a:cubicBezTo>
                  <a:pt x="662285" y="2656583"/>
                  <a:pt x="662285" y="2657823"/>
                  <a:pt x="662285" y="2660303"/>
                </a:cubicBezTo>
                <a:cubicBezTo>
                  <a:pt x="662285" y="2662784"/>
                  <a:pt x="664766" y="2666505"/>
                  <a:pt x="669727" y="2671465"/>
                </a:cubicBezTo>
                <a:cubicBezTo>
                  <a:pt x="674688" y="2676426"/>
                  <a:pt x="677168" y="2676426"/>
                  <a:pt x="677168" y="2671465"/>
                </a:cubicBezTo>
                <a:lnTo>
                  <a:pt x="684610" y="2664024"/>
                </a:lnTo>
                <a:lnTo>
                  <a:pt x="692051" y="2671465"/>
                </a:lnTo>
                <a:cubicBezTo>
                  <a:pt x="697012" y="2666505"/>
                  <a:pt x="699492" y="2655343"/>
                  <a:pt x="699492" y="2637979"/>
                </a:cubicBezTo>
                <a:cubicBezTo>
                  <a:pt x="699492" y="2620616"/>
                  <a:pt x="701973" y="2604493"/>
                  <a:pt x="706934" y="2589610"/>
                </a:cubicBezTo>
                <a:cubicBezTo>
                  <a:pt x="706934" y="2584649"/>
                  <a:pt x="706934" y="2580929"/>
                  <a:pt x="706934" y="2578448"/>
                </a:cubicBezTo>
                <a:cubicBezTo>
                  <a:pt x="706934" y="2575967"/>
                  <a:pt x="706934" y="2569766"/>
                  <a:pt x="706934" y="2559844"/>
                </a:cubicBezTo>
                <a:cubicBezTo>
                  <a:pt x="701973" y="2554884"/>
                  <a:pt x="701973" y="2549922"/>
                  <a:pt x="706934" y="2544962"/>
                </a:cubicBezTo>
                <a:lnTo>
                  <a:pt x="699492" y="2537520"/>
                </a:lnTo>
                <a:cubicBezTo>
                  <a:pt x="699492" y="2527598"/>
                  <a:pt x="704453" y="2527598"/>
                  <a:pt x="714375" y="2537520"/>
                </a:cubicBezTo>
                <a:cubicBezTo>
                  <a:pt x="719336" y="2547442"/>
                  <a:pt x="721817" y="2557364"/>
                  <a:pt x="721817" y="2567286"/>
                </a:cubicBezTo>
                <a:lnTo>
                  <a:pt x="721817" y="2589610"/>
                </a:lnTo>
                <a:lnTo>
                  <a:pt x="729258" y="2574727"/>
                </a:lnTo>
                <a:cubicBezTo>
                  <a:pt x="729258" y="2564805"/>
                  <a:pt x="731739" y="2564805"/>
                  <a:pt x="736699" y="2574727"/>
                </a:cubicBezTo>
                <a:lnTo>
                  <a:pt x="736699" y="2589610"/>
                </a:lnTo>
                <a:cubicBezTo>
                  <a:pt x="736699" y="2604493"/>
                  <a:pt x="739180" y="2616895"/>
                  <a:pt x="744141" y="2626817"/>
                </a:cubicBezTo>
                <a:lnTo>
                  <a:pt x="751582" y="2626817"/>
                </a:lnTo>
                <a:lnTo>
                  <a:pt x="766465" y="2626817"/>
                </a:lnTo>
                <a:lnTo>
                  <a:pt x="766465" y="2604493"/>
                </a:lnTo>
                <a:cubicBezTo>
                  <a:pt x="766465" y="2584649"/>
                  <a:pt x="761504" y="2564805"/>
                  <a:pt x="751582" y="2544962"/>
                </a:cubicBezTo>
                <a:cubicBezTo>
                  <a:pt x="751582" y="2544962"/>
                  <a:pt x="751582" y="2542481"/>
                  <a:pt x="751582" y="2537520"/>
                </a:cubicBezTo>
                <a:cubicBezTo>
                  <a:pt x="751582" y="2532559"/>
                  <a:pt x="751582" y="2528839"/>
                  <a:pt x="751582" y="2526358"/>
                </a:cubicBezTo>
                <a:cubicBezTo>
                  <a:pt x="751582" y="2523877"/>
                  <a:pt x="749102" y="2520157"/>
                  <a:pt x="744141" y="2515196"/>
                </a:cubicBezTo>
                <a:lnTo>
                  <a:pt x="736699" y="2515196"/>
                </a:lnTo>
                <a:lnTo>
                  <a:pt x="744141" y="2507755"/>
                </a:lnTo>
                <a:cubicBezTo>
                  <a:pt x="749102" y="2502794"/>
                  <a:pt x="750342" y="2500313"/>
                  <a:pt x="747861" y="2500313"/>
                </a:cubicBezTo>
                <a:cubicBezTo>
                  <a:pt x="745381" y="2500313"/>
                  <a:pt x="741660" y="2495352"/>
                  <a:pt x="736699" y="2485430"/>
                </a:cubicBezTo>
                <a:lnTo>
                  <a:pt x="736699" y="2477989"/>
                </a:lnTo>
                <a:cubicBezTo>
                  <a:pt x="741660" y="2482950"/>
                  <a:pt x="745381" y="2484190"/>
                  <a:pt x="747861" y="2481710"/>
                </a:cubicBezTo>
                <a:cubicBezTo>
                  <a:pt x="750342" y="2479229"/>
                  <a:pt x="754063" y="2473028"/>
                  <a:pt x="759024" y="2463106"/>
                </a:cubicBezTo>
                <a:cubicBezTo>
                  <a:pt x="759024" y="2458145"/>
                  <a:pt x="762744" y="2451944"/>
                  <a:pt x="770186" y="2444503"/>
                </a:cubicBezTo>
                <a:cubicBezTo>
                  <a:pt x="777627" y="2437061"/>
                  <a:pt x="778867" y="2430860"/>
                  <a:pt x="773906" y="2425899"/>
                </a:cubicBezTo>
                <a:lnTo>
                  <a:pt x="773906" y="2418458"/>
                </a:lnTo>
                <a:lnTo>
                  <a:pt x="788789" y="2418458"/>
                </a:lnTo>
                <a:cubicBezTo>
                  <a:pt x="793750" y="2418458"/>
                  <a:pt x="796231" y="2419698"/>
                  <a:pt x="796231" y="2422178"/>
                </a:cubicBezTo>
                <a:cubicBezTo>
                  <a:pt x="796231" y="2424659"/>
                  <a:pt x="798711" y="2425899"/>
                  <a:pt x="803672" y="2425899"/>
                </a:cubicBezTo>
                <a:cubicBezTo>
                  <a:pt x="808633" y="2425899"/>
                  <a:pt x="811113" y="2424659"/>
                  <a:pt x="811113" y="2422178"/>
                </a:cubicBezTo>
                <a:cubicBezTo>
                  <a:pt x="811113" y="2419698"/>
                  <a:pt x="812354" y="2419698"/>
                  <a:pt x="814834" y="2422178"/>
                </a:cubicBezTo>
                <a:cubicBezTo>
                  <a:pt x="817315" y="2424659"/>
                  <a:pt x="821035" y="2420938"/>
                  <a:pt x="825996" y="2411016"/>
                </a:cubicBezTo>
                <a:cubicBezTo>
                  <a:pt x="830957" y="2401094"/>
                  <a:pt x="833438" y="2391173"/>
                  <a:pt x="833438" y="2381251"/>
                </a:cubicBezTo>
                <a:lnTo>
                  <a:pt x="840879" y="2373809"/>
                </a:lnTo>
                <a:lnTo>
                  <a:pt x="848321" y="2381251"/>
                </a:lnTo>
                <a:cubicBezTo>
                  <a:pt x="858242" y="2396133"/>
                  <a:pt x="868164" y="2398614"/>
                  <a:pt x="878086" y="2388692"/>
                </a:cubicBezTo>
                <a:lnTo>
                  <a:pt x="892969" y="2388692"/>
                </a:lnTo>
                <a:cubicBezTo>
                  <a:pt x="892969" y="2383731"/>
                  <a:pt x="892969" y="2380011"/>
                  <a:pt x="892969" y="2377530"/>
                </a:cubicBezTo>
                <a:cubicBezTo>
                  <a:pt x="892969" y="2375049"/>
                  <a:pt x="892969" y="2371329"/>
                  <a:pt x="892969" y="2366368"/>
                </a:cubicBezTo>
                <a:lnTo>
                  <a:pt x="900410" y="2366368"/>
                </a:lnTo>
                <a:cubicBezTo>
                  <a:pt x="900410" y="2371329"/>
                  <a:pt x="901651" y="2373809"/>
                  <a:pt x="904131" y="2373809"/>
                </a:cubicBezTo>
                <a:cubicBezTo>
                  <a:pt x="906611" y="2373809"/>
                  <a:pt x="907852" y="2373809"/>
                  <a:pt x="907852" y="2373809"/>
                </a:cubicBezTo>
                <a:cubicBezTo>
                  <a:pt x="907852" y="2368848"/>
                  <a:pt x="907852" y="2361407"/>
                  <a:pt x="907852" y="2351485"/>
                </a:cubicBezTo>
                <a:cubicBezTo>
                  <a:pt x="907852" y="2341563"/>
                  <a:pt x="907852" y="2336602"/>
                  <a:pt x="907852" y="2336602"/>
                </a:cubicBezTo>
                <a:cubicBezTo>
                  <a:pt x="917774" y="2341563"/>
                  <a:pt x="922735" y="2349004"/>
                  <a:pt x="922735" y="2358926"/>
                </a:cubicBezTo>
                <a:lnTo>
                  <a:pt x="930176" y="2344044"/>
                </a:lnTo>
                <a:lnTo>
                  <a:pt x="930176" y="2336602"/>
                </a:lnTo>
                <a:cubicBezTo>
                  <a:pt x="930176" y="2336602"/>
                  <a:pt x="931416" y="2337842"/>
                  <a:pt x="933897" y="2340323"/>
                </a:cubicBezTo>
                <a:cubicBezTo>
                  <a:pt x="936377" y="2342804"/>
                  <a:pt x="937617" y="2346524"/>
                  <a:pt x="937617" y="2351485"/>
                </a:cubicBezTo>
                <a:cubicBezTo>
                  <a:pt x="942578" y="2351485"/>
                  <a:pt x="942578" y="2353966"/>
                  <a:pt x="937617" y="2358926"/>
                </a:cubicBezTo>
                <a:cubicBezTo>
                  <a:pt x="937617" y="2358926"/>
                  <a:pt x="938858" y="2360166"/>
                  <a:pt x="941338" y="2362647"/>
                </a:cubicBezTo>
                <a:cubicBezTo>
                  <a:pt x="943819" y="2365128"/>
                  <a:pt x="945059" y="2368848"/>
                  <a:pt x="945059" y="2373809"/>
                </a:cubicBezTo>
                <a:cubicBezTo>
                  <a:pt x="954981" y="2383731"/>
                  <a:pt x="959942" y="2388692"/>
                  <a:pt x="959942" y="2388692"/>
                </a:cubicBezTo>
                <a:lnTo>
                  <a:pt x="967383" y="2388692"/>
                </a:lnTo>
                <a:lnTo>
                  <a:pt x="967383" y="2373809"/>
                </a:lnTo>
                <a:lnTo>
                  <a:pt x="959942" y="2358926"/>
                </a:lnTo>
                <a:cubicBezTo>
                  <a:pt x="959942" y="2349004"/>
                  <a:pt x="954981" y="2341563"/>
                  <a:pt x="945059" y="2336602"/>
                </a:cubicBezTo>
                <a:cubicBezTo>
                  <a:pt x="940098" y="2331641"/>
                  <a:pt x="937617" y="2329161"/>
                  <a:pt x="937617" y="2329161"/>
                </a:cubicBezTo>
                <a:cubicBezTo>
                  <a:pt x="937617" y="2329161"/>
                  <a:pt x="937617" y="2326680"/>
                  <a:pt x="937617" y="2321719"/>
                </a:cubicBezTo>
                <a:cubicBezTo>
                  <a:pt x="937617" y="2316759"/>
                  <a:pt x="940098" y="2316759"/>
                  <a:pt x="945059" y="2321719"/>
                </a:cubicBezTo>
                <a:cubicBezTo>
                  <a:pt x="945059" y="2316759"/>
                  <a:pt x="946299" y="2314278"/>
                  <a:pt x="948779" y="2314278"/>
                </a:cubicBezTo>
                <a:cubicBezTo>
                  <a:pt x="951260" y="2314278"/>
                  <a:pt x="952500" y="2304356"/>
                  <a:pt x="952500" y="2284512"/>
                </a:cubicBezTo>
                <a:cubicBezTo>
                  <a:pt x="957461" y="2259707"/>
                  <a:pt x="962422" y="2259707"/>
                  <a:pt x="967383" y="2284512"/>
                </a:cubicBezTo>
                <a:cubicBezTo>
                  <a:pt x="972344" y="2294434"/>
                  <a:pt x="977305" y="2299395"/>
                  <a:pt x="982266" y="2299395"/>
                </a:cubicBezTo>
                <a:lnTo>
                  <a:pt x="989707" y="2299395"/>
                </a:lnTo>
                <a:cubicBezTo>
                  <a:pt x="989707" y="2299395"/>
                  <a:pt x="989707" y="2296914"/>
                  <a:pt x="989707" y="2291954"/>
                </a:cubicBezTo>
                <a:cubicBezTo>
                  <a:pt x="994668" y="2291954"/>
                  <a:pt x="997148" y="2296914"/>
                  <a:pt x="997148" y="2306837"/>
                </a:cubicBezTo>
                <a:lnTo>
                  <a:pt x="1012032" y="2291954"/>
                </a:lnTo>
                <a:cubicBezTo>
                  <a:pt x="1012032" y="2282032"/>
                  <a:pt x="1010791" y="2275831"/>
                  <a:pt x="1008311" y="2273350"/>
                </a:cubicBezTo>
                <a:cubicBezTo>
                  <a:pt x="1005830" y="2270870"/>
                  <a:pt x="1002110" y="2265909"/>
                  <a:pt x="997148" y="2258467"/>
                </a:cubicBezTo>
                <a:cubicBezTo>
                  <a:pt x="992188" y="2251026"/>
                  <a:pt x="989707" y="2246065"/>
                  <a:pt x="989707" y="2243585"/>
                </a:cubicBezTo>
                <a:cubicBezTo>
                  <a:pt x="989707" y="2241104"/>
                  <a:pt x="989707" y="2239864"/>
                  <a:pt x="989707" y="2239864"/>
                </a:cubicBezTo>
                <a:cubicBezTo>
                  <a:pt x="994668" y="2229942"/>
                  <a:pt x="998389" y="2224981"/>
                  <a:pt x="1000869" y="2224981"/>
                </a:cubicBezTo>
                <a:cubicBezTo>
                  <a:pt x="1003350" y="2224981"/>
                  <a:pt x="1003350" y="2226221"/>
                  <a:pt x="1000869" y="2228702"/>
                </a:cubicBezTo>
                <a:cubicBezTo>
                  <a:pt x="998389" y="2231182"/>
                  <a:pt x="999629" y="2234903"/>
                  <a:pt x="1004590" y="2239864"/>
                </a:cubicBezTo>
                <a:cubicBezTo>
                  <a:pt x="1004590" y="2234903"/>
                  <a:pt x="1007070" y="2232422"/>
                  <a:pt x="1012032" y="2232422"/>
                </a:cubicBezTo>
                <a:cubicBezTo>
                  <a:pt x="1012032" y="2227462"/>
                  <a:pt x="1010791" y="2223741"/>
                  <a:pt x="1008311" y="2221260"/>
                </a:cubicBezTo>
                <a:cubicBezTo>
                  <a:pt x="1005830" y="2218780"/>
                  <a:pt x="1004590" y="2217540"/>
                  <a:pt x="1004590" y="2217540"/>
                </a:cubicBezTo>
                <a:cubicBezTo>
                  <a:pt x="999629" y="2212579"/>
                  <a:pt x="997148" y="2207618"/>
                  <a:pt x="997148" y="2202657"/>
                </a:cubicBezTo>
                <a:cubicBezTo>
                  <a:pt x="997148" y="2197696"/>
                  <a:pt x="997148" y="2195215"/>
                  <a:pt x="997148" y="2195215"/>
                </a:cubicBezTo>
                <a:lnTo>
                  <a:pt x="1004590" y="2195215"/>
                </a:lnTo>
                <a:cubicBezTo>
                  <a:pt x="999629" y="2195215"/>
                  <a:pt x="999629" y="2193975"/>
                  <a:pt x="1004590" y="2191495"/>
                </a:cubicBezTo>
                <a:cubicBezTo>
                  <a:pt x="1009551" y="2189014"/>
                  <a:pt x="1012032" y="2177852"/>
                  <a:pt x="1012032" y="2158008"/>
                </a:cubicBezTo>
                <a:lnTo>
                  <a:pt x="1012032" y="2135684"/>
                </a:lnTo>
                <a:lnTo>
                  <a:pt x="1019473" y="2150567"/>
                </a:lnTo>
                <a:lnTo>
                  <a:pt x="1026914" y="2158008"/>
                </a:lnTo>
                <a:lnTo>
                  <a:pt x="1019473" y="2217540"/>
                </a:lnTo>
                <a:cubicBezTo>
                  <a:pt x="1019473" y="2222500"/>
                  <a:pt x="1019473" y="2227462"/>
                  <a:pt x="1019473" y="2232422"/>
                </a:cubicBezTo>
                <a:cubicBezTo>
                  <a:pt x="1024434" y="2227462"/>
                  <a:pt x="1029395" y="2224981"/>
                  <a:pt x="1034356" y="2224981"/>
                </a:cubicBezTo>
                <a:lnTo>
                  <a:pt x="1026914" y="2232422"/>
                </a:lnTo>
                <a:cubicBezTo>
                  <a:pt x="1021953" y="2237383"/>
                  <a:pt x="1021953" y="2239864"/>
                  <a:pt x="1026914" y="2239864"/>
                </a:cubicBezTo>
                <a:lnTo>
                  <a:pt x="1034356" y="2247305"/>
                </a:lnTo>
                <a:cubicBezTo>
                  <a:pt x="1034356" y="2252266"/>
                  <a:pt x="1033115" y="2254747"/>
                  <a:pt x="1030635" y="2254747"/>
                </a:cubicBezTo>
                <a:cubicBezTo>
                  <a:pt x="1028155" y="2254747"/>
                  <a:pt x="1026914" y="2255987"/>
                  <a:pt x="1026914" y="2258467"/>
                </a:cubicBezTo>
                <a:cubicBezTo>
                  <a:pt x="1026914" y="2260948"/>
                  <a:pt x="1029395" y="2262188"/>
                  <a:pt x="1034356" y="2262188"/>
                </a:cubicBezTo>
                <a:cubicBezTo>
                  <a:pt x="1044277" y="2262188"/>
                  <a:pt x="1046758" y="2272110"/>
                  <a:pt x="1041797" y="2291954"/>
                </a:cubicBezTo>
                <a:cubicBezTo>
                  <a:pt x="1041797" y="2296914"/>
                  <a:pt x="1043037" y="2298155"/>
                  <a:pt x="1045518" y="2295674"/>
                </a:cubicBezTo>
                <a:cubicBezTo>
                  <a:pt x="1047998" y="2293194"/>
                  <a:pt x="1050479" y="2294434"/>
                  <a:pt x="1052959" y="2299395"/>
                </a:cubicBezTo>
                <a:cubicBezTo>
                  <a:pt x="1055440" y="2304356"/>
                  <a:pt x="1056680" y="2304356"/>
                  <a:pt x="1056680" y="2299395"/>
                </a:cubicBezTo>
                <a:lnTo>
                  <a:pt x="1056680" y="2306837"/>
                </a:lnTo>
                <a:cubicBezTo>
                  <a:pt x="1056680" y="2316759"/>
                  <a:pt x="1057920" y="2321719"/>
                  <a:pt x="1060401" y="2321719"/>
                </a:cubicBezTo>
                <a:cubicBezTo>
                  <a:pt x="1062881" y="2321719"/>
                  <a:pt x="1064121" y="2317999"/>
                  <a:pt x="1064121" y="2310557"/>
                </a:cubicBezTo>
                <a:cubicBezTo>
                  <a:pt x="1064121" y="2303116"/>
                  <a:pt x="1066602" y="2299395"/>
                  <a:pt x="1071563" y="2299395"/>
                </a:cubicBezTo>
                <a:lnTo>
                  <a:pt x="1079004" y="2314278"/>
                </a:lnTo>
                <a:cubicBezTo>
                  <a:pt x="1074043" y="2314278"/>
                  <a:pt x="1071563" y="2314278"/>
                  <a:pt x="1071563" y="2314278"/>
                </a:cubicBezTo>
                <a:cubicBezTo>
                  <a:pt x="1071563" y="2314278"/>
                  <a:pt x="1074043" y="2316759"/>
                  <a:pt x="1079004" y="2321719"/>
                </a:cubicBezTo>
                <a:cubicBezTo>
                  <a:pt x="1079004" y="2326680"/>
                  <a:pt x="1080245" y="2327921"/>
                  <a:pt x="1082725" y="2325440"/>
                </a:cubicBezTo>
                <a:cubicBezTo>
                  <a:pt x="1085205" y="2322959"/>
                  <a:pt x="1086446" y="2316759"/>
                  <a:pt x="1086446" y="2306837"/>
                </a:cubicBezTo>
                <a:cubicBezTo>
                  <a:pt x="1086446" y="2296914"/>
                  <a:pt x="1086446" y="2286993"/>
                  <a:pt x="1086446" y="2277071"/>
                </a:cubicBezTo>
                <a:cubicBezTo>
                  <a:pt x="1086446" y="2267149"/>
                  <a:pt x="1086446" y="2262188"/>
                  <a:pt x="1086446" y="2262188"/>
                </a:cubicBezTo>
                <a:cubicBezTo>
                  <a:pt x="1076524" y="2257227"/>
                  <a:pt x="1075283" y="2246065"/>
                  <a:pt x="1082725" y="2228702"/>
                </a:cubicBezTo>
                <a:cubicBezTo>
                  <a:pt x="1090166" y="2211338"/>
                  <a:pt x="1091407" y="2200176"/>
                  <a:pt x="1086446" y="2195215"/>
                </a:cubicBezTo>
                <a:lnTo>
                  <a:pt x="1086446" y="2180333"/>
                </a:lnTo>
                <a:cubicBezTo>
                  <a:pt x="1086446" y="2180333"/>
                  <a:pt x="1086446" y="2177852"/>
                  <a:pt x="1086446" y="2172891"/>
                </a:cubicBezTo>
                <a:cubicBezTo>
                  <a:pt x="1086446" y="2172891"/>
                  <a:pt x="1085205" y="2172891"/>
                  <a:pt x="1082725" y="2172891"/>
                </a:cubicBezTo>
                <a:cubicBezTo>
                  <a:pt x="1080245" y="2172891"/>
                  <a:pt x="1079004" y="2170411"/>
                  <a:pt x="1079004" y="2165450"/>
                </a:cubicBezTo>
                <a:lnTo>
                  <a:pt x="1086446" y="2165450"/>
                </a:lnTo>
                <a:cubicBezTo>
                  <a:pt x="1096367" y="2175372"/>
                  <a:pt x="1101328" y="2190255"/>
                  <a:pt x="1101328" y="2210098"/>
                </a:cubicBezTo>
                <a:lnTo>
                  <a:pt x="1101328" y="2217540"/>
                </a:lnTo>
                <a:lnTo>
                  <a:pt x="1116211" y="2224981"/>
                </a:lnTo>
                <a:cubicBezTo>
                  <a:pt x="1116211" y="2234903"/>
                  <a:pt x="1117452" y="2243585"/>
                  <a:pt x="1119932" y="2251026"/>
                </a:cubicBezTo>
                <a:cubicBezTo>
                  <a:pt x="1122412" y="2258467"/>
                  <a:pt x="1123653" y="2264669"/>
                  <a:pt x="1123653" y="2269630"/>
                </a:cubicBezTo>
                <a:cubicBezTo>
                  <a:pt x="1123653" y="2274590"/>
                  <a:pt x="1126133" y="2277071"/>
                  <a:pt x="1131094" y="2277071"/>
                </a:cubicBezTo>
                <a:lnTo>
                  <a:pt x="1138535" y="2284512"/>
                </a:lnTo>
                <a:lnTo>
                  <a:pt x="1138535" y="2277071"/>
                </a:lnTo>
                <a:cubicBezTo>
                  <a:pt x="1143496" y="2277071"/>
                  <a:pt x="1147217" y="2274590"/>
                  <a:pt x="1149698" y="2269630"/>
                </a:cubicBezTo>
                <a:cubicBezTo>
                  <a:pt x="1152178" y="2264669"/>
                  <a:pt x="1153418" y="2264669"/>
                  <a:pt x="1153418" y="2269630"/>
                </a:cubicBezTo>
                <a:lnTo>
                  <a:pt x="1153418" y="2254747"/>
                </a:lnTo>
                <a:lnTo>
                  <a:pt x="1145977" y="2217540"/>
                </a:lnTo>
                <a:lnTo>
                  <a:pt x="1153418" y="2232422"/>
                </a:lnTo>
                <a:cubicBezTo>
                  <a:pt x="1153418" y="2232422"/>
                  <a:pt x="1154659" y="2234903"/>
                  <a:pt x="1157139" y="2239864"/>
                </a:cubicBezTo>
                <a:cubicBezTo>
                  <a:pt x="1159619" y="2244825"/>
                  <a:pt x="1160859" y="2247305"/>
                  <a:pt x="1160859" y="2247305"/>
                </a:cubicBezTo>
                <a:lnTo>
                  <a:pt x="1160859" y="2239864"/>
                </a:lnTo>
                <a:cubicBezTo>
                  <a:pt x="1160859" y="2234903"/>
                  <a:pt x="1163340" y="2232422"/>
                  <a:pt x="1168301" y="2232422"/>
                </a:cubicBezTo>
                <a:cubicBezTo>
                  <a:pt x="1168301" y="2232422"/>
                  <a:pt x="1168301" y="2234903"/>
                  <a:pt x="1168301" y="2239864"/>
                </a:cubicBezTo>
                <a:cubicBezTo>
                  <a:pt x="1168301" y="2244825"/>
                  <a:pt x="1170781" y="2247305"/>
                  <a:pt x="1175742" y="2247305"/>
                </a:cubicBezTo>
                <a:cubicBezTo>
                  <a:pt x="1175742" y="2242345"/>
                  <a:pt x="1178223" y="2239864"/>
                  <a:pt x="1183184" y="2239864"/>
                </a:cubicBezTo>
                <a:lnTo>
                  <a:pt x="1183184" y="2232422"/>
                </a:lnTo>
                <a:lnTo>
                  <a:pt x="1175742" y="2224981"/>
                </a:lnTo>
                <a:lnTo>
                  <a:pt x="1190625" y="2232422"/>
                </a:lnTo>
                <a:cubicBezTo>
                  <a:pt x="1195586" y="2237383"/>
                  <a:pt x="1200547" y="2237383"/>
                  <a:pt x="1205508" y="2232422"/>
                </a:cubicBezTo>
                <a:cubicBezTo>
                  <a:pt x="1215430" y="2227462"/>
                  <a:pt x="1220391" y="2217540"/>
                  <a:pt x="1220391" y="2202657"/>
                </a:cubicBezTo>
                <a:cubicBezTo>
                  <a:pt x="1215430" y="2197696"/>
                  <a:pt x="1214190" y="2193975"/>
                  <a:pt x="1216670" y="2191495"/>
                </a:cubicBezTo>
                <a:cubicBezTo>
                  <a:pt x="1219151" y="2189014"/>
                  <a:pt x="1222871" y="2185293"/>
                  <a:pt x="1227832" y="2180333"/>
                </a:cubicBezTo>
                <a:lnTo>
                  <a:pt x="1235274" y="2172891"/>
                </a:lnTo>
                <a:cubicBezTo>
                  <a:pt x="1235274" y="2177852"/>
                  <a:pt x="1235274" y="2182813"/>
                  <a:pt x="1235274" y="2187774"/>
                </a:cubicBezTo>
                <a:lnTo>
                  <a:pt x="1242715" y="2180333"/>
                </a:lnTo>
                <a:lnTo>
                  <a:pt x="1250157" y="2120801"/>
                </a:lnTo>
                <a:cubicBezTo>
                  <a:pt x="1250157" y="2125762"/>
                  <a:pt x="1250157" y="2129483"/>
                  <a:pt x="1250157" y="2131963"/>
                </a:cubicBezTo>
                <a:cubicBezTo>
                  <a:pt x="1250157" y="2134444"/>
                  <a:pt x="1250157" y="2138165"/>
                  <a:pt x="1250157" y="2143126"/>
                </a:cubicBezTo>
                <a:cubicBezTo>
                  <a:pt x="1255118" y="2148086"/>
                  <a:pt x="1260078" y="2149327"/>
                  <a:pt x="1265039" y="2146846"/>
                </a:cubicBezTo>
                <a:cubicBezTo>
                  <a:pt x="1270000" y="2144366"/>
                  <a:pt x="1270000" y="2148086"/>
                  <a:pt x="1265039" y="2158008"/>
                </a:cubicBezTo>
                <a:lnTo>
                  <a:pt x="1272481" y="2165450"/>
                </a:lnTo>
                <a:lnTo>
                  <a:pt x="1279922" y="2172891"/>
                </a:lnTo>
                <a:lnTo>
                  <a:pt x="1279922" y="2165450"/>
                </a:lnTo>
                <a:cubicBezTo>
                  <a:pt x="1279922" y="2160489"/>
                  <a:pt x="1281162" y="2158008"/>
                  <a:pt x="1283643" y="2158008"/>
                </a:cubicBezTo>
                <a:cubicBezTo>
                  <a:pt x="1286123" y="2158008"/>
                  <a:pt x="1287364" y="2158008"/>
                  <a:pt x="1287364" y="2158008"/>
                </a:cubicBezTo>
                <a:cubicBezTo>
                  <a:pt x="1287364" y="2158008"/>
                  <a:pt x="1288604" y="2156768"/>
                  <a:pt x="1291084" y="2154288"/>
                </a:cubicBezTo>
                <a:cubicBezTo>
                  <a:pt x="1293565" y="2151807"/>
                  <a:pt x="1294805" y="2150567"/>
                  <a:pt x="1294805" y="2150567"/>
                </a:cubicBezTo>
                <a:lnTo>
                  <a:pt x="1302246" y="2150567"/>
                </a:lnTo>
                <a:cubicBezTo>
                  <a:pt x="1302246" y="2155528"/>
                  <a:pt x="1303487" y="2156768"/>
                  <a:pt x="1305967" y="2154288"/>
                </a:cubicBezTo>
                <a:cubicBezTo>
                  <a:pt x="1308447" y="2151807"/>
                  <a:pt x="1309688" y="2148086"/>
                  <a:pt x="1309688" y="2143126"/>
                </a:cubicBezTo>
                <a:cubicBezTo>
                  <a:pt x="1309688" y="2128243"/>
                  <a:pt x="1309688" y="2117081"/>
                  <a:pt x="1309688" y="2109639"/>
                </a:cubicBezTo>
                <a:lnTo>
                  <a:pt x="1309688" y="2105919"/>
                </a:lnTo>
                <a:cubicBezTo>
                  <a:pt x="1309688" y="2110879"/>
                  <a:pt x="1310928" y="2114600"/>
                  <a:pt x="1313408" y="2117081"/>
                </a:cubicBezTo>
                <a:cubicBezTo>
                  <a:pt x="1315889" y="2119561"/>
                  <a:pt x="1317129" y="2123282"/>
                  <a:pt x="1317129" y="2128243"/>
                </a:cubicBezTo>
                <a:lnTo>
                  <a:pt x="1317129" y="2113360"/>
                </a:lnTo>
                <a:lnTo>
                  <a:pt x="1324571" y="2105919"/>
                </a:lnTo>
                <a:cubicBezTo>
                  <a:pt x="1324571" y="2105919"/>
                  <a:pt x="1324571" y="2108399"/>
                  <a:pt x="1324571" y="2113360"/>
                </a:cubicBezTo>
                <a:lnTo>
                  <a:pt x="1324571" y="2120801"/>
                </a:lnTo>
                <a:lnTo>
                  <a:pt x="1332012" y="2128243"/>
                </a:lnTo>
                <a:lnTo>
                  <a:pt x="1346895" y="2128243"/>
                </a:lnTo>
                <a:cubicBezTo>
                  <a:pt x="1346895" y="2123282"/>
                  <a:pt x="1348135" y="2120801"/>
                  <a:pt x="1350616" y="2120801"/>
                </a:cubicBezTo>
                <a:cubicBezTo>
                  <a:pt x="1353096" y="2120801"/>
                  <a:pt x="1354336" y="2123282"/>
                  <a:pt x="1354336" y="2128243"/>
                </a:cubicBezTo>
                <a:lnTo>
                  <a:pt x="1354336" y="2143126"/>
                </a:lnTo>
                <a:lnTo>
                  <a:pt x="1361778" y="2128243"/>
                </a:lnTo>
                <a:lnTo>
                  <a:pt x="1369219" y="2113360"/>
                </a:lnTo>
                <a:cubicBezTo>
                  <a:pt x="1369219" y="2118321"/>
                  <a:pt x="1369219" y="2120801"/>
                  <a:pt x="1369219" y="2120801"/>
                </a:cubicBezTo>
                <a:cubicBezTo>
                  <a:pt x="1369219" y="2120801"/>
                  <a:pt x="1371699" y="2120801"/>
                  <a:pt x="1376660" y="2120801"/>
                </a:cubicBezTo>
                <a:cubicBezTo>
                  <a:pt x="1381621" y="2110879"/>
                  <a:pt x="1381621" y="2100958"/>
                  <a:pt x="1376660" y="2091036"/>
                </a:cubicBezTo>
                <a:cubicBezTo>
                  <a:pt x="1366739" y="2086075"/>
                  <a:pt x="1366739" y="2076153"/>
                  <a:pt x="1376660" y="2061270"/>
                </a:cubicBezTo>
                <a:lnTo>
                  <a:pt x="1376660" y="2053829"/>
                </a:lnTo>
                <a:cubicBezTo>
                  <a:pt x="1371699" y="2058790"/>
                  <a:pt x="1369219" y="2060030"/>
                  <a:pt x="1369219" y="2057549"/>
                </a:cubicBezTo>
                <a:cubicBezTo>
                  <a:pt x="1369219" y="2055069"/>
                  <a:pt x="1370459" y="2052589"/>
                  <a:pt x="1372940" y="2050108"/>
                </a:cubicBezTo>
                <a:cubicBezTo>
                  <a:pt x="1375420" y="2047628"/>
                  <a:pt x="1379141" y="2048868"/>
                  <a:pt x="1384102" y="2053829"/>
                </a:cubicBezTo>
                <a:lnTo>
                  <a:pt x="1384102" y="2016622"/>
                </a:lnTo>
                <a:lnTo>
                  <a:pt x="1384102" y="1986856"/>
                </a:lnTo>
                <a:cubicBezTo>
                  <a:pt x="1384102" y="1986856"/>
                  <a:pt x="1385342" y="1988097"/>
                  <a:pt x="1387823" y="1990577"/>
                </a:cubicBezTo>
                <a:cubicBezTo>
                  <a:pt x="1390303" y="1993057"/>
                  <a:pt x="1391543" y="1995538"/>
                  <a:pt x="1391543" y="1998018"/>
                </a:cubicBezTo>
                <a:cubicBezTo>
                  <a:pt x="1391543" y="2000499"/>
                  <a:pt x="1390303" y="2002980"/>
                  <a:pt x="1387823" y="2005460"/>
                </a:cubicBezTo>
                <a:cubicBezTo>
                  <a:pt x="1385342" y="2007940"/>
                  <a:pt x="1385342" y="2009180"/>
                  <a:pt x="1387823" y="2009180"/>
                </a:cubicBezTo>
                <a:cubicBezTo>
                  <a:pt x="1390303" y="2009180"/>
                  <a:pt x="1391543" y="2006700"/>
                  <a:pt x="1391543" y="2001739"/>
                </a:cubicBezTo>
                <a:lnTo>
                  <a:pt x="1398984" y="2016622"/>
                </a:lnTo>
                <a:cubicBezTo>
                  <a:pt x="1398984" y="2026544"/>
                  <a:pt x="1401465" y="2033985"/>
                  <a:pt x="1406426" y="2038946"/>
                </a:cubicBezTo>
                <a:lnTo>
                  <a:pt x="1406426" y="2031505"/>
                </a:lnTo>
                <a:lnTo>
                  <a:pt x="1413867" y="2024063"/>
                </a:lnTo>
                <a:cubicBezTo>
                  <a:pt x="1413867" y="2033985"/>
                  <a:pt x="1413867" y="2038946"/>
                  <a:pt x="1413867" y="2038946"/>
                </a:cubicBezTo>
                <a:cubicBezTo>
                  <a:pt x="1413867" y="2038946"/>
                  <a:pt x="1413867" y="2041427"/>
                  <a:pt x="1413867" y="2046387"/>
                </a:cubicBezTo>
                <a:cubicBezTo>
                  <a:pt x="1413867" y="2051349"/>
                  <a:pt x="1413867" y="2053829"/>
                  <a:pt x="1413867" y="2053829"/>
                </a:cubicBezTo>
                <a:cubicBezTo>
                  <a:pt x="1418828" y="2053829"/>
                  <a:pt x="1421309" y="2053829"/>
                  <a:pt x="1421309" y="2053829"/>
                </a:cubicBezTo>
                <a:lnTo>
                  <a:pt x="1421309" y="2046387"/>
                </a:lnTo>
                <a:lnTo>
                  <a:pt x="1428750" y="2046387"/>
                </a:lnTo>
                <a:cubicBezTo>
                  <a:pt x="1428750" y="2051349"/>
                  <a:pt x="1429990" y="2060030"/>
                  <a:pt x="1432471" y="2072432"/>
                </a:cubicBezTo>
                <a:cubicBezTo>
                  <a:pt x="1434951" y="2084834"/>
                  <a:pt x="1436192" y="2095997"/>
                  <a:pt x="1436192" y="2105919"/>
                </a:cubicBezTo>
                <a:lnTo>
                  <a:pt x="1443633" y="2113360"/>
                </a:lnTo>
                <a:lnTo>
                  <a:pt x="1443633" y="2120801"/>
                </a:lnTo>
                <a:lnTo>
                  <a:pt x="1451074" y="2135684"/>
                </a:lnTo>
                <a:lnTo>
                  <a:pt x="1458516" y="2150567"/>
                </a:lnTo>
                <a:cubicBezTo>
                  <a:pt x="1458516" y="2150567"/>
                  <a:pt x="1458516" y="2153048"/>
                  <a:pt x="1458516" y="2158008"/>
                </a:cubicBezTo>
                <a:cubicBezTo>
                  <a:pt x="1458516" y="2162969"/>
                  <a:pt x="1459756" y="2165450"/>
                  <a:pt x="1462237" y="2165450"/>
                </a:cubicBezTo>
                <a:cubicBezTo>
                  <a:pt x="1464717" y="2165450"/>
                  <a:pt x="1465957" y="2165450"/>
                  <a:pt x="1465957" y="2165450"/>
                </a:cubicBezTo>
                <a:cubicBezTo>
                  <a:pt x="1465957" y="2165450"/>
                  <a:pt x="1465957" y="2167930"/>
                  <a:pt x="1465957" y="2172891"/>
                </a:cubicBezTo>
                <a:lnTo>
                  <a:pt x="1473399" y="2180333"/>
                </a:lnTo>
                <a:cubicBezTo>
                  <a:pt x="1473399" y="2175372"/>
                  <a:pt x="1473399" y="2171651"/>
                  <a:pt x="1473399" y="2169171"/>
                </a:cubicBezTo>
                <a:cubicBezTo>
                  <a:pt x="1473399" y="2166690"/>
                  <a:pt x="1475879" y="2167930"/>
                  <a:pt x="1480840" y="2172891"/>
                </a:cubicBezTo>
                <a:lnTo>
                  <a:pt x="1488282" y="2180333"/>
                </a:lnTo>
                <a:lnTo>
                  <a:pt x="1495723" y="2187774"/>
                </a:lnTo>
                <a:cubicBezTo>
                  <a:pt x="1495723" y="2182813"/>
                  <a:pt x="1494483" y="2177852"/>
                  <a:pt x="1492002" y="2172891"/>
                </a:cubicBezTo>
                <a:cubicBezTo>
                  <a:pt x="1489522" y="2167930"/>
                  <a:pt x="1487041" y="2164210"/>
                  <a:pt x="1484561" y="2161729"/>
                </a:cubicBezTo>
                <a:cubicBezTo>
                  <a:pt x="1482080" y="2159248"/>
                  <a:pt x="1479600" y="2150567"/>
                  <a:pt x="1477119" y="2135684"/>
                </a:cubicBezTo>
                <a:cubicBezTo>
                  <a:pt x="1474639" y="2120801"/>
                  <a:pt x="1470918" y="2110879"/>
                  <a:pt x="1465957" y="2105919"/>
                </a:cubicBezTo>
                <a:cubicBezTo>
                  <a:pt x="1465957" y="2100958"/>
                  <a:pt x="1464717" y="2097237"/>
                  <a:pt x="1462237" y="2094756"/>
                </a:cubicBezTo>
                <a:cubicBezTo>
                  <a:pt x="1459756" y="2092276"/>
                  <a:pt x="1458516" y="2088555"/>
                  <a:pt x="1458516" y="2083594"/>
                </a:cubicBezTo>
                <a:lnTo>
                  <a:pt x="1465957" y="2046387"/>
                </a:lnTo>
                <a:lnTo>
                  <a:pt x="1458516" y="2038946"/>
                </a:lnTo>
                <a:cubicBezTo>
                  <a:pt x="1463477" y="2038946"/>
                  <a:pt x="1465957" y="2038946"/>
                  <a:pt x="1465957" y="2038946"/>
                </a:cubicBezTo>
                <a:lnTo>
                  <a:pt x="1465957" y="2031505"/>
                </a:lnTo>
                <a:cubicBezTo>
                  <a:pt x="1460996" y="2026544"/>
                  <a:pt x="1458516" y="2021583"/>
                  <a:pt x="1458516" y="2016622"/>
                </a:cubicBezTo>
                <a:lnTo>
                  <a:pt x="1458516" y="2001739"/>
                </a:lnTo>
                <a:lnTo>
                  <a:pt x="1458516" y="1994297"/>
                </a:lnTo>
                <a:cubicBezTo>
                  <a:pt x="1463477" y="1994297"/>
                  <a:pt x="1465957" y="1993057"/>
                  <a:pt x="1465957" y="1990577"/>
                </a:cubicBezTo>
                <a:cubicBezTo>
                  <a:pt x="1465957" y="1988097"/>
                  <a:pt x="1465957" y="1986856"/>
                  <a:pt x="1465957" y="1986856"/>
                </a:cubicBezTo>
                <a:lnTo>
                  <a:pt x="1473399" y="1964532"/>
                </a:lnTo>
                <a:cubicBezTo>
                  <a:pt x="1473399" y="1959571"/>
                  <a:pt x="1473399" y="1953370"/>
                  <a:pt x="1473399" y="1945928"/>
                </a:cubicBezTo>
                <a:lnTo>
                  <a:pt x="1473399" y="1942208"/>
                </a:lnTo>
                <a:lnTo>
                  <a:pt x="1480840" y="1964532"/>
                </a:lnTo>
                <a:cubicBezTo>
                  <a:pt x="1480840" y="1984376"/>
                  <a:pt x="1480840" y="2000499"/>
                  <a:pt x="1480840" y="2012901"/>
                </a:cubicBezTo>
                <a:cubicBezTo>
                  <a:pt x="1480840" y="2025304"/>
                  <a:pt x="1482080" y="2031505"/>
                  <a:pt x="1484561" y="2031505"/>
                </a:cubicBezTo>
                <a:cubicBezTo>
                  <a:pt x="1487041" y="2031505"/>
                  <a:pt x="1488282" y="2029024"/>
                  <a:pt x="1488282" y="2024063"/>
                </a:cubicBezTo>
                <a:lnTo>
                  <a:pt x="1488282" y="2031505"/>
                </a:lnTo>
                <a:cubicBezTo>
                  <a:pt x="1493243" y="2071192"/>
                  <a:pt x="1500684" y="2098477"/>
                  <a:pt x="1510606" y="2113360"/>
                </a:cubicBezTo>
                <a:cubicBezTo>
                  <a:pt x="1515567" y="2113360"/>
                  <a:pt x="1519287" y="2112120"/>
                  <a:pt x="1521768" y="2109639"/>
                </a:cubicBezTo>
                <a:cubicBezTo>
                  <a:pt x="1524248" y="2107159"/>
                  <a:pt x="1525489" y="2108399"/>
                  <a:pt x="1525489" y="2113360"/>
                </a:cubicBezTo>
                <a:cubicBezTo>
                  <a:pt x="1525489" y="2118321"/>
                  <a:pt x="1527969" y="2118321"/>
                  <a:pt x="1532930" y="2113360"/>
                </a:cubicBezTo>
                <a:cubicBezTo>
                  <a:pt x="1537891" y="2108399"/>
                  <a:pt x="1540371" y="2105919"/>
                  <a:pt x="1540371" y="2105919"/>
                </a:cubicBezTo>
                <a:cubicBezTo>
                  <a:pt x="1540371" y="2105919"/>
                  <a:pt x="1540371" y="2108399"/>
                  <a:pt x="1540371" y="2113360"/>
                </a:cubicBezTo>
                <a:cubicBezTo>
                  <a:pt x="1540371" y="2118321"/>
                  <a:pt x="1542852" y="2125762"/>
                  <a:pt x="1547813" y="2135684"/>
                </a:cubicBezTo>
                <a:lnTo>
                  <a:pt x="1547813" y="2128243"/>
                </a:lnTo>
                <a:cubicBezTo>
                  <a:pt x="1547813" y="2123282"/>
                  <a:pt x="1547813" y="2117081"/>
                  <a:pt x="1547813" y="2109639"/>
                </a:cubicBezTo>
                <a:cubicBezTo>
                  <a:pt x="1547813" y="2102198"/>
                  <a:pt x="1547813" y="2098477"/>
                  <a:pt x="1547813" y="2098477"/>
                </a:cubicBezTo>
                <a:lnTo>
                  <a:pt x="1547813" y="2091036"/>
                </a:lnTo>
                <a:lnTo>
                  <a:pt x="1562696" y="2105919"/>
                </a:lnTo>
                <a:cubicBezTo>
                  <a:pt x="1567657" y="2105919"/>
                  <a:pt x="1570137" y="2103438"/>
                  <a:pt x="1570137" y="2098477"/>
                </a:cubicBezTo>
                <a:cubicBezTo>
                  <a:pt x="1575098" y="2093516"/>
                  <a:pt x="1577578" y="2093516"/>
                  <a:pt x="1577578" y="2098477"/>
                </a:cubicBezTo>
                <a:lnTo>
                  <a:pt x="1592461" y="2113360"/>
                </a:lnTo>
                <a:lnTo>
                  <a:pt x="1607344" y="2150567"/>
                </a:lnTo>
                <a:cubicBezTo>
                  <a:pt x="1612305" y="2150567"/>
                  <a:pt x="1614785" y="2145606"/>
                  <a:pt x="1614785" y="2135684"/>
                </a:cubicBezTo>
                <a:lnTo>
                  <a:pt x="1622227" y="2143126"/>
                </a:lnTo>
                <a:cubicBezTo>
                  <a:pt x="1622227" y="2148086"/>
                  <a:pt x="1624707" y="2154288"/>
                  <a:pt x="1629668" y="2161729"/>
                </a:cubicBezTo>
                <a:cubicBezTo>
                  <a:pt x="1634629" y="2169171"/>
                  <a:pt x="1639590" y="2170411"/>
                  <a:pt x="1644551" y="2165450"/>
                </a:cubicBezTo>
                <a:lnTo>
                  <a:pt x="1644551" y="2172891"/>
                </a:lnTo>
                <a:cubicBezTo>
                  <a:pt x="1639590" y="2177852"/>
                  <a:pt x="1638350" y="2181573"/>
                  <a:pt x="1640830" y="2184053"/>
                </a:cubicBezTo>
                <a:cubicBezTo>
                  <a:pt x="1643311" y="2186534"/>
                  <a:pt x="1644551" y="2190255"/>
                  <a:pt x="1644551" y="2195215"/>
                </a:cubicBezTo>
                <a:cubicBezTo>
                  <a:pt x="1644551" y="2205138"/>
                  <a:pt x="1645791" y="2211338"/>
                  <a:pt x="1648272" y="2213819"/>
                </a:cubicBezTo>
                <a:cubicBezTo>
                  <a:pt x="1650752" y="2216300"/>
                  <a:pt x="1651992" y="2217540"/>
                  <a:pt x="1651992" y="2217540"/>
                </a:cubicBezTo>
                <a:cubicBezTo>
                  <a:pt x="1666875" y="2222500"/>
                  <a:pt x="1671836" y="2217540"/>
                  <a:pt x="1666875" y="2202657"/>
                </a:cubicBezTo>
                <a:cubicBezTo>
                  <a:pt x="1666875" y="2192735"/>
                  <a:pt x="1666875" y="2182813"/>
                  <a:pt x="1666875" y="2172891"/>
                </a:cubicBezTo>
                <a:cubicBezTo>
                  <a:pt x="1671836" y="2172891"/>
                  <a:pt x="1674317" y="2171651"/>
                  <a:pt x="1674317" y="2169171"/>
                </a:cubicBezTo>
                <a:cubicBezTo>
                  <a:pt x="1674317" y="2166690"/>
                  <a:pt x="1671836" y="2162969"/>
                  <a:pt x="1666875" y="2158008"/>
                </a:cubicBezTo>
                <a:cubicBezTo>
                  <a:pt x="1661914" y="2158008"/>
                  <a:pt x="1659434" y="2158008"/>
                  <a:pt x="1659434" y="2158008"/>
                </a:cubicBezTo>
                <a:lnTo>
                  <a:pt x="1659434" y="2150567"/>
                </a:lnTo>
                <a:cubicBezTo>
                  <a:pt x="1664395" y="2140645"/>
                  <a:pt x="1669356" y="2135684"/>
                  <a:pt x="1674317" y="2135684"/>
                </a:cubicBezTo>
                <a:lnTo>
                  <a:pt x="1666875" y="2068712"/>
                </a:lnTo>
                <a:lnTo>
                  <a:pt x="1674317" y="2061270"/>
                </a:lnTo>
                <a:lnTo>
                  <a:pt x="1681758" y="2098477"/>
                </a:lnTo>
                <a:cubicBezTo>
                  <a:pt x="1681758" y="2118321"/>
                  <a:pt x="1681758" y="2135684"/>
                  <a:pt x="1681758" y="2150567"/>
                </a:cubicBezTo>
                <a:cubicBezTo>
                  <a:pt x="1686719" y="2155528"/>
                  <a:pt x="1686719" y="2160489"/>
                  <a:pt x="1681758" y="2165450"/>
                </a:cubicBezTo>
                <a:lnTo>
                  <a:pt x="1681758" y="2172891"/>
                </a:lnTo>
                <a:lnTo>
                  <a:pt x="1689199" y="2187774"/>
                </a:lnTo>
                <a:lnTo>
                  <a:pt x="1696641" y="2195215"/>
                </a:lnTo>
                <a:cubicBezTo>
                  <a:pt x="1696641" y="2195215"/>
                  <a:pt x="1696641" y="2197696"/>
                  <a:pt x="1696641" y="2202657"/>
                </a:cubicBezTo>
                <a:lnTo>
                  <a:pt x="1696641" y="2217540"/>
                </a:lnTo>
                <a:cubicBezTo>
                  <a:pt x="1701602" y="2217540"/>
                  <a:pt x="1702842" y="2213819"/>
                  <a:pt x="1700362" y="2206378"/>
                </a:cubicBezTo>
                <a:cubicBezTo>
                  <a:pt x="1697881" y="2198936"/>
                  <a:pt x="1696641" y="2192735"/>
                  <a:pt x="1696641" y="2187774"/>
                </a:cubicBezTo>
                <a:cubicBezTo>
                  <a:pt x="1696641" y="2182813"/>
                  <a:pt x="1697881" y="2179093"/>
                  <a:pt x="1700362" y="2176612"/>
                </a:cubicBezTo>
                <a:cubicBezTo>
                  <a:pt x="1702842" y="2174131"/>
                  <a:pt x="1704082" y="2172891"/>
                  <a:pt x="1704082" y="2172891"/>
                </a:cubicBezTo>
                <a:lnTo>
                  <a:pt x="1711524" y="2172891"/>
                </a:lnTo>
                <a:lnTo>
                  <a:pt x="1718965" y="2172891"/>
                </a:lnTo>
                <a:lnTo>
                  <a:pt x="1733848" y="2165450"/>
                </a:lnTo>
                <a:cubicBezTo>
                  <a:pt x="1733848" y="2175372"/>
                  <a:pt x="1733848" y="2182813"/>
                  <a:pt x="1733848" y="2187774"/>
                </a:cubicBezTo>
                <a:cubicBezTo>
                  <a:pt x="1733848" y="2192735"/>
                  <a:pt x="1737569" y="2195215"/>
                  <a:pt x="1745010" y="2195215"/>
                </a:cubicBezTo>
                <a:cubicBezTo>
                  <a:pt x="1752451" y="2195215"/>
                  <a:pt x="1756172" y="2196455"/>
                  <a:pt x="1756172" y="2198936"/>
                </a:cubicBezTo>
                <a:cubicBezTo>
                  <a:pt x="1756172" y="2201417"/>
                  <a:pt x="1757412" y="2202657"/>
                  <a:pt x="1759893" y="2202657"/>
                </a:cubicBezTo>
                <a:cubicBezTo>
                  <a:pt x="1762373" y="2202657"/>
                  <a:pt x="1763614" y="2200176"/>
                  <a:pt x="1763614" y="2195215"/>
                </a:cubicBezTo>
                <a:cubicBezTo>
                  <a:pt x="1763614" y="2190255"/>
                  <a:pt x="1764854" y="2187774"/>
                  <a:pt x="1767334" y="2187774"/>
                </a:cubicBezTo>
                <a:cubicBezTo>
                  <a:pt x="1769815" y="2187774"/>
                  <a:pt x="1771055" y="2182813"/>
                  <a:pt x="1771055" y="2172891"/>
                </a:cubicBezTo>
                <a:cubicBezTo>
                  <a:pt x="1766094" y="2172891"/>
                  <a:pt x="1763614" y="2170411"/>
                  <a:pt x="1763614" y="2165450"/>
                </a:cubicBezTo>
                <a:cubicBezTo>
                  <a:pt x="1768574" y="2160489"/>
                  <a:pt x="1771055" y="2154288"/>
                  <a:pt x="1771055" y="2146846"/>
                </a:cubicBezTo>
                <a:cubicBezTo>
                  <a:pt x="1771055" y="2139405"/>
                  <a:pt x="1771055" y="2128243"/>
                  <a:pt x="1771055" y="2113360"/>
                </a:cubicBezTo>
                <a:cubicBezTo>
                  <a:pt x="1771055" y="2103438"/>
                  <a:pt x="1768574" y="2098477"/>
                  <a:pt x="1763614" y="2098477"/>
                </a:cubicBezTo>
                <a:cubicBezTo>
                  <a:pt x="1763614" y="2093516"/>
                  <a:pt x="1761133" y="2088555"/>
                  <a:pt x="1756172" y="2083594"/>
                </a:cubicBezTo>
                <a:cubicBezTo>
                  <a:pt x="1751211" y="2078634"/>
                  <a:pt x="1748731" y="2073672"/>
                  <a:pt x="1748731" y="2068712"/>
                </a:cubicBezTo>
                <a:lnTo>
                  <a:pt x="1763614" y="2076153"/>
                </a:lnTo>
                <a:lnTo>
                  <a:pt x="1778496" y="2083594"/>
                </a:lnTo>
                <a:cubicBezTo>
                  <a:pt x="1778496" y="2078634"/>
                  <a:pt x="1776016" y="2076153"/>
                  <a:pt x="1771055" y="2076153"/>
                </a:cubicBezTo>
                <a:cubicBezTo>
                  <a:pt x="1766094" y="2076153"/>
                  <a:pt x="1763614" y="2074913"/>
                  <a:pt x="1763614" y="2072432"/>
                </a:cubicBezTo>
                <a:cubicBezTo>
                  <a:pt x="1763614" y="2069952"/>
                  <a:pt x="1766094" y="2066231"/>
                  <a:pt x="1771055" y="2061270"/>
                </a:cubicBezTo>
                <a:lnTo>
                  <a:pt x="1771055" y="2053829"/>
                </a:lnTo>
                <a:cubicBezTo>
                  <a:pt x="1771055" y="2053829"/>
                  <a:pt x="1769815" y="2050108"/>
                  <a:pt x="1767334" y="2042667"/>
                </a:cubicBezTo>
                <a:cubicBezTo>
                  <a:pt x="1764854" y="2035225"/>
                  <a:pt x="1766094" y="2031505"/>
                  <a:pt x="1771055" y="2031505"/>
                </a:cubicBezTo>
                <a:cubicBezTo>
                  <a:pt x="1771055" y="2036466"/>
                  <a:pt x="1773535" y="2038946"/>
                  <a:pt x="1778496" y="2038946"/>
                </a:cubicBezTo>
                <a:lnTo>
                  <a:pt x="1778496" y="2046387"/>
                </a:lnTo>
                <a:cubicBezTo>
                  <a:pt x="1778496" y="2046387"/>
                  <a:pt x="1778496" y="2053829"/>
                  <a:pt x="1778496" y="2068712"/>
                </a:cubicBezTo>
                <a:cubicBezTo>
                  <a:pt x="1778496" y="2083594"/>
                  <a:pt x="1780977" y="2094756"/>
                  <a:pt x="1785938" y="2102198"/>
                </a:cubicBezTo>
                <a:cubicBezTo>
                  <a:pt x="1790899" y="2109639"/>
                  <a:pt x="1790899" y="2115841"/>
                  <a:pt x="1785938" y="2120801"/>
                </a:cubicBezTo>
                <a:lnTo>
                  <a:pt x="1785938" y="2128243"/>
                </a:lnTo>
                <a:lnTo>
                  <a:pt x="1793379" y="2128243"/>
                </a:lnTo>
                <a:cubicBezTo>
                  <a:pt x="1793379" y="2138165"/>
                  <a:pt x="1793379" y="2145606"/>
                  <a:pt x="1793379" y="2150567"/>
                </a:cubicBezTo>
                <a:cubicBezTo>
                  <a:pt x="1798340" y="2160489"/>
                  <a:pt x="1800821" y="2162969"/>
                  <a:pt x="1800821" y="2158008"/>
                </a:cubicBezTo>
                <a:lnTo>
                  <a:pt x="1800821" y="2135684"/>
                </a:lnTo>
                <a:lnTo>
                  <a:pt x="1800821" y="2113360"/>
                </a:lnTo>
                <a:cubicBezTo>
                  <a:pt x="1800821" y="2118321"/>
                  <a:pt x="1802061" y="2124522"/>
                  <a:pt x="1804541" y="2131963"/>
                </a:cubicBezTo>
                <a:cubicBezTo>
                  <a:pt x="1807022" y="2139405"/>
                  <a:pt x="1808262" y="2140645"/>
                  <a:pt x="1808262" y="2135684"/>
                </a:cubicBezTo>
                <a:lnTo>
                  <a:pt x="1815703" y="2128243"/>
                </a:lnTo>
                <a:cubicBezTo>
                  <a:pt x="1815703" y="2133204"/>
                  <a:pt x="1814463" y="2135684"/>
                  <a:pt x="1811983" y="2135684"/>
                </a:cubicBezTo>
                <a:cubicBezTo>
                  <a:pt x="1809502" y="2135684"/>
                  <a:pt x="1808262" y="2138165"/>
                  <a:pt x="1808262" y="2143126"/>
                </a:cubicBezTo>
                <a:cubicBezTo>
                  <a:pt x="1808262" y="2143126"/>
                  <a:pt x="1808262" y="2145606"/>
                  <a:pt x="1808262" y="2150567"/>
                </a:cubicBezTo>
                <a:cubicBezTo>
                  <a:pt x="1808262" y="2145606"/>
                  <a:pt x="1811983" y="2145606"/>
                  <a:pt x="1819424" y="2150567"/>
                </a:cubicBezTo>
                <a:cubicBezTo>
                  <a:pt x="1826865" y="2155528"/>
                  <a:pt x="1833066" y="2156768"/>
                  <a:pt x="1838027" y="2154288"/>
                </a:cubicBezTo>
                <a:cubicBezTo>
                  <a:pt x="1842988" y="2151807"/>
                  <a:pt x="1847949" y="2150567"/>
                  <a:pt x="1852910" y="2150567"/>
                </a:cubicBezTo>
                <a:cubicBezTo>
                  <a:pt x="1857871" y="2150567"/>
                  <a:pt x="1860352" y="2148086"/>
                  <a:pt x="1860352" y="2143126"/>
                </a:cubicBezTo>
                <a:cubicBezTo>
                  <a:pt x="1860352" y="2138165"/>
                  <a:pt x="1861592" y="2135684"/>
                  <a:pt x="1864073" y="2135684"/>
                </a:cubicBezTo>
                <a:cubicBezTo>
                  <a:pt x="1866553" y="2135684"/>
                  <a:pt x="1870274" y="2135684"/>
                  <a:pt x="1875235" y="2135684"/>
                </a:cubicBezTo>
                <a:lnTo>
                  <a:pt x="1882676" y="2128243"/>
                </a:lnTo>
                <a:cubicBezTo>
                  <a:pt x="1882676" y="2128243"/>
                  <a:pt x="1885157" y="2128243"/>
                  <a:pt x="1890118" y="2128243"/>
                </a:cubicBezTo>
                <a:cubicBezTo>
                  <a:pt x="1895078" y="2128243"/>
                  <a:pt x="1897559" y="2129483"/>
                  <a:pt x="1897559" y="2131963"/>
                </a:cubicBezTo>
                <a:cubicBezTo>
                  <a:pt x="1897559" y="2134444"/>
                  <a:pt x="1900039" y="2135684"/>
                  <a:pt x="1905000" y="2135684"/>
                </a:cubicBezTo>
                <a:lnTo>
                  <a:pt x="1905000" y="2128243"/>
                </a:lnTo>
                <a:cubicBezTo>
                  <a:pt x="1900039" y="2128243"/>
                  <a:pt x="1900039" y="2125762"/>
                  <a:pt x="1905000" y="2120801"/>
                </a:cubicBezTo>
                <a:cubicBezTo>
                  <a:pt x="1905000" y="2115841"/>
                  <a:pt x="1906241" y="2113360"/>
                  <a:pt x="1908721" y="2113360"/>
                </a:cubicBezTo>
                <a:cubicBezTo>
                  <a:pt x="1911201" y="2113360"/>
                  <a:pt x="1912442" y="2113360"/>
                  <a:pt x="1912442" y="2113360"/>
                </a:cubicBezTo>
                <a:lnTo>
                  <a:pt x="1927325" y="2113360"/>
                </a:lnTo>
                <a:lnTo>
                  <a:pt x="1934766" y="2105919"/>
                </a:lnTo>
                <a:lnTo>
                  <a:pt x="1942207" y="2098477"/>
                </a:lnTo>
                <a:cubicBezTo>
                  <a:pt x="1942207" y="2098477"/>
                  <a:pt x="1943448" y="2098477"/>
                  <a:pt x="1945928" y="2098477"/>
                </a:cubicBezTo>
                <a:cubicBezTo>
                  <a:pt x="1948408" y="2098477"/>
                  <a:pt x="1952129" y="2095997"/>
                  <a:pt x="1957090" y="2091036"/>
                </a:cubicBezTo>
                <a:cubicBezTo>
                  <a:pt x="1962051" y="2086075"/>
                  <a:pt x="1965772" y="2083594"/>
                  <a:pt x="1968252" y="2083594"/>
                </a:cubicBezTo>
                <a:cubicBezTo>
                  <a:pt x="1970733" y="2083594"/>
                  <a:pt x="1971973" y="2086075"/>
                  <a:pt x="1971973" y="2091036"/>
                </a:cubicBezTo>
                <a:cubicBezTo>
                  <a:pt x="1976934" y="2091036"/>
                  <a:pt x="1985616" y="2089796"/>
                  <a:pt x="1998018" y="2087315"/>
                </a:cubicBezTo>
                <a:cubicBezTo>
                  <a:pt x="2010420" y="2084834"/>
                  <a:pt x="2019102" y="2086075"/>
                  <a:pt x="2024063" y="2091036"/>
                </a:cubicBezTo>
                <a:lnTo>
                  <a:pt x="2031504" y="2091036"/>
                </a:lnTo>
                <a:cubicBezTo>
                  <a:pt x="2026543" y="2086075"/>
                  <a:pt x="2024063" y="2083594"/>
                  <a:pt x="2024063" y="2083594"/>
                </a:cubicBezTo>
                <a:cubicBezTo>
                  <a:pt x="2024063" y="2083594"/>
                  <a:pt x="2026543" y="2081114"/>
                  <a:pt x="2031504" y="2076153"/>
                </a:cubicBezTo>
                <a:cubicBezTo>
                  <a:pt x="2036465" y="2076153"/>
                  <a:pt x="2040185" y="2077393"/>
                  <a:pt x="2042666" y="2079874"/>
                </a:cubicBezTo>
                <a:cubicBezTo>
                  <a:pt x="2045147" y="2082354"/>
                  <a:pt x="2043906" y="2086075"/>
                  <a:pt x="2038945" y="2091036"/>
                </a:cubicBezTo>
                <a:lnTo>
                  <a:pt x="2046387" y="2083594"/>
                </a:lnTo>
                <a:cubicBezTo>
                  <a:pt x="2056309" y="2078634"/>
                  <a:pt x="2061270" y="2071192"/>
                  <a:pt x="2061270" y="2061270"/>
                </a:cubicBezTo>
                <a:lnTo>
                  <a:pt x="2068711" y="2046387"/>
                </a:lnTo>
                <a:lnTo>
                  <a:pt x="2091035" y="2024063"/>
                </a:lnTo>
                <a:cubicBezTo>
                  <a:pt x="2091035" y="2024063"/>
                  <a:pt x="2091035" y="2021583"/>
                  <a:pt x="2091035" y="2016622"/>
                </a:cubicBezTo>
                <a:cubicBezTo>
                  <a:pt x="2091035" y="2011661"/>
                  <a:pt x="2092276" y="2007940"/>
                  <a:pt x="2094756" y="2005460"/>
                </a:cubicBezTo>
                <a:cubicBezTo>
                  <a:pt x="2097237" y="2002980"/>
                  <a:pt x="2098477" y="2004220"/>
                  <a:pt x="2098477" y="2009180"/>
                </a:cubicBezTo>
                <a:cubicBezTo>
                  <a:pt x="2103438" y="2009180"/>
                  <a:pt x="2108399" y="2006700"/>
                  <a:pt x="2113360" y="2001739"/>
                </a:cubicBezTo>
                <a:lnTo>
                  <a:pt x="2120801" y="2016622"/>
                </a:lnTo>
                <a:cubicBezTo>
                  <a:pt x="2130723" y="2021583"/>
                  <a:pt x="2135684" y="2026544"/>
                  <a:pt x="2135684" y="2031505"/>
                </a:cubicBezTo>
                <a:cubicBezTo>
                  <a:pt x="2140645" y="2026544"/>
                  <a:pt x="2143125" y="2024063"/>
                  <a:pt x="2143125" y="2024063"/>
                </a:cubicBezTo>
                <a:lnTo>
                  <a:pt x="2150567" y="2016622"/>
                </a:lnTo>
                <a:cubicBezTo>
                  <a:pt x="2150567" y="2011661"/>
                  <a:pt x="2151807" y="2007940"/>
                  <a:pt x="2154287" y="2005460"/>
                </a:cubicBezTo>
                <a:cubicBezTo>
                  <a:pt x="2156768" y="2002980"/>
                  <a:pt x="2160489" y="2001739"/>
                  <a:pt x="2165450" y="2001739"/>
                </a:cubicBezTo>
                <a:cubicBezTo>
                  <a:pt x="2165450" y="2001739"/>
                  <a:pt x="2167930" y="1999259"/>
                  <a:pt x="2172891" y="1994297"/>
                </a:cubicBezTo>
                <a:cubicBezTo>
                  <a:pt x="2177852" y="1989337"/>
                  <a:pt x="2180332" y="1981895"/>
                  <a:pt x="2180332" y="1971973"/>
                </a:cubicBezTo>
                <a:cubicBezTo>
                  <a:pt x="2180332" y="1962052"/>
                  <a:pt x="2181573" y="1957090"/>
                  <a:pt x="2184053" y="1957090"/>
                </a:cubicBezTo>
                <a:cubicBezTo>
                  <a:pt x="2186534" y="1957090"/>
                  <a:pt x="2187774" y="1959571"/>
                  <a:pt x="2187774" y="1964532"/>
                </a:cubicBezTo>
                <a:cubicBezTo>
                  <a:pt x="2187774" y="1969493"/>
                  <a:pt x="2187774" y="1973214"/>
                  <a:pt x="2187774" y="1975694"/>
                </a:cubicBezTo>
                <a:cubicBezTo>
                  <a:pt x="2187774" y="1978175"/>
                  <a:pt x="2187774" y="1979415"/>
                  <a:pt x="2187774" y="1979415"/>
                </a:cubicBezTo>
                <a:cubicBezTo>
                  <a:pt x="2192735" y="1979415"/>
                  <a:pt x="2195215" y="1976935"/>
                  <a:pt x="2195215" y="1971973"/>
                </a:cubicBezTo>
                <a:cubicBezTo>
                  <a:pt x="2195215" y="1967013"/>
                  <a:pt x="2195215" y="1959571"/>
                  <a:pt x="2195215" y="1949649"/>
                </a:cubicBezTo>
                <a:cubicBezTo>
                  <a:pt x="2195215" y="1939728"/>
                  <a:pt x="2195215" y="1934766"/>
                  <a:pt x="2195215" y="1934766"/>
                </a:cubicBezTo>
                <a:cubicBezTo>
                  <a:pt x="2200176" y="1939728"/>
                  <a:pt x="2205137" y="1942208"/>
                  <a:pt x="2210098" y="1942208"/>
                </a:cubicBezTo>
                <a:cubicBezTo>
                  <a:pt x="2215059" y="1942208"/>
                  <a:pt x="2217539" y="1947169"/>
                  <a:pt x="2217539" y="1957090"/>
                </a:cubicBezTo>
                <a:lnTo>
                  <a:pt x="2224981" y="1964532"/>
                </a:lnTo>
                <a:cubicBezTo>
                  <a:pt x="2224981" y="1959571"/>
                  <a:pt x="2224981" y="1957090"/>
                  <a:pt x="2224981" y="1957090"/>
                </a:cubicBezTo>
                <a:cubicBezTo>
                  <a:pt x="2224981" y="1952130"/>
                  <a:pt x="2224981" y="1949649"/>
                  <a:pt x="2224981" y="1949649"/>
                </a:cubicBezTo>
                <a:lnTo>
                  <a:pt x="2232422" y="1949649"/>
                </a:lnTo>
                <a:lnTo>
                  <a:pt x="2247305" y="1971973"/>
                </a:lnTo>
                <a:lnTo>
                  <a:pt x="2254746" y="1971973"/>
                </a:lnTo>
                <a:cubicBezTo>
                  <a:pt x="2259707" y="1971973"/>
                  <a:pt x="2264668" y="1969493"/>
                  <a:pt x="2269629" y="1964532"/>
                </a:cubicBezTo>
                <a:cubicBezTo>
                  <a:pt x="2274590" y="1959571"/>
                  <a:pt x="2277070" y="1959571"/>
                  <a:pt x="2277070" y="1964532"/>
                </a:cubicBezTo>
                <a:lnTo>
                  <a:pt x="2284512" y="1949649"/>
                </a:lnTo>
                <a:lnTo>
                  <a:pt x="2291953" y="1942208"/>
                </a:lnTo>
                <a:lnTo>
                  <a:pt x="2299395" y="1942208"/>
                </a:lnTo>
                <a:lnTo>
                  <a:pt x="2306836" y="1934766"/>
                </a:lnTo>
                <a:cubicBezTo>
                  <a:pt x="2306836" y="1939728"/>
                  <a:pt x="2308076" y="1940968"/>
                  <a:pt x="2310557" y="1938487"/>
                </a:cubicBezTo>
                <a:cubicBezTo>
                  <a:pt x="2313037" y="1936007"/>
                  <a:pt x="2314278" y="1936007"/>
                  <a:pt x="2314278" y="1938487"/>
                </a:cubicBezTo>
                <a:cubicBezTo>
                  <a:pt x="2314278" y="1940968"/>
                  <a:pt x="2316758" y="1942208"/>
                  <a:pt x="2321719" y="1942208"/>
                </a:cubicBezTo>
                <a:cubicBezTo>
                  <a:pt x="2321719" y="1942208"/>
                  <a:pt x="2324200" y="1942208"/>
                  <a:pt x="2329160" y="1942208"/>
                </a:cubicBezTo>
                <a:cubicBezTo>
                  <a:pt x="2329160" y="1937247"/>
                  <a:pt x="2329160" y="1934766"/>
                  <a:pt x="2329160" y="1934766"/>
                </a:cubicBezTo>
                <a:cubicBezTo>
                  <a:pt x="2334121" y="1934766"/>
                  <a:pt x="2331641" y="1924845"/>
                  <a:pt x="2321719" y="1905001"/>
                </a:cubicBezTo>
                <a:lnTo>
                  <a:pt x="2321719" y="1897559"/>
                </a:lnTo>
                <a:cubicBezTo>
                  <a:pt x="2321719" y="1897559"/>
                  <a:pt x="2322959" y="1897559"/>
                  <a:pt x="2325440" y="1897559"/>
                </a:cubicBezTo>
                <a:cubicBezTo>
                  <a:pt x="2327920" y="1897559"/>
                  <a:pt x="2329160" y="1900040"/>
                  <a:pt x="2329160" y="1905001"/>
                </a:cubicBezTo>
                <a:cubicBezTo>
                  <a:pt x="2329160" y="1909962"/>
                  <a:pt x="2331641" y="1914923"/>
                  <a:pt x="2336602" y="1919883"/>
                </a:cubicBezTo>
                <a:cubicBezTo>
                  <a:pt x="2341562" y="1924845"/>
                  <a:pt x="2349004" y="1927325"/>
                  <a:pt x="2358926" y="1927325"/>
                </a:cubicBezTo>
                <a:cubicBezTo>
                  <a:pt x="2358926" y="1922364"/>
                  <a:pt x="2360166" y="1919883"/>
                  <a:pt x="2362647" y="1919883"/>
                </a:cubicBezTo>
                <a:cubicBezTo>
                  <a:pt x="2365127" y="1919883"/>
                  <a:pt x="2366367" y="1917403"/>
                  <a:pt x="2366367" y="1912442"/>
                </a:cubicBezTo>
                <a:lnTo>
                  <a:pt x="2373809" y="1905001"/>
                </a:lnTo>
                <a:cubicBezTo>
                  <a:pt x="2378770" y="1905001"/>
                  <a:pt x="2381250" y="1902521"/>
                  <a:pt x="2381250" y="1897559"/>
                </a:cubicBezTo>
                <a:cubicBezTo>
                  <a:pt x="2381250" y="1892598"/>
                  <a:pt x="2381250" y="1890118"/>
                  <a:pt x="2381250" y="1890118"/>
                </a:cubicBezTo>
                <a:cubicBezTo>
                  <a:pt x="2381250" y="1890118"/>
                  <a:pt x="2383731" y="1890118"/>
                  <a:pt x="2388691" y="1890118"/>
                </a:cubicBezTo>
                <a:cubicBezTo>
                  <a:pt x="2403574" y="1890118"/>
                  <a:pt x="2406055" y="1897559"/>
                  <a:pt x="2396133" y="1912442"/>
                </a:cubicBezTo>
                <a:cubicBezTo>
                  <a:pt x="2396133" y="1917403"/>
                  <a:pt x="2398613" y="1918643"/>
                  <a:pt x="2403574" y="1916163"/>
                </a:cubicBezTo>
                <a:cubicBezTo>
                  <a:pt x="2408535" y="1913683"/>
                  <a:pt x="2411016" y="1911202"/>
                  <a:pt x="2411016" y="1908721"/>
                </a:cubicBezTo>
                <a:cubicBezTo>
                  <a:pt x="2411016" y="1906241"/>
                  <a:pt x="2413496" y="1905001"/>
                  <a:pt x="2418457" y="1905001"/>
                </a:cubicBezTo>
                <a:cubicBezTo>
                  <a:pt x="2423418" y="1900040"/>
                  <a:pt x="2423418" y="1897559"/>
                  <a:pt x="2418457" y="1897559"/>
                </a:cubicBezTo>
                <a:cubicBezTo>
                  <a:pt x="2423418" y="1892598"/>
                  <a:pt x="2428379" y="1887638"/>
                  <a:pt x="2433340" y="1882676"/>
                </a:cubicBezTo>
                <a:lnTo>
                  <a:pt x="2440781" y="1875235"/>
                </a:lnTo>
                <a:cubicBezTo>
                  <a:pt x="2440781" y="1870274"/>
                  <a:pt x="2443262" y="1867794"/>
                  <a:pt x="2448223" y="1867794"/>
                </a:cubicBezTo>
                <a:cubicBezTo>
                  <a:pt x="2453183" y="1867794"/>
                  <a:pt x="2458145" y="1865313"/>
                  <a:pt x="2463105" y="1860352"/>
                </a:cubicBezTo>
                <a:cubicBezTo>
                  <a:pt x="2468066" y="1860352"/>
                  <a:pt x="2470547" y="1859112"/>
                  <a:pt x="2470547" y="1856631"/>
                </a:cubicBezTo>
                <a:cubicBezTo>
                  <a:pt x="2470547" y="1854151"/>
                  <a:pt x="2468066" y="1847950"/>
                  <a:pt x="2463105" y="1838028"/>
                </a:cubicBezTo>
                <a:lnTo>
                  <a:pt x="2448223" y="1823145"/>
                </a:lnTo>
                <a:cubicBezTo>
                  <a:pt x="2448223" y="1813224"/>
                  <a:pt x="2453183" y="1808262"/>
                  <a:pt x="2463105" y="1808262"/>
                </a:cubicBezTo>
                <a:cubicBezTo>
                  <a:pt x="2463105" y="1808262"/>
                  <a:pt x="2463105" y="1809503"/>
                  <a:pt x="2463105" y="1811983"/>
                </a:cubicBezTo>
                <a:cubicBezTo>
                  <a:pt x="2463105" y="1814464"/>
                  <a:pt x="2463105" y="1818184"/>
                  <a:pt x="2463105" y="1823145"/>
                </a:cubicBezTo>
                <a:lnTo>
                  <a:pt x="2470547" y="1815704"/>
                </a:lnTo>
                <a:cubicBezTo>
                  <a:pt x="2470547" y="1810743"/>
                  <a:pt x="2469307" y="1807022"/>
                  <a:pt x="2466826" y="1804542"/>
                </a:cubicBezTo>
                <a:cubicBezTo>
                  <a:pt x="2464346" y="1802062"/>
                  <a:pt x="2465586" y="1794620"/>
                  <a:pt x="2470547" y="1782217"/>
                </a:cubicBezTo>
                <a:cubicBezTo>
                  <a:pt x="2475508" y="1769815"/>
                  <a:pt x="2477988" y="1763614"/>
                  <a:pt x="2477988" y="1763614"/>
                </a:cubicBezTo>
                <a:cubicBezTo>
                  <a:pt x="2477988" y="1768575"/>
                  <a:pt x="2477988" y="1771055"/>
                  <a:pt x="2477988" y="1771055"/>
                </a:cubicBezTo>
                <a:cubicBezTo>
                  <a:pt x="2477988" y="1780977"/>
                  <a:pt x="2479228" y="1785938"/>
                  <a:pt x="2481709" y="1785938"/>
                </a:cubicBezTo>
                <a:cubicBezTo>
                  <a:pt x="2484190" y="1785938"/>
                  <a:pt x="2482949" y="1793380"/>
                  <a:pt x="2477988" y="1808262"/>
                </a:cubicBezTo>
                <a:lnTo>
                  <a:pt x="2485430" y="1808262"/>
                </a:lnTo>
                <a:cubicBezTo>
                  <a:pt x="2490390" y="1803302"/>
                  <a:pt x="2492871" y="1803302"/>
                  <a:pt x="2492871" y="1808262"/>
                </a:cubicBezTo>
                <a:cubicBezTo>
                  <a:pt x="2487910" y="1808262"/>
                  <a:pt x="2485430" y="1810743"/>
                  <a:pt x="2485430" y="1815704"/>
                </a:cubicBezTo>
                <a:cubicBezTo>
                  <a:pt x="2490390" y="1815704"/>
                  <a:pt x="2494111" y="1821905"/>
                  <a:pt x="2496592" y="1834307"/>
                </a:cubicBezTo>
                <a:cubicBezTo>
                  <a:pt x="2499072" y="1846710"/>
                  <a:pt x="2502793" y="1852911"/>
                  <a:pt x="2507754" y="1852911"/>
                </a:cubicBezTo>
                <a:lnTo>
                  <a:pt x="2507754" y="1830587"/>
                </a:lnTo>
                <a:lnTo>
                  <a:pt x="2507754" y="1815704"/>
                </a:lnTo>
                <a:cubicBezTo>
                  <a:pt x="2512715" y="1820665"/>
                  <a:pt x="2515195" y="1830587"/>
                  <a:pt x="2515195" y="1845469"/>
                </a:cubicBezTo>
                <a:cubicBezTo>
                  <a:pt x="2515195" y="1860352"/>
                  <a:pt x="2520156" y="1862833"/>
                  <a:pt x="2530078" y="1852911"/>
                </a:cubicBezTo>
                <a:cubicBezTo>
                  <a:pt x="2530078" y="1847950"/>
                  <a:pt x="2532559" y="1845469"/>
                  <a:pt x="2537519" y="1845469"/>
                </a:cubicBezTo>
                <a:lnTo>
                  <a:pt x="2544962" y="1838028"/>
                </a:lnTo>
                <a:cubicBezTo>
                  <a:pt x="2540000" y="1833067"/>
                  <a:pt x="2540000" y="1823145"/>
                  <a:pt x="2544962" y="1808262"/>
                </a:cubicBezTo>
                <a:cubicBezTo>
                  <a:pt x="2549922" y="1793380"/>
                  <a:pt x="2552403" y="1783458"/>
                  <a:pt x="2552403" y="1778497"/>
                </a:cubicBezTo>
                <a:lnTo>
                  <a:pt x="2544962" y="1733848"/>
                </a:lnTo>
                <a:lnTo>
                  <a:pt x="2552403" y="1756172"/>
                </a:lnTo>
                <a:cubicBezTo>
                  <a:pt x="2557364" y="1766095"/>
                  <a:pt x="2562325" y="1771055"/>
                  <a:pt x="2567286" y="1771055"/>
                </a:cubicBezTo>
                <a:cubicBezTo>
                  <a:pt x="2572247" y="1771055"/>
                  <a:pt x="2574727" y="1773536"/>
                  <a:pt x="2574727" y="1778497"/>
                </a:cubicBezTo>
                <a:lnTo>
                  <a:pt x="2574727" y="1771055"/>
                </a:lnTo>
                <a:cubicBezTo>
                  <a:pt x="2574727" y="1766095"/>
                  <a:pt x="2577208" y="1763614"/>
                  <a:pt x="2582169" y="1763614"/>
                </a:cubicBezTo>
                <a:cubicBezTo>
                  <a:pt x="2582169" y="1768575"/>
                  <a:pt x="2582169" y="1771055"/>
                  <a:pt x="2582169" y="1771055"/>
                </a:cubicBezTo>
                <a:cubicBezTo>
                  <a:pt x="2582169" y="1776017"/>
                  <a:pt x="2582169" y="1778497"/>
                  <a:pt x="2582169" y="1778497"/>
                </a:cubicBezTo>
                <a:cubicBezTo>
                  <a:pt x="2587129" y="1778497"/>
                  <a:pt x="2589610" y="1776017"/>
                  <a:pt x="2589610" y="1771055"/>
                </a:cubicBezTo>
                <a:cubicBezTo>
                  <a:pt x="2589610" y="1766095"/>
                  <a:pt x="2590850" y="1763614"/>
                  <a:pt x="2593330" y="1763614"/>
                </a:cubicBezTo>
                <a:cubicBezTo>
                  <a:pt x="2595811" y="1763614"/>
                  <a:pt x="2597051" y="1766095"/>
                  <a:pt x="2597051" y="1771055"/>
                </a:cubicBezTo>
                <a:cubicBezTo>
                  <a:pt x="2597051" y="1776017"/>
                  <a:pt x="2597051" y="1779737"/>
                  <a:pt x="2597051" y="1782217"/>
                </a:cubicBezTo>
                <a:cubicBezTo>
                  <a:pt x="2597051" y="1784698"/>
                  <a:pt x="2597051" y="1788419"/>
                  <a:pt x="2597051" y="1793380"/>
                </a:cubicBezTo>
                <a:lnTo>
                  <a:pt x="2604492" y="1785938"/>
                </a:lnTo>
                <a:cubicBezTo>
                  <a:pt x="2604492" y="1776017"/>
                  <a:pt x="2605732" y="1771055"/>
                  <a:pt x="2608213" y="1771055"/>
                </a:cubicBezTo>
                <a:cubicBezTo>
                  <a:pt x="2610693" y="1771055"/>
                  <a:pt x="2611934" y="1776017"/>
                  <a:pt x="2611934" y="1785938"/>
                </a:cubicBezTo>
                <a:cubicBezTo>
                  <a:pt x="2611934" y="1790899"/>
                  <a:pt x="2611934" y="1794620"/>
                  <a:pt x="2611934" y="1797100"/>
                </a:cubicBezTo>
                <a:cubicBezTo>
                  <a:pt x="2611934" y="1799581"/>
                  <a:pt x="2614414" y="1800821"/>
                  <a:pt x="2619375" y="1800821"/>
                </a:cubicBezTo>
                <a:cubicBezTo>
                  <a:pt x="2624336" y="1800821"/>
                  <a:pt x="2626816" y="1798341"/>
                  <a:pt x="2626816" y="1793380"/>
                </a:cubicBezTo>
                <a:lnTo>
                  <a:pt x="2634258" y="1793380"/>
                </a:lnTo>
                <a:cubicBezTo>
                  <a:pt x="2634258" y="1798341"/>
                  <a:pt x="2636738" y="1800821"/>
                  <a:pt x="2641699" y="1800821"/>
                </a:cubicBezTo>
                <a:cubicBezTo>
                  <a:pt x="2651621" y="1800821"/>
                  <a:pt x="2651621" y="1793380"/>
                  <a:pt x="2641699" y="1778497"/>
                </a:cubicBezTo>
                <a:lnTo>
                  <a:pt x="2641699" y="1748731"/>
                </a:lnTo>
                <a:cubicBezTo>
                  <a:pt x="2641699" y="1748731"/>
                  <a:pt x="2644180" y="1748731"/>
                  <a:pt x="2649141" y="1748731"/>
                </a:cubicBezTo>
                <a:lnTo>
                  <a:pt x="2656582" y="1756172"/>
                </a:lnTo>
                <a:cubicBezTo>
                  <a:pt x="2661543" y="1761134"/>
                  <a:pt x="2661543" y="1763614"/>
                  <a:pt x="2656582" y="1763614"/>
                </a:cubicBezTo>
                <a:cubicBezTo>
                  <a:pt x="2651621" y="1763614"/>
                  <a:pt x="2649141" y="1763614"/>
                  <a:pt x="2649141" y="1763614"/>
                </a:cubicBezTo>
                <a:cubicBezTo>
                  <a:pt x="2649141" y="1763614"/>
                  <a:pt x="2649141" y="1766095"/>
                  <a:pt x="2649141" y="1771055"/>
                </a:cubicBezTo>
                <a:lnTo>
                  <a:pt x="2656582" y="1778497"/>
                </a:lnTo>
                <a:lnTo>
                  <a:pt x="2664023" y="1785938"/>
                </a:lnTo>
                <a:lnTo>
                  <a:pt x="2678906" y="1785938"/>
                </a:lnTo>
                <a:cubicBezTo>
                  <a:pt x="2678906" y="1790899"/>
                  <a:pt x="2678906" y="1793380"/>
                  <a:pt x="2678906" y="1793380"/>
                </a:cubicBezTo>
                <a:lnTo>
                  <a:pt x="2678906" y="1808262"/>
                </a:lnTo>
                <a:cubicBezTo>
                  <a:pt x="2678906" y="1808262"/>
                  <a:pt x="2681387" y="1807022"/>
                  <a:pt x="2686348" y="1804542"/>
                </a:cubicBezTo>
                <a:cubicBezTo>
                  <a:pt x="2691308" y="1802062"/>
                  <a:pt x="2693789" y="1798341"/>
                  <a:pt x="2693789" y="1793380"/>
                </a:cubicBezTo>
                <a:lnTo>
                  <a:pt x="2708672" y="1763614"/>
                </a:lnTo>
                <a:lnTo>
                  <a:pt x="2738437" y="1748731"/>
                </a:lnTo>
                <a:cubicBezTo>
                  <a:pt x="2748360" y="1748731"/>
                  <a:pt x="2753320" y="1747491"/>
                  <a:pt x="2753320" y="1745010"/>
                </a:cubicBezTo>
                <a:cubicBezTo>
                  <a:pt x="2753320" y="1742530"/>
                  <a:pt x="2755802" y="1741290"/>
                  <a:pt x="2760763" y="1741290"/>
                </a:cubicBezTo>
                <a:lnTo>
                  <a:pt x="2775645" y="1733848"/>
                </a:lnTo>
                <a:cubicBezTo>
                  <a:pt x="2780606" y="1733848"/>
                  <a:pt x="2785567" y="1735089"/>
                  <a:pt x="2790528" y="1737569"/>
                </a:cubicBezTo>
                <a:cubicBezTo>
                  <a:pt x="2795489" y="1740049"/>
                  <a:pt x="2800450" y="1738809"/>
                  <a:pt x="2805410" y="1733848"/>
                </a:cubicBezTo>
                <a:cubicBezTo>
                  <a:pt x="2810371" y="1728887"/>
                  <a:pt x="2814092" y="1726407"/>
                  <a:pt x="2816572" y="1726407"/>
                </a:cubicBezTo>
                <a:cubicBezTo>
                  <a:pt x="2819053" y="1726407"/>
                  <a:pt x="2820293" y="1726407"/>
                  <a:pt x="2820293" y="1726407"/>
                </a:cubicBezTo>
                <a:cubicBezTo>
                  <a:pt x="2820293" y="1721446"/>
                  <a:pt x="2820293" y="1717725"/>
                  <a:pt x="2820293" y="1715245"/>
                </a:cubicBezTo>
                <a:cubicBezTo>
                  <a:pt x="2820293" y="1712764"/>
                  <a:pt x="2822774" y="1711524"/>
                  <a:pt x="2827734" y="1711524"/>
                </a:cubicBezTo>
                <a:cubicBezTo>
                  <a:pt x="2827734" y="1706563"/>
                  <a:pt x="2828974" y="1704083"/>
                  <a:pt x="2831455" y="1704083"/>
                </a:cubicBezTo>
                <a:cubicBezTo>
                  <a:pt x="2833936" y="1704083"/>
                  <a:pt x="2836416" y="1705323"/>
                  <a:pt x="2838896" y="1707803"/>
                </a:cubicBezTo>
                <a:cubicBezTo>
                  <a:pt x="2841377" y="1710284"/>
                  <a:pt x="2843857" y="1710284"/>
                  <a:pt x="2846338" y="1707803"/>
                </a:cubicBezTo>
                <a:cubicBezTo>
                  <a:pt x="2848818" y="1705323"/>
                  <a:pt x="2855019" y="1704083"/>
                  <a:pt x="2864941" y="1704083"/>
                </a:cubicBezTo>
                <a:cubicBezTo>
                  <a:pt x="2874863" y="1699122"/>
                  <a:pt x="2882305" y="1696641"/>
                  <a:pt x="2887266" y="1696641"/>
                </a:cubicBezTo>
                <a:lnTo>
                  <a:pt x="2894707" y="1704083"/>
                </a:lnTo>
                <a:lnTo>
                  <a:pt x="2894707" y="1689200"/>
                </a:lnTo>
                <a:lnTo>
                  <a:pt x="2924473" y="1674317"/>
                </a:lnTo>
                <a:cubicBezTo>
                  <a:pt x="2924473" y="1674317"/>
                  <a:pt x="2926953" y="1674317"/>
                  <a:pt x="2931914" y="1674317"/>
                </a:cubicBezTo>
                <a:cubicBezTo>
                  <a:pt x="2936875" y="1674317"/>
                  <a:pt x="2941836" y="1671837"/>
                  <a:pt x="2946797" y="1666876"/>
                </a:cubicBezTo>
                <a:cubicBezTo>
                  <a:pt x="2951758" y="1661915"/>
                  <a:pt x="2951758" y="1658194"/>
                  <a:pt x="2946797" y="1655713"/>
                </a:cubicBezTo>
                <a:cubicBezTo>
                  <a:pt x="2941836" y="1653233"/>
                  <a:pt x="2939355" y="1649512"/>
                  <a:pt x="2939355" y="1644551"/>
                </a:cubicBezTo>
                <a:lnTo>
                  <a:pt x="2954238" y="1637110"/>
                </a:lnTo>
                <a:cubicBezTo>
                  <a:pt x="2954238" y="1637110"/>
                  <a:pt x="2956719" y="1639590"/>
                  <a:pt x="2961680" y="1644551"/>
                </a:cubicBezTo>
                <a:lnTo>
                  <a:pt x="2961680" y="1651993"/>
                </a:lnTo>
                <a:lnTo>
                  <a:pt x="2969122" y="1659434"/>
                </a:lnTo>
                <a:cubicBezTo>
                  <a:pt x="2974083" y="1659434"/>
                  <a:pt x="2976563" y="1659434"/>
                  <a:pt x="2976563" y="1659434"/>
                </a:cubicBezTo>
                <a:cubicBezTo>
                  <a:pt x="2976563" y="1654473"/>
                  <a:pt x="2979044" y="1651993"/>
                  <a:pt x="2984005" y="1651993"/>
                </a:cubicBezTo>
                <a:lnTo>
                  <a:pt x="2991446" y="1651993"/>
                </a:lnTo>
                <a:cubicBezTo>
                  <a:pt x="2996407" y="1647032"/>
                  <a:pt x="3001368" y="1644551"/>
                  <a:pt x="3006329" y="1644551"/>
                </a:cubicBezTo>
                <a:cubicBezTo>
                  <a:pt x="3011290" y="1644551"/>
                  <a:pt x="3013770" y="1649512"/>
                  <a:pt x="3013770" y="1659434"/>
                </a:cubicBezTo>
                <a:cubicBezTo>
                  <a:pt x="3018731" y="1654473"/>
                  <a:pt x="3022451" y="1651993"/>
                  <a:pt x="3024932" y="1651993"/>
                </a:cubicBezTo>
                <a:cubicBezTo>
                  <a:pt x="3027412" y="1651993"/>
                  <a:pt x="3028652" y="1655713"/>
                  <a:pt x="3028652" y="1663155"/>
                </a:cubicBezTo>
                <a:cubicBezTo>
                  <a:pt x="3028652" y="1670596"/>
                  <a:pt x="3031133" y="1674317"/>
                  <a:pt x="3036094" y="1674317"/>
                </a:cubicBezTo>
                <a:cubicBezTo>
                  <a:pt x="3041054" y="1674317"/>
                  <a:pt x="3043535" y="1671837"/>
                  <a:pt x="3043535" y="1666876"/>
                </a:cubicBezTo>
                <a:lnTo>
                  <a:pt x="3050976" y="1651993"/>
                </a:lnTo>
                <a:cubicBezTo>
                  <a:pt x="3050976" y="1656954"/>
                  <a:pt x="3052217" y="1658194"/>
                  <a:pt x="3054697" y="1655713"/>
                </a:cubicBezTo>
                <a:cubicBezTo>
                  <a:pt x="3057178" y="1653233"/>
                  <a:pt x="3058418" y="1651993"/>
                  <a:pt x="3058418" y="1651993"/>
                </a:cubicBezTo>
                <a:cubicBezTo>
                  <a:pt x="3063379" y="1651993"/>
                  <a:pt x="3070820" y="1649512"/>
                  <a:pt x="3080742" y="1644551"/>
                </a:cubicBezTo>
                <a:cubicBezTo>
                  <a:pt x="3090664" y="1644551"/>
                  <a:pt x="3096865" y="1643311"/>
                  <a:pt x="3099346" y="1640831"/>
                </a:cubicBezTo>
                <a:cubicBezTo>
                  <a:pt x="3101827" y="1638350"/>
                  <a:pt x="3101827" y="1635870"/>
                  <a:pt x="3099346" y="1633389"/>
                </a:cubicBezTo>
                <a:cubicBezTo>
                  <a:pt x="3096865" y="1630909"/>
                  <a:pt x="3093144" y="1629669"/>
                  <a:pt x="3088184" y="1629669"/>
                </a:cubicBezTo>
                <a:cubicBezTo>
                  <a:pt x="3083223" y="1629669"/>
                  <a:pt x="3079502" y="1629669"/>
                  <a:pt x="3077021" y="1629669"/>
                </a:cubicBezTo>
                <a:cubicBezTo>
                  <a:pt x="3074541" y="1629669"/>
                  <a:pt x="3073301" y="1624708"/>
                  <a:pt x="3073301" y="1614786"/>
                </a:cubicBezTo>
                <a:lnTo>
                  <a:pt x="3073301" y="1607344"/>
                </a:lnTo>
                <a:cubicBezTo>
                  <a:pt x="3073301" y="1607344"/>
                  <a:pt x="3075781" y="1606104"/>
                  <a:pt x="3080742" y="1603624"/>
                </a:cubicBezTo>
                <a:cubicBezTo>
                  <a:pt x="3085703" y="1601143"/>
                  <a:pt x="3088184" y="1597423"/>
                  <a:pt x="3088184" y="1592462"/>
                </a:cubicBezTo>
                <a:lnTo>
                  <a:pt x="3117949" y="1577579"/>
                </a:lnTo>
                <a:cubicBezTo>
                  <a:pt x="3137793" y="1577579"/>
                  <a:pt x="3147715" y="1575098"/>
                  <a:pt x="3147715" y="1570137"/>
                </a:cubicBezTo>
                <a:cubicBezTo>
                  <a:pt x="3162598" y="1555255"/>
                  <a:pt x="3175000" y="1550293"/>
                  <a:pt x="3184923" y="1555255"/>
                </a:cubicBezTo>
                <a:lnTo>
                  <a:pt x="3199805" y="1547813"/>
                </a:lnTo>
                <a:cubicBezTo>
                  <a:pt x="3204766" y="1542852"/>
                  <a:pt x="3210967" y="1540372"/>
                  <a:pt x="3218409" y="1540372"/>
                </a:cubicBezTo>
                <a:cubicBezTo>
                  <a:pt x="3225850" y="1540372"/>
                  <a:pt x="3234531" y="1537891"/>
                  <a:pt x="3244453" y="1532930"/>
                </a:cubicBezTo>
                <a:cubicBezTo>
                  <a:pt x="3254375" y="1532930"/>
                  <a:pt x="3261817" y="1532930"/>
                  <a:pt x="3266777" y="1532930"/>
                </a:cubicBezTo>
                <a:cubicBezTo>
                  <a:pt x="3266777" y="1537891"/>
                  <a:pt x="3270498" y="1540372"/>
                  <a:pt x="3277939" y="1540372"/>
                </a:cubicBezTo>
                <a:cubicBezTo>
                  <a:pt x="3285381" y="1540372"/>
                  <a:pt x="3289101" y="1542852"/>
                  <a:pt x="3289101" y="1547813"/>
                </a:cubicBezTo>
                <a:lnTo>
                  <a:pt x="3296543" y="1547813"/>
                </a:lnTo>
                <a:lnTo>
                  <a:pt x="3303984" y="1547813"/>
                </a:lnTo>
                <a:lnTo>
                  <a:pt x="3326309" y="1547813"/>
                </a:lnTo>
                <a:cubicBezTo>
                  <a:pt x="3331269" y="1547813"/>
                  <a:pt x="3336231" y="1546573"/>
                  <a:pt x="3341191" y="1544092"/>
                </a:cubicBezTo>
                <a:cubicBezTo>
                  <a:pt x="3346152" y="1541612"/>
                  <a:pt x="3348633" y="1540372"/>
                  <a:pt x="3348633" y="1540372"/>
                </a:cubicBezTo>
                <a:cubicBezTo>
                  <a:pt x="3353593" y="1540372"/>
                  <a:pt x="3357314" y="1540372"/>
                  <a:pt x="3359795" y="1540372"/>
                </a:cubicBezTo>
                <a:cubicBezTo>
                  <a:pt x="3362276" y="1540372"/>
                  <a:pt x="3363516" y="1537891"/>
                  <a:pt x="3363516" y="1532930"/>
                </a:cubicBezTo>
                <a:cubicBezTo>
                  <a:pt x="3358555" y="1527969"/>
                  <a:pt x="3358555" y="1525489"/>
                  <a:pt x="3363516" y="1525489"/>
                </a:cubicBezTo>
                <a:lnTo>
                  <a:pt x="3352353" y="1525489"/>
                </a:lnTo>
                <a:cubicBezTo>
                  <a:pt x="3344912" y="1530450"/>
                  <a:pt x="3336231" y="1531690"/>
                  <a:pt x="3326309" y="1529210"/>
                </a:cubicBezTo>
                <a:cubicBezTo>
                  <a:pt x="3316386" y="1526729"/>
                  <a:pt x="3307705" y="1526729"/>
                  <a:pt x="3300264" y="1529210"/>
                </a:cubicBezTo>
                <a:cubicBezTo>
                  <a:pt x="3292822" y="1531690"/>
                  <a:pt x="3289101" y="1530450"/>
                  <a:pt x="3289101" y="1525489"/>
                </a:cubicBezTo>
                <a:cubicBezTo>
                  <a:pt x="3289101" y="1515567"/>
                  <a:pt x="3296543" y="1510606"/>
                  <a:pt x="3311426" y="1510606"/>
                </a:cubicBezTo>
                <a:cubicBezTo>
                  <a:pt x="3311426" y="1505645"/>
                  <a:pt x="3313906" y="1503165"/>
                  <a:pt x="3318867" y="1503165"/>
                </a:cubicBezTo>
                <a:lnTo>
                  <a:pt x="3326309" y="1473399"/>
                </a:lnTo>
                <a:cubicBezTo>
                  <a:pt x="3326309" y="1443633"/>
                  <a:pt x="3326309" y="1429991"/>
                  <a:pt x="3326309" y="1432471"/>
                </a:cubicBezTo>
                <a:cubicBezTo>
                  <a:pt x="3326309" y="1434952"/>
                  <a:pt x="3327549" y="1438672"/>
                  <a:pt x="3330029" y="1443633"/>
                </a:cubicBezTo>
                <a:cubicBezTo>
                  <a:pt x="3332510" y="1448594"/>
                  <a:pt x="3333750" y="1453555"/>
                  <a:pt x="3333750" y="1458516"/>
                </a:cubicBezTo>
                <a:cubicBezTo>
                  <a:pt x="3333750" y="1463477"/>
                  <a:pt x="3333750" y="1469678"/>
                  <a:pt x="3333750" y="1477120"/>
                </a:cubicBezTo>
                <a:lnTo>
                  <a:pt x="3333750" y="1480840"/>
                </a:lnTo>
                <a:lnTo>
                  <a:pt x="3341191" y="1480840"/>
                </a:lnTo>
                <a:cubicBezTo>
                  <a:pt x="3341191" y="1485801"/>
                  <a:pt x="3346152" y="1488282"/>
                  <a:pt x="3356074" y="1488282"/>
                </a:cubicBezTo>
                <a:cubicBezTo>
                  <a:pt x="3365996" y="1488282"/>
                  <a:pt x="3370957" y="1488282"/>
                  <a:pt x="3370957" y="1488282"/>
                </a:cubicBezTo>
                <a:cubicBezTo>
                  <a:pt x="3370957" y="1498204"/>
                  <a:pt x="3375918" y="1500684"/>
                  <a:pt x="3385840" y="1495723"/>
                </a:cubicBezTo>
                <a:lnTo>
                  <a:pt x="3393282" y="1495723"/>
                </a:lnTo>
                <a:cubicBezTo>
                  <a:pt x="3393282" y="1495723"/>
                  <a:pt x="3395763" y="1495723"/>
                  <a:pt x="3400724" y="1495723"/>
                </a:cubicBezTo>
                <a:cubicBezTo>
                  <a:pt x="3405684" y="1495723"/>
                  <a:pt x="3408165" y="1496964"/>
                  <a:pt x="3408165" y="1499444"/>
                </a:cubicBezTo>
                <a:cubicBezTo>
                  <a:pt x="3408165" y="1501924"/>
                  <a:pt x="3410645" y="1503165"/>
                  <a:pt x="3415606" y="1503165"/>
                </a:cubicBezTo>
                <a:cubicBezTo>
                  <a:pt x="3430489" y="1503165"/>
                  <a:pt x="3437930" y="1500684"/>
                  <a:pt x="3437930" y="1495723"/>
                </a:cubicBezTo>
                <a:cubicBezTo>
                  <a:pt x="3437930" y="1495723"/>
                  <a:pt x="3440411" y="1495723"/>
                  <a:pt x="3445371" y="1495723"/>
                </a:cubicBezTo>
                <a:lnTo>
                  <a:pt x="3445371" y="1503165"/>
                </a:lnTo>
                <a:cubicBezTo>
                  <a:pt x="3445371" y="1503165"/>
                  <a:pt x="3445371" y="1505645"/>
                  <a:pt x="3445371" y="1510606"/>
                </a:cubicBezTo>
                <a:cubicBezTo>
                  <a:pt x="3455293" y="1510606"/>
                  <a:pt x="3457773" y="1503165"/>
                  <a:pt x="3452812" y="1488282"/>
                </a:cubicBezTo>
                <a:cubicBezTo>
                  <a:pt x="3447852" y="1483321"/>
                  <a:pt x="3442891" y="1480840"/>
                  <a:pt x="3437930" y="1480840"/>
                </a:cubicBezTo>
                <a:cubicBezTo>
                  <a:pt x="3432970" y="1480840"/>
                  <a:pt x="3430489" y="1480840"/>
                  <a:pt x="3430489" y="1480840"/>
                </a:cubicBezTo>
                <a:cubicBezTo>
                  <a:pt x="3430489" y="1470919"/>
                  <a:pt x="3435450" y="1463477"/>
                  <a:pt x="3445371" y="1458516"/>
                </a:cubicBezTo>
                <a:lnTo>
                  <a:pt x="3460254" y="1436192"/>
                </a:lnTo>
                <a:lnTo>
                  <a:pt x="3467695" y="1436192"/>
                </a:lnTo>
                <a:cubicBezTo>
                  <a:pt x="3472656" y="1436192"/>
                  <a:pt x="3475137" y="1436192"/>
                  <a:pt x="3475137" y="1436192"/>
                </a:cubicBezTo>
                <a:lnTo>
                  <a:pt x="3482578" y="1436192"/>
                </a:lnTo>
                <a:cubicBezTo>
                  <a:pt x="3487539" y="1436192"/>
                  <a:pt x="3492500" y="1436192"/>
                  <a:pt x="3497461" y="1436192"/>
                </a:cubicBezTo>
                <a:cubicBezTo>
                  <a:pt x="3497461" y="1436192"/>
                  <a:pt x="3499942" y="1433712"/>
                  <a:pt x="3504902" y="1428751"/>
                </a:cubicBezTo>
                <a:cubicBezTo>
                  <a:pt x="3509863" y="1433712"/>
                  <a:pt x="3512344" y="1433712"/>
                  <a:pt x="3512344" y="1428751"/>
                </a:cubicBezTo>
                <a:cubicBezTo>
                  <a:pt x="3507383" y="1428751"/>
                  <a:pt x="3504902" y="1426270"/>
                  <a:pt x="3504902" y="1421309"/>
                </a:cubicBezTo>
                <a:cubicBezTo>
                  <a:pt x="3504902" y="1421309"/>
                  <a:pt x="3504902" y="1418829"/>
                  <a:pt x="3504902" y="1413868"/>
                </a:cubicBezTo>
                <a:lnTo>
                  <a:pt x="3527226" y="1406426"/>
                </a:lnTo>
                <a:cubicBezTo>
                  <a:pt x="3527226" y="1401465"/>
                  <a:pt x="3530947" y="1398985"/>
                  <a:pt x="3538389" y="1398985"/>
                </a:cubicBezTo>
                <a:cubicBezTo>
                  <a:pt x="3545830" y="1398985"/>
                  <a:pt x="3550791" y="1397745"/>
                  <a:pt x="3553271" y="1395264"/>
                </a:cubicBezTo>
                <a:cubicBezTo>
                  <a:pt x="3555752" y="1392784"/>
                  <a:pt x="3559473" y="1391544"/>
                  <a:pt x="3564434" y="1391544"/>
                </a:cubicBezTo>
                <a:cubicBezTo>
                  <a:pt x="3579316" y="1391544"/>
                  <a:pt x="3586758" y="1389063"/>
                  <a:pt x="3586758" y="1384102"/>
                </a:cubicBezTo>
                <a:cubicBezTo>
                  <a:pt x="3591718" y="1384102"/>
                  <a:pt x="3594199" y="1386583"/>
                  <a:pt x="3594199" y="1391544"/>
                </a:cubicBezTo>
                <a:lnTo>
                  <a:pt x="3601641" y="1391544"/>
                </a:lnTo>
                <a:lnTo>
                  <a:pt x="3616524" y="1421309"/>
                </a:lnTo>
                <a:cubicBezTo>
                  <a:pt x="3621485" y="1421309"/>
                  <a:pt x="3623966" y="1420069"/>
                  <a:pt x="3623966" y="1417588"/>
                </a:cubicBezTo>
                <a:cubicBezTo>
                  <a:pt x="3623966" y="1415108"/>
                  <a:pt x="3621485" y="1411387"/>
                  <a:pt x="3616524" y="1406426"/>
                </a:cubicBezTo>
                <a:cubicBezTo>
                  <a:pt x="3611563" y="1406426"/>
                  <a:pt x="3611563" y="1401465"/>
                  <a:pt x="3616524" y="1391544"/>
                </a:cubicBezTo>
                <a:lnTo>
                  <a:pt x="3623966" y="1384102"/>
                </a:lnTo>
                <a:cubicBezTo>
                  <a:pt x="3619005" y="1389063"/>
                  <a:pt x="3616524" y="1389063"/>
                  <a:pt x="3616524" y="1384102"/>
                </a:cubicBezTo>
                <a:cubicBezTo>
                  <a:pt x="3616524" y="1379141"/>
                  <a:pt x="3616524" y="1376661"/>
                  <a:pt x="3616524" y="1376661"/>
                </a:cubicBezTo>
                <a:cubicBezTo>
                  <a:pt x="3621485" y="1381622"/>
                  <a:pt x="3623966" y="1381622"/>
                  <a:pt x="3623966" y="1376661"/>
                </a:cubicBezTo>
                <a:cubicBezTo>
                  <a:pt x="3623966" y="1376661"/>
                  <a:pt x="3628926" y="1376661"/>
                  <a:pt x="3638848" y="1376661"/>
                </a:cubicBezTo>
                <a:cubicBezTo>
                  <a:pt x="3643809" y="1376661"/>
                  <a:pt x="3646290" y="1376661"/>
                  <a:pt x="3646290" y="1376661"/>
                </a:cubicBezTo>
                <a:cubicBezTo>
                  <a:pt x="3646290" y="1376661"/>
                  <a:pt x="3645049" y="1375420"/>
                  <a:pt x="3642569" y="1372940"/>
                </a:cubicBezTo>
                <a:lnTo>
                  <a:pt x="3635128" y="1365499"/>
                </a:lnTo>
                <a:lnTo>
                  <a:pt x="3646290" y="1361778"/>
                </a:lnTo>
                <a:cubicBezTo>
                  <a:pt x="3646290" y="1366739"/>
                  <a:pt x="3648770" y="1369219"/>
                  <a:pt x="3653731" y="1369219"/>
                </a:cubicBezTo>
                <a:cubicBezTo>
                  <a:pt x="3648770" y="1374180"/>
                  <a:pt x="3647530" y="1377901"/>
                  <a:pt x="3650010" y="1380381"/>
                </a:cubicBezTo>
                <a:cubicBezTo>
                  <a:pt x="3652491" y="1382862"/>
                  <a:pt x="3656211" y="1382862"/>
                  <a:pt x="3661172" y="1380381"/>
                </a:cubicBezTo>
                <a:cubicBezTo>
                  <a:pt x="3666133" y="1377901"/>
                  <a:pt x="3668613" y="1379141"/>
                  <a:pt x="3668613" y="1384102"/>
                </a:cubicBezTo>
                <a:lnTo>
                  <a:pt x="3668613" y="1398985"/>
                </a:lnTo>
                <a:cubicBezTo>
                  <a:pt x="3673574" y="1398985"/>
                  <a:pt x="3673574" y="1401465"/>
                  <a:pt x="3668613" y="1406426"/>
                </a:cubicBezTo>
                <a:cubicBezTo>
                  <a:pt x="3663652" y="1411387"/>
                  <a:pt x="3663652" y="1412627"/>
                  <a:pt x="3668613" y="1410147"/>
                </a:cubicBezTo>
                <a:cubicBezTo>
                  <a:pt x="3673574" y="1407667"/>
                  <a:pt x="3676055" y="1403946"/>
                  <a:pt x="3676055" y="1398985"/>
                </a:cubicBezTo>
                <a:cubicBezTo>
                  <a:pt x="3676055" y="1394024"/>
                  <a:pt x="3678535" y="1391544"/>
                  <a:pt x="3683496" y="1391544"/>
                </a:cubicBezTo>
                <a:cubicBezTo>
                  <a:pt x="3688457" y="1391544"/>
                  <a:pt x="3690937" y="1391544"/>
                  <a:pt x="3690937" y="1391544"/>
                </a:cubicBezTo>
                <a:cubicBezTo>
                  <a:pt x="3690937" y="1391544"/>
                  <a:pt x="3692178" y="1390303"/>
                  <a:pt x="3694658" y="1387823"/>
                </a:cubicBezTo>
                <a:cubicBezTo>
                  <a:pt x="3697139" y="1385342"/>
                  <a:pt x="3700859" y="1384102"/>
                  <a:pt x="3705820" y="1384102"/>
                </a:cubicBezTo>
                <a:cubicBezTo>
                  <a:pt x="3715742" y="1379141"/>
                  <a:pt x="3720703" y="1379141"/>
                  <a:pt x="3720703" y="1384102"/>
                </a:cubicBezTo>
                <a:cubicBezTo>
                  <a:pt x="3725664" y="1384102"/>
                  <a:pt x="3728144" y="1384102"/>
                  <a:pt x="3728144" y="1384102"/>
                </a:cubicBezTo>
                <a:cubicBezTo>
                  <a:pt x="3738066" y="1384102"/>
                  <a:pt x="3743027" y="1384102"/>
                  <a:pt x="3743027" y="1384102"/>
                </a:cubicBezTo>
                <a:lnTo>
                  <a:pt x="3743027" y="1376661"/>
                </a:lnTo>
                <a:cubicBezTo>
                  <a:pt x="3752949" y="1376661"/>
                  <a:pt x="3757910" y="1374180"/>
                  <a:pt x="3757910" y="1369219"/>
                </a:cubicBezTo>
                <a:cubicBezTo>
                  <a:pt x="3757910" y="1359298"/>
                  <a:pt x="3765351" y="1351856"/>
                  <a:pt x="3780234" y="1346895"/>
                </a:cubicBezTo>
                <a:cubicBezTo>
                  <a:pt x="3795117" y="1346895"/>
                  <a:pt x="3802559" y="1344415"/>
                  <a:pt x="3802559" y="1339454"/>
                </a:cubicBezTo>
                <a:cubicBezTo>
                  <a:pt x="3807520" y="1344415"/>
                  <a:pt x="3814962" y="1346895"/>
                  <a:pt x="3824883" y="1346895"/>
                </a:cubicBezTo>
                <a:cubicBezTo>
                  <a:pt x="3834805" y="1346895"/>
                  <a:pt x="3839766" y="1349376"/>
                  <a:pt x="3839766" y="1354337"/>
                </a:cubicBezTo>
                <a:cubicBezTo>
                  <a:pt x="3839766" y="1354337"/>
                  <a:pt x="3841007" y="1349376"/>
                  <a:pt x="3843487" y="1339454"/>
                </a:cubicBezTo>
                <a:cubicBezTo>
                  <a:pt x="3845967" y="1329532"/>
                  <a:pt x="3847208" y="1322091"/>
                  <a:pt x="3847208" y="1317130"/>
                </a:cubicBezTo>
                <a:cubicBezTo>
                  <a:pt x="3847208" y="1317130"/>
                  <a:pt x="3844727" y="1317130"/>
                  <a:pt x="3839766" y="1317130"/>
                </a:cubicBezTo>
                <a:cubicBezTo>
                  <a:pt x="3834805" y="1312168"/>
                  <a:pt x="3827364" y="1312168"/>
                  <a:pt x="3817442" y="1317130"/>
                </a:cubicBezTo>
                <a:lnTo>
                  <a:pt x="3810000" y="1309688"/>
                </a:lnTo>
                <a:cubicBezTo>
                  <a:pt x="3819922" y="1299766"/>
                  <a:pt x="3824883" y="1293565"/>
                  <a:pt x="3824883" y="1291085"/>
                </a:cubicBezTo>
                <a:cubicBezTo>
                  <a:pt x="3824883" y="1288604"/>
                  <a:pt x="3827364" y="1288604"/>
                  <a:pt x="3832325" y="1291085"/>
                </a:cubicBezTo>
                <a:cubicBezTo>
                  <a:pt x="3837286" y="1293565"/>
                  <a:pt x="3839766" y="1292325"/>
                  <a:pt x="3839766" y="1287364"/>
                </a:cubicBezTo>
                <a:cubicBezTo>
                  <a:pt x="3839766" y="1287364"/>
                  <a:pt x="3839766" y="1286124"/>
                  <a:pt x="3839766" y="1283643"/>
                </a:cubicBezTo>
                <a:cubicBezTo>
                  <a:pt x="3839766" y="1281163"/>
                  <a:pt x="3842247" y="1279922"/>
                  <a:pt x="3847208" y="1279922"/>
                </a:cubicBezTo>
                <a:cubicBezTo>
                  <a:pt x="3852169" y="1274961"/>
                  <a:pt x="3854649" y="1274961"/>
                  <a:pt x="3854649" y="1279922"/>
                </a:cubicBezTo>
                <a:cubicBezTo>
                  <a:pt x="3854649" y="1284884"/>
                  <a:pt x="3855889" y="1287364"/>
                  <a:pt x="3858370" y="1287364"/>
                </a:cubicBezTo>
                <a:cubicBezTo>
                  <a:pt x="3860850" y="1287364"/>
                  <a:pt x="3862091" y="1284884"/>
                  <a:pt x="3862091" y="1279922"/>
                </a:cubicBezTo>
                <a:lnTo>
                  <a:pt x="3862091" y="1287364"/>
                </a:lnTo>
                <a:cubicBezTo>
                  <a:pt x="3867051" y="1292325"/>
                  <a:pt x="3869531" y="1296046"/>
                  <a:pt x="3869531" y="1298526"/>
                </a:cubicBezTo>
                <a:cubicBezTo>
                  <a:pt x="3869531" y="1301006"/>
                  <a:pt x="3867051" y="1302247"/>
                  <a:pt x="3862091" y="1302247"/>
                </a:cubicBezTo>
                <a:cubicBezTo>
                  <a:pt x="3862091" y="1307208"/>
                  <a:pt x="3863331" y="1309688"/>
                  <a:pt x="3865811" y="1309688"/>
                </a:cubicBezTo>
                <a:cubicBezTo>
                  <a:pt x="3868291" y="1309688"/>
                  <a:pt x="3874492" y="1309688"/>
                  <a:pt x="3884414" y="1309688"/>
                </a:cubicBezTo>
                <a:lnTo>
                  <a:pt x="3891855" y="1302247"/>
                </a:lnTo>
                <a:cubicBezTo>
                  <a:pt x="3891855" y="1302247"/>
                  <a:pt x="3894336" y="1301006"/>
                  <a:pt x="3899297" y="1298526"/>
                </a:cubicBezTo>
                <a:cubicBezTo>
                  <a:pt x="3904258" y="1296046"/>
                  <a:pt x="3906738" y="1296046"/>
                  <a:pt x="3906738" y="1298526"/>
                </a:cubicBezTo>
                <a:cubicBezTo>
                  <a:pt x="3906738" y="1301006"/>
                  <a:pt x="3910459" y="1303487"/>
                  <a:pt x="3917900" y="1305967"/>
                </a:cubicBezTo>
                <a:cubicBezTo>
                  <a:pt x="3925342" y="1308448"/>
                  <a:pt x="3931543" y="1307208"/>
                  <a:pt x="3936504" y="1302247"/>
                </a:cubicBezTo>
                <a:cubicBezTo>
                  <a:pt x="3941465" y="1297286"/>
                  <a:pt x="3942705" y="1293565"/>
                  <a:pt x="3940225" y="1291085"/>
                </a:cubicBezTo>
                <a:cubicBezTo>
                  <a:pt x="3937744" y="1288604"/>
                  <a:pt x="3938984" y="1284884"/>
                  <a:pt x="3943945" y="1279922"/>
                </a:cubicBezTo>
                <a:cubicBezTo>
                  <a:pt x="3948906" y="1274961"/>
                  <a:pt x="3952627" y="1273721"/>
                  <a:pt x="3955107" y="1276202"/>
                </a:cubicBezTo>
                <a:cubicBezTo>
                  <a:pt x="3957588" y="1278682"/>
                  <a:pt x="3958828" y="1279922"/>
                  <a:pt x="3958828" y="1279922"/>
                </a:cubicBezTo>
                <a:lnTo>
                  <a:pt x="3966270" y="1279922"/>
                </a:lnTo>
                <a:cubicBezTo>
                  <a:pt x="3971231" y="1274961"/>
                  <a:pt x="3973711" y="1274961"/>
                  <a:pt x="3973711" y="1279922"/>
                </a:cubicBezTo>
                <a:lnTo>
                  <a:pt x="3988594" y="1265040"/>
                </a:lnTo>
                <a:cubicBezTo>
                  <a:pt x="3988594" y="1260079"/>
                  <a:pt x="3991074" y="1257598"/>
                  <a:pt x="3996035" y="1257598"/>
                </a:cubicBezTo>
                <a:cubicBezTo>
                  <a:pt x="4000996" y="1252637"/>
                  <a:pt x="4003477" y="1250157"/>
                  <a:pt x="4003477" y="1250157"/>
                </a:cubicBezTo>
                <a:cubicBezTo>
                  <a:pt x="4003477" y="1250157"/>
                  <a:pt x="4003477" y="1247676"/>
                  <a:pt x="4003477" y="1242715"/>
                </a:cubicBezTo>
                <a:cubicBezTo>
                  <a:pt x="4003477" y="1232794"/>
                  <a:pt x="4003477" y="1225352"/>
                  <a:pt x="4003477" y="1220391"/>
                </a:cubicBezTo>
                <a:cubicBezTo>
                  <a:pt x="4003477" y="1220391"/>
                  <a:pt x="4004717" y="1219151"/>
                  <a:pt x="4007197" y="1216671"/>
                </a:cubicBezTo>
                <a:cubicBezTo>
                  <a:pt x="4009678" y="1214190"/>
                  <a:pt x="4010918" y="1211709"/>
                  <a:pt x="4010918" y="1209229"/>
                </a:cubicBezTo>
                <a:cubicBezTo>
                  <a:pt x="4010918" y="1206749"/>
                  <a:pt x="4010918" y="1205508"/>
                  <a:pt x="4010918" y="1205508"/>
                </a:cubicBezTo>
                <a:cubicBezTo>
                  <a:pt x="4010918" y="1205508"/>
                  <a:pt x="4013398" y="1203028"/>
                  <a:pt x="4018359" y="1198067"/>
                </a:cubicBezTo>
                <a:cubicBezTo>
                  <a:pt x="4028282" y="1198067"/>
                  <a:pt x="4034483" y="1196827"/>
                  <a:pt x="4036963" y="1194346"/>
                </a:cubicBezTo>
                <a:cubicBezTo>
                  <a:pt x="4039444" y="1191866"/>
                  <a:pt x="4041924" y="1190626"/>
                  <a:pt x="4044405" y="1190626"/>
                </a:cubicBezTo>
                <a:cubicBezTo>
                  <a:pt x="4046885" y="1190626"/>
                  <a:pt x="4048126" y="1189385"/>
                  <a:pt x="4048126" y="1186905"/>
                </a:cubicBezTo>
                <a:cubicBezTo>
                  <a:pt x="4048126" y="1184425"/>
                  <a:pt x="4050606" y="1183184"/>
                  <a:pt x="4055567" y="1183184"/>
                </a:cubicBezTo>
                <a:lnTo>
                  <a:pt x="4055567" y="1198067"/>
                </a:lnTo>
                <a:lnTo>
                  <a:pt x="4040684" y="1205508"/>
                </a:lnTo>
                <a:lnTo>
                  <a:pt x="4040684" y="1212950"/>
                </a:lnTo>
                <a:cubicBezTo>
                  <a:pt x="4040684" y="1212950"/>
                  <a:pt x="4041924" y="1212950"/>
                  <a:pt x="4044405" y="1212950"/>
                </a:cubicBezTo>
                <a:cubicBezTo>
                  <a:pt x="4046885" y="1212950"/>
                  <a:pt x="4048126" y="1215430"/>
                  <a:pt x="4048126" y="1220391"/>
                </a:cubicBezTo>
                <a:cubicBezTo>
                  <a:pt x="4048126" y="1225352"/>
                  <a:pt x="4050606" y="1227833"/>
                  <a:pt x="4055567" y="1227833"/>
                </a:cubicBezTo>
                <a:lnTo>
                  <a:pt x="4070450" y="1227833"/>
                </a:lnTo>
                <a:lnTo>
                  <a:pt x="4070450" y="1235274"/>
                </a:lnTo>
                <a:lnTo>
                  <a:pt x="4077891" y="1235274"/>
                </a:lnTo>
                <a:cubicBezTo>
                  <a:pt x="4077891" y="1230313"/>
                  <a:pt x="4075411" y="1227833"/>
                  <a:pt x="4070450" y="1227833"/>
                </a:cubicBezTo>
                <a:lnTo>
                  <a:pt x="4070450" y="1212950"/>
                </a:lnTo>
                <a:cubicBezTo>
                  <a:pt x="4075411" y="1212950"/>
                  <a:pt x="4077891" y="1212950"/>
                  <a:pt x="4077891" y="1212950"/>
                </a:cubicBezTo>
                <a:cubicBezTo>
                  <a:pt x="4082852" y="1212950"/>
                  <a:pt x="4085332" y="1217911"/>
                  <a:pt x="4085332" y="1227833"/>
                </a:cubicBezTo>
                <a:cubicBezTo>
                  <a:pt x="4085332" y="1222872"/>
                  <a:pt x="4090293" y="1220391"/>
                  <a:pt x="4100215" y="1220391"/>
                </a:cubicBezTo>
                <a:cubicBezTo>
                  <a:pt x="4100215" y="1225352"/>
                  <a:pt x="4102695" y="1222872"/>
                  <a:pt x="4107656" y="1212950"/>
                </a:cubicBezTo>
                <a:lnTo>
                  <a:pt x="4129981" y="1205508"/>
                </a:lnTo>
                <a:lnTo>
                  <a:pt x="4137422" y="1205508"/>
                </a:lnTo>
                <a:lnTo>
                  <a:pt x="4137422" y="1198067"/>
                </a:lnTo>
                <a:lnTo>
                  <a:pt x="4144863" y="1198067"/>
                </a:lnTo>
                <a:lnTo>
                  <a:pt x="4144863" y="1205508"/>
                </a:lnTo>
                <a:cubicBezTo>
                  <a:pt x="4149824" y="1210469"/>
                  <a:pt x="4153545" y="1210469"/>
                  <a:pt x="4156025" y="1205508"/>
                </a:cubicBezTo>
                <a:cubicBezTo>
                  <a:pt x="4158506" y="1200547"/>
                  <a:pt x="4159746" y="1196827"/>
                  <a:pt x="4159746" y="1194346"/>
                </a:cubicBezTo>
                <a:cubicBezTo>
                  <a:pt x="4159746" y="1191866"/>
                  <a:pt x="4157266" y="1188145"/>
                  <a:pt x="4152305" y="1183184"/>
                </a:cubicBezTo>
                <a:cubicBezTo>
                  <a:pt x="4152305" y="1183184"/>
                  <a:pt x="4154785" y="1183184"/>
                  <a:pt x="4159746" y="1183184"/>
                </a:cubicBezTo>
                <a:cubicBezTo>
                  <a:pt x="4164707" y="1188145"/>
                  <a:pt x="4174629" y="1190626"/>
                  <a:pt x="4189512" y="1190626"/>
                </a:cubicBezTo>
                <a:cubicBezTo>
                  <a:pt x="4204395" y="1190626"/>
                  <a:pt x="4211836" y="1190626"/>
                  <a:pt x="4211836" y="1190626"/>
                </a:cubicBezTo>
                <a:cubicBezTo>
                  <a:pt x="4221758" y="1190626"/>
                  <a:pt x="4224238" y="1193106"/>
                  <a:pt x="4219277" y="1198067"/>
                </a:cubicBezTo>
                <a:cubicBezTo>
                  <a:pt x="4214316" y="1203028"/>
                  <a:pt x="4211836" y="1205508"/>
                  <a:pt x="4211836" y="1205508"/>
                </a:cubicBezTo>
                <a:cubicBezTo>
                  <a:pt x="4216797" y="1205508"/>
                  <a:pt x="4219277" y="1205508"/>
                  <a:pt x="4219277" y="1205508"/>
                </a:cubicBezTo>
                <a:cubicBezTo>
                  <a:pt x="4219277" y="1200547"/>
                  <a:pt x="4221758" y="1198067"/>
                  <a:pt x="4226719" y="1198067"/>
                </a:cubicBezTo>
                <a:lnTo>
                  <a:pt x="4226719" y="1205508"/>
                </a:lnTo>
                <a:cubicBezTo>
                  <a:pt x="4231680" y="1205508"/>
                  <a:pt x="4234160" y="1205508"/>
                  <a:pt x="4234160" y="1205508"/>
                </a:cubicBezTo>
                <a:lnTo>
                  <a:pt x="4249044" y="1198067"/>
                </a:lnTo>
                <a:cubicBezTo>
                  <a:pt x="4254005" y="1193106"/>
                  <a:pt x="4257725" y="1190626"/>
                  <a:pt x="4260206" y="1190626"/>
                </a:cubicBezTo>
                <a:cubicBezTo>
                  <a:pt x="4262686" y="1190626"/>
                  <a:pt x="4266407" y="1190626"/>
                  <a:pt x="4271368" y="1190626"/>
                </a:cubicBezTo>
                <a:lnTo>
                  <a:pt x="4278809" y="1183184"/>
                </a:lnTo>
                <a:cubicBezTo>
                  <a:pt x="4283770" y="1178223"/>
                  <a:pt x="4286251" y="1178223"/>
                  <a:pt x="4286251" y="1183184"/>
                </a:cubicBezTo>
                <a:lnTo>
                  <a:pt x="4293691" y="1183184"/>
                </a:lnTo>
                <a:cubicBezTo>
                  <a:pt x="4293691" y="1180704"/>
                  <a:pt x="4293691" y="1178689"/>
                  <a:pt x="4293691" y="1177138"/>
                </a:cubicBezTo>
                <a:lnTo>
                  <a:pt x="4293691" y="1175743"/>
                </a:lnTo>
                <a:lnTo>
                  <a:pt x="4301133" y="1190626"/>
                </a:lnTo>
                <a:cubicBezTo>
                  <a:pt x="4296172" y="1195587"/>
                  <a:pt x="4291211" y="1198067"/>
                  <a:pt x="4286251" y="1198067"/>
                </a:cubicBezTo>
                <a:lnTo>
                  <a:pt x="4278809" y="1205508"/>
                </a:lnTo>
                <a:cubicBezTo>
                  <a:pt x="4273848" y="1200547"/>
                  <a:pt x="4268887" y="1198067"/>
                  <a:pt x="4263926" y="1198067"/>
                </a:cubicBezTo>
                <a:cubicBezTo>
                  <a:pt x="4258965" y="1203028"/>
                  <a:pt x="4256485" y="1205508"/>
                  <a:pt x="4256485" y="1205508"/>
                </a:cubicBezTo>
                <a:cubicBezTo>
                  <a:pt x="4256485" y="1205508"/>
                  <a:pt x="4258965" y="1205508"/>
                  <a:pt x="4263926" y="1205508"/>
                </a:cubicBezTo>
                <a:lnTo>
                  <a:pt x="4263926" y="1212950"/>
                </a:lnTo>
                <a:cubicBezTo>
                  <a:pt x="4249044" y="1212950"/>
                  <a:pt x="4237881" y="1212950"/>
                  <a:pt x="4230440" y="1212950"/>
                </a:cubicBezTo>
                <a:cubicBezTo>
                  <a:pt x="4222998" y="1212950"/>
                  <a:pt x="4219277" y="1215430"/>
                  <a:pt x="4219277" y="1220391"/>
                </a:cubicBezTo>
                <a:cubicBezTo>
                  <a:pt x="4214316" y="1220391"/>
                  <a:pt x="4209356" y="1217911"/>
                  <a:pt x="4204395" y="1212950"/>
                </a:cubicBezTo>
                <a:lnTo>
                  <a:pt x="4196953" y="1227833"/>
                </a:lnTo>
                <a:cubicBezTo>
                  <a:pt x="4191992" y="1232794"/>
                  <a:pt x="4189512" y="1235274"/>
                  <a:pt x="4189512" y="1235274"/>
                </a:cubicBezTo>
                <a:cubicBezTo>
                  <a:pt x="4189512" y="1235274"/>
                  <a:pt x="4191992" y="1235274"/>
                  <a:pt x="4196953" y="1235274"/>
                </a:cubicBezTo>
                <a:cubicBezTo>
                  <a:pt x="4201914" y="1235274"/>
                  <a:pt x="4204395" y="1237754"/>
                  <a:pt x="4204395" y="1242715"/>
                </a:cubicBezTo>
                <a:lnTo>
                  <a:pt x="4211836" y="1235274"/>
                </a:lnTo>
                <a:cubicBezTo>
                  <a:pt x="4216797" y="1230313"/>
                  <a:pt x="4224238" y="1227833"/>
                  <a:pt x="4234160" y="1227833"/>
                </a:cubicBezTo>
                <a:lnTo>
                  <a:pt x="4241602" y="1220391"/>
                </a:lnTo>
                <a:lnTo>
                  <a:pt x="4249044" y="1227833"/>
                </a:lnTo>
                <a:cubicBezTo>
                  <a:pt x="4254005" y="1227833"/>
                  <a:pt x="4256485" y="1225352"/>
                  <a:pt x="4256485" y="1220391"/>
                </a:cubicBezTo>
                <a:cubicBezTo>
                  <a:pt x="4261446" y="1220391"/>
                  <a:pt x="4265167" y="1219151"/>
                  <a:pt x="4267647" y="1216671"/>
                </a:cubicBezTo>
                <a:cubicBezTo>
                  <a:pt x="4270127" y="1214190"/>
                  <a:pt x="4271368" y="1212950"/>
                  <a:pt x="4271368" y="1212950"/>
                </a:cubicBezTo>
                <a:lnTo>
                  <a:pt x="4278809" y="1212950"/>
                </a:lnTo>
                <a:cubicBezTo>
                  <a:pt x="4283770" y="1212950"/>
                  <a:pt x="4287491" y="1212950"/>
                  <a:pt x="4289971" y="1212950"/>
                </a:cubicBezTo>
                <a:cubicBezTo>
                  <a:pt x="4292451" y="1212950"/>
                  <a:pt x="4293691" y="1210469"/>
                  <a:pt x="4293691" y="1205508"/>
                </a:cubicBezTo>
                <a:lnTo>
                  <a:pt x="4301133" y="1198067"/>
                </a:lnTo>
                <a:cubicBezTo>
                  <a:pt x="4306094" y="1193106"/>
                  <a:pt x="4308574" y="1193106"/>
                  <a:pt x="4308574" y="1198067"/>
                </a:cubicBezTo>
                <a:cubicBezTo>
                  <a:pt x="4313535" y="1188145"/>
                  <a:pt x="4318496" y="1185665"/>
                  <a:pt x="4323457" y="1190626"/>
                </a:cubicBezTo>
                <a:cubicBezTo>
                  <a:pt x="4328418" y="1190626"/>
                  <a:pt x="4332139" y="1189385"/>
                  <a:pt x="4334619" y="1186905"/>
                </a:cubicBezTo>
                <a:cubicBezTo>
                  <a:pt x="4337100" y="1184425"/>
                  <a:pt x="4340820" y="1183184"/>
                  <a:pt x="4345781" y="1183184"/>
                </a:cubicBezTo>
                <a:cubicBezTo>
                  <a:pt x="4350742" y="1183184"/>
                  <a:pt x="4355703" y="1181944"/>
                  <a:pt x="4360664" y="1179463"/>
                </a:cubicBezTo>
                <a:cubicBezTo>
                  <a:pt x="4365625" y="1176983"/>
                  <a:pt x="4368106" y="1173262"/>
                  <a:pt x="4368106" y="1168301"/>
                </a:cubicBezTo>
                <a:cubicBezTo>
                  <a:pt x="4368106" y="1173262"/>
                  <a:pt x="4369346" y="1175743"/>
                  <a:pt x="4371826" y="1175743"/>
                </a:cubicBezTo>
                <a:cubicBezTo>
                  <a:pt x="4374307" y="1175743"/>
                  <a:pt x="4378027" y="1173262"/>
                  <a:pt x="4382988" y="1168301"/>
                </a:cubicBezTo>
                <a:cubicBezTo>
                  <a:pt x="4387949" y="1168301"/>
                  <a:pt x="4399111" y="1164581"/>
                  <a:pt x="4416475" y="1157139"/>
                </a:cubicBezTo>
                <a:cubicBezTo>
                  <a:pt x="4433838" y="1149698"/>
                  <a:pt x="4445000" y="1144737"/>
                  <a:pt x="4449961" y="1142256"/>
                </a:cubicBezTo>
                <a:cubicBezTo>
                  <a:pt x="4454923" y="1139776"/>
                  <a:pt x="4459883" y="1138536"/>
                  <a:pt x="4464844" y="1138536"/>
                </a:cubicBezTo>
                <a:cubicBezTo>
                  <a:pt x="4464844" y="1138536"/>
                  <a:pt x="4467325" y="1138536"/>
                  <a:pt x="4472286" y="1138536"/>
                </a:cubicBezTo>
                <a:cubicBezTo>
                  <a:pt x="4472286" y="1138536"/>
                  <a:pt x="4474766" y="1138536"/>
                  <a:pt x="4479727" y="1138536"/>
                </a:cubicBezTo>
                <a:cubicBezTo>
                  <a:pt x="4479727" y="1133575"/>
                  <a:pt x="4497090" y="1123653"/>
                  <a:pt x="4531816" y="1108770"/>
                </a:cubicBezTo>
                <a:cubicBezTo>
                  <a:pt x="4546699" y="1103809"/>
                  <a:pt x="4554141" y="1098848"/>
                  <a:pt x="4554141" y="1093887"/>
                </a:cubicBezTo>
                <a:cubicBezTo>
                  <a:pt x="4554141" y="1093887"/>
                  <a:pt x="4555381" y="1093887"/>
                  <a:pt x="4557861" y="1093887"/>
                </a:cubicBezTo>
                <a:cubicBezTo>
                  <a:pt x="4560342" y="1093887"/>
                  <a:pt x="4564062" y="1093887"/>
                  <a:pt x="4569023" y="1093887"/>
                </a:cubicBezTo>
                <a:cubicBezTo>
                  <a:pt x="4583906" y="1093887"/>
                  <a:pt x="4591348" y="1086446"/>
                  <a:pt x="4591348" y="1071563"/>
                </a:cubicBezTo>
                <a:lnTo>
                  <a:pt x="4598789" y="1056680"/>
                </a:lnTo>
                <a:cubicBezTo>
                  <a:pt x="4598789" y="1061641"/>
                  <a:pt x="4598789" y="1065362"/>
                  <a:pt x="4598789" y="1067842"/>
                </a:cubicBezTo>
                <a:cubicBezTo>
                  <a:pt x="4598789" y="1070323"/>
                  <a:pt x="4598789" y="1071563"/>
                  <a:pt x="4598789" y="1071563"/>
                </a:cubicBezTo>
                <a:lnTo>
                  <a:pt x="4598789" y="1079005"/>
                </a:lnTo>
                <a:cubicBezTo>
                  <a:pt x="4603750" y="1079005"/>
                  <a:pt x="4606231" y="1076524"/>
                  <a:pt x="4606231" y="1071563"/>
                </a:cubicBezTo>
                <a:cubicBezTo>
                  <a:pt x="4606231" y="1061641"/>
                  <a:pt x="4609951" y="1056680"/>
                  <a:pt x="4617392" y="1056680"/>
                </a:cubicBezTo>
                <a:cubicBezTo>
                  <a:pt x="4624834" y="1056680"/>
                  <a:pt x="4628554" y="1059161"/>
                  <a:pt x="4628554" y="1064122"/>
                </a:cubicBezTo>
                <a:cubicBezTo>
                  <a:pt x="4633516" y="1069083"/>
                  <a:pt x="4638477" y="1069083"/>
                  <a:pt x="4643437" y="1064122"/>
                </a:cubicBezTo>
                <a:cubicBezTo>
                  <a:pt x="4648399" y="1059161"/>
                  <a:pt x="4650879" y="1054200"/>
                  <a:pt x="4650879" y="1049239"/>
                </a:cubicBezTo>
                <a:cubicBezTo>
                  <a:pt x="4645918" y="1034356"/>
                  <a:pt x="4638477" y="1031876"/>
                  <a:pt x="4628554" y="1041797"/>
                </a:cubicBezTo>
                <a:cubicBezTo>
                  <a:pt x="4623594" y="1041797"/>
                  <a:pt x="4619873" y="1043038"/>
                  <a:pt x="4617392" y="1045518"/>
                </a:cubicBezTo>
                <a:cubicBezTo>
                  <a:pt x="4614912" y="1047998"/>
                  <a:pt x="4608711" y="1049239"/>
                  <a:pt x="4598789" y="1049239"/>
                </a:cubicBezTo>
                <a:cubicBezTo>
                  <a:pt x="4598789" y="1049239"/>
                  <a:pt x="4596309" y="1049239"/>
                  <a:pt x="4591348" y="1049239"/>
                </a:cubicBezTo>
                <a:cubicBezTo>
                  <a:pt x="4586387" y="1049239"/>
                  <a:pt x="4583906" y="1050479"/>
                  <a:pt x="4583906" y="1052959"/>
                </a:cubicBezTo>
                <a:cubicBezTo>
                  <a:pt x="4583906" y="1055440"/>
                  <a:pt x="4582666" y="1056680"/>
                  <a:pt x="4580186" y="1056680"/>
                </a:cubicBezTo>
                <a:cubicBezTo>
                  <a:pt x="4577705" y="1056680"/>
                  <a:pt x="4576465" y="1055440"/>
                  <a:pt x="4576465" y="1052959"/>
                </a:cubicBezTo>
                <a:cubicBezTo>
                  <a:pt x="4576465" y="1050479"/>
                  <a:pt x="4577705" y="1047998"/>
                  <a:pt x="4580186" y="1045518"/>
                </a:cubicBezTo>
                <a:cubicBezTo>
                  <a:pt x="4582666" y="1043038"/>
                  <a:pt x="4586387" y="1041797"/>
                  <a:pt x="4591348" y="1041797"/>
                </a:cubicBezTo>
                <a:cubicBezTo>
                  <a:pt x="4596309" y="1041797"/>
                  <a:pt x="4602510" y="1040557"/>
                  <a:pt x="4609951" y="1038077"/>
                </a:cubicBezTo>
                <a:cubicBezTo>
                  <a:pt x="4617392" y="1035596"/>
                  <a:pt x="4623594" y="1031876"/>
                  <a:pt x="4628554" y="1026915"/>
                </a:cubicBezTo>
                <a:cubicBezTo>
                  <a:pt x="4638477" y="1021954"/>
                  <a:pt x="4643437" y="1021954"/>
                  <a:pt x="4643437" y="1026915"/>
                </a:cubicBezTo>
                <a:cubicBezTo>
                  <a:pt x="4653359" y="1036836"/>
                  <a:pt x="4658320" y="1045518"/>
                  <a:pt x="4658320" y="1052959"/>
                </a:cubicBezTo>
                <a:cubicBezTo>
                  <a:pt x="4658320" y="1060401"/>
                  <a:pt x="4655840" y="1066602"/>
                  <a:pt x="4650879" y="1071563"/>
                </a:cubicBezTo>
                <a:cubicBezTo>
                  <a:pt x="4645918" y="1071563"/>
                  <a:pt x="4642197" y="1072803"/>
                  <a:pt x="4639717" y="1075284"/>
                </a:cubicBezTo>
                <a:cubicBezTo>
                  <a:pt x="4637236" y="1077764"/>
                  <a:pt x="4633516" y="1081485"/>
                  <a:pt x="4628554" y="1086446"/>
                </a:cubicBezTo>
                <a:cubicBezTo>
                  <a:pt x="4623594" y="1091407"/>
                  <a:pt x="4619873" y="1093887"/>
                  <a:pt x="4617392" y="1093887"/>
                </a:cubicBezTo>
                <a:cubicBezTo>
                  <a:pt x="4614912" y="1093887"/>
                  <a:pt x="4611192" y="1093887"/>
                  <a:pt x="4606231" y="1093887"/>
                </a:cubicBezTo>
                <a:lnTo>
                  <a:pt x="4598789" y="1093887"/>
                </a:lnTo>
                <a:cubicBezTo>
                  <a:pt x="4598789" y="1093887"/>
                  <a:pt x="4598789" y="1096368"/>
                  <a:pt x="4598789" y="1101329"/>
                </a:cubicBezTo>
                <a:cubicBezTo>
                  <a:pt x="4598789" y="1106290"/>
                  <a:pt x="4593828" y="1108770"/>
                  <a:pt x="4583906" y="1108770"/>
                </a:cubicBezTo>
                <a:cubicBezTo>
                  <a:pt x="4583906" y="1108770"/>
                  <a:pt x="4582666" y="1108770"/>
                  <a:pt x="4580186" y="1108770"/>
                </a:cubicBezTo>
                <a:cubicBezTo>
                  <a:pt x="4577705" y="1108770"/>
                  <a:pt x="4575225" y="1110010"/>
                  <a:pt x="4572744" y="1112491"/>
                </a:cubicBezTo>
                <a:cubicBezTo>
                  <a:pt x="4570264" y="1114971"/>
                  <a:pt x="4569023" y="1116212"/>
                  <a:pt x="4569023" y="1116212"/>
                </a:cubicBezTo>
                <a:cubicBezTo>
                  <a:pt x="4569023" y="1116212"/>
                  <a:pt x="4566543" y="1116212"/>
                  <a:pt x="4561582" y="1116212"/>
                </a:cubicBezTo>
                <a:cubicBezTo>
                  <a:pt x="4561582" y="1116212"/>
                  <a:pt x="4560342" y="1117452"/>
                  <a:pt x="4557861" y="1119932"/>
                </a:cubicBezTo>
                <a:cubicBezTo>
                  <a:pt x="4555381" y="1122413"/>
                  <a:pt x="4551660" y="1123653"/>
                  <a:pt x="4546699" y="1123653"/>
                </a:cubicBezTo>
                <a:cubicBezTo>
                  <a:pt x="4541738" y="1123653"/>
                  <a:pt x="4538018" y="1124893"/>
                  <a:pt x="4535537" y="1127374"/>
                </a:cubicBezTo>
                <a:cubicBezTo>
                  <a:pt x="4533057" y="1129854"/>
                  <a:pt x="4526855" y="1132335"/>
                  <a:pt x="4516934" y="1134815"/>
                </a:cubicBezTo>
                <a:cubicBezTo>
                  <a:pt x="4507012" y="1137295"/>
                  <a:pt x="4502051" y="1139776"/>
                  <a:pt x="4502051" y="1142256"/>
                </a:cubicBezTo>
                <a:cubicBezTo>
                  <a:pt x="4502051" y="1144737"/>
                  <a:pt x="4499571" y="1145977"/>
                  <a:pt x="4494610" y="1145977"/>
                </a:cubicBezTo>
                <a:cubicBezTo>
                  <a:pt x="4489649" y="1145977"/>
                  <a:pt x="4487169" y="1145977"/>
                  <a:pt x="4487169" y="1145977"/>
                </a:cubicBezTo>
                <a:cubicBezTo>
                  <a:pt x="4487169" y="1145977"/>
                  <a:pt x="4480967" y="1148458"/>
                  <a:pt x="4468565" y="1153419"/>
                </a:cubicBezTo>
                <a:cubicBezTo>
                  <a:pt x="4456163" y="1158380"/>
                  <a:pt x="4449961" y="1160860"/>
                  <a:pt x="4449961" y="1160860"/>
                </a:cubicBezTo>
                <a:lnTo>
                  <a:pt x="4442520" y="1175743"/>
                </a:lnTo>
                <a:lnTo>
                  <a:pt x="4442520" y="1190626"/>
                </a:lnTo>
                <a:cubicBezTo>
                  <a:pt x="4452441" y="1195587"/>
                  <a:pt x="4459883" y="1193106"/>
                  <a:pt x="4464844" y="1183184"/>
                </a:cubicBezTo>
                <a:cubicBezTo>
                  <a:pt x="4464844" y="1178223"/>
                  <a:pt x="4467325" y="1175743"/>
                  <a:pt x="4472286" y="1175743"/>
                </a:cubicBezTo>
                <a:cubicBezTo>
                  <a:pt x="4477247" y="1175743"/>
                  <a:pt x="4479727" y="1174502"/>
                  <a:pt x="4479727" y="1172022"/>
                </a:cubicBezTo>
                <a:cubicBezTo>
                  <a:pt x="4479727" y="1169542"/>
                  <a:pt x="4479727" y="1165821"/>
                  <a:pt x="4479727" y="1160860"/>
                </a:cubicBezTo>
                <a:cubicBezTo>
                  <a:pt x="4479727" y="1155899"/>
                  <a:pt x="4482207" y="1153419"/>
                  <a:pt x="4487169" y="1153419"/>
                </a:cubicBezTo>
                <a:cubicBezTo>
                  <a:pt x="4492130" y="1153419"/>
                  <a:pt x="4495850" y="1152178"/>
                  <a:pt x="4498331" y="1149698"/>
                </a:cubicBezTo>
                <a:cubicBezTo>
                  <a:pt x="4500811" y="1147217"/>
                  <a:pt x="4504532" y="1145977"/>
                  <a:pt x="4509492" y="1145977"/>
                </a:cubicBezTo>
                <a:lnTo>
                  <a:pt x="4546699" y="1131094"/>
                </a:lnTo>
                <a:lnTo>
                  <a:pt x="4576465" y="1123653"/>
                </a:lnTo>
                <a:cubicBezTo>
                  <a:pt x="4581426" y="1128614"/>
                  <a:pt x="4587627" y="1128614"/>
                  <a:pt x="4595068" y="1123653"/>
                </a:cubicBezTo>
                <a:cubicBezTo>
                  <a:pt x="4602510" y="1118692"/>
                  <a:pt x="4606231" y="1116212"/>
                  <a:pt x="4606231" y="1116212"/>
                </a:cubicBezTo>
                <a:lnTo>
                  <a:pt x="4613672" y="1116212"/>
                </a:lnTo>
                <a:cubicBezTo>
                  <a:pt x="4618633" y="1126133"/>
                  <a:pt x="4618633" y="1131094"/>
                  <a:pt x="4613672" y="1131094"/>
                </a:cubicBezTo>
                <a:cubicBezTo>
                  <a:pt x="4608711" y="1136055"/>
                  <a:pt x="4606231" y="1138536"/>
                  <a:pt x="4606231" y="1138536"/>
                </a:cubicBezTo>
                <a:cubicBezTo>
                  <a:pt x="4606231" y="1138536"/>
                  <a:pt x="4608711" y="1138536"/>
                  <a:pt x="4613672" y="1138536"/>
                </a:cubicBezTo>
                <a:lnTo>
                  <a:pt x="4620369" y="1141884"/>
                </a:lnTo>
                <a:lnTo>
                  <a:pt x="4619253" y="1143187"/>
                </a:lnTo>
                <a:cubicBezTo>
                  <a:pt x="4618013" y="1145047"/>
                  <a:pt x="4616152" y="1148458"/>
                  <a:pt x="4613672" y="1153419"/>
                </a:cubicBezTo>
                <a:lnTo>
                  <a:pt x="4598789" y="1138536"/>
                </a:lnTo>
                <a:lnTo>
                  <a:pt x="4591348" y="1145977"/>
                </a:lnTo>
                <a:cubicBezTo>
                  <a:pt x="4591348" y="1155899"/>
                  <a:pt x="4591348" y="1162100"/>
                  <a:pt x="4591348" y="1164581"/>
                </a:cubicBezTo>
                <a:cubicBezTo>
                  <a:pt x="4591348" y="1167061"/>
                  <a:pt x="4593828" y="1165821"/>
                  <a:pt x="4598789" y="1160860"/>
                </a:cubicBezTo>
                <a:cubicBezTo>
                  <a:pt x="4603750" y="1160860"/>
                  <a:pt x="4608711" y="1158380"/>
                  <a:pt x="4613672" y="1153419"/>
                </a:cubicBezTo>
                <a:cubicBezTo>
                  <a:pt x="4618633" y="1148458"/>
                  <a:pt x="4621113" y="1144737"/>
                  <a:pt x="4621113" y="1142256"/>
                </a:cubicBezTo>
                <a:lnTo>
                  <a:pt x="4628554" y="1145977"/>
                </a:lnTo>
                <a:cubicBezTo>
                  <a:pt x="4633516" y="1145977"/>
                  <a:pt x="4635996" y="1143497"/>
                  <a:pt x="4635996" y="1138536"/>
                </a:cubicBezTo>
                <a:cubicBezTo>
                  <a:pt x="4635996" y="1133575"/>
                  <a:pt x="4638477" y="1131094"/>
                  <a:pt x="4643437" y="1131094"/>
                </a:cubicBezTo>
                <a:cubicBezTo>
                  <a:pt x="4648399" y="1131094"/>
                  <a:pt x="4650879" y="1133575"/>
                  <a:pt x="4650879" y="1138536"/>
                </a:cubicBezTo>
                <a:cubicBezTo>
                  <a:pt x="4665761" y="1133575"/>
                  <a:pt x="4675684" y="1133575"/>
                  <a:pt x="4680645" y="1138536"/>
                </a:cubicBezTo>
                <a:cubicBezTo>
                  <a:pt x="4680645" y="1138536"/>
                  <a:pt x="4680645" y="1139776"/>
                  <a:pt x="4680645" y="1142256"/>
                </a:cubicBezTo>
                <a:cubicBezTo>
                  <a:pt x="4680645" y="1144737"/>
                  <a:pt x="4683125" y="1148458"/>
                  <a:pt x="4688086" y="1153419"/>
                </a:cubicBezTo>
                <a:lnTo>
                  <a:pt x="4688086" y="1160860"/>
                </a:lnTo>
                <a:lnTo>
                  <a:pt x="4688086" y="1168301"/>
                </a:lnTo>
                <a:lnTo>
                  <a:pt x="4710410" y="1160860"/>
                </a:lnTo>
                <a:cubicBezTo>
                  <a:pt x="4710410" y="1160860"/>
                  <a:pt x="4710410" y="1158380"/>
                  <a:pt x="4710410" y="1153419"/>
                </a:cubicBezTo>
                <a:lnTo>
                  <a:pt x="4702969" y="1153419"/>
                </a:lnTo>
                <a:cubicBezTo>
                  <a:pt x="4698008" y="1153419"/>
                  <a:pt x="4693048" y="1150938"/>
                  <a:pt x="4688086" y="1145977"/>
                </a:cubicBezTo>
                <a:cubicBezTo>
                  <a:pt x="4693048" y="1145977"/>
                  <a:pt x="4695528" y="1145977"/>
                  <a:pt x="4695528" y="1145977"/>
                </a:cubicBezTo>
                <a:cubicBezTo>
                  <a:pt x="4700489" y="1145977"/>
                  <a:pt x="4704210" y="1144737"/>
                  <a:pt x="4706690" y="1142256"/>
                </a:cubicBezTo>
                <a:cubicBezTo>
                  <a:pt x="4709170" y="1139776"/>
                  <a:pt x="4710410" y="1138536"/>
                  <a:pt x="4710410" y="1138536"/>
                </a:cubicBezTo>
                <a:lnTo>
                  <a:pt x="4702969" y="1131094"/>
                </a:lnTo>
                <a:lnTo>
                  <a:pt x="4702969" y="1123653"/>
                </a:lnTo>
                <a:cubicBezTo>
                  <a:pt x="4707930" y="1118692"/>
                  <a:pt x="4711651" y="1116212"/>
                  <a:pt x="4714131" y="1116212"/>
                </a:cubicBezTo>
                <a:cubicBezTo>
                  <a:pt x="4716611" y="1116212"/>
                  <a:pt x="4715372" y="1118692"/>
                  <a:pt x="4710410" y="1123653"/>
                </a:cubicBezTo>
                <a:cubicBezTo>
                  <a:pt x="4710410" y="1128614"/>
                  <a:pt x="4712891" y="1132335"/>
                  <a:pt x="4717852" y="1134815"/>
                </a:cubicBezTo>
                <a:cubicBezTo>
                  <a:pt x="4722813" y="1137295"/>
                  <a:pt x="4722813" y="1143497"/>
                  <a:pt x="4717852" y="1153419"/>
                </a:cubicBezTo>
                <a:lnTo>
                  <a:pt x="4717852" y="1168301"/>
                </a:lnTo>
                <a:cubicBezTo>
                  <a:pt x="4722813" y="1163340"/>
                  <a:pt x="4730254" y="1160860"/>
                  <a:pt x="4740176" y="1160860"/>
                </a:cubicBezTo>
                <a:cubicBezTo>
                  <a:pt x="4745137" y="1160860"/>
                  <a:pt x="4747617" y="1160860"/>
                  <a:pt x="4747617" y="1160860"/>
                </a:cubicBezTo>
                <a:cubicBezTo>
                  <a:pt x="4747617" y="1160860"/>
                  <a:pt x="4750097" y="1158380"/>
                  <a:pt x="4755058" y="1153419"/>
                </a:cubicBezTo>
                <a:cubicBezTo>
                  <a:pt x="4755058" y="1153419"/>
                  <a:pt x="4757538" y="1153419"/>
                  <a:pt x="4762500" y="1153419"/>
                </a:cubicBezTo>
                <a:lnTo>
                  <a:pt x="4762500" y="1145977"/>
                </a:lnTo>
                <a:cubicBezTo>
                  <a:pt x="4762500" y="1141016"/>
                  <a:pt x="4763740" y="1138536"/>
                  <a:pt x="4766220" y="1138536"/>
                </a:cubicBezTo>
                <a:cubicBezTo>
                  <a:pt x="4768701" y="1138536"/>
                  <a:pt x="4769941" y="1141016"/>
                  <a:pt x="4769941" y="1145977"/>
                </a:cubicBezTo>
                <a:cubicBezTo>
                  <a:pt x="4769941" y="1150938"/>
                  <a:pt x="4772421" y="1150938"/>
                  <a:pt x="4777383" y="1145977"/>
                </a:cubicBezTo>
                <a:cubicBezTo>
                  <a:pt x="4777383" y="1145977"/>
                  <a:pt x="4779863" y="1145977"/>
                  <a:pt x="4784824" y="1145977"/>
                </a:cubicBezTo>
                <a:lnTo>
                  <a:pt x="4792265" y="1138536"/>
                </a:lnTo>
                <a:cubicBezTo>
                  <a:pt x="4792265" y="1123653"/>
                  <a:pt x="4797227" y="1121173"/>
                  <a:pt x="4807148" y="1131094"/>
                </a:cubicBezTo>
                <a:lnTo>
                  <a:pt x="4807148" y="1153419"/>
                </a:lnTo>
                <a:lnTo>
                  <a:pt x="4799707" y="1153419"/>
                </a:lnTo>
                <a:cubicBezTo>
                  <a:pt x="4799707" y="1158380"/>
                  <a:pt x="4799707" y="1160860"/>
                  <a:pt x="4799707" y="1160860"/>
                </a:cubicBezTo>
                <a:cubicBezTo>
                  <a:pt x="4799707" y="1160860"/>
                  <a:pt x="4797227" y="1160860"/>
                  <a:pt x="4792265" y="1160860"/>
                </a:cubicBezTo>
                <a:cubicBezTo>
                  <a:pt x="4792265" y="1155899"/>
                  <a:pt x="4789785" y="1154659"/>
                  <a:pt x="4784824" y="1157139"/>
                </a:cubicBezTo>
                <a:cubicBezTo>
                  <a:pt x="4779863" y="1159620"/>
                  <a:pt x="4776142" y="1162100"/>
                  <a:pt x="4773662" y="1164581"/>
                </a:cubicBezTo>
                <a:cubicBezTo>
                  <a:pt x="4771182" y="1167061"/>
                  <a:pt x="4771182" y="1168301"/>
                  <a:pt x="4773662" y="1168301"/>
                </a:cubicBezTo>
                <a:cubicBezTo>
                  <a:pt x="4776142" y="1168301"/>
                  <a:pt x="4777383" y="1173262"/>
                  <a:pt x="4777383" y="1183184"/>
                </a:cubicBezTo>
                <a:cubicBezTo>
                  <a:pt x="4777383" y="1183184"/>
                  <a:pt x="4777383" y="1184425"/>
                  <a:pt x="4777383" y="1186905"/>
                </a:cubicBezTo>
                <a:cubicBezTo>
                  <a:pt x="4777383" y="1189385"/>
                  <a:pt x="4779863" y="1190626"/>
                  <a:pt x="4784824" y="1190626"/>
                </a:cubicBezTo>
                <a:cubicBezTo>
                  <a:pt x="4789785" y="1190626"/>
                  <a:pt x="4789785" y="1188145"/>
                  <a:pt x="4784824" y="1183184"/>
                </a:cubicBezTo>
                <a:lnTo>
                  <a:pt x="4799707" y="1183184"/>
                </a:lnTo>
                <a:lnTo>
                  <a:pt x="4792265" y="1175743"/>
                </a:lnTo>
                <a:cubicBezTo>
                  <a:pt x="4792265" y="1170782"/>
                  <a:pt x="4792265" y="1168301"/>
                  <a:pt x="4792265" y="1168301"/>
                </a:cubicBezTo>
                <a:lnTo>
                  <a:pt x="4799707" y="1168301"/>
                </a:lnTo>
                <a:lnTo>
                  <a:pt x="4822031" y="1168301"/>
                </a:lnTo>
                <a:cubicBezTo>
                  <a:pt x="4826992" y="1163340"/>
                  <a:pt x="4829472" y="1160860"/>
                  <a:pt x="4829472" y="1160860"/>
                </a:cubicBezTo>
                <a:cubicBezTo>
                  <a:pt x="4829472" y="1160860"/>
                  <a:pt x="4826992" y="1158380"/>
                  <a:pt x="4822031" y="1153419"/>
                </a:cubicBezTo>
                <a:lnTo>
                  <a:pt x="4822031" y="1145977"/>
                </a:lnTo>
                <a:lnTo>
                  <a:pt x="4822031" y="1138536"/>
                </a:lnTo>
                <a:lnTo>
                  <a:pt x="4822031" y="1131094"/>
                </a:lnTo>
                <a:cubicBezTo>
                  <a:pt x="4826992" y="1136055"/>
                  <a:pt x="4829472" y="1136055"/>
                  <a:pt x="4829472" y="1131094"/>
                </a:cubicBezTo>
                <a:cubicBezTo>
                  <a:pt x="4829472" y="1126133"/>
                  <a:pt x="4829472" y="1123653"/>
                  <a:pt x="4829472" y="1123653"/>
                </a:cubicBezTo>
                <a:lnTo>
                  <a:pt x="4836914" y="1116212"/>
                </a:lnTo>
                <a:lnTo>
                  <a:pt x="4851797" y="1101329"/>
                </a:lnTo>
                <a:cubicBezTo>
                  <a:pt x="4856758" y="1101329"/>
                  <a:pt x="4860479" y="1101329"/>
                  <a:pt x="4862959" y="1101329"/>
                </a:cubicBezTo>
                <a:cubicBezTo>
                  <a:pt x="4865439" y="1101329"/>
                  <a:pt x="4866679" y="1101329"/>
                  <a:pt x="4866679" y="1101329"/>
                </a:cubicBezTo>
                <a:cubicBezTo>
                  <a:pt x="4866679" y="1096368"/>
                  <a:pt x="4869160" y="1093887"/>
                  <a:pt x="4874121" y="1093887"/>
                </a:cubicBezTo>
                <a:cubicBezTo>
                  <a:pt x="4879083" y="1093887"/>
                  <a:pt x="4881563" y="1093887"/>
                  <a:pt x="4881563" y="1093887"/>
                </a:cubicBezTo>
                <a:cubicBezTo>
                  <a:pt x="4886524" y="1093887"/>
                  <a:pt x="4890245" y="1093887"/>
                  <a:pt x="4892725" y="1093887"/>
                </a:cubicBezTo>
                <a:cubicBezTo>
                  <a:pt x="4895205" y="1093887"/>
                  <a:pt x="4896446" y="1093887"/>
                  <a:pt x="4896446" y="1093887"/>
                </a:cubicBezTo>
                <a:cubicBezTo>
                  <a:pt x="4901407" y="1098848"/>
                  <a:pt x="4903887" y="1103809"/>
                  <a:pt x="4903887" y="1108770"/>
                </a:cubicBezTo>
                <a:cubicBezTo>
                  <a:pt x="4903887" y="1113731"/>
                  <a:pt x="4903887" y="1116212"/>
                  <a:pt x="4903887" y="1116212"/>
                </a:cubicBezTo>
                <a:cubicBezTo>
                  <a:pt x="4903887" y="1116212"/>
                  <a:pt x="4906367" y="1116212"/>
                  <a:pt x="4911328" y="1116212"/>
                </a:cubicBezTo>
                <a:cubicBezTo>
                  <a:pt x="4911328" y="1111251"/>
                  <a:pt x="4911328" y="1108770"/>
                  <a:pt x="4911328" y="1108770"/>
                </a:cubicBezTo>
                <a:lnTo>
                  <a:pt x="4918770" y="1108770"/>
                </a:lnTo>
                <a:cubicBezTo>
                  <a:pt x="4918770" y="1113731"/>
                  <a:pt x="4921250" y="1113731"/>
                  <a:pt x="4926211" y="1108770"/>
                </a:cubicBezTo>
                <a:lnTo>
                  <a:pt x="4918770" y="1093887"/>
                </a:lnTo>
                <a:lnTo>
                  <a:pt x="4911328" y="1093887"/>
                </a:lnTo>
                <a:lnTo>
                  <a:pt x="4933652" y="1086446"/>
                </a:lnTo>
                <a:cubicBezTo>
                  <a:pt x="4933652" y="1086446"/>
                  <a:pt x="4933652" y="1081485"/>
                  <a:pt x="4933652" y="1071563"/>
                </a:cubicBezTo>
                <a:lnTo>
                  <a:pt x="4926211" y="1064122"/>
                </a:lnTo>
                <a:cubicBezTo>
                  <a:pt x="4921250" y="1064122"/>
                  <a:pt x="4913808" y="1061641"/>
                  <a:pt x="4903887" y="1056680"/>
                </a:cubicBezTo>
                <a:cubicBezTo>
                  <a:pt x="4898926" y="1056680"/>
                  <a:pt x="4895205" y="1055440"/>
                  <a:pt x="4892725" y="1052959"/>
                </a:cubicBezTo>
                <a:cubicBezTo>
                  <a:pt x="4890245" y="1050479"/>
                  <a:pt x="4889004" y="1049239"/>
                  <a:pt x="4889004" y="1049239"/>
                </a:cubicBezTo>
                <a:cubicBezTo>
                  <a:pt x="4884043" y="1049239"/>
                  <a:pt x="4881563" y="1049239"/>
                  <a:pt x="4881563" y="1049239"/>
                </a:cubicBezTo>
                <a:lnTo>
                  <a:pt x="4889004" y="1041797"/>
                </a:lnTo>
                <a:cubicBezTo>
                  <a:pt x="4898926" y="1036836"/>
                  <a:pt x="4908848" y="1031876"/>
                  <a:pt x="4918770" y="1026915"/>
                </a:cubicBezTo>
                <a:lnTo>
                  <a:pt x="4963418" y="1012032"/>
                </a:lnTo>
                <a:cubicBezTo>
                  <a:pt x="4958456" y="1016993"/>
                  <a:pt x="4957217" y="1020713"/>
                  <a:pt x="4959697" y="1023194"/>
                </a:cubicBezTo>
                <a:cubicBezTo>
                  <a:pt x="4962177" y="1025674"/>
                  <a:pt x="4960938" y="1028155"/>
                  <a:pt x="4955976" y="1030635"/>
                </a:cubicBezTo>
                <a:cubicBezTo>
                  <a:pt x="4951015" y="1033116"/>
                  <a:pt x="4947294" y="1036836"/>
                  <a:pt x="4944814" y="1041797"/>
                </a:cubicBezTo>
                <a:cubicBezTo>
                  <a:pt x="4942334" y="1046758"/>
                  <a:pt x="4943574" y="1054200"/>
                  <a:pt x="4948535" y="1064122"/>
                </a:cubicBezTo>
                <a:lnTo>
                  <a:pt x="4955976" y="1064122"/>
                </a:lnTo>
                <a:cubicBezTo>
                  <a:pt x="4955976" y="1064122"/>
                  <a:pt x="4958456" y="1064122"/>
                  <a:pt x="4963418" y="1064122"/>
                </a:cubicBezTo>
                <a:cubicBezTo>
                  <a:pt x="4968379" y="1064122"/>
                  <a:pt x="4972100" y="1062881"/>
                  <a:pt x="4974580" y="1060401"/>
                </a:cubicBezTo>
                <a:cubicBezTo>
                  <a:pt x="4977060" y="1057920"/>
                  <a:pt x="4982021" y="1055440"/>
                  <a:pt x="4989463" y="1052959"/>
                </a:cubicBezTo>
                <a:cubicBezTo>
                  <a:pt x="4993183" y="1051719"/>
                  <a:pt x="4996594" y="1050789"/>
                  <a:pt x="4999695" y="1050169"/>
                </a:cubicBezTo>
                <a:lnTo>
                  <a:pt x="5000625" y="1050066"/>
                </a:lnTo>
                <a:lnTo>
                  <a:pt x="5000625" y="1051099"/>
                </a:lnTo>
                <a:cubicBezTo>
                  <a:pt x="5000625" y="1052339"/>
                  <a:pt x="5000625" y="1054200"/>
                  <a:pt x="5000625" y="1056680"/>
                </a:cubicBezTo>
                <a:lnTo>
                  <a:pt x="5000625" y="1064122"/>
                </a:lnTo>
                <a:cubicBezTo>
                  <a:pt x="5000625" y="1064122"/>
                  <a:pt x="4998145" y="1066602"/>
                  <a:pt x="4993183" y="1071563"/>
                </a:cubicBezTo>
                <a:lnTo>
                  <a:pt x="4985742" y="1071563"/>
                </a:lnTo>
                <a:cubicBezTo>
                  <a:pt x="4990703" y="1071563"/>
                  <a:pt x="4991943" y="1070323"/>
                  <a:pt x="4989463" y="1067842"/>
                </a:cubicBezTo>
                <a:cubicBezTo>
                  <a:pt x="4986983" y="1065362"/>
                  <a:pt x="4983262" y="1064122"/>
                  <a:pt x="4978301" y="1064122"/>
                </a:cubicBezTo>
                <a:cubicBezTo>
                  <a:pt x="4973339" y="1069083"/>
                  <a:pt x="4970859" y="1072803"/>
                  <a:pt x="4970859" y="1075284"/>
                </a:cubicBezTo>
                <a:cubicBezTo>
                  <a:pt x="4970859" y="1077764"/>
                  <a:pt x="4968379" y="1079005"/>
                  <a:pt x="4963418" y="1079005"/>
                </a:cubicBezTo>
                <a:cubicBezTo>
                  <a:pt x="4958456" y="1079005"/>
                  <a:pt x="4955976" y="1079005"/>
                  <a:pt x="4955976" y="1079005"/>
                </a:cubicBezTo>
                <a:lnTo>
                  <a:pt x="4948535" y="1086446"/>
                </a:lnTo>
                <a:cubicBezTo>
                  <a:pt x="4943574" y="1086446"/>
                  <a:pt x="4939853" y="1087686"/>
                  <a:pt x="4937373" y="1090167"/>
                </a:cubicBezTo>
                <a:cubicBezTo>
                  <a:pt x="4934893" y="1092647"/>
                  <a:pt x="4933652" y="1096368"/>
                  <a:pt x="4933652" y="1101329"/>
                </a:cubicBezTo>
                <a:lnTo>
                  <a:pt x="4941094" y="1108770"/>
                </a:lnTo>
                <a:cubicBezTo>
                  <a:pt x="4946055" y="1113731"/>
                  <a:pt x="4949776" y="1116212"/>
                  <a:pt x="4952256" y="1116212"/>
                </a:cubicBezTo>
                <a:cubicBezTo>
                  <a:pt x="4954736" y="1116212"/>
                  <a:pt x="4954736" y="1117452"/>
                  <a:pt x="4952256" y="1119932"/>
                </a:cubicBezTo>
                <a:cubicBezTo>
                  <a:pt x="4949776" y="1122413"/>
                  <a:pt x="4948535" y="1126133"/>
                  <a:pt x="4948535" y="1131094"/>
                </a:cubicBezTo>
                <a:lnTo>
                  <a:pt x="4941094" y="1138536"/>
                </a:lnTo>
                <a:cubicBezTo>
                  <a:pt x="4946055" y="1138536"/>
                  <a:pt x="4948535" y="1138536"/>
                  <a:pt x="4948535" y="1138536"/>
                </a:cubicBezTo>
                <a:cubicBezTo>
                  <a:pt x="4948535" y="1138536"/>
                  <a:pt x="4951015" y="1136055"/>
                  <a:pt x="4955976" y="1131094"/>
                </a:cubicBezTo>
                <a:lnTo>
                  <a:pt x="4963418" y="1116212"/>
                </a:lnTo>
                <a:lnTo>
                  <a:pt x="4963418" y="1086446"/>
                </a:lnTo>
                <a:cubicBezTo>
                  <a:pt x="4968379" y="1081485"/>
                  <a:pt x="4970859" y="1081485"/>
                  <a:pt x="4970859" y="1086446"/>
                </a:cubicBezTo>
                <a:cubicBezTo>
                  <a:pt x="4970859" y="1091407"/>
                  <a:pt x="4972100" y="1095128"/>
                  <a:pt x="4974580" y="1097608"/>
                </a:cubicBezTo>
                <a:cubicBezTo>
                  <a:pt x="4977060" y="1100088"/>
                  <a:pt x="4978301" y="1101329"/>
                  <a:pt x="4978301" y="1101329"/>
                </a:cubicBezTo>
                <a:lnTo>
                  <a:pt x="4985742" y="1116212"/>
                </a:lnTo>
                <a:cubicBezTo>
                  <a:pt x="4980781" y="1116212"/>
                  <a:pt x="4978301" y="1116212"/>
                  <a:pt x="4978301" y="1116212"/>
                </a:cubicBezTo>
                <a:lnTo>
                  <a:pt x="5000625" y="1123653"/>
                </a:lnTo>
                <a:cubicBezTo>
                  <a:pt x="5000625" y="1118692"/>
                  <a:pt x="4998145" y="1113731"/>
                  <a:pt x="4993183" y="1108770"/>
                </a:cubicBezTo>
                <a:lnTo>
                  <a:pt x="4987603" y="1086446"/>
                </a:lnTo>
                <a:lnTo>
                  <a:pt x="4993183" y="1086446"/>
                </a:lnTo>
                <a:cubicBezTo>
                  <a:pt x="4998145" y="1086446"/>
                  <a:pt x="5000625" y="1087686"/>
                  <a:pt x="5000625" y="1090167"/>
                </a:cubicBezTo>
                <a:cubicBezTo>
                  <a:pt x="5000625" y="1092647"/>
                  <a:pt x="5003105" y="1093887"/>
                  <a:pt x="5008066" y="1093887"/>
                </a:cubicBezTo>
                <a:cubicBezTo>
                  <a:pt x="5013027" y="1093887"/>
                  <a:pt x="5015508" y="1092647"/>
                  <a:pt x="5015508" y="1090167"/>
                </a:cubicBezTo>
                <a:cubicBezTo>
                  <a:pt x="5015508" y="1087686"/>
                  <a:pt x="5015508" y="1083966"/>
                  <a:pt x="5015508" y="1079005"/>
                </a:cubicBezTo>
                <a:cubicBezTo>
                  <a:pt x="5010546" y="1074043"/>
                  <a:pt x="5008066" y="1069083"/>
                  <a:pt x="5008066" y="1064122"/>
                </a:cubicBezTo>
                <a:cubicBezTo>
                  <a:pt x="5008066" y="1059161"/>
                  <a:pt x="5010546" y="1056680"/>
                  <a:pt x="5015508" y="1056680"/>
                </a:cubicBezTo>
                <a:cubicBezTo>
                  <a:pt x="5015508" y="1051719"/>
                  <a:pt x="5015508" y="1049239"/>
                  <a:pt x="5015508" y="1049239"/>
                </a:cubicBezTo>
                <a:lnTo>
                  <a:pt x="5022949" y="1041797"/>
                </a:lnTo>
                <a:cubicBezTo>
                  <a:pt x="5022949" y="1036836"/>
                  <a:pt x="5022949" y="1034356"/>
                  <a:pt x="5022949" y="1034356"/>
                </a:cubicBezTo>
                <a:cubicBezTo>
                  <a:pt x="5022949" y="1034356"/>
                  <a:pt x="5022949" y="1031876"/>
                  <a:pt x="5022949" y="1026915"/>
                </a:cubicBezTo>
                <a:cubicBezTo>
                  <a:pt x="5022949" y="1021954"/>
                  <a:pt x="5025429" y="1020713"/>
                  <a:pt x="5030390" y="1023194"/>
                </a:cubicBezTo>
                <a:cubicBezTo>
                  <a:pt x="5035352" y="1025674"/>
                  <a:pt x="5037832" y="1026915"/>
                  <a:pt x="5037832" y="1026915"/>
                </a:cubicBezTo>
                <a:cubicBezTo>
                  <a:pt x="5037832" y="1031876"/>
                  <a:pt x="5037832" y="1034356"/>
                  <a:pt x="5037832" y="1034356"/>
                </a:cubicBezTo>
                <a:cubicBezTo>
                  <a:pt x="5037832" y="1034356"/>
                  <a:pt x="5040312" y="1034356"/>
                  <a:pt x="5045273" y="1034356"/>
                </a:cubicBezTo>
                <a:cubicBezTo>
                  <a:pt x="5050235" y="1029395"/>
                  <a:pt x="5052715" y="1026915"/>
                  <a:pt x="5052715" y="1026915"/>
                </a:cubicBezTo>
                <a:cubicBezTo>
                  <a:pt x="5052715" y="1026915"/>
                  <a:pt x="5055195" y="1026915"/>
                  <a:pt x="5060156" y="1026915"/>
                </a:cubicBezTo>
                <a:cubicBezTo>
                  <a:pt x="5065117" y="1026915"/>
                  <a:pt x="5067597" y="1024434"/>
                  <a:pt x="5067597" y="1019473"/>
                </a:cubicBezTo>
                <a:cubicBezTo>
                  <a:pt x="5067597" y="1014512"/>
                  <a:pt x="5070078" y="1012032"/>
                  <a:pt x="5075039" y="1012032"/>
                </a:cubicBezTo>
                <a:lnTo>
                  <a:pt x="5082480" y="1004590"/>
                </a:lnTo>
                <a:cubicBezTo>
                  <a:pt x="5092402" y="999629"/>
                  <a:pt x="5089922" y="992188"/>
                  <a:pt x="5075039" y="982266"/>
                </a:cubicBezTo>
                <a:lnTo>
                  <a:pt x="5075039" y="974825"/>
                </a:lnTo>
                <a:cubicBezTo>
                  <a:pt x="5080000" y="974825"/>
                  <a:pt x="5084960" y="972345"/>
                  <a:pt x="5089922" y="967383"/>
                </a:cubicBezTo>
                <a:cubicBezTo>
                  <a:pt x="5094883" y="962422"/>
                  <a:pt x="5099844" y="959942"/>
                  <a:pt x="5104805" y="959942"/>
                </a:cubicBezTo>
                <a:cubicBezTo>
                  <a:pt x="5109766" y="959942"/>
                  <a:pt x="5112246" y="957462"/>
                  <a:pt x="5112246" y="952500"/>
                </a:cubicBezTo>
                <a:cubicBezTo>
                  <a:pt x="5112246" y="947539"/>
                  <a:pt x="5114726" y="942579"/>
                  <a:pt x="5119688" y="937618"/>
                </a:cubicBezTo>
                <a:close/>
                <a:moveTo>
                  <a:pt x="4993183" y="937618"/>
                </a:moveTo>
                <a:lnTo>
                  <a:pt x="5000625" y="937618"/>
                </a:lnTo>
                <a:cubicBezTo>
                  <a:pt x="5000625" y="942579"/>
                  <a:pt x="5001865" y="945059"/>
                  <a:pt x="5004345" y="945059"/>
                </a:cubicBezTo>
                <a:lnTo>
                  <a:pt x="5000625" y="945059"/>
                </a:lnTo>
                <a:cubicBezTo>
                  <a:pt x="5000625" y="945059"/>
                  <a:pt x="4998145" y="942579"/>
                  <a:pt x="4993183" y="937618"/>
                </a:cubicBezTo>
                <a:close/>
                <a:moveTo>
                  <a:pt x="4159746" y="937618"/>
                </a:moveTo>
                <a:lnTo>
                  <a:pt x="4167188" y="937618"/>
                </a:lnTo>
                <a:cubicBezTo>
                  <a:pt x="4167188" y="942579"/>
                  <a:pt x="4167188" y="945059"/>
                  <a:pt x="4167188" y="945059"/>
                </a:cubicBezTo>
                <a:close/>
                <a:moveTo>
                  <a:pt x="6704707" y="930176"/>
                </a:moveTo>
                <a:lnTo>
                  <a:pt x="6712148" y="930176"/>
                </a:lnTo>
                <a:cubicBezTo>
                  <a:pt x="6717109" y="930176"/>
                  <a:pt x="6719589" y="930176"/>
                  <a:pt x="6719589" y="930176"/>
                </a:cubicBezTo>
                <a:cubicBezTo>
                  <a:pt x="6719589" y="930176"/>
                  <a:pt x="6718349" y="931417"/>
                  <a:pt x="6715869" y="933897"/>
                </a:cubicBezTo>
                <a:cubicBezTo>
                  <a:pt x="6713389" y="936377"/>
                  <a:pt x="6712148" y="937618"/>
                  <a:pt x="6712148" y="937618"/>
                </a:cubicBezTo>
                <a:cubicBezTo>
                  <a:pt x="6707187" y="937618"/>
                  <a:pt x="6704707" y="935138"/>
                  <a:pt x="6704707" y="930176"/>
                </a:cubicBezTo>
                <a:close/>
                <a:moveTo>
                  <a:pt x="6399609" y="930176"/>
                </a:moveTo>
                <a:lnTo>
                  <a:pt x="6407051" y="937618"/>
                </a:lnTo>
                <a:lnTo>
                  <a:pt x="6399609" y="937618"/>
                </a:lnTo>
                <a:cubicBezTo>
                  <a:pt x="6399609" y="932656"/>
                  <a:pt x="6399609" y="930176"/>
                  <a:pt x="6399609" y="930176"/>
                </a:cubicBezTo>
                <a:close/>
                <a:moveTo>
                  <a:pt x="5767090" y="930176"/>
                </a:moveTo>
                <a:cubicBezTo>
                  <a:pt x="5767090" y="930176"/>
                  <a:pt x="5769570" y="930176"/>
                  <a:pt x="5774531" y="930176"/>
                </a:cubicBezTo>
                <a:cubicBezTo>
                  <a:pt x="5779492" y="935138"/>
                  <a:pt x="5779492" y="937618"/>
                  <a:pt x="5774531" y="937618"/>
                </a:cubicBezTo>
                <a:close/>
                <a:moveTo>
                  <a:pt x="5514082" y="930176"/>
                </a:moveTo>
                <a:cubicBezTo>
                  <a:pt x="5519043" y="930176"/>
                  <a:pt x="5520283" y="931417"/>
                  <a:pt x="5517803" y="933897"/>
                </a:cubicBezTo>
                <a:cubicBezTo>
                  <a:pt x="5515322" y="936377"/>
                  <a:pt x="5512841" y="937618"/>
                  <a:pt x="5510361" y="937618"/>
                </a:cubicBezTo>
                <a:cubicBezTo>
                  <a:pt x="5507881" y="937618"/>
                  <a:pt x="5504160" y="937618"/>
                  <a:pt x="5499199" y="937618"/>
                </a:cubicBezTo>
                <a:cubicBezTo>
                  <a:pt x="5504160" y="937618"/>
                  <a:pt x="5507881" y="936377"/>
                  <a:pt x="5510361" y="933897"/>
                </a:cubicBezTo>
                <a:cubicBezTo>
                  <a:pt x="5512841" y="931417"/>
                  <a:pt x="5514082" y="930176"/>
                  <a:pt x="5514082" y="930176"/>
                </a:cubicBezTo>
                <a:close/>
                <a:moveTo>
                  <a:pt x="5208984" y="930176"/>
                </a:moveTo>
                <a:lnTo>
                  <a:pt x="5216426" y="930176"/>
                </a:lnTo>
                <a:cubicBezTo>
                  <a:pt x="5216426" y="935138"/>
                  <a:pt x="5206504" y="940098"/>
                  <a:pt x="5186660" y="945059"/>
                </a:cubicBezTo>
                <a:cubicBezTo>
                  <a:pt x="5186660" y="945059"/>
                  <a:pt x="5186660" y="947539"/>
                  <a:pt x="5186660" y="952500"/>
                </a:cubicBezTo>
                <a:cubicBezTo>
                  <a:pt x="5171777" y="957462"/>
                  <a:pt x="5164336" y="957462"/>
                  <a:pt x="5164336" y="952500"/>
                </a:cubicBezTo>
                <a:cubicBezTo>
                  <a:pt x="5164336" y="937618"/>
                  <a:pt x="5174257" y="932656"/>
                  <a:pt x="5194101" y="937618"/>
                </a:cubicBezTo>
                <a:cubicBezTo>
                  <a:pt x="5199063" y="937618"/>
                  <a:pt x="5204023" y="935138"/>
                  <a:pt x="5208984" y="930176"/>
                </a:cubicBezTo>
                <a:close/>
                <a:moveTo>
                  <a:pt x="4769941" y="930176"/>
                </a:moveTo>
                <a:lnTo>
                  <a:pt x="4799707" y="937618"/>
                </a:lnTo>
                <a:lnTo>
                  <a:pt x="4792265" y="937618"/>
                </a:lnTo>
                <a:cubicBezTo>
                  <a:pt x="4792265" y="937618"/>
                  <a:pt x="4789785" y="937618"/>
                  <a:pt x="4784824" y="937618"/>
                </a:cubicBezTo>
                <a:close/>
                <a:moveTo>
                  <a:pt x="6542856" y="926456"/>
                </a:moveTo>
                <a:cubicBezTo>
                  <a:pt x="6544096" y="926456"/>
                  <a:pt x="6545957" y="927696"/>
                  <a:pt x="6548437" y="930176"/>
                </a:cubicBezTo>
                <a:cubicBezTo>
                  <a:pt x="6553399" y="935138"/>
                  <a:pt x="6550917" y="937618"/>
                  <a:pt x="6540996" y="937618"/>
                </a:cubicBezTo>
                <a:cubicBezTo>
                  <a:pt x="6540996" y="937618"/>
                  <a:pt x="6540996" y="935138"/>
                  <a:pt x="6540996" y="930176"/>
                </a:cubicBezTo>
                <a:cubicBezTo>
                  <a:pt x="6540996" y="927696"/>
                  <a:pt x="6541616" y="926456"/>
                  <a:pt x="6542856" y="926456"/>
                </a:cubicBezTo>
                <a:close/>
                <a:moveTo>
                  <a:pt x="4872261" y="926456"/>
                </a:moveTo>
                <a:cubicBezTo>
                  <a:pt x="4873501" y="926456"/>
                  <a:pt x="4874121" y="927696"/>
                  <a:pt x="4874121" y="930176"/>
                </a:cubicBezTo>
                <a:cubicBezTo>
                  <a:pt x="4874121" y="930176"/>
                  <a:pt x="4874121" y="932656"/>
                  <a:pt x="4874121" y="937618"/>
                </a:cubicBezTo>
                <a:lnTo>
                  <a:pt x="4866679" y="930176"/>
                </a:lnTo>
                <a:cubicBezTo>
                  <a:pt x="4869160" y="927696"/>
                  <a:pt x="4871020" y="926456"/>
                  <a:pt x="4872261" y="926456"/>
                </a:cubicBezTo>
                <a:close/>
                <a:moveTo>
                  <a:pt x="5968008" y="922735"/>
                </a:moveTo>
                <a:cubicBezTo>
                  <a:pt x="5968008" y="922735"/>
                  <a:pt x="5970488" y="922735"/>
                  <a:pt x="5975449" y="922735"/>
                </a:cubicBezTo>
                <a:cubicBezTo>
                  <a:pt x="5970488" y="927696"/>
                  <a:pt x="5968008" y="930176"/>
                  <a:pt x="5968008" y="930176"/>
                </a:cubicBezTo>
                <a:close/>
                <a:moveTo>
                  <a:pt x="5640586" y="922735"/>
                </a:moveTo>
                <a:cubicBezTo>
                  <a:pt x="5640586" y="922735"/>
                  <a:pt x="5643066" y="922735"/>
                  <a:pt x="5648027" y="922735"/>
                </a:cubicBezTo>
                <a:cubicBezTo>
                  <a:pt x="5648027" y="927696"/>
                  <a:pt x="5648027" y="930176"/>
                  <a:pt x="5648027" y="930176"/>
                </a:cubicBezTo>
                <a:close/>
                <a:moveTo>
                  <a:pt x="4963418" y="922735"/>
                </a:moveTo>
                <a:lnTo>
                  <a:pt x="4978301" y="930176"/>
                </a:lnTo>
                <a:cubicBezTo>
                  <a:pt x="4973339" y="935138"/>
                  <a:pt x="4973339" y="937618"/>
                  <a:pt x="4978301" y="937618"/>
                </a:cubicBezTo>
                <a:cubicBezTo>
                  <a:pt x="4978301" y="937618"/>
                  <a:pt x="4978301" y="940098"/>
                  <a:pt x="4978301" y="945059"/>
                </a:cubicBezTo>
                <a:cubicBezTo>
                  <a:pt x="4973339" y="950020"/>
                  <a:pt x="4970859" y="950020"/>
                  <a:pt x="4970859" y="945059"/>
                </a:cubicBezTo>
                <a:cubicBezTo>
                  <a:pt x="4970859" y="940098"/>
                  <a:pt x="4968379" y="938858"/>
                  <a:pt x="4963418" y="941338"/>
                </a:cubicBezTo>
                <a:cubicBezTo>
                  <a:pt x="4958456" y="943818"/>
                  <a:pt x="4955976" y="942579"/>
                  <a:pt x="4955976" y="937618"/>
                </a:cubicBezTo>
                <a:cubicBezTo>
                  <a:pt x="4955976" y="942579"/>
                  <a:pt x="4954736" y="945059"/>
                  <a:pt x="4952256" y="945059"/>
                </a:cubicBezTo>
                <a:cubicBezTo>
                  <a:pt x="4949776" y="945059"/>
                  <a:pt x="4946055" y="945059"/>
                  <a:pt x="4941094" y="945059"/>
                </a:cubicBezTo>
                <a:cubicBezTo>
                  <a:pt x="4936132" y="950020"/>
                  <a:pt x="4933652" y="953741"/>
                  <a:pt x="4933652" y="956221"/>
                </a:cubicBezTo>
                <a:cubicBezTo>
                  <a:pt x="4933652" y="958701"/>
                  <a:pt x="4931172" y="959942"/>
                  <a:pt x="4926211" y="959942"/>
                </a:cubicBezTo>
                <a:lnTo>
                  <a:pt x="4911328" y="959942"/>
                </a:lnTo>
                <a:lnTo>
                  <a:pt x="4874121" y="974825"/>
                </a:lnTo>
                <a:cubicBezTo>
                  <a:pt x="4869160" y="974825"/>
                  <a:pt x="4866679" y="974825"/>
                  <a:pt x="4866679" y="974825"/>
                </a:cubicBezTo>
                <a:lnTo>
                  <a:pt x="4822031" y="989708"/>
                </a:lnTo>
                <a:cubicBezTo>
                  <a:pt x="4812110" y="989708"/>
                  <a:pt x="4812110" y="994669"/>
                  <a:pt x="4822031" y="1004590"/>
                </a:cubicBezTo>
                <a:lnTo>
                  <a:pt x="4814590" y="1012032"/>
                </a:lnTo>
                <a:lnTo>
                  <a:pt x="4807148" y="982266"/>
                </a:lnTo>
                <a:lnTo>
                  <a:pt x="4822031" y="982266"/>
                </a:lnTo>
                <a:cubicBezTo>
                  <a:pt x="4826992" y="977305"/>
                  <a:pt x="4830713" y="974825"/>
                  <a:pt x="4833193" y="974825"/>
                </a:cubicBezTo>
                <a:cubicBezTo>
                  <a:pt x="4835673" y="974825"/>
                  <a:pt x="4839394" y="974825"/>
                  <a:pt x="4844355" y="974825"/>
                </a:cubicBezTo>
                <a:cubicBezTo>
                  <a:pt x="4844355" y="969863"/>
                  <a:pt x="4848076" y="968624"/>
                  <a:pt x="4855517" y="971104"/>
                </a:cubicBezTo>
                <a:cubicBezTo>
                  <a:pt x="4862959" y="973584"/>
                  <a:pt x="4866679" y="972345"/>
                  <a:pt x="4866679" y="967383"/>
                </a:cubicBezTo>
                <a:cubicBezTo>
                  <a:pt x="4866679" y="962422"/>
                  <a:pt x="4869160" y="958701"/>
                  <a:pt x="4874121" y="956221"/>
                </a:cubicBezTo>
                <a:cubicBezTo>
                  <a:pt x="4879083" y="953741"/>
                  <a:pt x="4884043" y="952500"/>
                  <a:pt x="4889004" y="952500"/>
                </a:cubicBezTo>
                <a:cubicBezTo>
                  <a:pt x="4893965" y="957462"/>
                  <a:pt x="4911328" y="950020"/>
                  <a:pt x="4941094" y="930176"/>
                </a:cubicBezTo>
                <a:cubicBezTo>
                  <a:pt x="4941094" y="930176"/>
                  <a:pt x="4943574" y="930176"/>
                  <a:pt x="4948535" y="930176"/>
                </a:cubicBezTo>
                <a:cubicBezTo>
                  <a:pt x="4953496" y="930176"/>
                  <a:pt x="4958456" y="927696"/>
                  <a:pt x="4963418" y="922735"/>
                </a:cubicBezTo>
                <a:close/>
                <a:moveTo>
                  <a:pt x="4338340" y="922735"/>
                </a:moveTo>
                <a:lnTo>
                  <a:pt x="4345781" y="922735"/>
                </a:lnTo>
                <a:lnTo>
                  <a:pt x="4345781" y="930176"/>
                </a:lnTo>
                <a:cubicBezTo>
                  <a:pt x="4345781" y="930176"/>
                  <a:pt x="4343301" y="927696"/>
                  <a:pt x="4338340" y="922735"/>
                </a:cubicBezTo>
                <a:close/>
                <a:moveTo>
                  <a:pt x="4245323" y="922735"/>
                </a:moveTo>
                <a:cubicBezTo>
                  <a:pt x="4247803" y="922735"/>
                  <a:pt x="4249044" y="925215"/>
                  <a:pt x="4249044" y="930176"/>
                </a:cubicBezTo>
                <a:cubicBezTo>
                  <a:pt x="4244082" y="930176"/>
                  <a:pt x="4241602" y="928936"/>
                  <a:pt x="4241602" y="926456"/>
                </a:cubicBezTo>
                <a:cubicBezTo>
                  <a:pt x="4241602" y="923975"/>
                  <a:pt x="4242842" y="922735"/>
                  <a:pt x="4245323" y="922735"/>
                </a:cubicBezTo>
                <a:close/>
                <a:moveTo>
                  <a:pt x="6228457" y="915293"/>
                </a:moveTo>
                <a:lnTo>
                  <a:pt x="6235898" y="922735"/>
                </a:lnTo>
                <a:cubicBezTo>
                  <a:pt x="6230937" y="922735"/>
                  <a:pt x="6228457" y="922735"/>
                  <a:pt x="6228457" y="922735"/>
                </a:cubicBezTo>
                <a:cubicBezTo>
                  <a:pt x="6223495" y="922735"/>
                  <a:pt x="6218535" y="923975"/>
                  <a:pt x="6213574" y="926456"/>
                </a:cubicBezTo>
                <a:cubicBezTo>
                  <a:pt x="6208613" y="928936"/>
                  <a:pt x="6206133" y="928936"/>
                  <a:pt x="6206133" y="926456"/>
                </a:cubicBezTo>
                <a:cubicBezTo>
                  <a:pt x="6206133" y="923975"/>
                  <a:pt x="6209853" y="921494"/>
                  <a:pt x="6217295" y="919014"/>
                </a:cubicBezTo>
                <a:cubicBezTo>
                  <a:pt x="6224736" y="916534"/>
                  <a:pt x="6228457" y="915293"/>
                  <a:pt x="6228457" y="915293"/>
                </a:cubicBezTo>
                <a:close/>
                <a:moveTo>
                  <a:pt x="5387578" y="915293"/>
                </a:moveTo>
                <a:lnTo>
                  <a:pt x="5395019" y="922735"/>
                </a:lnTo>
                <a:lnTo>
                  <a:pt x="5387578" y="922735"/>
                </a:lnTo>
                <a:cubicBezTo>
                  <a:pt x="5382617" y="922735"/>
                  <a:pt x="5380136" y="921494"/>
                  <a:pt x="5380136" y="919014"/>
                </a:cubicBezTo>
                <a:cubicBezTo>
                  <a:pt x="5380136" y="916534"/>
                  <a:pt x="5382617" y="915293"/>
                  <a:pt x="5387578" y="915293"/>
                </a:cubicBezTo>
                <a:close/>
                <a:moveTo>
                  <a:pt x="4996904" y="915293"/>
                </a:moveTo>
                <a:cubicBezTo>
                  <a:pt x="5004345" y="915293"/>
                  <a:pt x="5008066" y="915293"/>
                  <a:pt x="5008066" y="915293"/>
                </a:cubicBezTo>
                <a:lnTo>
                  <a:pt x="5000625" y="922735"/>
                </a:lnTo>
                <a:cubicBezTo>
                  <a:pt x="4995663" y="917774"/>
                  <a:pt x="4993183" y="917774"/>
                  <a:pt x="4993183" y="922735"/>
                </a:cubicBezTo>
                <a:lnTo>
                  <a:pt x="4985742" y="922735"/>
                </a:lnTo>
                <a:cubicBezTo>
                  <a:pt x="4985742" y="917774"/>
                  <a:pt x="4989463" y="915293"/>
                  <a:pt x="4996904" y="915293"/>
                </a:cubicBezTo>
                <a:close/>
                <a:moveTo>
                  <a:pt x="4829472" y="915293"/>
                </a:moveTo>
                <a:cubicBezTo>
                  <a:pt x="4829472" y="915293"/>
                  <a:pt x="4831953" y="915293"/>
                  <a:pt x="4836914" y="915293"/>
                </a:cubicBezTo>
                <a:cubicBezTo>
                  <a:pt x="4836914" y="915293"/>
                  <a:pt x="4834434" y="917774"/>
                  <a:pt x="4829472" y="922735"/>
                </a:cubicBezTo>
                <a:close/>
                <a:moveTo>
                  <a:pt x="4717852" y="915293"/>
                </a:moveTo>
                <a:cubicBezTo>
                  <a:pt x="4717852" y="915293"/>
                  <a:pt x="4720332" y="915293"/>
                  <a:pt x="4725293" y="915293"/>
                </a:cubicBezTo>
                <a:cubicBezTo>
                  <a:pt x="4730254" y="915293"/>
                  <a:pt x="4732734" y="916534"/>
                  <a:pt x="4732734" y="919014"/>
                </a:cubicBezTo>
                <a:cubicBezTo>
                  <a:pt x="4732734" y="921494"/>
                  <a:pt x="4730254" y="922735"/>
                  <a:pt x="4725293" y="922735"/>
                </a:cubicBezTo>
                <a:close/>
                <a:moveTo>
                  <a:pt x="5826621" y="907852"/>
                </a:moveTo>
                <a:lnTo>
                  <a:pt x="5834062" y="907852"/>
                </a:lnTo>
                <a:lnTo>
                  <a:pt x="5811738" y="922735"/>
                </a:lnTo>
                <a:lnTo>
                  <a:pt x="5796855" y="922735"/>
                </a:lnTo>
                <a:cubicBezTo>
                  <a:pt x="5801817" y="922735"/>
                  <a:pt x="5805537" y="921494"/>
                  <a:pt x="5808017" y="919014"/>
                </a:cubicBezTo>
                <a:cubicBezTo>
                  <a:pt x="5810497" y="916534"/>
                  <a:pt x="5816699" y="912813"/>
                  <a:pt x="5826621" y="907852"/>
                </a:cubicBezTo>
                <a:close/>
                <a:moveTo>
                  <a:pt x="5335488" y="907852"/>
                </a:moveTo>
                <a:cubicBezTo>
                  <a:pt x="5345410" y="907852"/>
                  <a:pt x="5351611" y="909093"/>
                  <a:pt x="5354092" y="911573"/>
                </a:cubicBezTo>
                <a:cubicBezTo>
                  <a:pt x="5356572" y="914053"/>
                  <a:pt x="5355332" y="917774"/>
                  <a:pt x="5350371" y="922735"/>
                </a:cubicBezTo>
                <a:lnTo>
                  <a:pt x="5333628" y="928316"/>
                </a:lnTo>
                <a:lnTo>
                  <a:pt x="5335488" y="922735"/>
                </a:lnTo>
                <a:cubicBezTo>
                  <a:pt x="5335488" y="917774"/>
                  <a:pt x="5335488" y="915293"/>
                  <a:pt x="5335488" y="915293"/>
                </a:cubicBezTo>
                <a:lnTo>
                  <a:pt x="5328047" y="922735"/>
                </a:lnTo>
                <a:cubicBezTo>
                  <a:pt x="5328047" y="927696"/>
                  <a:pt x="5328047" y="930176"/>
                  <a:pt x="5328047" y="930176"/>
                </a:cubicBezTo>
                <a:lnTo>
                  <a:pt x="5320605" y="930176"/>
                </a:lnTo>
                <a:close/>
                <a:moveTo>
                  <a:pt x="5290840" y="907852"/>
                </a:moveTo>
                <a:lnTo>
                  <a:pt x="5290840" y="915293"/>
                </a:lnTo>
                <a:lnTo>
                  <a:pt x="5283398" y="915293"/>
                </a:lnTo>
                <a:cubicBezTo>
                  <a:pt x="5283398" y="910332"/>
                  <a:pt x="5285878" y="907852"/>
                  <a:pt x="5290840" y="907852"/>
                </a:cubicBezTo>
                <a:close/>
                <a:moveTo>
                  <a:pt x="5268515" y="907852"/>
                </a:moveTo>
                <a:lnTo>
                  <a:pt x="5268515" y="915293"/>
                </a:lnTo>
                <a:lnTo>
                  <a:pt x="5261074" y="922735"/>
                </a:lnTo>
                <a:cubicBezTo>
                  <a:pt x="5261074" y="917774"/>
                  <a:pt x="5263554" y="912813"/>
                  <a:pt x="5268515" y="907852"/>
                </a:cubicBezTo>
                <a:close/>
                <a:moveTo>
                  <a:pt x="5244331" y="905527"/>
                </a:moveTo>
                <a:cubicBezTo>
                  <a:pt x="5245571" y="905836"/>
                  <a:pt x="5246191" y="906612"/>
                  <a:pt x="5246191" y="907852"/>
                </a:cubicBezTo>
                <a:lnTo>
                  <a:pt x="5246191" y="915293"/>
                </a:lnTo>
                <a:cubicBezTo>
                  <a:pt x="5246191" y="910332"/>
                  <a:pt x="5243711" y="909093"/>
                  <a:pt x="5238750" y="911573"/>
                </a:cubicBezTo>
                <a:cubicBezTo>
                  <a:pt x="5233788" y="914053"/>
                  <a:pt x="5231308" y="915293"/>
                  <a:pt x="5231308" y="915293"/>
                </a:cubicBezTo>
                <a:lnTo>
                  <a:pt x="5238750" y="915293"/>
                </a:lnTo>
                <a:lnTo>
                  <a:pt x="5238750" y="922735"/>
                </a:lnTo>
                <a:cubicBezTo>
                  <a:pt x="5233788" y="927696"/>
                  <a:pt x="5231308" y="930176"/>
                  <a:pt x="5231308" y="930176"/>
                </a:cubicBezTo>
                <a:cubicBezTo>
                  <a:pt x="5226347" y="930176"/>
                  <a:pt x="5226347" y="927696"/>
                  <a:pt x="5231308" y="922735"/>
                </a:cubicBezTo>
                <a:lnTo>
                  <a:pt x="5208984" y="930176"/>
                </a:lnTo>
                <a:cubicBezTo>
                  <a:pt x="5194101" y="935138"/>
                  <a:pt x="5186660" y="935138"/>
                  <a:pt x="5186660" y="930176"/>
                </a:cubicBezTo>
                <a:cubicBezTo>
                  <a:pt x="5186660" y="930176"/>
                  <a:pt x="5196581" y="925215"/>
                  <a:pt x="5216426" y="915293"/>
                </a:cubicBezTo>
                <a:cubicBezTo>
                  <a:pt x="5231308" y="907853"/>
                  <a:pt x="5240610" y="904596"/>
                  <a:pt x="5244331" y="905527"/>
                </a:cubicBezTo>
                <a:close/>
                <a:moveTo>
                  <a:pt x="5982890" y="900411"/>
                </a:moveTo>
                <a:lnTo>
                  <a:pt x="6012656" y="900411"/>
                </a:lnTo>
                <a:cubicBezTo>
                  <a:pt x="6012656" y="910332"/>
                  <a:pt x="6005215" y="915293"/>
                  <a:pt x="5990332" y="915293"/>
                </a:cubicBezTo>
                <a:lnTo>
                  <a:pt x="5990332" y="907852"/>
                </a:lnTo>
                <a:close/>
                <a:moveTo>
                  <a:pt x="5848945" y="900411"/>
                </a:moveTo>
                <a:lnTo>
                  <a:pt x="5856386" y="900411"/>
                </a:lnTo>
                <a:lnTo>
                  <a:pt x="5856386" y="907852"/>
                </a:lnTo>
                <a:cubicBezTo>
                  <a:pt x="5856386" y="912813"/>
                  <a:pt x="5853906" y="912813"/>
                  <a:pt x="5848945" y="907852"/>
                </a:cubicBezTo>
                <a:cubicBezTo>
                  <a:pt x="5848945" y="907852"/>
                  <a:pt x="5848945" y="905372"/>
                  <a:pt x="5848945" y="900411"/>
                </a:cubicBezTo>
                <a:close/>
                <a:moveTo>
                  <a:pt x="5662910" y="900411"/>
                </a:moveTo>
                <a:lnTo>
                  <a:pt x="5670351" y="900411"/>
                </a:lnTo>
                <a:cubicBezTo>
                  <a:pt x="5670351" y="905372"/>
                  <a:pt x="5670351" y="907852"/>
                  <a:pt x="5670351" y="907852"/>
                </a:cubicBezTo>
                <a:close/>
                <a:moveTo>
                  <a:pt x="5030390" y="900411"/>
                </a:moveTo>
                <a:cubicBezTo>
                  <a:pt x="5030390" y="915293"/>
                  <a:pt x="5027910" y="917774"/>
                  <a:pt x="5022949" y="907852"/>
                </a:cubicBezTo>
                <a:close/>
                <a:moveTo>
                  <a:pt x="4844355" y="900411"/>
                </a:moveTo>
                <a:cubicBezTo>
                  <a:pt x="4844355" y="900411"/>
                  <a:pt x="4846835" y="900411"/>
                  <a:pt x="4851797" y="900411"/>
                </a:cubicBezTo>
                <a:cubicBezTo>
                  <a:pt x="4851797" y="900411"/>
                  <a:pt x="4851797" y="902891"/>
                  <a:pt x="4851797" y="907852"/>
                </a:cubicBezTo>
                <a:cubicBezTo>
                  <a:pt x="4846835" y="907852"/>
                  <a:pt x="4844355" y="907852"/>
                  <a:pt x="4844355" y="907852"/>
                </a:cubicBezTo>
                <a:cubicBezTo>
                  <a:pt x="4844355" y="902891"/>
                  <a:pt x="4844355" y="900411"/>
                  <a:pt x="4844355" y="900411"/>
                </a:cubicBezTo>
                <a:close/>
                <a:moveTo>
                  <a:pt x="5638725" y="895760"/>
                </a:moveTo>
                <a:cubicBezTo>
                  <a:pt x="5639966" y="896380"/>
                  <a:pt x="5640586" y="897930"/>
                  <a:pt x="5640586" y="900411"/>
                </a:cubicBezTo>
                <a:lnTo>
                  <a:pt x="5648027" y="900411"/>
                </a:lnTo>
                <a:cubicBezTo>
                  <a:pt x="5648027" y="910332"/>
                  <a:pt x="5643066" y="915293"/>
                  <a:pt x="5633144" y="915293"/>
                </a:cubicBezTo>
                <a:lnTo>
                  <a:pt x="5610820" y="930176"/>
                </a:lnTo>
                <a:lnTo>
                  <a:pt x="5625703" y="930176"/>
                </a:lnTo>
                <a:cubicBezTo>
                  <a:pt x="5630664" y="930176"/>
                  <a:pt x="5633144" y="930176"/>
                  <a:pt x="5633144" y="930176"/>
                </a:cubicBezTo>
                <a:cubicBezTo>
                  <a:pt x="5633144" y="935138"/>
                  <a:pt x="5629424" y="938858"/>
                  <a:pt x="5621982" y="941338"/>
                </a:cubicBezTo>
                <a:cubicBezTo>
                  <a:pt x="5614541" y="943818"/>
                  <a:pt x="5608340" y="945059"/>
                  <a:pt x="5603379" y="945059"/>
                </a:cubicBezTo>
                <a:cubicBezTo>
                  <a:pt x="5603379" y="945059"/>
                  <a:pt x="5602138" y="945059"/>
                  <a:pt x="5599658" y="945059"/>
                </a:cubicBezTo>
                <a:cubicBezTo>
                  <a:pt x="5597178" y="945059"/>
                  <a:pt x="5593457" y="945059"/>
                  <a:pt x="5588496" y="945059"/>
                </a:cubicBezTo>
                <a:lnTo>
                  <a:pt x="5581054" y="945059"/>
                </a:lnTo>
                <a:lnTo>
                  <a:pt x="5588496" y="937618"/>
                </a:lnTo>
                <a:cubicBezTo>
                  <a:pt x="5593457" y="937618"/>
                  <a:pt x="5595937" y="937618"/>
                  <a:pt x="5595937" y="937618"/>
                </a:cubicBezTo>
                <a:cubicBezTo>
                  <a:pt x="5595937" y="937618"/>
                  <a:pt x="5595937" y="935138"/>
                  <a:pt x="5595937" y="930176"/>
                </a:cubicBezTo>
                <a:lnTo>
                  <a:pt x="5603379" y="922735"/>
                </a:lnTo>
                <a:lnTo>
                  <a:pt x="5625703" y="907852"/>
                </a:lnTo>
                <a:cubicBezTo>
                  <a:pt x="5630664" y="912813"/>
                  <a:pt x="5631904" y="912813"/>
                  <a:pt x="5629424" y="907852"/>
                </a:cubicBezTo>
                <a:cubicBezTo>
                  <a:pt x="5626944" y="902891"/>
                  <a:pt x="5628183" y="899170"/>
                  <a:pt x="5633144" y="896690"/>
                </a:cubicBezTo>
                <a:cubicBezTo>
                  <a:pt x="5635625" y="895450"/>
                  <a:pt x="5637485" y="895140"/>
                  <a:pt x="5638725" y="895760"/>
                </a:cubicBezTo>
                <a:close/>
                <a:moveTo>
                  <a:pt x="5600588" y="895760"/>
                </a:moveTo>
                <a:cubicBezTo>
                  <a:pt x="5602448" y="896380"/>
                  <a:pt x="5603379" y="897930"/>
                  <a:pt x="5603379" y="900411"/>
                </a:cubicBezTo>
                <a:lnTo>
                  <a:pt x="5588496" y="907852"/>
                </a:lnTo>
                <a:cubicBezTo>
                  <a:pt x="5588496" y="907852"/>
                  <a:pt x="5587255" y="909093"/>
                  <a:pt x="5584775" y="911573"/>
                </a:cubicBezTo>
                <a:cubicBezTo>
                  <a:pt x="5582295" y="914053"/>
                  <a:pt x="5578574" y="915293"/>
                  <a:pt x="5573613" y="915293"/>
                </a:cubicBezTo>
                <a:cubicBezTo>
                  <a:pt x="5563692" y="915293"/>
                  <a:pt x="5558730" y="912813"/>
                  <a:pt x="5558730" y="907852"/>
                </a:cubicBezTo>
                <a:cubicBezTo>
                  <a:pt x="5558730" y="902891"/>
                  <a:pt x="5561210" y="902891"/>
                  <a:pt x="5566172" y="907852"/>
                </a:cubicBezTo>
                <a:cubicBezTo>
                  <a:pt x="5566172" y="907852"/>
                  <a:pt x="5568652" y="907852"/>
                  <a:pt x="5573613" y="907852"/>
                </a:cubicBezTo>
                <a:cubicBezTo>
                  <a:pt x="5578574" y="902891"/>
                  <a:pt x="5584775" y="899170"/>
                  <a:pt x="5592217" y="896690"/>
                </a:cubicBezTo>
                <a:cubicBezTo>
                  <a:pt x="5595937" y="895450"/>
                  <a:pt x="5598728" y="895140"/>
                  <a:pt x="5600588" y="895760"/>
                </a:cubicBezTo>
                <a:close/>
                <a:moveTo>
                  <a:pt x="6280547" y="892969"/>
                </a:moveTo>
                <a:lnTo>
                  <a:pt x="6273105" y="900411"/>
                </a:lnTo>
                <a:cubicBezTo>
                  <a:pt x="6273105" y="900411"/>
                  <a:pt x="6270625" y="901651"/>
                  <a:pt x="6265664" y="904131"/>
                </a:cubicBezTo>
                <a:cubicBezTo>
                  <a:pt x="6260703" y="906611"/>
                  <a:pt x="6258222" y="905372"/>
                  <a:pt x="6258222" y="900411"/>
                </a:cubicBezTo>
                <a:cubicBezTo>
                  <a:pt x="6258222" y="900411"/>
                  <a:pt x="6260703" y="900411"/>
                  <a:pt x="6265664" y="900411"/>
                </a:cubicBezTo>
                <a:cubicBezTo>
                  <a:pt x="6270625" y="900411"/>
                  <a:pt x="6273105" y="899170"/>
                  <a:pt x="6273105" y="896690"/>
                </a:cubicBezTo>
                <a:cubicBezTo>
                  <a:pt x="6273105" y="894210"/>
                  <a:pt x="6275585" y="892969"/>
                  <a:pt x="6280547" y="892969"/>
                </a:cubicBezTo>
                <a:close/>
                <a:moveTo>
                  <a:pt x="5290840" y="892969"/>
                </a:moveTo>
                <a:lnTo>
                  <a:pt x="5290840" y="900411"/>
                </a:lnTo>
                <a:lnTo>
                  <a:pt x="5283398" y="900411"/>
                </a:lnTo>
                <a:cubicBezTo>
                  <a:pt x="5283398" y="895449"/>
                  <a:pt x="5285878" y="892969"/>
                  <a:pt x="5290840" y="892969"/>
                </a:cubicBezTo>
                <a:close/>
                <a:moveTo>
                  <a:pt x="5220146" y="892969"/>
                </a:moveTo>
                <a:cubicBezTo>
                  <a:pt x="5222626" y="892969"/>
                  <a:pt x="5225108" y="894210"/>
                  <a:pt x="5227588" y="896690"/>
                </a:cubicBezTo>
                <a:cubicBezTo>
                  <a:pt x="5230068" y="899170"/>
                  <a:pt x="5228828" y="900411"/>
                  <a:pt x="5223867" y="900411"/>
                </a:cubicBezTo>
                <a:cubicBezTo>
                  <a:pt x="5218906" y="900411"/>
                  <a:pt x="5216426" y="900411"/>
                  <a:pt x="5216426" y="900411"/>
                </a:cubicBezTo>
                <a:cubicBezTo>
                  <a:pt x="5216426" y="895449"/>
                  <a:pt x="5217666" y="892969"/>
                  <a:pt x="5220146" y="892969"/>
                </a:cubicBezTo>
                <a:close/>
                <a:moveTo>
                  <a:pt x="5104805" y="892969"/>
                </a:moveTo>
                <a:lnTo>
                  <a:pt x="5112246" y="900411"/>
                </a:lnTo>
                <a:lnTo>
                  <a:pt x="5112246" y="915293"/>
                </a:lnTo>
                <a:cubicBezTo>
                  <a:pt x="5107285" y="920255"/>
                  <a:pt x="5106046" y="923975"/>
                  <a:pt x="5108526" y="926456"/>
                </a:cubicBezTo>
                <a:cubicBezTo>
                  <a:pt x="5111006" y="928936"/>
                  <a:pt x="5112246" y="932656"/>
                  <a:pt x="5112246" y="937618"/>
                </a:cubicBezTo>
                <a:lnTo>
                  <a:pt x="5104805" y="930176"/>
                </a:lnTo>
                <a:cubicBezTo>
                  <a:pt x="5104805" y="925215"/>
                  <a:pt x="5099844" y="922735"/>
                  <a:pt x="5089922" y="922735"/>
                </a:cubicBezTo>
                <a:cubicBezTo>
                  <a:pt x="5084960" y="922735"/>
                  <a:pt x="5081240" y="923975"/>
                  <a:pt x="5078760" y="926456"/>
                </a:cubicBezTo>
                <a:cubicBezTo>
                  <a:pt x="5076279" y="928936"/>
                  <a:pt x="5072559" y="930176"/>
                  <a:pt x="5067597" y="930176"/>
                </a:cubicBezTo>
                <a:cubicBezTo>
                  <a:pt x="5067597" y="935138"/>
                  <a:pt x="5070078" y="937618"/>
                  <a:pt x="5075039" y="937618"/>
                </a:cubicBezTo>
                <a:cubicBezTo>
                  <a:pt x="5080000" y="937618"/>
                  <a:pt x="5082480" y="937618"/>
                  <a:pt x="5082480" y="937618"/>
                </a:cubicBezTo>
                <a:cubicBezTo>
                  <a:pt x="5082480" y="942579"/>
                  <a:pt x="5081240" y="945059"/>
                  <a:pt x="5078760" y="945059"/>
                </a:cubicBezTo>
                <a:cubicBezTo>
                  <a:pt x="5076279" y="945059"/>
                  <a:pt x="5073798" y="945059"/>
                  <a:pt x="5071318" y="945059"/>
                </a:cubicBezTo>
                <a:cubicBezTo>
                  <a:pt x="5068838" y="945059"/>
                  <a:pt x="5065117" y="945059"/>
                  <a:pt x="5060156" y="945059"/>
                </a:cubicBezTo>
                <a:cubicBezTo>
                  <a:pt x="5060156" y="950020"/>
                  <a:pt x="5057676" y="952500"/>
                  <a:pt x="5052715" y="952500"/>
                </a:cubicBezTo>
                <a:cubicBezTo>
                  <a:pt x="5047753" y="952500"/>
                  <a:pt x="5045273" y="950020"/>
                  <a:pt x="5045273" y="945059"/>
                </a:cubicBezTo>
                <a:cubicBezTo>
                  <a:pt x="5045273" y="940098"/>
                  <a:pt x="5041553" y="938858"/>
                  <a:pt x="5034111" y="941338"/>
                </a:cubicBezTo>
                <a:cubicBezTo>
                  <a:pt x="5026670" y="943818"/>
                  <a:pt x="5022949" y="942579"/>
                  <a:pt x="5022949" y="937618"/>
                </a:cubicBezTo>
                <a:cubicBezTo>
                  <a:pt x="5027910" y="932656"/>
                  <a:pt x="5032870" y="927696"/>
                  <a:pt x="5037832" y="922735"/>
                </a:cubicBezTo>
                <a:cubicBezTo>
                  <a:pt x="5037832" y="927696"/>
                  <a:pt x="5039072" y="928936"/>
                  <a:pt x="5041553" y="926456"/>
                </a:cubicBezTo>
                <a:cubicBezTo>
                  <a:pt x="5044033" y="923975"/>
                  <a:pt x="5048994" y="920255"/>
                  <a:pt x="5056435" y="915293"/>
                </a:cubicBezTo>
                <a:cubicBezTo>
                  <a:pt x="5063877" y="910332"/>
                  <a:pt x="5072559" y="905372"/>
                  <a:pt x="5082480" y="900411"/>
                </a:cubicBezTo>
                <a:close/>
                <a:moveTo>
                  <a:pt x="5037832" y="892969"/>
                </a:moveTo>
                <a:cubicBezTo>
                  <a:pt x="5042793" y="892969"/>
                  <a:pt x="5045273" y="895449"/>
                  <a:pt x="5045273" y="900411"/>
                </a:cubicBezTo>
                <a:cubicBezTo>
                  <a:pt x="5040312" y="895449"/>
                  <a:pt x="5035352" y="895449"/>
                  <a:pt x="5030390" y="900411"/>
                </a:cubicBezTo>
                <a:cubicBezTo>
                  <a:pt x="5030390" y="895449"/>
                  <a:pt x="5032870" y="892969"/>
                  <a:pt x="5037832" y="892969"/>
                </a:cubicBezTo>
                <a:close/>
                <a:moveTo>
                  <a:pt x="4970859" y="892969"/>
                </a:moveTo>
                <a:lnTo>
                  <a:pt x="4970859" y="900411"/>
                </a:lnTo>
                <a:lnTo>
                  <a:pt x="4970859" y="907852"/>
                </a:lnTo>
                <a:cubicBezTo>
                  <a:pt x="4965898" y="907852"/>
                  <a:pt x="4963418" y="905372"/>
                  <a:pt x="4963418" y="900411"/>
                </a:cubicBezTo>
                <a:cubicBezTo>
                  <a:pt x="4963418" y="895449"/>
                  <a:pt x="4965898" y="892969"/>
                  <a:pt x="4970859" y="892969"/>
                </a:cubicBezTo>
                <a:close/>
                <a:moveTo>
                  <a:pt x="4862959" y="892969"/>
                </a:moveTo>
                <a:cubicBezTo>
                  <a:pt x="4865439" y="892969"/>
                  <a:pt x="4866679" y="895449"/>
                  <a:pt x="4866679" y="900411"/>
                </a:cubicBezTo>
                <a:lnTo>
                  <a:pt x="4859238" y="907852"/>
                </a:lnTo>
                <a:lnTo>
                  <a:pt x="4859238" y="900411"/>
                </a:lnTo>
                <a:cubicBezTo>
                  <a:pt x="4859238" y="895449"/>
                  <a:pt x="4860479" y="892969"/>
                  <a:pt x="4862959" y="892969"/>
                </a:cubicBezTo>
                <a:close/>
                <a:moveTo>
                  <a:pt x="4256485" y="892969"/>
                </a:moveTo>
                <a:lnTo>
                  <a:pt x="4256485" y="900411"/>
                </a:lnTo>
                <a:lnTo>
                  <a:pt x="4241602" y="907852"/>
                </a:lnTo>
                <a:cubicBezTo>
                  <a:pt x="4246563" y="902891"/>
                  <a:pt x="4249044" y="900411"/>
                  <a:pt x="4249044" y="900411"/>
                </a:cubicBezTo>
                <a:close/>
                <a:moveTo>
                  <a:pt x="4322527" y="889249"/>
                </a:moveTo>
                <a:cubicBezTo>
                  <a:pt x="4323147" y="889249"/>
                  <a:pt x="4323457" y="890489"/>
                  <a:pt x="4323457" y="892969"/>
                </a:cubicBezTo>
                <a:cubicBezTo>
                  <a:pt x="4328418" y="897931"/>
                  <a:pt x="4328418" y="900411"/>
                  <a:pt x="4323457" y="900411"/>
                </a:cubicBezTo>
                <a:cubicBezTo>
                  <a:pt x="4318496" y="900411"/>
                  <a:pt x="4317256" y="897931"/>
                  <a:pt x="4319736" y="892969"/>
                </a:cubicBezTo>
                <a:cubicBezTo>
                  <a:pt x="4320976" y="890489"/>
                  <a:pt x="4321907" y="889249"/>
                  <a:pt x="4322527" y="889249"/>
                </a:cubicBezTo>
                <a:close/>
                <a:moveTo>
                  <a:pt x="5126199" y="888318"/>
                </a:moveTo>
                <a:cubicBezTo>
                  <a:pt x="5128059" y="888939"/>
                  <a:pt x="5129610" y="890489"/>
                  <a:pt x="5130850" y="892969"/>
                </a:cubicBezTo>
                <a:cubicBezTo>
                  <a:pt x="5133330" y="897931"/>
                  <a:pt x="5137051" y="900411"/>
                  <a:pt x="5142012" y="900411"/>
                </a:cubicBezTo>
                <a:lnTo>
                  <a:pt x="5142012" y="907852"/>
                </a:lnTo>
                <a:cubicBezTo>
                  <a:pt x="5132090" y="907852"/>
                  <a:pt x="5124649" y="905372"/>
                  <a:pt x="5119688" y="900411"/>
                </a:cubicBezTo>
                <a:cubicBezTo>
                  <a:pt x="5114726" y="895449"/>
                  <a:pt x="5114726" y="891729"/>
                  <a:pt x="5119688" y="889249"/>
                </a:cubicBezTo>
                <a:cubicBezTo>
                  <a:pt x="5122168" y="888008"/>
                  <a:pt x="5124339" y="887699"/>
                  <a:pt x="5126199" y="888318"/>
                </a:cubicBezTo>
                <a:close/>
                <a:moveTo>
                  <a:pt x="4875052" y="887389"/>
                </a:moveTo>
                <a:cubicBezTo>
                  <a:pt x="4875671" y="887389"/>
                  <a:pt x="4876602" y="888008"/>
                  <a:pt x="4877842" y="889249"/>
                </a:cubicBezTo>
                <a:cubicBezTo>
                  <a:pt x="4880322" y="891729"/>
                  <a:pt x="4881563" y="894210"/>
                  <a:pt x="4881563" y="896690"/>
                </a:cubicBezTo>
                <a:cubicBezTo>
                  <a:pt x="4881563" y="899170"/>
                  <a:pt x="4879083" y="902891"/>
                  <a:pt x="4874121" y="907852"/>
                </a:cubicBezTo>
                <a:cubicBezTo>
                  <a:pt x="4869160" y="912813"/>
                  <a:pt x="4867920" y="911573"/>
                  <a:pt x="4870400" y="904131"/>
                </a:cubicBezTo>
                <a:cubicBezTo>
                  <a:pt x="4872880" y="896690"/>
                  <a:pt x="4874121" y="891729"/>
                  <a:pt x="4874121" y="889249"/>
                </a:cubicBezTo>
                <a:cubicBezTo>
                  <a:pt x="4874121" y="888008"/>
                  <a:pt x="4874431" y="887389"/>
                  <a:pt x="4875052" y="887389"/>
                </a:cubicBezTo>
                <a:close/>
                <a:moveTo>
                  <a:pt x="5625703" y="885528"/>
                </a:moveTo>
                <a:cubicBezTo>
                  <a:pt x="5625703" y="890489"/>
                  <a:pt x="5625703" y="892969"/>
                  <a:pt x="5625703" y="892969"/>
                </a:cubicBezTo>
                <a:lnTo>
                  <a:pt x="5618261" y="892969"/>
                </a:lnTo>
                <a:cubicBezTo>
                  <a:pt x="5618261" y="888008"/>
                  <a:pt x="5620742" y="885528"/>
                  <a:pt x="5625703" y="885528"/>
                </a:cubicBezTo>
                <a:close/>
                <a:moveTo>
                  <a:pt x="5551289" y="885528"/>
                </a:moveTo>
                <a:lnTo>
                  <a:pt x="5551289" y="892969"/>
                </a:lnTo>
                <a:cubicBezTo>
                  <a:pt x="5546328" y="892969"/>
                  <a:pt x="5533926" y="897931"/>
                  <a:pt x="5514082" y="907852"/>
                </a:cubicBezTo>
                <a:cubicBezTo>
                  <a:pt x="5494238" y="917774"/>
                  <a:pt x="5481836" y="923975"/>
                  <a:pt x="5476875" y="926456"/>
                </a:cubicBezTo>
                <a:cubicBezTo>
                  <a:pt x="5471913" y="928936"/>
                  <a:pt x="5469433" y="930176"/>
                  <a:pt x="5469433" y="930176"/>
                </a:cubicBezTo>
                <a:lnTo>
                  <a:pt x="5461992" y="930176"/>
                </a:lnTo>
                <a:cubicBezTo>
                  <a:pt x="5461992" y="930176"/>
                  <a:pt x="5459512" y="932656"/>
                  <a:pt x="5454551" y="937618"/>
                </a:cubicBezTo>
                <a:cubicBezTo>
                  <a:pt x="5449589" y="942579"/>
                  <a:pt x="5444629" y="945059"/>
                  <a:pt x="5439668" y="945059"/>
                </a:cubicBezTo>
                <a:lnTo>
                  <a:pt x="5432226" y="945059"/>
                </a:lnTo>
                <a:cubicBezTo>
                  <a:pt x="5427265" y="950020"/>
                  <a:pt x="5419824" y="952500"/>
                  <a:pt x="5409902" y="952500"/>
                </a:cubicBezTo>
                <a:lnTo>
                  <a:pt x="5387578" y="959942"/>
                </a:lnTo>
                <a:lnTo>
                  <a:pt x="5387578" y="945059"/>
                </a:lnTo>
                <a:lnTo>
                  <a:pt x="5395019" y="937618"/>
                </a:lnTo>
                <a:cubicBezTo>
                  <a:pt x="5395019" y="942579"/>
                  <a:pt x="5397499" y="945059"/>
                  <a:pt x="5402461" y="945059"/>
                </a:cubicBezTo>
                <a:cubicBezTo>
                  <a:pt x="5417344" y="935138"/>
                  <a:pt x="5429746" y="930176"/>
                  <a:pt x="5439668" y="930176"/>
                </a:cubicBezTo>
                <a:cubicBezTo>
                  <a:pt x="5444629" y="930176"/>
                  <a:pt x="5450830" y="927696"/>
                  <a:pt x="5458271" y="922735"/>
                </a:cubicBezTo>
                <a:cubicBezTo>
                  <a:pt x="5465713" y="917774"/>
                  <a:pt x="5470674" y="915293"/>
                  <a:pt x="5473154" y="915293"/>
                </a:cubicBezTo>
                <a:cubicBezTo>
                  <a:pt x="5475634" y="915293"/>
                  <a:pt x="5480595" y="912813"/>
                  <a:pt x="5488037" y="907852"/>
                </a:cubicBezTo>
                <a:cubicBezTo>
                  <a:pt x="5495478" y="902891"/>
                  <a:pt x="5499199" y="900411"/>
                  <a:pt x="5499199" y="900411"/>
                </a:cubicBezTo>
                <a:cubicBezTo>
                  <a:pt x="5499199" y="900411"/>
                  <a:pt x="5501679" y="900411"/>
                  <a:pt x="5506640" y="900411"/>
                </a:cubicBezTo>
                <a:cubicBezTo>
                  <a:pt x="5511602" y="900411"/>
                  <a:pt x="5515322" y="899170"/>
                  <a:pt x="5517803" y="896690"/>
                </a:cubicBezTo>
                <a:cubicBezTo>
                  <a:pt x="5520283" y="894210"/>
                  <a:pt x="5522764" y="892969"/>
                  <a:pt x="5525244" y="892969"/>
                </a:cubicBezTo>
                <a:cubicBezTo>
                  <a:pt x="5527724" y="892969"/>
                  <a:pt x="5531445" y="892969"/>
                  <a:pt x="5536406" y="892969"/>
                </a:cubicBezTo>
                <a:cubicBezTo>
                  <a:pt x="5541367" y="892969"/>
                  <a:pt x="5543847" y="891729"/>
                  <a:pt x="5543847" y="889249"/>
                </a:cubicBezTo>
                <a:cubicBezTo>
                  <a:pt x="5543847" y="886768"/>
                  <a:pt x="5546328" y="885528"/>
                  <a:pt x="5551289" y="885528"/>
                </a:cubicBezTo>
                <a:close/>
                <a:moveTo>
                  <a:pt x="5194101" y="885528"/>
                </a:moveTo>
                <a:cubicBezTo>
                  <a:pt x="5199063" y="890489"/>
                  <a:pt x="5201543" y="892969"/>
                  <a:pt x="5201543" y="892969"/>
                </a:cubicBezTo>
                <a:cubicBezTo>
                  <a:pt x="5201543" y="892969"/>
                  <a:pt x="5199063" y="892969"/>
                  <a:pt x="5194101" y="892969"/>
                </a:cubicBezTo>
                <a:close/>
                <a:moveTo>
                  <a:pt x="5053645" y="880877"/>
                </a:moveTo>
                <a:cubicBezTo>
                  <a:pt x="5055505" y="881497"/>
                  <a:pt x="5057675" y="883047"/>
                  <a:pt x="5060156" y="885528"/>
                </a:cubicBezTo>
                <a:lnTo>
                  <a:pt x="5067597" y="900411"/>
                </a:lnTo>
                <a:lnTo>
                  <a:pt x="5060156" y="900411"/>
                </a:lnTo>
                <a:cubicBezTo>
                  <a:pt x="5055195" y="900411"/>
                  <a:pt x="5051474" y="897931"/>
                  <a:pt x="5048994" y="892969"/>
                </a:cubicBezTo>
                <a:cubicBezTo>
                  <a:pt x="5046514" y="888008"/>
                  <a:pt x="5046514" y="884287"/>
                  <a:pt x="5048994" y="881807"/>
                </a:cubicBezTo>
                <a:cubicBezTo>
                  <a:pt x="5050234" y="880567"/>
                  <a:pt x="5051784" y="880257"/>
                  <a:pt x="5053645" y="880877"/>
                </a:cubicBezTo>
                <a:close/>
                <a:moveTo>
                  <a:pt x="5636865" y="878086"/>
                </a:moveTo>
                <a:cubicBezTo>
                  <a:pt x="5639345" y="878086"/>
                  <a:pt x="5640586" y="879327"/>
                  <a:pt x="5640586" y="881807"/>
                </a:cubicBezTo>
                <a:cubicBezTo>
                  <a:pt x="5640586" y="884287"/>
                  <a:pt x="5638106" y="885528"/>
                  <a:pt x="5633144" y="885528"/>
                </a:cubicBezTo>
                <a:cubicBezTo>
                  <a:pt x="5633144" y="880566"/>
                  <a:pt x="5634385" y="878086"/>
                  <a:pt x="5636865" y="878086"/>
                </a:cubicBezTo>
                <a:close/>
                <a:moveTo>
                  <a:pt x="5566172" y="878086"/>
                </a:moveTo>
                <a:cubicBezTo>
                  <a:pt x="5566172" y="883048"/>
                  <a:pt x="5566172" y="885528"/>
                  <a:pt x="5566172" y="885528"/>
                </a:cubicBezTo>
                <a:lnTo>
                  <a:pt x="5558730" y="885528"/>
                </a:lnTo>
                <a:close/>
                <a:moveTo>
                  <a:pt x="5335488" y="878086"/>
                </a:moveTo>
                <a:lnTo>
                  <a:pt x="5342929" y="885528"/>
                </a:lnTo>
                <a:lnTo>
                  <a:pt x="5335488" y="885528"/>
                </a:lnTo>
                <a:lnTo>
                  <a:pt x="5328047" y="885528"/>
                </a:lnTo>
                <a:cubicBezTo>
                  <a:pt x="5328047" y="880566"/>
                  <a:pt x="5330527" y="878086"/>
                  <a:pt x="5335488" y="878086"/>
                </a:cubicBezTo>
                <a:close/>
                <a:moveTo>
                  <a:pt x="5142012" y="878086"/>
                </a:moveTo>
                <a:cubicBezTo>
                  <a:pt x="5142012" y="878086"/>
                  <a:pt x="5143252" y="878086"/>
                  <a:pt x="5145732" y="878086"/>
                </a:cubicBezTo>
                <a:cubicBezTo>
                  <a:pt x="5148212" y="878086"/>
                  <a:pt x="5149453" y="880566"/>
                  <a:pt x="5149453" y="885528"/>
                </a:cubicBezTo>
                <a:cubicBezTo>
                  <a:pt x="5149453" y="890489"/>
                  <a:pt x="5146973" y="892969"/>
                  <a:pt x="5142012" y="892969"/>
                </a:cubicBezTo>
                <a:cubicBezTo>
                  <a:pt x="5137051" y="892969"/>
                  <a:pt x="5134571" y="892969"/>
                  <a:pt x="5134571" y="892969"/>
                </a:cubicBezTo>
                <a:close/>
                <a:moveTo>
                  <a:pt x="6034980" y="870645"/>
                </a:moveTo>
                <a:lnTo>
                  <a:pt x="6027539" y="885528"/>
                </a:lnTo>
                <a:lnTo>
                  <a:pt x="6012656" y="892969"/>
                </a:lnTo>
                <a:cubicBezTo>
                  <a:pt x="6012656" y="892969"/>
                  <a:pt x="6016377" y="889249"/>
                  <a:pt x="6023818" y="881807"/>
                </a:cubicBezTo>
                <a:cubicBezTo>
                  <a:pt x="6031260" y="874366"/>
                  <a:pt x="6034980" y="870645"/>
                  <a:pt x="6034980" y="870645"/>
                </a:cubicBezTo>
                <a:close/>
                <a:moveTo>
                  <a:pt x="5685234" y="870645"/>
                </a:moveTo>
                <a:lnTo>
                  <a:pt x="5692676" y="870645"/>
                </a:lnTo>
                <a:lnTo>
                  <a:pt x="5692676" y="878086"/>
                </a:lnTo>
                <a:cubicBezTo>
                  <a:pt x="5692676" y="878086"/>
                  <a:pt x="5690195" y="875606"/>
                  <a:pt x="5685234" y="870645"/>
                </a:cubicBezTo>
                <a:close/>
                <a:moveTo>
                  <a:pt x="5651748" y="870645"/>
                </a:moveTo>
                <a:cubicBezTo>
                  <a:pt x="5654228" y="870645"/>
                  <a:pt x="5655469" y="873125"/>
                  <a:pt x="5655469" y="878086"/>
                </a:cubicBezTo>
                <a:cubicBezTo>
                  <a:pt x="5650507" y="878086"/>
                  <a:pt x="5648027" y="876846"/>
                  <a:pt x="5648027" y="874366"/>
                </a:cubicBezTo>
                <a:cubicBezTo>
                  <a:pt x="5648027" y="871886"/>
                  <a:pt x="5649268" y="870645"/>
                  <a:pt x="5651748" y="870645"/>
                </a:cubicBezTo>
                <a:close/>
                <a:moveTo>
                  <a:pt x="4479727" y="870645"/>
                </a:moveTo>
                <a:cubicBezTo>
                  <a:pt x="4484688" y="870645"/>
                  <a:pt x="4487169" y="871886"/>
                  <a:pt x="4487169" y="874366"/>
                </a:cubicBezTo>
                <a:cubicBezTo>
                  <a:pt x="4487169" y="876846"/>
                  <a:pt x="4485928" y="878086"/>
                  <a:pt x="4483448" y="878086"/>
                </a:cubicBezTo>
                <a:cubicBezTo>
                  <a:pt x="4480967" y="878086"/>
                  <a:pt x="4479727" y="875606"/>
                  <a:pt x="4479727" y="870645"/>
                </a:cubicBezTo>
                <a:close/>
                <a:moveTo>
                  <a:pt x="4301133" y="870645"/>
                </a:moveTo>
                <a:cubicBezTo>
                  <a:pt x="4311055" y="870645"/>
                  <a:pt x="4313535" y="873125"/>
                  <a:pt x="4308574" y="878086"/>
                </a:cubicBezTo>
                <a:cubicBezTo>
                  <a:pt x="4308574" y="883048"/>
                  <a:pt x="4307334" y="885528"/>
                  <a:pt x="4304854" y="885528"/>
                </a:cubicBezTo>
                <a:cubicBezTo>
                  <a:pt x="4302373" y="885528"/>
                  <a:pt x="4301133" y="883048"/>
                  <a:pt x="4301133" y="878086"/>
                </a:cubicBezTo>
                <a:close/>
                <a:moveTo>
                  <a:pt x="5285259" y="866924"/>
                </a:moveTo>
                <a:cubicBezTo>
                  <a:pt x="5286499" y="866924"/>
                  <a:pt x="5288359" y="868164"/>
                  <a:pt x="5290840" y="870645"/>
                </a:cubicBezTo>
                <a:cubicBezTo>
                  <a:pt x="5285878" y="870645"/>
                  <a:pt x="5283398" y="870645"/>
                  <a:pt x="5283398" y="870645"/>
                </a:cubicBezTo>
                <a:cubicBezTo>
                  <a:pt x="5283398" y="868164"/>
                  <a:pt x="5284019" y="866924"/>
                  <a:pt x="5285259" y="866924"/>
                </a:cubicBezTo>
                <a:close/>
                <a:moveTo>
                  <a:pt x="5484316" y="863204"/>
                </a:moveTo>
                <a:cubicBezTo>
                  <a:pt x="5489277" y="868165"/>
                  <a:pt x="5491758" y="870645"/>
                  <a:pt x="5491758" y="870645"/>
                </a:cubicBezTo>
                <a:cubicBezTo>
                  <a:pt x="5491758" y="865684"/>
                  <a:pt x="5491758" y="863204"/>
                  <a:pt x="5491758" y="863204"/>
                </a:cubicBezTo>
                <a:close/>
                <a:moveTo>
                  <a:pt x="5268515" y="863204"/>
                </a:moveTo>
                <a:lnTo>
                  <a:pt x="5268515" y="878086"/>
                </a:lnTo>
                <a:cubicBezTo>
                  <a:pt x="5263554" y="878086"/>
                  <a:pt x="5261074" y="878086"/>
                  <a:pt x="5261074" y="878086"/>
                </a:cubicBezTo>
                <a:cubicBezTo>
                  <a:pt x="5261074" y="868165"/>
                  <a:pt x="5263554" y="863204"/>
                  <a:pt x="5268515" y="863204"/>
                </a:cubicBezTo>
                <a:close/>
                <a:moveTo>
                  <a:pt x="5179219" y="863204"/>
                </a:moveTo>
                <a:cubicBezTo>
                  <a:pt x="5179219" y="863204"/>
                  <a:pt x="5180459" y="863204"/>
                  <a:pt x="5182939" y="863204"/>
                </a:cubicBezTo>
                <a:cubicBezTo>
                  <a:pt x="5185419" y="863204"/>
                  <a:pt x="5186660" y="865684"/>
                  <a:pt x="5186660" y="870645"/>
                </a:cubicBezTo>
                <a:cubicBezTo>
                  <a:pt x="5186660" y="875606"/>
                  <a:pt x="5182939" y="878086"/>
                  <a:pt x="5175498" y="878086"/>
                </a:cubicBezTo>
                <a:cubicBezTo>
                  <a:pt x="5168056" y="878086"/>
                  <a:pt x="5164336" y="878086"/>
                  <a:pt x="5164336" y="878086"/>
                </a:cubicBezTo>
                <a:close/>
                <a:moveTo>
                  <a:pt x="4980161" y="859483"/>
                </a:moveTo>
                <a:cubicBezTo>
                  <a:pt x="4981401" y="859483"/>
                  <a:pt x="4983261" y="860723"/>
                  <a:pt x="4985742" y="863204"/>
                </a:cubicBezTo>
                <a:lnTo>
                  <a:pt x="4978301" y="863204"/>
                </a:lnTo>
                <a:cubicBezTo>
                  <a:pt x="4978301" y="860723"/>
                  <a:pt x="4978921" y="859483"/>
                  <a:pt x="4980161" y="859483"/>
                </a:cubicBezTo>
                <a:close/>
                <a:moveTo>
                  <a:pt x="5564311" y="858553"/>
                </a:moveTo>
                <a:cubicBezTo>
                  <a:pt x="5565552" y="857933"/>
                  <a:pt x="5566172" y="858243"/>
                  <a:pt x="5566172" y="859483"/>
                </a:cubicBezTo>
                <a:cubicBezTo>
                  <a:pt x="5566172" y="861963"/>
                  <a:pt x="5563692" y="863204"/>
                  <a:pt x="5558730" y="863204"/>
                </a:cubicBezTo>
                <a:cubicBezTo>
                  <a:pt x="5561211" y="860723"/>
                  <a:pt x="5563071" y="859173"/>
                  <a:pt x="5564311" y="858553"/>
                </a:cubicBezTo>
                <a:close/>
                <a:moveTo>
                  <a:pt x="5941963" y="855762"/>
                </a:moveTo>
                <a:cubicBezTo>
                  <a:pt x="5944443" y="855762"/>
                  <a:pt x="5945683" y="858242"/>
                  <a:pt x="5945683" y="863204"/>
                </a:cubicBezTo>
                <a:cubicBezTo>
                  <a:pt x="5945683" y="868165"/>
                  <a:pt x="5944443" y="869404"/>
                  <a:pt x="5941963" y="866924"/>
                </a:cubicBezTo>
                <a:cubicBezTo>
                  <a:pt x="5939483" y="864444"/>
                  <a:pt x="5938242" y="861963"/>
                  <a:pt x="5938242" y="859483"/>
                </a:cubicBezTo>
                <a:cubicBezTo>
                  <a:pt x="5938242" y="857003"/>
                  <a:pt x="5939483" y="855762"/>
                  <a:pt x="5941963" y="855762"/>
                </a:cubicBezTo>
                <a:close/>
                <a:moveTo>
                  <a:pt x="5413623" y="855762"/>
                </a:moveTo>
                <a:cubicBezTo>
                  <a:pt x="5416103" y="855762"/>
                  <a:pt x="5417344" y="858242"/>
                  <a:pt x="5417344" y="863204"/>
                </a:cubicBezTo>
                <a:lnTo>
                  <a:pt x="5409902" y="870645"/>
                </a:lnTo>
                <a:lnTo>
                  <a:pt x="5409902" y="863204"/>
                </a:lnTo>
                <a:cubicBezTo>
                  <a:pt x="5409902" y="858242"/>
                  <a:pt x="5411143" y="855762"/>
                  <a:pt x="5413623" y="855762"/>
                </a:cubicBezTo>
                <a:close/>
                <a:moveTo>
                  <a:pt x="5328047" y="855762"/>
                </a:moveTo>
                <a:cubicBezTo>
                  <a:pt x="5337968" y="855762"/>
                  <a:pt x="5335488" y="863204"/>
                  <a:pt x="5320605" y="878086"/>
                </a:cubicBezTo>
                <a:lnTo>
                  <a:pt x="5305722" y="885528"/>
                </a:lnTo>
                <a:cubicBezTo>
                  <a:pt x="5305722" y="880566"/>
                  <a:pt x="5308203" y="876846"/>
                  <a:pt x="5313164" y="874366"/>
                </a:cubicBezTo>
                <a:cubicBezTo>
                  <a:pt x="5318125" y="871886"/>
                  <a:pt x="5320605" y="868165"/>
                  <a:pt x="5320605" y="863204"/>
                </a:cubicBezTo>
                <a:cubicBezTo>
                  <a:pt x="5320605" y="863204"/>
                  <a:pt x="5320605" y="861963"/>
                  <a:pt x="5320605" y="859483"/>
                </a:cubicBezTo>
                <a:cubicBezTo>
                  <a:pt x="5320605" y="857003"/>
                  <a:pt x="5323085" y="855762"/>
                  <a:pt x="5328047" y="855762"/>
                </a:cubicBezTo>
                <a:close/>
                <a:moveTo>
                  <a:pt x="5156894" y="855762"/>
                </a:moveTo>
                <a:cubicBezTo>
                  <a:pt x="5156894" y="855762"/>
                  <a:pt x="5156894" y="858242"/>
                  <a:pt x="5156894" y="863204"/>
                </a:cubicBezTo>
                <a:cubicBezTo>
                  <a:pt x="5151933" y="863204"/>
                  <a:pt x="5148212" y="863204"/>
                  <a:pt x="5145732" y="863204"/>
                </a:cubicBezTo>
                <a:cubicBezTo>
                  <a:pt x="5143252" y="863204"/>
                  <a:pt x="5144492" y="861963"/>
                  <a:pt x="5149453" y="859483"/>
                </a:cubicBezTo>
                <a:cubicBezTo>
                  <a:pt x="5154414" y="857003"/>
                  <a:pt x="5156894" y="855762"/>
                  <a:pt x="5156894" y="855762"/>
                </a:cubicBezTo>
                <a:close/>
                <a:moveTo>
                  <a:pt x="5204333" y="851344"/>
                </a:moveTo>
                <a:cubicBezTo>
                  <a:pt x="5206194" y="851810"/>
                  <a:pt x="5205264" y="855763"/>
                  <a:pt x="5201543" y="863204"/>
                </a:cubicBezTo>
                <a:lnTo>
                  <a:pt x="5186660" y="863204"/>
                </a:lnTo>
                <a:cubicBezTo>
                  <a:pt x="5191621" y="858242"/>
                  <a:pt x="5196581" y="854522"/>
                  <a:pt x="5201543" y="852041"/>
                </a:cubicBezTo>
                <a:cubicBezTo>
                  <a:pt x="5202783" y="851422"/>
                  <a:pt x="5203714" y="851189"/>
                  <a:pt x="5204333" y="851344"/>
                </a:cubicBezTo>
                <a:close/>
                <a:moveTo>
                  <a:pt x="5439668" y="848321"/>
                </a:moveTo>
                <a:lnTo>
                  <a:pt x="5447109" y="848321"/>
                </a:lnTo>
                <a:cubicBezTo>
                  <a:pt x="5447109" y="853282"/>
                  <a:pt x="5444629" y="855762"/>
                  <a:pt x="5439668" y="855762"/>
                </a:cubicBezTo>
                <a:cubicBezTo>
                  <a:pt x="5439668" y="850801"/>
                  <a:pt x="5439668" y="848321"/>
                  <a:pt x="5439668" y="848321"/>
                </a:cubicBezTo>
                <a:close/>
                <a:moveTo>
                  <a:pt x="4937373" y="848321"/>
                </a:moveTo>
                <a:cubicBezTo>
                  <a:pt x="4939853" y="848321"/>
                  <a:pt x="4941094" y="850801"/>
                  <a:pt x="4941094" y="855762"/>
                </a:cubicBezTo>
                <a:lnTo>
                  <a:pt x="4933652" y="863204"/>
                </a:lnTo>
                <a:cubicBezTo>
                  <a:pt x="4933652" y="873125"/>
                  <a:pt x="4931172" y="875606"/>
                  <a:pt x="4926211" y="870645"/>
                </a:cubicBezTo>
                <a:cubicBezTo>
                  <a:pt x="4926211" y="865684"/>
                  <a:pt x="4927452" y="860724"/>
                  <a:pt x="4929932" y="855762"/>
                </a:cubicBezTo>
                <a:cubicBezTo>
                  <a:pt x="4932412" y="850801"/>
                  <a:pt x="4934893" y="848321"/>
                  <a:pt x="4937373" y="848321"/>
                </a:cubicBezTo>
                <a:close/>
                <a:moveTo>
                  <a:pt x="6384726" y="840879"/>
                </a:moveTo>
                <a:lnTo>
                  <a:pt x="6377285" y="848321"/>
                </a:lnTo>
                <a:lnTo>
                  <a:pt x="6369844" y="855762"/>
                </a:lnTo>
                <a:cubicBezTo>
                  <a:pt x="6364882" y="855762"/>
                  <a:pt x="6362402" y="854522"/>
                  <a:pt x="6362402" y="852041"/>
                </a:cubicBezTo>
                <a:cubicBezTo>
                  <a:pt x="6362402" y="849561"/>
                  <a:pt x="6362402" y="848321"/>
                  <a:pt x="6362402" y="848321"/>
                </a:cubicBezTo>
                <a:close/>
                <a:moveTo>
                  <a:pt x="5655469" y="840879"/>
                </a:moveTo>
                <a:cubicBezTo>
                  <a:pt x="5655469" y="845841"/>
                  <a:pt x="5649268" y="852041"/>
                  <a:pt x="5636865" y="859483"/>
                </a:cubicBezTo>
                <a:cubicBezTo>
                  <a:pt x="5624462" y="866924"/>
                  <a:pt x="5615781" y="870645"/>
                  <a:pt x="5610820" y="870645"/>
                </a:cubicBezTo>
                <a:cubicBezTo>
                  <a:pt x="5610820" y="870645"/>
                  <a:pt x="5609579" y="870645"/>
                  <a:pt x="5607099" y="870645"/>
                </a:cubicBezTo>
                <a:cubicBezTo>
                  <a:pt x="5604619" y="870645"/>
                  <a:pt x="5600899" y="870645"/>
                  <a:pt x="5595937" y="870645"/>
                </a:cubicBezTo>
                <a:cubicBezTo>
                  <a:pt x="5590976" y="875606"/>
                  <a:pt x="5583535" y="878086"/>
                  <a:pt x="5573613" y="878086"/>
                </a:cubicBezTo>
                <a:lnTo>
                  <a:pt x="5581054" y="870645"/>
                </a:lnTo>
                <a:cubicBezTo>
                  <a:pt x="5586016" y="870645"/>
                  <a:pt x="5590976" y="869404"/>
                  <a:pt x="5595937" y="866924"/>
                </a:cubicBezTo>
                <a:cubicBezTo>
                  <a:pt x="5600899" y="864444"/>
                  <a:pt x="5603379" y="863204"/>
                  <a:pt x="5603379" y="863204"/>
                </a:cubicBezTo>
                <a:cubicBezTo>
                  <a:pt x="5603379" y="863204"/>
                  <a:pt x="5607099" y="861963"/>
                  <a:pt x="5614541" y="859483"/>
                </a:cubicBezTo>
                <a:cubicBezTo>
                  <a:pt x="5621982" y="857003"/>
                  <a:pt x="5628183" y="853282"/>
                  <a:pt x="5633144" y="848321"/>
                </a:cubicBezTo>
                <a:close/>
                <a:moveTo>
                  <a:pt x="5603379" y="840879"/>
                </a:moveTo>
                <a:cubicBezTo>
                  <a:pt x="5608340" y="840879"/>
                  <a:pt x="5610820" y="840879"/>
                  <a:pt x="5610820" y="840879"/>
                </a:cubicBezTo>
                <a:cubicBezTo>
                  <a:pt x="5610820" y="840879"/>
                  <a:pt x="5610820" y="842120"/>
                  <a:pt x="5610820" y="844600"/>
                </a:cubicBezTo>
                <a:cubicBezTo>
                  <a:pt x="5610820" y="847080"/>
                  <a:pt x="5608340" y="848321"/>
                  <a:pt x="5603379" y="848321"/>
                </a:cubicBezTo>
                <a:cubicBezTo>
                  <a:pt x="5598417" y="848321"/>
                  <a:pt x="5595937" y="848321"/>
                  <a:pt x="5595937" y="848321"/>
                </a:cubicBezTo>
                <a:close/>
                <a:moveTo>
                  <a:pt x="5417344" y="840879"/>
                </a:moveTo>
                <a:lnTo>
                  <a:pt x="5417344" y="848321"/>
                </a:lnTo>
                <a:lnTo>
                  <a:pt x="5409902" y="848321"/>
                </a:lnTo>
                <a:cubicBezTo>
                  <a:pt x="5409902" y="848321"/>
                  <a:pt x="5412382" y="845841"/>
                  <a:pt x="5417344" y="840879"/>
                </a:cubicBezTo>
                <a:close/>
                <a:moveTo>
                  <a:pt x="4978301" y="840879"/>
                </a:moveTo>
                <a:cubicBezTo>
                  <a:pt x="4978301" y="840879"/>
                  <a:pt x="4980781" y="840879"/>
                  <a:pt x="4985742" y="840879"/>
                </a:cubicBezTo>
                <a:lnTo>
                  <a:pt x="4993183" y="840879"/>
                </a:lnTo>
                <a:cubicBezTo>
                  <a:pt x="4993183" y="845841"/>
                  <a:pt x="4990703" y="848321"/>
                  <a:pt x="4985742" y="848321"/>
                </a:cubicBezTo>
                <a:cubicBezTo>
                  <a:pt x="4980781" y="848321"/>
                  <a:pt x="4978301" y="845841"/>
                  <a:pt x="4978301" y="840879"/>
                </a:cubicBezTo>
                <a:close/>
                <a:moveTo>
                  <a:pt x="4963418" y="840879"/>
                </a:moveTo>
                <a:lnTo>
                  <a:pt x="4970859" y="840879"/>
                </a:lnTo>
                <a:cubicBezTo>
                  <a:pt x="4965898" y="845841"/>
                  <a:pt x="4963418" y="848321"/>
                  <a:pt x="4963418" y="848321"/>
                </a:cubicBezTo>
                <a:close/>
                <a:moveTo>
                  <a:pt x="5558730" y="833438"/>
                </a:moveTo>
                <a:cubicBezTo>
                  <a:pt x="5563692" y="833438"/>
                  <a:pt x="5566172" y="833438"/>
                  <a:pt x="5566172" y="833438"/>
                </a:cubicBezTo>
                <a:lnTo>
                  <a:pt x="5573613" y="833438"/>
                </a:lnTo>
                <a:cubicBezTo>
                  <a:pt x="5568652" y="833438"/>
                  <a:pt x="5566172" y="835918"/>
                  <a:pt x="5566172" y="840879"/>
                </a:cubicBezTo>
                <a:lnTo>
                  <a:pt x="5536406" y="848321"/>
                </a:lnTo>
                <a:cubicBezTo>
                  <a:pt x="5536406" y="838399"/>
                  <a:pt x="5543847" y="833438"/>
                  <a:pt x="5558730" y="833438"/>
                </a:cubicBezTo>
                <a:close/>
                <a:moveTo>
                  <a:pt x="5402461" y="833438"/>
                </a:moveTo>
                <a:lnTo>
                  <a:pt x="5409902" y="833438"/>
                </a:lnTo>
                <a:cubicBezTo>
                  <a:pt x="5409902" y="838399"/>
                  <a:pt x="5409902" y="840879"/>
                  <a:pt x="5409902" y="840879"/>
                </a:cubicBezTo>
                <a:close/>
                <a:moveTo>
                  <a:pt x="5194101" y="833438"/>
                </a:moveTo>
                <a:lnTo>
                  <a:pt x="5194101" y="840879"/>
                </a:lnTo>
                <a:lnTo>
                  <a:pt x="5186660" y="840879"/>
                </a:lnTo>
                <a:cubicBezTo>
                  <a:pt x="5186660" y="835918"/>
                  <a:pt x="5189140" y="833438"/>
                  <a:pt x="5194101" y="833438"/>
                </a:cubicBezTo>
                <a:close/>
                <a:moveTo>
                  <a:pt x="4554141" y="833438"/>
                </a:moveTo>
                <a:cubicBezTo>
                  <a:pt x="4559102" y="833438"/>
                  <a:pt x="4561582" y="833438"/>
                  <a:pt x="4561582" y="833438"/>
                </a:cubicBezTo>
                <a:cubicBezTo>
                  <a:pt x="4566543" y="838399"/>
                  <a:pt x="4564062" y="840879"/>
                  <a:pt x="4554141" y="840879"/>
                </a:cubicBezTo>
                <a:cubicBezTo>
                  <a:pt x="4554141" y="840879"/>
                  <a:pt x="4554141" y="838399"/>
                  <a:pt x="4554141" y="833438"/>
                </a:cubicBezTo>
                <a:close/>
                <a:moveTo>
                  <a:pt x="4405313" y="833438"/>
                </a:moveTo>
                <a:lnTo>
                  <a:pt x="4412754" y="840879"/>
                </a:lnTo>
                <a:cubicBezTo>
                  <a:pt x="4412754" y="845841"/>
                  <a:pt x="4407793" y="848321"/>
                  <a:pt x="4397871" y="848321"/>
                </a:cubicBezTo>
                <a:lnTo>
                  <a:pt x="4382988" y="848321"/>
                </a:lnTo>
                <a:cubicBezTo>
                  <a:pt x="4382988" y="843359"/>
                  <a:pt x="4382988" y="839639"/>
                  <a:pt x="4382988" y="837159"/>
                </a:cubicBezTo>
                <a:cubicBezTo>
                  <a:pt x="4382988" y="834679"/>
                  <a:pt x="4386709" y="834679"/>
                  <a:pt x="4394150" y="837159"/>
                </a:cubicBezTo>
                <a:cubicBezTo>
                  <a:pt x="4401592" y="839639"/>
                  <a:pt x="4405313" y="838399"/>
                  <a:pt x="4405313" y="833438"/>
                </a:cubicBezTo>
                <a:close/>
                <a:moveTo>
                  <a:pt x="5493618" y="829717"/>
                </a:moveTo>
                <a:cubicBezTo>
                  <a:pt x="5494858" y="829717"/>
                  <a:pt x="5496718" y="830957"/>
                  <a:pt x="5499199" y="833438"/>
                </a:cubicBezTo>
                <a:lnTo>
                  <a:pt x="5499199" y="840879"/>
                </a:lnTo>
                <a:cubicBezTo>
                  <a:pt x="5494238" y="840879"/>
                  <a:pt x="5491758" y="840879"/>
                  <a:pt x="5491758" y="840879"/>
                </a:cubicBezTo>
                <a:lnTo>
                  <a:pt x="5454551" y="863204"/>
                </a:lnTo>
                <a:cubicBezTo>
                  <a:pt x="5449589" y="868165"/>
                  <a:pt x="5444629" y="871886"/>
                  <a:pt x="5439668" y="874366"/>
                </a:cubicBezTo>
                <a:cubicBezTo>
                  <a:pt x="5434706" y="876846"/>
                  <a:pt x="5432226" y="878086"/>
                  <a:pt x="5432226" y="878086"/>
                </a:cubicBezTo>
                <a:cubicBezTo>
                  <a:pt x="5432226" y="883048"/>
                  <a:pt x="5429746" y="885528"/>
                  <a:pt x="5424785" y="885528"/>
                </a:cubicBezTo>
                <a:lnTo>
                  <a:pt x="5439668" y="885528"/>
                </a:lnTo>
                <a:cubicBezTo>
                  <a:pt x="5459512" y="860724"/>
                  <a:pt x="5479355" y="850801"/>
                  <a:pt x="5499199" y="855762"/>
                </a:cubicBezTo>
                <a:cubicBezTo>
                  <a:pt x="5504160" y="855762"/>
                  <a:pt x="5504160" y="853282"/>
                  <a:pt x="5499199" y="848321"/>
                </a:cubicBezTo>
                <a:cubicBezTo>
                  <a:pt x="5499199" y="843359"/>
                  <a:pt x="5499199" y="840879"/>
                  <a:pt x="5499199" y="840879"/>
                </a:cubicBezTo>
                <a:cubicBezTo>
                  <a:pt x="5504160" y="840879"/>
                  <a:pt x="5506640" y="843359"/>
                  <a:pt x="5506640" y="848321"/>
                </a:cubicBezTo>
                <a:cubicBezTo>
                  <a:pt x="5506640" y="853282"/>
                  <a:pt x="5509120" y="854522"/>
                  <a:pt x="5514082" y="852041"/>
                </a:cubicBezTo>
                <a:cubicBezTo>
                  <a:pt x="5519043" y="849561"/>
                  <a:pt x="5524003" y="848321"/>
                  <a:pt x="5528965" y="848321"/>
                </a:cubicBezTo>
                <a:cubicBezTo>
                  <a:pt x="5533926" y="848321"/>
                  <a:pt x="5536406" y="850801"/>
                  <a:pt x="5536406" y="855762"/>
                </a:cubicBezTo>
                <a:cubicBezTo>
                  <a:pt x="5531445" y="855762"/>
                  <a:pt x="5528965" y="855762"/>
                  <a:pt x="5528965" y="855762"/>
                </a:cubicBezTo>
                <a:cubicBezTo>
                  <a:pt x="5509120" y="865684"/>
                  <a:pt x="5499199" y="873125"/>
                  <a:pt x="5499199" y="878086"/>
                </a:cubicBezTo>
                <a:cubicBezTo>
                  <a:pt x="5499199" y="883048"/>
                  <a:pt x="5499199" y="885528"/>
                  <a:pt x="5499199" y="885528"/>
                </a:cubicBezTo>
                <a:cubicBezTo>
                  <a:pt x="5494238" y="880566"/>
                  <a:pt x="5490517" y="878086"/>
                  <a:pt x="5488037" y="878086"/>
                </a:cubicBezTo>
                <a:cubicBezTo>
                  <a:pt x="5485557" y="878086"/>
                  <a:pt x="5481836" y="878086"/>
                  <a:pt x="5476875" y="878086"/>
                </a:cubicBezTo>
                <a:cubicBezTo>
                  <a:pt x="5466953" y="878086"/>
                  <a:pt x="5460751" y="879327"/>
                  <a:pt x="5458271" y="881807"/>
                </a:cubicBezTo>
                <a:cubicBezTo>
                  <a:pt x="5455791" y="884287"/>
                  <a:pt x="5452070" y="888008"/>
                  <a:pt x="5447109" y="892969"/>
                </a:cubicBezTo>
                <a:lnTo>
                  <a:pt x="5432226" y="900411"/>
                </a:lnTo>
                <a:lnTo>
                  <a:pt x="5417344" y="907852"/>
                </a:lnTo>
                <a:lnTo>
                  <a:pt x="5417344" y="915293"/>
                </a:lnTo>
                <a:lnTo>
                  <a:pt x="5402461" y="922735"/>
                </a:lnTo>
                <a:cubicBezTo>
                  <a:pt x="5402461" y="917774"/>
                  <a:pt x="5402461" y="915293"/>
                  <a:pt x="5402461" y="915293"/>
                </a:cubicBezTo>
                <a:cubicBezTo>
                  <a:pt x="5407422" y="915293"/>
                  <a:pt x="5409902" y="915293"/>
                  <a:pt x="5409902" y="915293"/>
                </a:cubicBezTo>
                <a:cubicBezTo>
                  <a:pt x="5404941" y="910332"/>
                  <a:pt x="5399981" y="909093"/>
                  <a:pt x="5395019" y="911573"/>
                </a:cubicBezTo>
                <a:cubicBezTo>
                  <a:pt x="5390058" y="914053"/>
                  <a:pt x="5385098" y="912813"/>
                  <a:pt x="5380136" y="907852"/>
                </a:cubicBezTo>
                <a:cubicBezTo>
                  <a:pt x="5375175" y="902891"/>
                  <a:pt x="5370215" y="900411"/>
                  <a:pt x="5365254" y="900411"/>
                </a:cubicBezTo>
                <a:lnTo>
                  <a:pt x="5372695" y="892969"/>
                </a:lnTo>
                <a:lnTo>
                  <a:pt x="5372695" y="885528"/>
                </a:lnTo>
                <a:lnTo>
                  <a:pt x="5380136" y="878086"/>
                </a:lnTo>
                <a:cubicBezTo>
                  <a:pt x="5380136" y="883048"/>
                  <a:pt x="5382617" y="885528"/>
                  <a:pt x="5387578" y="885528"/>
                </a:cubicBezTo>
                <a:cubicBezTo>
                  <a:pt x="5392539" y="885528"/>
                  <a:pt x="5397499" y="885528"/>
                  <a:pt x="5402461" y="885528"/>
                </a:cubicBezTo>
                <a:cubicBezTo>
                  <a:pt x="5402461" y="885528"/>
                  <a:pt x="5404941" y="884287"/>
                  <a:pt x="5409902" y="881807"/>
                </a:cubicBezTo>
                <a:cubicBezTo>
                  <a:pt x="5414863" y="879327"/>
                  <a:pt x="5417344" y="878086"/>
                  <a:pt x="5417344" y="878086"/>
                </a:cubicBezTo>
                <a:lnTo>
                  <a:pt x="5439668" y="863204"/>
                </a:lnTo>
                <a:cubicBezTo>
                  <a:pt x="5444629" y="858242"/>
                  <a:pt x="5449589" y="855762"/>
                  <a:pt x="5454551" y="855762"/>
                </a:cubicBezTo>
                <a:lnTo>
                  <a:pt x="5469433" y="840879"/>
                </a:lnTo>
                <a:cubicBezTo>
                  <a:pt x="5464472" y="840879"/>
                  <a:pt x="5464472" y="838399"/>
                  <a:pt x="5469433" y="833438"/>
                </a:cubicBezTo>
                <a:cubicBezTo>
                  <a:pt x="5474395" y="833438"/>
                  <a:pt x="5476875" y="833438"/>
                  <a:pt x="5476875" y="833438"/>
                </a:cubicBezTo>
                <a:cubicBezTo>
                  <a:pt x="5476875" y="838399"/>
                  <a:pt x="5479355" y="839639"/>
                  <a:pt x="5484316" y="837159"/>
                </a:cubicBezTo>
                <a:cubicBezTo>
                  <a:pt x="5489277" y="834679"/>
                  <a:pt x="5491758" y="833438"/>
                  <a:pt x="5491758" y="833438"/>
                </a:cubicBezTo>
                <a:cubicBezTo>
                  <a:pt x="5491758" y="830957"/>
                  <a:pt x="5492378" y="829717"/>
                  <a:pt x="5493618" y="829717"/>
                </a:cubicBezTo>
                <a:close/>
                <a:moveTo>
                  <a:pt x="5261751" y="828702"/>
                </a:moveTo>
                <a:lnTo>
                  <a:pt x="5261074" y="833438"/>
                </a:lnTo>
                <a:lnTo>
                  <a:pt x="5253633" y="840879"/>
                </a:lnTo>
                <a:close/>
                <a:moveTo>
                  <a:pt x="6414492" y="818555"/>
                </a:moveTo>
                <a:lnTo>
                  <a:pt x="6429375" y="818555"/>
                </a:lnTo>
                <a:cubicBezTo>
                  <a:pt x="6414492" y="828477"/>
                  <a:pt x="6404570" y="833438"/>
                  <a:pt x="6399609" y="833438"/>
                </a:cubicBezTo>
                <a:cubicBezTo>
                  <a:pt x="6399609" y="828477"/>
                  <a:pt x="6402089" y="825997"/>
                  <a:pt x="6407051" y="825997"/>
                </a:cubicBezTo>
                <a:cubicBezTo>
                  <a:pt x="6407051" y="825997"/>
                  <a:pt x="6408291" y="824756"/>
                  <a:pt x="6410771" y="822276"/>
                </a:cubicBezTo>
                <a:cubicBezTo>
                  <a:pt x="6413251" y="819796"/>
                  <a:pt x="6414492" y="818555"/>
                  <a:pt x="6414492" y="818555"/>
                </a:cubicBezTo>
                <a:close/>
                <a:moveTo>
                  <a:pt x="5856386" y="818555"/>
                </a:moveTo>
                <a:lnTo>
                  <a:pt x="5863828" y="825997"/>
                </a:lnTo>
                <a:lnTo>
                  <a:pt x="5856386" y="825997"/>
                </a:lnTo>
                <a:cubicBezTo>
                  <a:pt x="5851425" y="825997"/>
                  <a:pt x="5848945" y="825997"/>
                  <a:pt x="5848945" y="825997"/>
                </a:cubicBezTo>
                <a:cubicBezTo>
                  <a:pt x="5848945" y="825997"/>
                  <a:pt x="5851425" y="823516"/>
                  <a:pt x="5856386" y="818555"/>
                </a:cubicBezTo>
                <a:close/>
                <a:moveTo>
                  <a:pt x="5514082" y="818555"/>
                </a:moveTo>
                <a:lnTo>
                  <a:pt x="5521523" y="825997"/>
                </a:lnTo>
                <a:cubicBezTo>
                  <a:pt x="5521523" y="825997"/>
                  <a:pt x="5519043" y="825997"/>
                  <a:pt x="5514082" y="825997"/>
                </a:cubicBezTo>
                <a:close/>
                <a:moveTo>
                  <a:pt x="5268515" y="818555"/>
                </a:moveTo>
                <a:lnTo>
                  <a:pt x="5261751" y="828702"/>
                </a:lnTo>
                <a:lnTo>
                  <a:pt x="5262004" y="826927"/>
                </a:lnTo>
                <a:cubicBezTo>
                  <a:pt x="5262624" y="825066"/>
                  <a:pt x="5263555" y="823516"/>
                  <a:pt x="5264795" y="822276"/>
                </a:cubicBezTo>
                <a:cubicBezTo>
                  <a:pt x="5267275" y="819796"/>
                  <a:pt x="5268515" y="818555"/>
                  <a:pt x="5268515" y="818555"/>
                </a:cubicBezTo>
                <a:close/>
                <a:moveTo>
                  <a:pt x="5223867" y="818555"/>
                </a:moveTo>
                <a:lnTo>
                  <a:pt x="5223867" y="825997"/>
                </a:lnTo>
                <a:cubicBezTo>
                  <a:pt x="5223867" y="825997"/>
                  <a:pt x="5222626" y="827237"/>
                  <a:pt x="5220146" y="829717"/>
                </a:cubicBezTo>
                <a:cubicBezTo>
                  <a:pt x="5217666" y="832197"/>
                  <a:pt x="5216426" y="833438"/>
                  <a:pt x="5216426" y="833438"/>
                </a:cubicBezTo>
                <a:cubicBezTo>
                  <a:pt x="5216426" y="833438"/>
                  <a:pt x="5213945" y="833438"/>
                  <a:pt x="5208984" y="833438"/>
                </a:cubicBezTo>
                <a:cubicBezTo>
                  <a:pt x="5204023" y="838399"/>
                  <a:pt x="5201543" y="838399"/>
                  <a:pt x="5201543" y="833438"/>
                </a:cubicBezTo>
                <a:cubicBezTo>
                  <a:pt x="5196581" y="828477"/>
                  <a:pt x="5199063" y="825997"/>
                  <a:pt x="5208984" y="825997"/>
                </a:cubicBezTo>
                <a:cubicBezTo>
                  <a:pt x="5213945" y="825997"/>
                  <a:pt x="5218906" y="823516"/>
                  <a:pt x="5223867" y="818555"/>
                </a:cubicBezTo>
                <a:close/>
                <a:moveTo>
                  <a:pt x="5067597" y="818555"/>
                </a:moveTo>
                <a:lnTo>
                  <a:pt x="5067597" y="825997"/>
                </a:lnTo>
                <a:lnTo>
                  <a:pt x="5060156" y="833438"/>
                </a:lnTo>
                <a:cubicBezTo>
                  <a:pt x="5060156" y="828477"/>
                  <a:pt x="5062636" y="823516"/>
                  <a:pt x="5067597" y="818555"/>
                </a:cubicBezTo>
                <a:close/>
                <a:moveTo>
                  <a:pt x="5000625" y="818555"/>
                </a:moveTo>
                <a:lnTo>
                  <a:pt x="5000625" y="825997"/>
                </a:lnTo>
                <a:cubicBezTo>
                  <a:pt x="4995663" y="830958"/>
                  <a:pt x="4990703" y="833438"/>
                  <a:pt x="4985742" y="833438"/>
                </a:cubicBezTo>
                <a:lnTo>
                  <a:pt x="4985742" y="825997"/>
                </a:lnTo>
                <a:cubicBezTo>
                  <a:pt x="4990703" y="825997"/>
                  <a:pt x="4995663" y="823516"/>
                  <a:pt x="5000625" y="818555"/>
                </a:cubicBezTo>
                <a:close/>
                <a:moveTo>
                  <a:pt x="5716860" y="814834"/>
                </a:moveTo>
                <a:cubicBezTo>
                  <a:pt x="5720581" y="814834"/>
                  <a:pt x="5722441" y="816075"/>
                  <a:pt x="5722441" y="818555"/>
                </a:cubicBezTo>
                <a:lnTo>
                  <a:pt x="5677793" y="840879"/>
                </a:lnTo>
                <a:lnTo>
                  <a:pt x="5662910" y="840879"/>
                </a:lnTo>
                <a:lnTo>
                  <a:pt x="5670351" y="833438"/>
                </a:lnTo>
                <a:cubicBezTo>
                  <a:pt x="5675313" y="828477"/>
                  <a:pt x="5685234" y="823516"/>
                  <a:pt x="5700117" y="818555"/>
                </a:cubicBezTo>
                <a:cubicBezTo>
                  <a:pt x="5707558" y="816075"/>
                  <a:pt x="5713139" y="814834"/>
                  <a:pt x="5716860" y="814834"/>
                </a:cubicBezTo>
                <a:close/>
                <a:moveTo>
                  <a:pt x="5594077" y="814834"/>
                </a:moveTo>
                <a:cubicBezTo>
                  <a:pt x="5595317" y="814834"/>
                  <a:pt x="5595937" y="816075"/>
                  <a:pt x="5595937" y="818555"/>
                </a:cubicBezTo>
                <a:cubicBezTo>
                  <a:pt x="5600899" y="823516"/>
                  <a:pt x="5598417" y="825997"/>
                  <a:pt x="5588496" y="825997"/>
                </a:cubicBezTo>
                <a:lnTo>
                  <a:pt x="5573613" y="818555"/>
                </a:lnTo>
                <a:lnTo>
                  <a:pt x="5588496" y="818555"/>
                </a:lnTo>
                <a:cubicBezTo>
                  <a:pt x="5590977" y="816075"/>
                  <a:pt x="5592837" y="814834"/>
                  <a:pt x="5594077" y="814834"/>
                </a:cubicBezTo>
                <a:close/>
                <a:moveTo>
                  <a:pt x="5242470" y="814834"/>
                </a:moveTo>
                <a:cubicBezTo>
                  <a:pt x="5244951" y="814834"/>
                  <a:pt x="5248672" y="816075"/>
                  <a:pt x="5253633" y="818555"/>
                </a:cubicBezTo>
                <a:lnTo>
                  <a:pt x="5246191" y="825997"/>
                </a:lnTo>
                <a:cubicBezTo>
                  <a:pt x="5241230" y="825997"/>
                  <a:pt x="5238750" y="823516"/>
                  <a:pt x="5238750" y="818555"/>
                </a:cubicBezTo>
                <a:cubicBezTo>
                  <a:pt x="5238750" y="816075"/>
                  <a:pt x="5239990" y="814834"/>
                  <a:pt x="5242470" y="814834"/>
                </a:cubicBezTo>
                <a:close/>
                <a:moveTo>
                  <a:pt x="5834062" y="811114"/>
                </a:moveTo>
                <a:lnTo>
                  <a:pt x="5841504" y="818555"/>
                </a:lnTo>
                <a:cubicBezTo>
                  <a:pt x="5841504" y="828477"/>
                  <a:pt x="5839024" y="830958"/>
                  <a:pt x="5834062" y="825997"/>
                </a:cubicBezTo>
                <a:cubicBezTo>
                  <a:pt x="5829101" y="821035"/>
                  <a:pt x="5827861" y="817315"/>
                  <a:pt x="5830342" y="814834"/>
                </a:cubicBezTo>
                <a:cubicBezTo>
                  <a:pt x="5832822" y="812354"/>
                  <a:pt x="5834062" y="811114"/>
                  <a:pt x="5834062" y="811114"/>
                </a:cubicBezTo>
                <a:close/>
                <a:moveTo>
                  <a:pt x="5603379" y="811114"/>
                </a:moveTo>
                <a:cubicBezTo>
                  <a:pt x="5608340" y="816075"/>
                  <a:pt x="5610820" y="818555"/>
                  <a:pt x="5610820" y="818555"/>
                </a:cubicBezTo>
                <a:lnTo>
                  <a:pt x="5603379" y="818555"/>
                </a:lnTo>
                <a:cubicBezTo>
                  <a:pt x="5603379" y="818555"/>
                  <a:pt x="5603379" y="816075"/>
                  <a:pt x="5603379" y="811114"/>
                </a:cubicBezTo>
                <a:close/>
                <a:moveTo>
                  <a:pt x="5313164" y="811114"/>
                </a:moveTo>
                <a:lnTo>
                  <a:pt x="5320605" y="818555"/>
                </a:lnTo>
                <a:lnTo>
                  <a:pt x="5305722" y="818555"/>
                </a:lnTo>
                <a:cubicBezTo>
                  <a:pt x="5305722" y="818555"/>
                  <a:pt x="5308203" y="816075"/>
                  <a:pt x="5313164" y="811114"/>
                </a:cubicBezTo>
                <a:close/>
                <a:moveTo>
                  <a:pt x="5817319" y="807393"/>
                </a:moveTo>
                <a:cubicBezTo>
                  <a:pt x="5818560" y="807393"/>
                  <a:pt x="5819179" y="808633"/>
                  <a:pt x="5819179" y="811114"/>
                </a:cubicBezTo>
                <a:cubicBezTo>
                  <a:pt x="5819179" y="811114"/>
                  <a:pt x="5819179" y="813594"/>
                  <a:pt x="5819179" y="818555"/>
                </a:cubicBezTo>
                <a:lnTo>
                  <a:pt x="5796855" y="811114"/>
                </a:lnTo>
                <a:cubicBezTo>
                  <a:pt x="5801817" y="811114"/>
                  <a:pt x="5804297" y="811114"/>
                  <a:pt x="5804297" y="811114"/>
                </a:cubicBezTo>
                <a:cubicBezTo>
                  <a:pt x="5804297" y="811114"/>
                  <a:pt x="5806777" y="811114"/>
                  <a:pt x="5811738" y="811114"/>
                </a:cubicBezTo>
                <a:cubicBezTo>
                  <a:pt x="5814219" y="808633"/>
                  <a:pt x="5816079" y="807393"/>
                  <a:pt x="5817319" y="807393"/>
                </a:cubicBezTo>
                <a:close/>
                <a:moveTo>
                  <a:pt x="5997773" y="803672"/>
                </a:moveTo>
                <a:lnTo>
                  <a:pt x="6005215" y="803672"/>
                </a:lnTo>
                <a:lnTo>
                  <a:pt x="5997773" y="811114"/>
                </a:lnTo>
                <a:cubicBezTo>
                  <a:pt x="5997773" y="811114"/>
                  <a:pt x="5997773" y="808634"/>
                  <a:pt x="5997773" y="803672"/>
                </a:cubicBezTo>
                <a:close/>
                <a:moveTo>
                  <a:pt x="4963418" y="803672"/>
                </a:moveTo>
                <a:cubicBezTo>
                  <a:pt x="4963418" y="808634"/>
                  <a:pt x="4963418" y="811114"/>
                  <a:pt x="4963418" y="811114"/>
                </a:cubicBezTo>
                <a:lnTo>
                  <a:pt x="4955976" y="811114"/>
                </a:lnTo>
                <a:close/>
                <a:moveTo>
                  <a:pt x="6459140" y="796231"/>
                </a:moveTo>
                <a:lnTo>
                  <a:pt x="6474023" y="796231"/>
                </a:lnTo>
                <a:cubicBezTo>
                  <a:pt x="6474023" y="796231"/>
                  <a:pt x="6471543" y="798711"/>
                  <a:pt x="6466582" y="803672"/>
                </a:cubicBezTo>
                <a:lnTo>
                  <a:pt x="6429375" y="818555"/>
                </a:lnTo>
                <a:cubicBezTo>
                  <a:pt x="6429375" y="813594"/>
                  <a:pt x="6431855" y="811114"/>
                  <a:pt x="6436816" y="811114"/>
                </a:cubicBezTo>
                <a:cubicBezTo>
                  <a:pt x="6441777" y="806152"/>
                  <a:pt x="6445498" y="802432"/>
                  <a:pt x="6447978" y="799952"/>
                </a:cubicBezTo>
                <a:cubicBezTo>
                  <a:pt x="6450458" y="797472"/>
                  <a:pt x="6454179" y="796231"/>
                  <a:pt x="6459140" y="796231"/>
                </a:cubicBezTo>
                <a:close/>
                <a:moveTo>
                  <a:pt x="6213574" y="796231"/>
                </a:moveTo>
                <a:lnTo>
                  <a:pt x="6206133" y="803672"/>
                </a:lnTo>
                <a:lnTo>
                  <a:pt x="6198691" y="803672"/>
                </a:lnTo>
                <a:cubicBezTo>
                  <a:pt x="6198691" y="798711"/>
                  <a:pt x="6203652" y="796231"/>
                  <a:pt x="6213574" y="796231"/>
                </a:cubicBezTo>
                <a:close/>
                <a:moveTo>
                  <a:pt x="6168926" y="796231"/>
                </a:moveTo>
                <a:cubicBezTo>
                  <a:pt x="6173887" y="796231"/>
                  <a:pt x="6176367" y="798711"/>
                  <a:pt x="6176367" y="803672"/>
                </a:cubicBezTo>
                <a:cubicBezTo>
                  <a:pt x="6176367" y="808634"/>
                  <a:pt x="6171406" y="808634"/>
                  <a:pt x="6161484" y="803672"/>
                </a:cubicBezTo>
                <a:cubicBezTo>
                  <a:pt x="6161484" y="803672"/>
                  <a:pt x="6162725" y="802432"/>
                  <a:pt x="6165205" y="799952"/>
                </a:cubicBezTo>
                <a:cubicBezTo>
                  <a:pt x="6167685" y="797472"/>
                  <a:pt x="6168926" y="796231"/>
                  <a:pt x="6168926" y="796231"/>
                </a:cubicBezTo>
                <a:close/>
                <a:moveTo>
                  <a:pt x="5633144" y="796231"/>
                </a:moveTo>
                <a:lnTo>
                  <a:pt x="5633144" y="803672"/>
                </a:lnTo>
                <a:lnTo>
                  <a:pt x="5625703" y="803672"/>
                </a:lnTo>
                <a:close/>
                <a:moveTo>
                  <a:pt x="5595937" y="796231"/>
                </a:moveTo>
                <a:lnTo>
                  <a:pt x="5595937" y="803672"/>
                </a:lnTo>
                <a:lnTo>
                  <a:pt x="5588496" y="803672"/>
                </a:lnTo>
                <a:cubicBezTo>
                  <a:pt x="5588496" y="798711"/>
                  <a:pt x="5590976" y="796231"/>
                  <a:pt x="5595937" y="796231"/>
                </a:cubicBezTo>
                <a:close/>
                <a:moveTo>
                  <a:pt x="5558730" y="796231"/>
                </a:moveTo>
                <a:cubicBezTo>
                  <a:pt x="5563692" y="796231"/>
                  <a:pt x="5566172" y="796231"/>
                  <a:pt x="5566172" y="796231"/>
                </a:cubicBezTo>
                <a:lnTo>
                  <a:pt x="5551289" y="803672"/>
                </a:lnTo>
                <a:cubicBezTo>
                  <a:pt x="5551289" y="798711"/>
                  <a:pt x="5553769" y="796231"/>
                  <a:pt x="5558730" y="796231"/>
                </a:cubicBezTo>
                <a:close/>
                <a:moveTo>
                  <a:pt x="5402461" y="796231"/>
                </a:moveTo>
                <a:lnTo>
                  <a:pt x="5408041" y="796231"/>
                </a:lnTo>
                <a:lnTo>
                  <a:pt x="5401996" y="801812"/>
                </a:lnTo>
                <a:cubicBezTo>
                  <a:pt x="5399825" y="804293"/>
                  <a:pt x="5397499" y="807393"/>
                  <a:pt x="5395019" y="811114"/>
                </a:cubicBezTo>
                <a:cubicBezTo>
                  <a:pt x="5390058" y="816075"/>
                  <a:pt x="5382617" y="818555"/>
                  <a:pt x="5372695" y="818555"/>
                </a:cubicBezTo>
                <a:cubicBezTo>
                  <a:pt x="5372695" y="818555"/>
                  <a:pt x="5370215" y="819796"/>
                  <a:pt x="5365254" y="822276"/>
                </a:cubicBezTo>
                <a:cubicBezTo>
                  <a:pt x="5360292" y="824756"/>
                  <a:pt x="5356572" y="827237"/>
                  <a:pt x="5354092" y="829717"/>
                </a:cubicBezTo>
                <a:cubicBezTo>
                  <a:pt x="5351611" y="832197"/>
                  <a:pt x="5347891" y="833438"/>
                  <a:pt x="5342929" y="833438"/>
                </a:cubicBezTo>
                <a:cubicBezTo>
                  <a:pt x="5337968" y="833438"/>
                  <a:pt x="5335488" y="833438"/>
                  <a:pt x="5335488" y="833438"/>
                </a:cubicBezTo>
                <a:cubicBezTo>
                  <a:pt x="5335488" y="833438"/>
                  <a:pt x="5331767" y="835918"/>
                  <a:pt x="5324326" y="840879"/>
                </a:cubicBezTo>
                <a:cubicBezTo>
                  <a:pt x="5316885" y="845841"/>
                  <a:pt x="5310684" y="848321"/>
                  <a:pt x="5305722" y="848321"/>
                </a:cubicBezTo>
                <a:cubicBezTo>
                  <a:pt x="5305722" y="848321"/>
                  <a:pt x="5300761" y="850801"/>
                  <a:pt x="5290840" y="855762"/>
                </a:cubicBezTo>
                <a:cubicBezTo>
                  <a:pt x="5280918" y="860724"/>
                  <a:pt x="5275957" y="860724"/>
                  <a:pt x="5275957" y="855762"/>
                </a:cubicBezTo>
                <a:cubicBezTo>
                  <a:pt x="5285878" y="845841"/>
                  <a:pt x="5315644" y="830958"/>
                  <a:pt x="5365254" y="811114"/>
                </a:cubicBezTo>
                <a:cubicBezTo>
                  <a:pt x="5370215" y="811114"/>
                  <a:pt x="5372695" y="808634"/>
                  <a:pt x="5372695" y="803672"/>
                </a:cubicBezTo>
                <a:cubicBezTo>
                  <a:pt x="5372695" y="808634"/>
                  <a:pt x="5377656" y="808634"/>
                  <a:pt x="5387578" y="803672"/>
                </a:cubicBezTo>
                <a:close/>
                <a:moveTo>
                  <a:pt x="5104805" y="796231"/>
                </a:moveTo>
                <a:lnTo>
                  <a:pt x="5112246" y="803672"/>
                </a:lnTo>
                <a:cubicBezTo>
                  <a:pt x="5107285" y="803672"/>
                  <a:pt x="5104805" y="803672"/>
                  <a:pt x="5104805" y="803672"/>
                </a:cubicBezTo>
                <a:cubicBezTo>
                  <a:pt x="5099844" y="803672"/>
                  <a:pt x="5097364" y="803672"/>
                  <a:pt x="5097364" y="803672"/>
                </a:cubicBezTo>
                <a:cubicBezTo>
                  <a:pt x="5097364" y="803672"/>
                  <a:pt x="5098604" y="802432"/>
                  <a:pt x="5101084" y="799952"/>
                </a:cubicBezTo>
                <a:cubicBezTo>
                  <a:pt x="5103564" y="797472"/>
                  <a:pt x="5104805" y="796231"/>
                  <a:pt x="5104805" y="796231"/>
                </a:cubicBezTo>
                <a:close/>
                <a:moveTo>
                  <a:pt x="5063877" y="796231"/>
                </a:moveTo>
                <a:cubicBezTo>
                  <a:pt x="5066357" y="796231"/>
                  <a:pt x="5067597" y="798711"/>
                  <a:pt x="5067597" y="803672"/>
                </a:cubicBezTo>
                <a:cubicBezTo>
                  <a:pt x="5062636" y="803672"/>
                  <a:pt x="5060156" y="803672"/>
                  <a:pt x="5060156" y="803672"/>
                </a:cubicBezTo>
                <a:cubicBezTo>
                  <a:pt x="5060156" y="798711"/>
                  <a:pt x="5061397" y="796231"/>
                  <a:pt x="5063877" y="796231"/>
                </a:cubicBezTo>
                <a:close/>
                <a:moveTo>
                  <a:pt x="5410497" y="795338"/>
                </a:moveTo>
                <a:lnTo>
                  <a:pt x="5409902" y="796231"/>
                </a:lnTo>
                <a:cubicBezTo>
                  <a:pt x="5409902" y="796231"/>
                  <a:pt x="5409282" y="796231"/>
                  <a:pt x="5408042" y="796231"/>
                </a:cubicBezTo>
                <a:close/>
                <a:moveTo>
                  <a:pt x="5417344" y="788790"/>
                </a:moveTo>
                <a:cubicBezTo>
                  <a:pt x="5419824" y="788790"/>
                  <a:pt x="5422304" y="791270"/>
                  <a:pt x="5424785" y="796231"/>
                </a:cubicBezTo>
                <a:lnTo>
                  <a:pt x="5417344" y="796231"/>
                </a:lnTo>
                <a:cubicBezTo>
                  <a:pt x="5416103" y="794991"/>
                  <a:pt x="5414708" y="794371"/>
                  <a:pt x="5413158" y="794371"/>
                </a:cubicBezTo>
                <a:lnTo>
                  <a:pt x="5410497" y="795338"/>
                </a:lnTo>
                <a:lnTo>
                  <a:pt x="5413623" y="790650"/>
                </a:lnTo>
                <a:cubicBezTo>
                  <a:pt x="5414863" y="789410"/>
                  <a:pt x="5416103" y="788790"/>
                  <a:pt x="5417344" y="788790"/>
                </a:cubicBezTo>
                <a:close/>
                <a:moveTo>
                  <a:pt x="6526113" y="788790"/>
                </a:moveTo>
                <a:lnTo>
                  <a:pt x="6526113" y="796231"/>
                </a:lnTo>
                <a:lnTo>
                  <a:pt x="6518672" y="796231"/>
                </a:lnTo>
                <a:cubicBezTo>
                  <a:pt x="6518672" y="791270"/>
                  <a:pt x="6521152" y="788790"/>
                  <a:pt x="6526113" y="788790"/>
                </a:cubicBezTo>
                <a:close/>
                <a:moveTo>
                  <a:pt x="5424785" y="788790"/>
                </a:moveTo>
                <a:lnTo>
                  <a:pt x="5432226" y="788790"/>
                </a:lnTo>
                <a:cubicBezTo>
                  <a:pt x="5432226" y="793751"/>
                  <a:pt x="5432226" y="796231"/>
                  <a:pt x="5432226" y="796231"/>
                </a:cubicBezTo>
                <a:close/>
                <a:moveTo>
                  <a:pt x="5342929" y="788790"/>
                </a:moveTo>
                <a:cubicBezTo>
                  <a:pt x="5347891" y="788790"/>
                  <a:pt x="5350371" y="788790"/>
                  <a:pt x="5350371" y="788790"/>
                </a:cubicBezTo>
                <a:cubicBezTo>
                  <a:pt x="5350371" y="788790"/>
                  <a:pt x="5350371" y="791270"/>
                  <a:pt x="5350371" y="796231"/>
                </a:cubicBezTo>
                <a:cubicBezTo>
                  <a:pt x="5350371" y="801192"/>
                  <a:pt x="5349130" y="802432"/>
                  <a:pt x="5346650" y="799952"/>
                </a:cubicBezTo>
                <a:cubicBezTo>
                  <a:pt x="5344170" y="797472"/>
                  <a:pt x="5342929" y="793751"/>
                  <a:pt x="5342929" y="788790"/>
                </a:cubicBezTo>
                <a:close/>
                <a:moveTo>
                  <a:pt x="5030390" y="788790"/>
                </a:moveTo>
                <a:cubicBezTo>
                  <a:pt x="5035352" y="788790"/>
                  <a:pt x="5032870" y="793751"/>
                  <a:pt x="5022949" y="803672"/>
                </a:cubicBezTo>
                <a:lnTo>
                  <a:pt x="5008066" y="818555"/>
                </a:lnTo>
                <a:close/>
                <a:moveTo>
                  <a:pt x="4545770" y="783209"/>
                </a:moveTo>
                <a:cubicBezTo>
                  <a:pt x="4546389" y="783209"/>
                  <a:pt x="4546699" y="783829"/>
                  <a:pt x="4546699" y="785069"/>
                </a:cubicBezTo>
                <a:cubicBezTo>
                  <a:pt x="4546699" y="787549"/>
                  <a:pt x="4544219" y="788790"/>
                  <a:pt x="4539258" y="788790"/>
                </a:cubicBezTo>
                <a:cubicBezTo>
                  <a:pt x="4539258" y="788790"/>
                  <a:pt x="4540498" y="787549"/>
                  <a:pt x="4542979" y="785069"/>
                </a:cubicBezTo>
                <a:cubicBezTo>
                  <a:pt x="4544219" y="783829"/>
                  <a:pt x="4545149" y="783209"/>
                  <a:pt x="4545770" y="783209"/>
                </a:cubicBezTo>
                <a:close/>
                <a:moveTo>
                  <a:pt x="6481465" y="781348"/>
                </a:moveTo>
                <a:cubicBezTo>
                  <a:pt x="6481465" y="781348"/>
                  <a:pt x="6483945" y="781348"/>
                  <a:pt x="6488906" y="781348"/>
                </a:cubicBezTo>
                <a:cubicBezTo>
                  <a:pt x="6493867" y="781348"/>
                  <a:pt x="6496347" y="781348"/>
                  <a:pt x="6496347" y="781348"/>
                </a:cubicBezTo>
                <a:lnTo>
                  <a:pt x="6488906" y="788790"/>
                </a:lnTo>
                <a:cubicBezTo>
                  <a:pt x="6488906" y="788790"/>
                  <a:pt x="6487665" y="788790"/>
                  <a:pt x="6485185" y="788790"/>
                </a:cubicBezTo>
                <a:cubicBezTo>
                  <a:pt x="6482705" y="788790"/>
                  <a:pt x="6481465" y="786309"/>
                  <a:pt x="6481465" y="781348"/>
                </a:cubicBezTo>
                <a:close/>
                <a:moveTo>
                  <a:pt x="5700117" y="781348"/>
                </a:moveTo>
                <a:cubicBezTo>
                  <a:pt x="5700117" y="786309"/>
                  <a:pt x="5697637" y="788790"/>
                  <a:pt x="5692676" y="788790"/>
                </a:cubicBezTo>
                <a:lnTo>
                  <a:pt x="5677793" y="796231"/>
                </a:lnTo>
                <a:close/>
                <a:moveTo>
                  <a:pt x="5648027" y="781348"/>
                </a:moveTo>
                <a:lnTo>
                  <a:pt x="5648027" y="788790"/>
                </a:lnTo>
                <a:cubicBezTo>
                  <a:pt x="5648027" y="793751"/>
                  <a:pt x="5645547" y="796231"/>
                  <a:pt x="5640586" y="796231"/>
                </a:cubicBezTo>
                <a:lnTo>
                  <a:pt x="5640586" y="788790"/>
                </a:lnTo>
                <a:close/>
                <a:moveTo>
                  <a:pt x="5113176" y="776697"/>
                </a:moveTo>
                <a:cubicBezTo>
                  <a:pt x="5113796" y="776078"/>
                  <a:pt x="5114727" y="776387"/>
                  <a:pt x="5115967" y="777627"/>
                </a:cubicBezTo>
                <a:cubicBezTo>
                  <a:pt x="5118447" y="780108"/>
                  <a:pt x="5117208" y="781348"/>
                  <a:pt x="5112246" y="781348"/>
                </a:cubicBezTo>
                <a:cubicBezTo>
                  <a:pt x="5112246" y="778867"/>
                  <a:pt x="5112556" y="777318"/>
                  <a:pt x="5113176" y="776697"/>
                </a:cubicBezTo>
                <a:close/>
                <a:moveTo>
                  <a:pt x="5893594" y="773907"/>
                </a:moveTo>
                <a:lnTo>
                  <a:pt x="5901035" y="773907"/>
                </a:lnTo>
                <a:lnTo>
                  <a:pt x="5878711" y="788790"/>
                </a:lnTo>
                <a:cubicBezTo>
                  <a:pt x="5873749" y="788790"/>
                  <a:pt x="5868789" y="791270"/>
                  <a:pt x="5863828" y="796231"/>
                </a:cubicBezTo>
                <a:lnTo>
                  <a:pt x="5856386" y="796231"/>
                </a:lnTo>
                <a:cubicBezTo>
                  <a:pt x="5851425" y="796231"/>
                  <a:pt x="5851425" y="793751"/>
                  <a:pt x="5856386" y="788790"/>
                </a:cubicBezTo>
                <a:cubicBezTo>
                  <a:pt x="5861348" y="783828"/>
                  <a:pt x="5866308" y="781348"/>
                  <a:pt x="5871269" y="781348"/>
                </a:cubicBezTo>
                <a:cubicBezTo>
                  <a:pt x="5876231" y="781348"/>
                  <a:pt x="5883672" y="778868"/>
                  <a:pt x="5893594" y="773907"/>
                </a:cubicBezTo>
                <a:close/>
                <a:moveTo>
                  <a:pt x="5722441" y="773907"/>
                </a:moveTo>
                <a:cubicBezTo>
                  <a:pt x="5722441" y="778868"/>
                  <a:pt x="5722441" y="781348"/>
                  <a:pt x="5722441" y="781348"/>
                </a:cubicBezTo>
                <a:cubicBezTo>
                  <a:pt x="5722441" y="781348"/>
                  <a:pt x="5719961" y="781348"/>
                  <a:pt x="5715000" y="781348"/>
                </a:cubicBezTo>
                <a:cubicBezTo>
                  <a:pt x="5710038" y="786309"/>
                  <a:pt x="5707558" y="786309"/>
                  <a:pt x="5707558" y="781348"/>
                </a:cubicBezTo>
                <a:close/>
                <a:moveTo>
                  <a:pt x="5655469" y="773907"/>
                </a:moveTo>
                <a:cubicBezTo>
                  <a:pt x="5660430" y="773907"/>
                  <a:pt x="5662910" y="773907"/>
                  <a:pt x="5662910" y="773907"/>
                </a:cubicBezTo>
                <a:lnTo>
                  <a:pt x="5662910" y="781348"/>
                </a:lnTo>
                <a:cubicBezTo>
                  <a:pt x="5662910" y="781348"/>
                  <a:pt x="5660430" y="778868"/>
                  <a:pt x="5655469" y="773907"/>
                </a:cubicBezTo>
                <a:close/>
                <a:moveTo>
                  <a:pt x="5320605" y="773907"/>
                </a:moveTo>
                <a:lnTo>
                  <a:pt x="5320605" y="781348"/>
                </a:lnTo>
                <a:cubicBezTo>
                  <a:pt x="5320605" y="786309"/>
                  <a:pt x="5319365" y="788790"/>
                  <a:pt x="5316885" y="788790"/>
                </a:cubicBezTo>
                <a:cubicBezTo>
                  <a:pt x="5314404" y="788790"/>
                  <a:pt x="5310684" y="786309"/>
                  <a:pt x="5305722" y="781348"/>
                </a:cubicBezTo>
                <a:cubicBezTo>
                  <a:pt x="5305722" y="781348"/>
                  <a:pt x="5306963" y="781348"/>
                  <a:pt x="5309443" y="781348"/>
                </a:cubicBezTo>
                <a:cubicBezTo>
                  <a:pt x="5311923" y="781348"/>
                  <a:pt x="5315644" y="778868"/>
                  <a:pt x="5320605" y="773907"/>
                </a:cubicBezTo>
                <a:close/>
                <a:moveTo>
                  <a:pt x="5104805" y="773907"/>
                </a:moveTo>
                <a:cubicBezTo>
                  <a:pt x="5104805" y="778868"/>
                  <a:pt x="5102325" y="781348"/>
                  <a:pt x="5097364" y="781348"/>
                </a:cubicBezTo>
                <a:cubicBezTo>
                  <a:pt x="5092402" y="786309"/>
                  <a:pt x="5089922" y="786309"/>
                  <a:pt x="5089922" y="781348"/>
                </a:cubicBezTo>
                <a:close/>
                <a:moveTo>
                  <a:pt x="5625703" y="766465"/>
                </a:moveTo>
                <a:cubicBezTo>
                  <a:pt x="5625703" y="776387"/>
                  <a:pt x="5623223" y="783828"/>
                  <a:pt x="5618261" y="788790"/>
                </a:cubicBezTo>
                <a:cubicBezTo>
                  <a:pt x="5618261" y="788790"/>
                  <a:pt x="5618261" y="783828"/>
                  <a:pt x="5618261" y="773907"/>
                </a:cubicBezTo>
                <a:close/>
                <a:moveTo>
                  <a:pt x="5194101" y="766465"/>
                </a:moveTo>
                <a:cubicBezTo>
                  <a:pt x="5199063" y="766465"/>
                  <a:pt x="5201543" y="766465"/>
                  <a:pt x="5201543" y="766465"/>
                </a:cubicBezTo>
                <a:cubicBezTo>
                  <a:pt x="5201543" y="766465"/>
                  <a:pt x="5201543" y="768945"/>
                  <a:pt x="5201543" y="773907"/>
                </a:cubicBezTo>
                <a:cubicBezTo>
                  <a:pt x="5201543" y="773907"/>
                  <a:pt x="5199063" y="773907"/>
                  <a:pt x="5194101" y="773907"/>
                </a:cubicBezTo>
                <a:cubicBezTo>
                  <a:pt x="5194101" y="768945"/>
                  <a:pt x="5194101" y="766465"/>
                  <a:pt x="5194101" y="766465"/>
                </a:cubicBezTo>
                <a:close/>
                <a:moveTo>
                  <a:pt x="6191250" y="759024"/>
                </a:moveTo>
                <a:cubicBezTo>
                  <a:pt x="6191250" y="759024"/>
                  <a:pt x="6191250" y="761504"/>
                  <a:pt x="6191250" y="766465"/>
                </a:cubicBezTo>
                <a:cubicBezTo>
                  <a:pt x="6191250" y="771427"/>
                  <a:pt x="6190009" y="772666"/>
                  <a:pt x="6187529" y="770186"/>
                </a:cubicBezTo>
                <a:cubicBezTo>
                  <a:pt x="6185049" y="767706"/>
                  <a:pt x="6186288" y="763985"/>
                  <a:pt x="6191250" y="759024"/>
                </a:cubicBezTo>
                <a:close/>
                <a:moveTo>
                  <a:pt x="5752207" y="759024"/>
                </a:moveTo>
                <a:cubicBezTo>
                  <a:pt x="5757168" y="759024"/>
                  <a:pt x="5759648" y="760265"/>
                  <a:pt x="5759648" y="762745"/>
                </a:cubicBezTo>
                <a:cubicBezTo>
                  <a:pt x="5759648" y="765225"/>
                  <a:pt x="5758408" y="766465"/>
                  <a:pt x="5755928" y="766465"/>
                </a:cubicBezTo>
                <a:cubicBezTo>
                  <a:pt x="5753447" y="766465"/>
                  <a:pt x="5752207" y="763985"/>
                  <a:pt x="5752207" y="759024"/>
                </a:cubicBezTo>
                <a:close/>
                <a:moveTo>
                  <a:pt x="5640586" y="759024"/>
                </a:moveTo>
                <a:cubicBezTo>
                  <a:pt x="5640586" y="759024"/>
                  <a:pt x="5643066" y="759024"/>
                  <a:pt x="5648027" y="759024"/>
                </a:cubicBezTo>
                <a:cubicBezTo>
                  <a:pt x="5648027" y="759024"/>
                  <a:pt x="5648027" y="760265"/>
                  <a:pt x="5648027" y="762745"/>
                </a:cubicBezTo>
                <a:cubicBezTo>
                  <a:pt x="5648027" y="765225"/>
                  <a:pt x="5646786" y="766465"/>
                  <a:pt x="5644306" y="766465"/>
                </a:cubicBezTo>
                <a:cubicBezTo>
                  <a:pt x="5641826" y="766465"/>
                  <a:pt x="5640586" y="763985"/>
                  <a:pt x="5640586" y="759024"/>
                </a:cubicBezTo>
                <a:close/>
                <a:moveTo>
                  <a:pt x="5476875" y="759024"/>
                </a:moveTo>
                <a:cubicBezTo>
                  <a:pt x="5481836" y="759024"/>
                  <a:pt x="5484316" y="759024"/>
                  <a:pt x="5484316" y="759024"/>
                </a:cubicBezTo>
                <a:lnTo>
                  <a:pt x="5484316" y="766465"/>
                </a:lnTo>
                <a:cubicBezTo>
                  <a:pt x="5479355" y="766465"/>
                  <a:pt x="5476875" y="763985"/>
                  <a:pt x="5476875" y="759024"/>
                </a:cubicBezTo>
                <a:close/>
                <a:moveTo>
                  <a:pt x="5350371" y="759024"/>
                </a:moveTo>
                <a:lnTo>
                  <a:pt x="5342929" y="773907"/>
                </a:lnTo>
                <a:lnTo>
                  <a:pt x="5335488" y="773907"/>
                </a:lnTo>
                <a:cubicBezTo>
                  <a:pt x="5335488" y="773907"/>
                  <a:pt x="5336729" y="772666"/>
                  <a:pt x="5339209" y="770186"/>
                </a:cubicBezTo>
                <a:cubicBezTo>
                  <a:pt x="5341689" y="767706"/>
                  <a:pt x="5342929" y="766465"/>
                  <a:pt x="5342929" y="766465"/>
                </a:cubicBezTo>
                <a:cubicBezTo>
                  <a:pt x="5342929" y="766465"/>
                  <a:pt x="5345410" y="763985"/>
                  <a:pt x="5350371" y="759024"/>
                </a:cubicBezTo>
                <a:close/>
                <a:moveTo>
                  <a:pt x="5138291" y="759024"/>
                </a:moveTo>
                <a:cubicBezTo>
                  <a:pt x="5140771" y="759024"/>
                  <a:pt x="5142012" y="759024"/>
                  <a:pt x="5142012" y="759024"/>
                </a:cubicBezTo>
                <a:cubicBezTo>
                  <a:pt x="5142012" y="759024"/>
                  <a:pt x="5142012" y="761504"/>
                  <a:pt x="5142012" y="766465"/>
                </a:cubicBezTo>
                <a:lnTo>
                  <a:pt x="5134571" y="766465"/>
                </a:lnTo>
                <a:cubicBezTo>
                  <a:pt x="5134571" y="761504"/>
                  <a:pt x="5135811" y="759024"/>
                  <a:pt x="5138291" y="759024"/>
                </a:cubicBezTo>
                <a:close/>
                <a:moveTo>
                  <a:pt x="4622044" y="753443"/>
                </a:moveTo>
                <a:cubicBezTo>
                  <a:pt x="4622664" y="753443"/>
                  <a:pt x="4623594" y="754063"/>
                  <a:pt x="4624834" y="755303"/>
                </a:cubicBezTo>
                <a:cubicBezTo>
                  <a:pt x="4627314" y="757783"/>
                  <a:pt x="4628554" y="759024"/>
                  <a:pt x="4628554" y="759024"/>
                </a:cubicBezTo>
                <a:cubicBezTo>
                  <a:pt x="4623594" y="759024"/>
                  <a:pt x="4621113" y="757783"/>
                  <a:pt x="4621113" y="755303"/>
                </a:cubicBezTo>
                <a:cubicBezTo>
                  <a:pt x="4621113" y="754063"/>
                  <a:pt x="4621423" y="753443"/>
                  <a:pt x="4622044" y="753443"/>
                </a:cubicBezTo>
                <a:close/>
                <a:moveTo>
                  <a:pt x="6563320" y="751583"/>
                </a:moveTo>
                <a:cubicBezTo>
                  <a:pt x="6568281" y="751583"/>
                  <a:pt x="6565800" y="759024"/>
                  <a:pt x="6555879" y="773907"/>
                </a:cubicBezTo>
                <a:lnTo>
                  <a:pt x="6540996" y="781348"/>
                </a:lnTo>
                <a:cubicBezTo>
                  <a:pt x="6540996" y="781348"/>
                  <a:pt x="6544717" y="776387"/>
                  <a:pt x="6552158" y="766465"/>
                </a:cubicBezTo>
                <a:cubicBezTo>
                  <a:pt x="6559599" y="756544"/>
                  <a:pt x="6563320" y="751583"/>
                  <a:pt x="6563320" y="751583"/>
                </a:cubicBezTo>
                <a:close/>
                <a:moveTo>
                  <a:pt x="5867549" y="751583"/>
                </a:moveTo>
                <a:cubicBezTo>
                  <a:pt x="5870029" y="751583"/>
                  <a:pt x="5870029" y="752823"/>
                  <a:pt x="5867549" y="755303"/>
                </a:cubicBezTo>
                <a:cubicBezTo>
                  <a:pt x="5865069" y="757783"/>
                  <a:pt x="5862587" y="759024"/>
                  <a:pt x="5860107" y="759024"/>
                </a:cubicBezTo>
                <a:cubicBezTo>
                  <a:pt x="5857627" y="759024"/>
                  <a:pt x="5857627" y="757783"/>
                  <a:pt x="5860107" y="755303"/>
                </a:cubicBezTo>
                <a:cubicBezTo>
                  <a:pt x="5862587" y="752823"/>
                  <a:pt x="5865069" y="751583"/>
                  <a:pt x="5867549" y="751583"/>
                </a:cubicBezTo>
                <a:close/>
                <a:moveTo>
                  <a:pt x="5700117" y="751583"/>
                </a:moveTo>
                <a:lnTo>
                  <a:pt x="5707558" y="759024"/>
                </a:lnTo>
                <a:lnTo>
                  <a:pt x="5692676" y="759024"/>
                </a:lnTo>
                <a:close/>
                <a:moveTo>
                  <a:pt x="6392168" y="744141"/>
                </a:moveTo>
                <a:lnTo>
                  <a:pt x="6392168" y="751583"/>
                </a:lnTo>
                <a:lnTo>
                  <a:pt x="6384726" y="751583"/>
                </a:lnTo>
                <a:cubicBezTo>
                  <a:pt x="6384726" y="746621"/>
                  <a:pt x="6387206" y="744141"/>
                  <a:pt x="6392168" y="744141"/>
                </a:cubicBezTo>
                <a:close/>
                <a:moveTo>
                  <a:pt x="5662910" y="744141"/>
                </a:moveTo>
                <a:lnTo>
                  <a:pt x="5670351" y="744141"/>
                </a:lnTo>
                <a:cubicBezTo>
                  <a:pt x="5670351" y="744141"/>
                  <a:pt x="5667871" y="745382"/>
                  <a:pt x="5662910" y="747862"/>
                </a:cubicBezTo>
                <a:cubicBezTo>
                  <a:pt x="5657949" y="750342"/>
                  <a:pt x="5657949" y="749102"/>
                  <a:pt x="5662910" y="744141"/>
                </a:cubicBezTo>
                <a:close/>
                <a:moveTo>
                  <a:pt x="5223867" y="736700"/>
                </a:moveTo>
                <a:cubicBezTo>
                  <a:pt x="5223867" y="736700"/>
                  <a:pt x="5223867" y="739180"/>
                  <a:pt x="5223867" y="744141"/>
                </a:cubicBezTo>
                <a:lnTo>
                  <a:pt x="5216426" y="744141"/>
                </a:lnTo>
                <a:cubicBezTo>
                  <a:pt x="5216426" y="744141"/>
                  <a:pt x="5218906" y="741661"/>
                  <a:pt x="5223867" y="736700"/>
                </a:cubicBezTo>
                <a:close/>
                <a:moveTo>
                  <a:pt x="5723371" y="732049"/>
                </a:moveTo>
                <a:cubicBezTo>
                  <a:pt x="5725232" y="732669"/>
                  <a:pt x="5727402" y="734219"/>
                  <a:pt x="5729883" y="736700"/>
                </a:cubicBezTo>
                <a:lnTo>
                  <a:pt x="5729883" y="744141"/>
                </a:lnTo>
                <a:cubicBezTo>
                  <a:pt x="5724921" y="744141"/>
                  <a:pt x="5722441" y="746621"/>
                  <a:pt x="5722441" y="751583"/>
                </a:cubicBezTo>
                <a:lnTo>
                  <a:pt x="5715000" y="744141"/>
                </a:lnTo>
                <a:cubicBezTo>
                  <a:pt x="5715000" y="739180"/>
                  <a:pt x="5716240" y="735459"/>
                  <a:pt x="5718720" y="732979"/>
                </a:cubicBezTo>
                <a:cubicBezTo>
                  <a:pt x="5719961" y="731739"/>
                  <a:pt x="5721510" y="731429"/>
                  <a:pt x="5723371" y="732049"/>
                </a:cubicBezTo>
                <a:close/>
                <a:moveTo>
                  <a:pt x="5625703" y="729258"/>
                </a:moveTo>
                <a:lnTo>
                  <a:pt x="5610820" y="751583"/>
                </a:lnTo>
                <a:cubicBezTo>
                  <a:pt x="5605859" y="751583"/>
                  <a:pt x="5595937" y="756544"/>
                  <a:pt x="5581054" y="766465"/>
                </a:cubicBezTo>
                <a:lnTo>
                  <a:pt x="5551289" y="773907"/>
                </a:lnTo>
                <a:cubicBezTo>
                  <a:pt x="5556250" y="768945"/>
                  <a:pt x="5559971" y="765225"/>
                  <a:pt x="5562451" y="762745"/>
                </a:cubicBezTo>
                <a:cubicBezTo>
                  <a:pt x="5564931" y="760265"/>
                  <a:pt x="5568652" y="759024"/>
                  <a:pt x="5573613" y="759024"/>
                </a:cubicBezTo>
                <a:cubicBezTo>
                  <a:pt x="5578574" y="759024"/>
                  <a:pt x="5582295" y="757783"/>
                  <a:pt x="5584775" y="755303"/>
                </a:cubicBezTo>
                <a:cubicBezTo>
                  <a:pt x="5587255" y="752823"/>
                  <a:pt x="5588496" y="751583"/>
                  <a:pt x="5588496" y="751583"/>
                </a:cubicBezTo>
                <a:cubicBezTo>
                  <a:pt x="5588496" y="751583"/>
                  <a:pt x="5594697" y="747862"/>
                  <a:pt x="5607099" y="740420"/>
                </a:cubicBezTo>
                <a:cubicBezTo>
                  <a:pt x="5619502" y="732979"/>
                  <a:pt x="5625703" y="729258"/>
                  <a:pt x="5625703" y="729258"/>
                </a:cubicBezTo>
                <a:close/>
                <a:moveTo>
                  <a:pt x="5409902" y="729258"/>
                </a:moveTo>
                <a:lnTo>
                  <a:pt x="5417344" y="729258"/>
                </a:lnTo>
                <a:cubicBezTo>
                  <a:pt x="5417344" y="734220"/>
                  <a:pt x="5416103" y="736700"/>
                  <a:pt x="5413623" y="736700"/>
                </a:cubicBezTo>
                <a:cubicBezTo>
                  <a:pt x="5411143" y="736700"/>
                  <a:pt x="5409902" y="736700"/>
                  <a:pt x="5409902" y="736700"/>
                </a:cubicBezTo>
                <a:cubicBezTo>
                  <a:pt x="5409902" y="736700"/>
                  <a:pt x="5409902" y="734220"/>
                  <a:pt x="5409902" y="729258"/>
                </a:cubicBezTo>
                <a:close/>
                <a:moveTo>
                  <a:pt x="5253633" y="729258"/>
                </a:moveTo>
                <a:lnTo>
                  <a:pt x="5261074" y="729258"/>
                </a:lnTo>
                <a:cubicBezTo>
                  <a:pt x="5256113" y="734220"/>
                  <a:pt x="5253633" y="736700"/>
                  <a:pt x="5253633" y="736700"/>
                </a:cubicBezTo>
                <a:close/>
                <a:moveTo>
                  <a:pt x="4684366" y="729258"/>
                </a:moveTo>
                <a:cubicBezTo>
                  <a:pt x="4686846" y="729258"/>
                  <a:pt x="4688086" y="730499"/>
                  <a:pt x="4688086" y="732979"/>
                </a:cubicBezTo>
                <a:cubicBezTo>
                  <a:pt x="4688086" y="735459"/>
                  <a:pt x="4685606" y="736700"/>
                  <a:pt x="4680645" y="736700"/>
                </a:cubicBezTo>
                <a:cubicBezTo>
                  <a:pt x="4680645" y="731738"/>
                  <a:pt x="4681885" y="729258"/>
                  <a:pt x="4684366" y="729258"/>
                </a:cubicBezTo>
                <a:close/>
                <a:moveTo>
                  <a:pt x="6250781" y="721817"/>
                </a:moveTo>
                <a:lnTo>
                  <a:pt x="6243340" y="736700"/>
                </a:lnTo>
                <a:cubicBezTo>
                  <a:pt x="6228457" y="746621"/>
                  <a:pt x="6221015" y="749102"/>
                  <a:pt x="6221015" y="744141"/>
                </a:cubicBezTo>
                <a:cubicBezTo>
                  <a:pt x="6221015" y="744141"/>
                  <a:pt x="6223495" y="741661"/>
                  <a:pt x="6228457" y="736700"/>
                </a:cubicBezTo>
                <a:cubicBezTo>
                  <a:pt x="6233418" y="731738"/>
                  <a:pt x="6238378" y="729258"/>
                  <a:pt x="6243340" y="729258"/>
                </a:cubicBezTo>
                <a:close/>
                <a:moveTo>
                  <a:pt x="5834062" y="721817"/>
                </a:moveTo>
                <a:lnTo>
                  <a:pt x="5834062" y="729258"/>
                </a:lnTo>
                <a:cubicBezTo>
                  <a:pt x="5834062" y="729258"/>
                  <a:pt x="5831582" y="729258"/>
                  <a:pt x="5826621" y="729258"/>
                </a:cubicBezTo>
                <a:cubicBezTo>
                  <a:pt x="5831582" y="724297"/>
                  <a:pt x="5834062" y="721817"/>
                  <a:pt x="5834062" y="721817"/>
                </a:cubicBezTo>
                <a:close/>
                <a:moveTo>
                  <a:pt x="5633144" y="721817"/>
                </a:moveTo>
                <a:cubicBezTo>
                  <a:pt x="5638106" y="721817"/>
                  <a:pt x="5640586" y="724297"/>
                  <a:pt x="5640586" y="729258"/>
                </a:cubicBezTo>
                <a:cubicBezTo>
                  <a:pt x="5640586" y="729258"/>
                  <a:pt x="5638106" y="729258"/>
                  <a:pt x="5633144" y="729258"/>
                </a:cubicBezTo>
                <a:close/>
                <a:moveTo>
                  <a:pt x="5558730" y="721817"/>
                </a:moveTo>
                <a:cubicBezTo>
                  <a:pt x="5558730" y="721817"/>
                  <a:pt x="5558730" y="724297"/>
                  <a:pt x="5558730" y="729258"/>
                </a:cubicBezTo>
                <a:lnTo>
                  <a:pt x="5551289" y="729258"/>
                </a:lnTo>
                <a:close/>
                <a:moveTo>
                  <a:pt x="5298281" y="721817"/>
                </a:moveTo>
                <a:cubicBezTo>
                  <a:pt x="5298281" y="726778"/>
                  <a:pt x="5298281" y="729258"/>
                  <a:pt x="5298281" y="729258"/>
                </a:cubicBezTo>
                <a:lnTo>
                  <a:pt x="5290840" y="729258"/>
                </a:lnTo>
                <a:cubicBezTo>
                  <a:pt x="5290840" y="729258"/>
                  <a:pt x="5292080" y="728018"/>
                  <a:pt x="5294560" y="725538"/>
                </a:cubicBezTo>
                <a:cubicBezTo>
                  <a:pt x="5297040" y="723058"/>
                  <a:pt x="5298281" y="721817"/>
                  <a:pt x="5298281" y="721817"/>
                </a:cubicBezTo>
                <a:close/>
                <a:moveTo>
                  <a:pt x="5149453" y="721817"/>
                </a:moveTo>
                <a:lnTo>
                  <a:pt x="5156894" y="729258"/>
                </a:lnTo>
                <a:cubicBezTo>
                  <a:pt x="5151933" y="729258"/>
                  <a:pt x="5149453" y="729258"/>
                  <a:pt x="5149453" y="729258"/>
                </a:cubicBezTo>
                <a:cubicBezTo>
                  <a:pt x="5149453" y="724297"/>
                  <a:pt x="5149453" y="721817"/>
                  <a:pt x="5149453" y="721817"/>
                </a:cubicBezTo>
                <a:close/>
                <a:moveTo>
                  <a:pt x="4702969" y="721817"/>
                </a:moveTo>
                <a:cubicBezTo>
                  <a:pt x="4707930" y="721817"/>
                  <a:pt x="4710410" y="721817"/>
                  <a:pt x="4710410" y="721817"/>
                </a:cubicBezTo>
                <a:cubicBezTo>
                  <a:pt x="4710410" y="721817"/>
                  <a:pt x="4710410" y="724297"/>
                  <a:pt x="4710410" y="729258"/>
                </a:cubicBezTo>
                <a:lnTo>
                  <a:pt x="4702969" y="729258"/>
                </a:lnTo>
                <a:cubicBezTo>
                  <a:pt x="4698008" y="729258"/>
                  <a:pt x="4695528" y="729258"/>
                  <a:pt x="4695528" y="729258"/>
                </a:cubicBezTo>
                <a:cubicBezTo>
                  <a:pt x="4695528" y="729258"/>
                  <a:pt x="4698008" y="726778"/>
                  <a:pt x="4702969" y="721817"/>
                </a:cubicBezTo>
                <a:close/>
                <a:moveTo>
                  <a:pt x="5934521" y="718096"/>
                </a:moveTo>
                <a:cubicBezTo>
                  <a:pt x="5937002" y="718096"/>
                  <a:pt x="5938242" y="719336"/>
                  <a:pt x="5938242" y="721817"/>
                </a:cubicBezTo>
                <a:lnTo>
                  <a:pt x="5923359" y="729258"/>
                </a:lnTo>
                <a:lnTo>
                  <a:pt x="5923359" y="721817"/>
                </a:lnTo>
                <a:cubicBezTo>
                  <a:pt x="5928320" y="719336"/>
                  <a:pt x="5932041" y="718096"/>
                  <a:pt x="5934521" y="718096"/>
                </a:cubicBezTo>
                <a:close/>
                <a:moveTo>
                  <a:pt x="6080558" y="717166"/>
                </a:moveTo>
                <a:cubicBezTo>
                  <a:pt x="6082419" y="717786"/>
                  <a:pt x="6084589" y="719336"/>
                  <a:pt x="6087070" y="721817"/>
                </a:cubicBezTo>
                <a:lnTo>
                  <a:pt x="6079629" y="721817"/>
                </a:lnTo>
                <a:lnTo>
                  <a:pt x="6072187" y="721817"/>
                </a:lnTo>
                <a:cubicBezTo>
                  <a:pt x="6072187" y="721817"/>
                  <a:pt x="6073428" y="720576"/>
                  <a:pt x="6075908" y="718096"/>
                </a:cubicBezTo>
                <a:cubicBezTo>
                  <a:pt x="6077148" y="716856"/>
                  <a:pt x="6078698" y="716546"/>
                  <a:pt x="6080558" y="717166"/>
                </a:cubicBezTo>
                <a:close/>
                <a:moveTo>
                  <a:pt x="5854526" y="716236"/>
                </a:moveTo>
                <a:cubicBezTo>
                  <a:pt x="5855767" y="716236"/>
                  <a:pt x="5856386" y="716856"/>
                  <a:pt x="5856386" y="718096"/>
                </a:cubicBezTo>
                <a:cubicBezTo>
                  <a:pt x="5856386" y="720576"/>
                  <a:pt x="5853906" y="721817"/>
                  <a:pt x="5848945" y="721817"/>
                </a:cubicBezTo>
                <a:lnTo>
                  <a:pt x="5841504" y="729258"/>
                </a:lnTo>
                <a:cubicBezTo>
                  <a:pt x="5841504" y="724297"/>
                  <a:pt x="5843984" y="720576"/>
                  <a:pt x="5848945" y="718096"/>
                </a:cubicBezTo>
                <a:cubicBezTo>
                  <a:pt x="5851426" y="716856"/>
                  <a:pt x="5853286" y="716236"/>
                  <a:pt x="5854526" y="716236"/>
                </a:cubicBezTo>
                <a:close/>
                <a:moveTo>
                  <a:pt x="5819179" y="714375"/>
                </a:moveTo>
                <a:cubicBezTo>
                  <a:pt x="5819179" y="714375"/>
                  <a:pt x="5821660" y="714375"/>
                  <a:pt x="5826621" y="714375"/>
                </a:cubicBezTo>
                <a:cubicBezTo>
                  <a:pt x="5821660" y="719337"/>
                  <a:pt x="5819179" y="721817"/>
                  <a:pt x="5819179" y="721817"/>
                </a:cubicBezTo>
                <a:close/>
                <a:moveTo>
                  <a:pt x="5778252" y="714375"/>
                </a:moveTo>
                <a:cubicBezTo>
                  <a:pt x="5780732" y="714375"/>
                  <a:pt x="5781972" y="714375"/>
                  <a:pt x="5781972" y="714375"/>
                </a:cubicBezTo>
                <a:lnTo>
                  <a:pt x="5789414" y="714375"/>
                </a:lnTo>
                <a:cubicBezTo>
                  <a:pt x="5789414" y="714375"/>
                  <a:pt x="5786934" y="715616"/>
                  <a:pt x="5781972" y="718096"/>
                </a:cubicBezTo>
                <a:cubicBezTo>
                  <a:pt x="5777011" y="720576"/>
                  <a:pt x="5774531" y="720576"/>
                  <a:pt x="5774531" y="718096"/>
                </a:cubicBezTo>
                <a:cubicBezTo>
                  <a:pt x="5774531" y="715616"/>
                  <a:pt x="5775772" y="714375"/>
                  <a:pt x="5778252" y="714375"/>
                </a:cubicBezTo>
                <a:close/>
                <a:moveTo>
                  <a:pt x="5759648" y="714375"/>
                </a:moveTo>
                <a:lnTo>
                  <a:pt x="5752207" y="729258"/>
                </a:lnTo>
                <a:lnTo>
                  <a:pt x="5737324" y="736700"/>
                </a:lnTo>
                <a:cubicBezTo>
                  <a:pt x="5737324" y="721817"/>
                  <a:pt x="5744765" y="714375"/>
                  <a:pt x="5759648" y="714375"/>
                </a:cubicBezTo>
                <a:close/>
                <a:moveTo>
                  <a:pt x="5715000" y="714375"/>
                </a:moveTo>
                <a:cubicBezTo>
                  <a:pt x="5715000" y="714375"/>
                  <a:pt x="5717480" y="714375"/>
                  <a:pt x="5722441" y="714375"/>
                </a:cubicBezTo>
                <a:cubicBezTo>
                  <a:pt x="5727402" y="714375"/>
                  <a:pt x="5729883" y="714375"/>
                  <a:pt x="5729883" y="714375"/>
                </a:cubicBezTo>
                <a:cubicBezTo>
                  <a:pt x="5729883" y="714375"/>
                  <a:pt x="5729883" y="715616"/>
                  <a:pt x="5729883" y="718096"/>
                </a:cubicBezTo>
                <a:cubicBezTo>
                  <a:pt x="5729883" y="720576"/>
                  <a:pt x="5727402" y="721817"/>
                  <a:pt x="5722441" y="721817"/>
                </a:cubicBezTo>
                <a:cubicBezTo>
                  <a:pt x="5717480" y="721817"/>
                  <a:pt x="5715000" y="719337"/>
                  <a:pt x="5715000" y="714375"/>
                </a:cubicBezTo>
                <a:close/>
                <a:moveTo>
                  <a:pt x="5283398" y="714375"/>
                </a:moveTo>
                <a:cubicBezTo>
                  <a:pt x="5283398" y="714375"/>
                  <a:pt x="5283398" y="716856"/>
                  <a:pt x="5283398" y="721817"/>
                </a:cubicBezTo>
                <a:lnTo>
                  <a:pt x="5275957" y="721817"/>
                </a:lnTo>
                <a:cubicBezTo>
                  <a:pt x="5275957" y="721817"/>
                  <a:pt x="5277197" y="720576"/>
                  <a:pt x="5279678" y="718096"/>
                </a:cubicBezTo>
                <a:cubicBezTo>
                  <a:pt x="5282158" y="715616"/>
                  <a:pt x="5283398" y="714375"/>
                  <a:pt x="5283398" y="714375"/>
                </a:cubicBezTo>
                <a:close/>
                <a:moveTo>
                  <a:pt x="6426584" y="710655"/>
                </a:moveTo>
                <a:cubicBezTo>
                  <a:pt x="6427204" y="710655"/>
                  <a:pt x="6426894" y="711895"/>
                  <a:pt x="6425654" y="714375"/>
                </a:cubicBezTo>
                <a:cubicBezTo>
                  <a:pt x="6423174" y="719337"/>
                  <a:pt x="6421933" y="724297"/>
                  <a:pt x="6421933" y="729258"/>
                </a:cubicBezTo>
                <a:lnTo>
                  <a:pt x="6407051" y="736700"/>
                </a:lnTo>
                <a:cubicBezTo>
                  <a:pt x="6407051" y="726778"/>
                  <a:pt x="6412012" y="719337"/>
                  <a:pt x="6421933" y="714375"/>
                </a:cubicBezTo>
                <a:cubicBezTo>
                  <a:pt x="6424414" y="711895"/>
                  <a:pt x="6425964" y="710655"/>
                  <a:pt x="6426584" y="710655"/>
                </a:cubicBezTo>
                <a:close/>
                <a:moveTo>
                  <a:pt x="5664770" y="710655"/>
                </a:moveTo>
                <a:cubicBezTo>
                  <a:pt x="5666010" y="710655"/>
                  <a:pt x="5667871" y="711895"/>
                  <a:pt x="5670351" y="714375"/>
                </a:cubicBezTo>
                <a:lnTo>
                  <a:pt x="5662910" y="714375"/>
                </a:lnTo>
                <a:cubicBezTo>
                  <a:pt x="5662910" y="711895"/>
                  <a:pt x="5663530" y="710655"/>
                  <a:pt x="5664770" y="710655"/>
                </a:cubicBezTo>
                <a:close/>
                <a:moveTo>
                  <a:pt x="6101953" y="706934"/>
                </a:moveTo>
                <a:cubicBezTo>
                  <a:pt x="6101953" y="706934"/>
                  <a:pt x="6103194" y="708175"/>
                  <a:pt x="6105674" y="710655"/>
                </a:cubicBezTo>
                <a:cubicBezTo>
                  <a:pt x="6108154" y="713135"/>
                  <a:pt x="6109394" y="714375"/>
                  <a:pt x="6109394" y="714375"/>
                </a:cubicBezTo>
                <a:cubicBezTo>
                  <a:pt x="6109394" y="714375"/>
                  <a:pt x="6106914" y="714375"/>
                  <a:pt x="6101953" y="714375"/>
                </a:cubicBezTo>
                <a:cubicBezTo>
                  <a:pt x="6096992" y="714375"/>
                  <a:pt x="6094511" y="714375"/>
                  <a:pt x="6094511" y="714375"/>
                </a:cubicBezTo>
                <a:cubicBezTo>
                  <a:pt x="6094511" y="709414"/>
                  <a:pt x="6096992" y="706934"/>
                  <a:pt x="6101953" y="706934"/>
                </a:cubicBezTo>
                <a:close/>
                <a:moveTo>
                  <a:pt x="5506640" y="706934"/>
                </a:moveTo>
                <a:lnTo>
                  <a:pt x="5506640" y="714375"/>
                </a:lnTo>
                <a:lnTo>
                  <a:pt x="5499199" y="714375"/>
                </a:lnTo>
                <a:cubicBezTo>
                  <a:pt x="5499199" y="709414"/>
                  <a:pt x="5501679" y="706934"/>
                  <a:pt x="5506640" y="706934"/>
                </a:cubicBezTo>
                <a:close/>
                <a:moveTo>
                  <a:pt x="5320605" y="706934"/>
                </a:moveTo>
                <a:cubicBezTo>
                  <a:pt x="5320605" y="711895"/>
                  <a:pt x="5320605" y="714375"/>
                  <a:pt x="5320605" y="714375"/>
                </a:cubicBezTo>
                <a:lnTo>
                  <a:pt x="5313164" y="714375"/>
                </a:lnTo>
                <a:close/>
                <a:moveTo>
                  <a:pt x="5841504" y="692051"/>
                </a:moveTo>
                <a:lnTo>
                  <a:pt x="5856386" y="692051"/>
                </a:lnTo>
                <a:lnTo>
                  <a:pt x="5856386" y="699493"/>
                </a:lnTo>
                <a:lnTo>
                  <a:pt x="5841504" y="699493"/>
                </a:lnTo>
                <a:cubicBezTo>
                  <a:pt x="5841504" y="699493"/>
                  <a:pt x="5839024" y="699493"/>
                  <a:pt x="5834062" y="699493"/>
                </a:cubicBezTo>
                <a:close/>
                <a:moveTo>
                  <a:pt x="6020097" y="684610"/>
                </a:moveTo>
                <a:lnTo>
                  <a:pt x="6034980" y="684610"/>
                </a:lnTo>
                <a:cubicBezTo>
                  <a:pt x="6034980" y="684610"/>
                  <a:pt x="6025059" y="689571"/>
                  <a:pt x="6005215" y="699493"/>
                </a:cubicBezTo>
                <a:cubicBezTo>
                  <a:pt x="5970488" y="714375"/>
                  <a:pt x="5953125" y="719337"/>
                  <a:pt x="5953125" y="714375"/>
                </a:cubicBezTo>
                <a:lnTo>
                  <a:pt x="5975449" y="699493"/>
                </a:lnTo>
                <a:cubicBezTo>
                  <a:pt x="5980410" y="699493"/>
                  <a:pt x="5995293" y="694531"/>
                  <a:pt x="6020097" y="684610"/>
                </a:cubicBezTo>
                <a:close/>
                <a:moveTo>
                  <a:pt x="5927080" y="684610"/>
                </a:moveTo>
                <a:cubicBezTo>
                  <a:pt x="5929560" y="684610"/>
                  <a:pt x="5930801" y="685850"/>
                  <a:pt x="5930801" y="688331"/>
                </a:cubicBezTo>
                <a:cubicBezTo>
                  <a:pt x="5930801" y="690811"/>
                  <a:pt x="5928320" y="692051"/>
                  <a:pt x="5923359" y="692051"/>
                </a:cubicBezTo>
                <a:cubicBezTo>
                  <a:pt x="5923359" y="687090"/>
                  <a:pt x="5924600" y="684610"/>
                  <a:pt x="5927080" y="684610"/>
                </a:cubicBezTo>
                <a:close/>
                <a:moveTo>
                  <a:pt x="4795986" y="677168"/>
                </a:moveTo>
                <a:cubicBezTo>
                  <a:pt x="4798466" y="677168"/>
                  <a:pt x="4799707" y="679649"/>
                  <a:pt x="4799707" y="684610"/>
                </a:cubicBezTo>
                <a:cubicBezTo>
                  <a:pt x="4794745" y="684610"/>
                  <a:pt x="4792265" y="683369"/>
                  <a:pt x="4792265" y="680889"/>
                </a:cubicBezTo>
                <a:cubicBezTo>
                  <a:pt x="4792265" y="678409"/>
                  <a:pt x="4793506" y="677168"/>
                  <a:pt x="4795986" y="677168"/>
                </a:cubicBezTo>
                <a:close/>
                <a:moveTo>
                  <a:pt x="5800576" y="669727"/>
                </a:moveTo>
                <a:cubicBezTo>
                  <a:pt x="5803056" y="669727"/>
                  <a:pt x="5804297" y="670968"/>
                  <a:pt x="5804297" y="673448"/>
                </a:cubicBezTo>
                <a:cubicBezTo>
                  <a:pt x="5804297" y="675928"/>
                  <a:pt x="5804297" y="677168"/>
                  <a:pt x="5804297" y="677168"/>
                </a:cubicBezTo>
                <a:lnTo>
                  <a:pt x="5796855" y="677168"/>
                </a:lnTo>
                <a:cubicBezTo>
                  <a:pt x="5796855" y="672207"/>
                  <a:pt x="5798096" y="669727"/>
                  <a:pt x="5800576" y="669727"/>
                </a:cubicBezTo>
                <a:close/>
                <a:moveTo>
                  <a:pt x="5342929" y="669727"/>
                </a:moveTo>
                <a:cubicBezTo>
                  <a:pt x="5342929" y="674688"/>
                  <a:pt x="5339209" y="679649"/>
                  <a:pt x="5331767" y="684610"/>
                </a:cubicBezTo>
                <a:cubicBezTo>
                  <a:pt x="5324326" y="689571"/>
                  <a:pt x="5320605" y="692051"/>
                  <a:pt x="5320605" y="692051"/>
                </a:cubicBezTo>
                <a:cubicBezTo>
                  <a:pt x="5320605" y="692051"/>
                  <a:pt x="5319365" y="693292"/>
                  <a:pt x="5316885" y="695772"/>
                </a:cubicBezTo>
                <a:cubicBezTo>
                  <a:pt x="5314404" y="698252"/>
                  <a:pt x="5313164" y="699493"/>
                  <a:pt x="5313164" y="699493"/>
                </a:cubicBezTo>
                <a:lnTo>
                  <a:pt x="5298281" y="706934"/>
                </a:lnTo>
                <a:cubicBezTo>
                  <a:pt x="5298281" y="701973"/>
                  <a:pt x="5302002" y="695772"/>
                  <a:pt x="5309443" y="688331"/>
                </a:cubicBezTo>
                <a:cubicBezTo>
                  <a:pt x="5316885" y="680889"/>
                  <a:pt x="5320605" y="677168"/>
                  <a:pt x="5320605" y="677168"/>
                </a:cubicBezTo>
                <a:lnTo>
                  <a:pt x="5320605" y="684610"/>
                </a:lnTo>
                <a:lnTo>
                  <a:pt x="5328047" y="677168"/>
                </a:lnTo>
                <a:close/>
                <a:moveTo>
                  <a:pt x="5886152" y="662286"/>
                </a:moveTo>
                <a:cubicBezTo>
                  <a:pt x="5886152" y="662286"/>
                  <a:pt x="5886152" y="663526"/>
                  <a:pt x="5886152" y="666006"/>
                </a:cubicBezTo>
                <a:cubicBezTo>
                  <a:pt x="5886152" y="668486"/>
                  <a:pt x="5886152" y="672207"/>
                  <a:pt x="5886152" y="677168"/>
                </a:cubicBezTo>
                <a:lnTo>
                  <a:pt x="5863828" y="684610"/>
                </a:lnTo>
                <a:cubicBezTo>
                  <a:pt x="5863828" y="684610"/>
                  <a:pt x="5867549" y="680889"/>
                  <a:pt x="5874990" y="673448"/>
                </a:cubicBezTo>
                <a:cubicBezTo>
                  <a:pt x="5882431" y="666006"/>
                  <a:pt x="5886152" y="662286"/>
                  <a:pt x="5886152" y="662286"/>
                </a:cubicBezTo>
                <a:close/>
                <a:moveTo>
                  <a:pt x="5834062" y="654844"/>
                </a:moveTo>
                <a:lnTo>
                  <a:pt x="5834062" y="662286"/>
                </a:lnTo>
                <a:lnTo>
                  <a:pt x="5826621" y="662286"/>
                </a:lnTo>
                <a:cubicBezTo>
                  <a:pt x="5826621" y="657324"/>
                  <a:pt x="5829101" y="654844"/>
                  <a:pt x="5834062" y="654844"/>
                </a:cubicBezTo>
                <a:close/>
                <a:moveTo>
                  <a:pt x="6176367" y="647403"/>
                </a:moveTo>
                <a:cubicBezTo>
                  <a:pt x="6181328" y="647403"/>
                  <a:pt x="6183808" y="647403"/>
                  <a:pt x="6183808" y="647403"/>
                </a:cubicBezTo>
                <a:lnTo>
                  <a:pt x="6183808" y="654844"/>
                </a:lnTo>
                <a:cubicBezTo>
                  <a:pt x="6188770" y="654844"/>
                  <a:pt x="6191250" y="657324"/>
                  <a:pt x="6191250" y="662286"/>
                </a:cubicBezTo>
                <a:cubicBezTo>
                  <a:pt x="6191250" y="667247"/>
                  <a:pt x="6183808" y="669727"/>
                  <a:pt x="6168926" y="669727"/>
                </a:cubicBezTo>
                <a:cubicBezTo>
                  <a:pt x="6159004" y="664766"/>
                  <a:pt x="6154043" y="664766"/>
                  <a:pt x="6154043" y="669727"/>
                </a:cubicBezTo>
                <a:cubicBezTo>
                  <a:pt x="6149081" y="674688"/>
                  <a:pt x="6141640" y="678409"/>
                  <a:pt x="6131719" y="680889"/>
                </a:cubicBezTo>
                <a:cubicBezTo>
                  <a:pt x="6121797" y="683369"/>
                  <a:pt x="6114356" y="684610"/>
                  <a:pt x="6109394" y="684610"/>
                </a:cubicBezTo>
                <a:lnTo>
                  <a:pt x="6124277" y="669727"/>
                </a:lnTo>
                <a:cubicBezTo>
                  <a:pt x="6124277" y="669727"/>
                  <a:pt x="6126757" y="669727"/>
                  <a:pt x="6131719" y="669727"/>
                </a:cubicBezTo>
                <a:close/>
                <a:moveTo>
                  <a:pt x="5940102" y="643682"/>
                </a:moveTo>
                <a:cubicBezTo>
                  <a:pt x="5941342" y="643682"/>
                  <a:pt x="5943203" y="644922"/>
                  <a:pt x="5945683" y="647403"/>
                </a:cubicBezTo>
                <a:cubicBezTo>
                  <a:pt x="5940722" y="657324"/>
                  <a:pt x="5938242" y="657324"/>
                  <a:pt x="5938242" y="647403"/>
                </a:cubicBezTo>
                <a:cubicBezTo>
                  <a:pt x="5938242" y="644922"/>
                  <a:pt x="5938862" y="643682"/>
                  <a:pt x="5940102" y="643682"/>
                </a:cubicBezTo>
                <a:close/>
                <a:moveTo>
                  <a:pt x="6206133" y="639961"/>
                </a:moveTo>
                <a:lnTo>
                  <a:pt x="6213574" y="639961"/>
                </a:lnTo>
                <a:lnTo>
                  <a:pt x="6213574" y="647403"/>
                </a:lnTo>
                <a:cubicBezTo>
                  <a:pt x="6213574" y="647403"/>
                  <a:pt x="6212333" y="647403"/>
                  <a:pt x="6209853" y="647403"/>
                </a:cubicBezTo>
                <a:cubicBezTo>
                  <a:pt x="6207373" y="647403"/>
                  <a:pt x="6206133" y="644923"/>
                  <a:pt x="6206133" y="639961"/>
                </a:cubicBezTo>
                <a:close/>
                <a:moveTo>
                  <a:pt x="5335488" y="639961"/>
                </a:moveTo>
                <a:lnTo>
                  <a:pt x="5335488" y="654844"/>
                </a:lnTo>
                <a:lnTo>
                  <a:pt x="5328047" y="654844"/>
                </a:lnTo>
                <a:cubicBezTo>
                  <a:pt x="5328047" y="654844"/>
                  <a:pt x="5329287" y="652364"/>
                  <a:pt x="5331767" y="647403"/>
                </a:cubicBezTo>
                <a:cubicBezTo>
                  <a:pt x="5334247" y="642441"/>
                  <a:pt x="5335488" y="639961"/>
                  <a:pt x="5335488" y="639961"/>
                </a:cubicBezTo>
                <a:close/>
                <a:moveTo>
                  <a:pt x="6221015" y="625079"/>
                </a:moveTo>
                <a:cubicBezTo>
                  <a:pt x="6225977" y="625079"/>
                  <a:pt x="6228457" y="626319"/>
                  <a:pt x="6228457" y="628799"/>
                </a:cubicBezTo>
                <a:cubicBezTo>
                  <a:pt x="6228457" y="631279"/>
                  <a:pt x="6225977" y="632520"/>
                  <a:pt x="6221015" y="632520"/>
                </a:cubicBezTo>
                <a:cubicBezTo>
                  <a:pt x="6221015" y="632520"/>
                  <a:pt x="6218535" y="632520"/>
                  <a:pt x="6213574" y="632520"/>
                </a:cubicBezTo>
                <a:cubicBezTo>
                  <a:pt x="6213574" y="632520"/>
                  <a:pt x="6216054" y="630040"/>
                  <a:pt x="6221015" y="625079"/>
                </a:cubicBezTo>
                <a:close/>
                <a:moveTo>
                  <a:pt x="5867084" y="622753"/>
                </a:moveTo>
                <a:cubicBezTo>
                  <a:pt x="5869874" y="621823"/>
                  <a:pt x="5871269" y="625079"/>
                  <a:pt x="5871269" y="632520"/>
                </a:cubicBezTo>
                <a:lnTo>
                  <a:pt x="5841504" y="647403"/>
                </a:lnTo>
                <a:cubicBezTo>
                  <a:pt x="5841504" y="637481"/>
                  <a:pt x="5848945" y="630040"/>
                  <a:pt x="5863828" y="625079"/>
                </a:cubicBezTo>
                <a:cubicBezTo>
                  <a:pt x="5865068" y="623839"/>
                  <a:pt x="5866153" y="623063"/>
                  <a:pt x="5867084" y="622753"/>
                </a:cubicBezTo>
                <a:close/>
                <a:moveTo>
                  <a:pt x="5558730" y="617637"/>
                </a:moveTo>
                <a:cubicBezTo>
                  <a:pt x="5558730" y="622599"/>
                  <a:pt x="5557490" y="625079"/>
                  <a:pt x="5555010" y="625079"/>
                </a:cubicBezTo>
                <a:cubicBezTo>
                  <a:pt x="5552529" y="625079"/>
                  <a:pt x="5551289" y="623838"/>
                  <a:pt x="5551289" y="621358"/>
                </a:cubicBezTo>
                <a:cubicBezTo>
                  <a:pt x="5551289" y="618878"/>
                  <a:pt x="5553769" y="617637"/>
                  <a:pt x="5558730" y="617637"/>
                </a:cubicBezTo>
                <a:close/>
                <a:moveTo>
                  <a:pt x="5387578" y="617637"/>
                </a:moveTo>
                <a:cubicBezTo>
                  <a:pt x="5397499" y="617637"/>
                  <a:pt x="5397499" y="620117"/>
                  <a:pt x="5387578" y="625079"/>
                </a:cubicBezTo>
                <a:cubicBezTo>
                  <a:pt x="5387578" y="630040"/>
                  <a:pt x="5386337" y="630040"/>
                  <a:pt x="5383857" y="625079"/>
                </a:cubicBezTo>
                <a:cubicBezTo>
                  <a:pt x="5381377" y="620117"/>
                  <a:pt x="5382617" y="617637"/>
                  <a:pt x="5387578" y="617637"/>
                </a:cubicBezTo>
                <a:close/>
                <a:moveTo>
                  <a:pt x="6535208" y="617362"/>
                </a:moveTo>
                <a:lnTo>
                  <a:pt x="6534485" y="618567"/>
                </a:lnTo>
                <a:cubicBezTo>
                  <a:pt x="6533865" y="620428"/>
                  <a:pt x="6533554" y="622598"/>
                  <a:pt x="6533554" y="625079"/>
                </a:cubicBezTo>
                <a:lnTo>
                  <a:pt x="6533554" y="617637"/>
                </a:lnTo>
                <a:close/>
                <a:moveTo>
                  <a:pt x="6263803" y="613916"/>
                </a:moveTo>
                <a:cubicBezTo>
                  <a:pt x="6265044" y="613916"/>
                  <a:pt x="6265664" y="615157"/>
                  <a:pt x="6265664" y="617637"/>
                </a:cubicBezTo>
                <a:cubicBezTo>
                  <a:pt x="6265664" y="617637"/>
                  <a:pt x="6264423" y="617637"/>
                  <a:pt x="6261943" y="617637"/>
                </a:cubicBezTo>
                <a:cubicBezTo>
                  <a:pt x="6259463" y="617637"/>
                  <a:pt x="6258222" y="620117"/>
                  <a:pt x="6258222" y="625079"/>
                </a:cubicBezTo>
                <a:cubicBezTo>
                  <a:pt x="6253261" y="625079"/>
                  <a:pt x="6250781" y="623838"/>
                  <a:pt x="6250781" y="621358"/>
                </a:cubicBezTo>
                <a:cubicBezTo>
                  <a:pt x="6250781" y="618878"/>
                  <a:pt x="6250781" y="617637"/>
                  <a:pt x="6250781" y="617637"/>
                </a:cubicBezTo>
                <a:cubicBezTo>
                  <a:pt x="6250781" y="617637"/>
                  <a:pt x="6253261" y="617637"/>
                  <a:pt x="6258222" y="617637"/>
                </a:cubicBezTo>
                <a:cubicBezTo>
                  <a:pt x="6260703" y="615157"/>
                  <a:pt x="6262563" y="613916"/>
                  <a:pt x="6263803" y="613916"/>
                </a:cubicBezTo>
                <a:close/>
                <a:moveTo>
                  <a:pt x="6540066" y="612057"/>
                </a:moveTo>
                <a:cubicBezTo>
                  <a:pt x="6540685" y="612057"/>
                  <a:pt x="6540996" y="612676"/>
                  <a:pt x="6540996" y="613916"/>
                </a:cubicBezTo>
                <a:cubicBezTo>
                  <a:pt x="6540996" y="615157"/>
                  <a:pt x="6540376" y="616087"/>
                  <a:pt x="6539136" y="616707"/>
                </a:cubicBezTo>
                <a:lnTo>
                  <a:pt x="6535208" y="617362"/>
                </a:lnTo>
                <a:lnTo>
                  <a:pt x="6537275" y="613916"/>
                </a:lnTo>
                <a:cubicBezTo>
                  <a:pt x="6538515" y="612676"/>
                  <a:pt x="6539445" y="612057"/>
                  <a:pt x="6540066" y="612057"/>
                </a:cubicBezTo>
                <a:close/>
                <a:moveTo>
                  <a:pt x="6273105" y="602754"/>
                </a:moveTo>
                <a:cubicBezTo>
                  <a:pt x="6273105" y="602754"/>
                  <a:pt x="6275585" y="602754"/>
                  <a:pt x="6280547" y="602754"/>
                </a:cubicBezTo>
                <a:lnTo>
                  <a:pt x="6273105" y="610196"/>
                </a:lnTo>
                <a:cubicBezTo>
                  <a:pt x="6273105" y="610196"/>
                  <a:pt x="6273105" y="608955"/>
                  <a:pt x="6273105" y="606475"/>
                </a:cubicBezTo>
                <a:cubicBezTo>
                  <a:pt x="6273105" y="603995"/>
                  <a:pt x="6273105" y="602754"/>
                  <a:pt x="6273105" y="602754"/>
                </a:cubicBezTo>
                <a:close/>
                <a:moveTo>
                  <a:pt x="5871269" y="602754"/>
                </a:moveTo>
                <a:cubicBezTo>
                  <a:pt x="5876231" y="602754"/>
                  <a:pt x="5878711" y="602754"/>
                  <a:pt x="5878711" y="602754"/>
                </a:cubicBezTo>
                <a:lnTo>
                  <a:pt x="5871269" y="610196"/>
                </a:lnTo>
                <a:cubicBezTo>
                  <a:pt x="5871269" y="610196"/>
                  <a:pt x="5871269" y="607716"/>
                  <a:pt x="5871269" y="602754"/>
                </a:cubicBezTo>
                <a:close/>
                <a:moveTo>
                  <a:pt x="6384726" y="587872"/>
                </a:moveTo>
                <a:lnTo>
                  <a:pt x="6377285" y="595313"/>
                </a:lnTo>
                <a:cubicBezTo>
                  <a:pt x="6377285" y="595313"/>
                  <a:pt x="6374805" y="596554"/>
                  <a:pt x="6369844" y="599034"/>
                </a:cubicBezTo>
                <a:cubicBezTo>
                  <a:pt x="6364882" y="601514"/>
                  <a:pt x="6362402" y="602754"/>
                  <a:pt x="6362402" y="602754"/>
                </a:cubicBezTo>
                <a:lnTo>
                  <a:pt x="6369844" y="595313"/>
                </a:lnTo>
                <a:cubicBezTo>
                  <a:pt x="6369844" y="595313"/>
                  <a:pt x="6371084" y="594072"/>
                  <a:pt x="6373564" y="591592"/>
                </a:cubicBezTo>
                <a:cubicBezTo>
                  <a:pt x="6376044" y="589112"/>
                  <a:pt x="6379765" y="587872"/>
                  <a:pt x="6384726" y="587872"/>
                </a:cubicBezTo>
                <a:close/>
                <a:moveTo>
                  <a:pt x="6064746" y="587872"/>
                </a:moveTo>
                <a:cubicBezTo>
                  <a:pt x="6069707" y="587872"/>
                  <a:pt x="6072187" y="587872"/>
                  <a:pt x="6072187" y="587872"/>
                </a:cubicBezTo>
                <a:cubicBezTo>
                  <a:pt x="6072187" y="587872"/>
                  <a:pt x="6069707" y="590352"/>
                  <a:pt x="6064746" y="595313"/>
                </a:cubicBezTo>
                <a:close/>
                <a:moveTo>
                  <a:pt x="6578203" y="580430"/>
                </a:moveTo>
                <a:cubicBezTo>
                  <a:pt x="6578203" y="582911"/>
                  <a:pt x="6577583" y="584771"/>
                  <a:pt x="6576343" y="586011"/>
                </a:cubicBezTo>
                <a:lnTo>
                  <a:pt x="6570761" y="587872"/>
                </a:lnTo>
                <a:close/>
                <a:moveTo>
                  <a:pt x="5484316" y="580430"/>
                </a:moveTo>
                <a:lnTo>
                  <a:pt x="5491758" y="587872"/>
                </a:lnTo>
                <a:cubicBezTo>
                  <a:pt x="5491758" y="587872"/>
                  <a:pt x="5489277" y="589112"/>
                  <a:pt x="5484316" y="591592"/>
                </a:cubicBezTo>
                <a:cubicBezTo>
                  <a:pt x="5479355" y="594072"/>
                  <a:pt x="5474395" y="595313"/>
                  <a:pt x="5469433" y="595313"/>
                </a:cubicBezTo>
                <a:cubicBezTo>
                  <a:pt x="5469433" y="590352"/>
                  <a:pt x="5471913" y="587872"/>
                  <a:pt x="5476875" y="587872"/>
                </a:cubicBezTo>
                <a:close/>
                <a:moveTo>
                  <a:pt x="6429375" y="565547"/>
                </a:moveTo>
                <a:lnTo>
                  <a:pt x="6444258" y="565547"/>
                </a:lnTo>
                <a:lnTo>
                  <a:pt x="6414492" y="580430"/>
                </a:lnTo>
                <a:cubicBezTo>
                  <a:pt x="6409531" y="580430"/>
                  <a:pt x="6407051" y="582910"/>
                  <a:pt x="6407051" y="587872"/>
                </a:cubicBezTo>
                <a:cubicBezTo>
                  <a:pt x="6407051" y="587872"/>
                  <a:pt x="6404570" y="587872"/>
                  <a:pt x="6399609" y="587872"/>
                </a:cubicBezTo>
                <a:cubicBezTo>
                  <a:pt x="6394648" y="587872"/>
                  <a:pt x="6392168" y="587872"/>
                  <a:pt x="6392168" y="587872"/>
                </a:cubicBezTo>
                <a:cubicBezTo>
                  <a:pt x="6392168" y="587872"/>
                  <a:pt x="6394648" y="585391"/>
                  <a:pt x="6399609" y="580430"/>
                </a:cubicBezTo>
                <a:cubicBezTo>
                  <a:pt x="6404570" y="575469"/>
                  <a:pt x="6408291" y="572989"/>
                  <a:pt x="6410771" y="572989"/>
                </a:cubicBezTo>
                <a:cubicBezTo>
                  <a:pt x="6413251" y="572989"/>
                  <a:pt x="6419453" y="570509"/>
                  <a:pt x="6429375" y="565547"/>
                </a:cubicBezTo>
                <a:close/>
                <a:moveTo>
                  <a:pt x="6459140" y="550665"/>
                </a:moveTo>
                <a:cubicBezTo>
                  <a:pt x="6464102" y="550665"/>
                  <a:pt x="6466582" y="551905"/>
                  <a:pt x="6466582" y="554385"/>
                </a:cubicBezTo>
                <a:cubicBezTo>
                  <a:pt x="6466582" y="556865"/>
                  <a:pt x="6464102" y="558106"/>
                  <a:pt x="6459140" y="558106"/>
                </a:cubicBezTo>
                <a:cubicBezTo>
                  <a:pt x="6454179" y="558106"/>
                  <a:pt x="6451699" y="558106"/>
                  <a:pt x="6451699" y="558106"/>
                </a:cubicBezTo>
                <a:close/>
                <a:moveTo>
                  <a:pt x="5566172" y="550665"/>
                </a:moveTo>
                <a:cubicBezTo>
                  <a:pt x="5571133" y="550665"/>
                  <a:pt x="5573613" y="553145"/>
                  <a:pt x="5573613" y="558106"/>
                </a:cubicBezTo>
                <a:cubicBezTo>
                  <a:pt x="5568652" y="558106"/>
                  <a:pt x="5566172" y="558106"/>
                  <a:pt x="5566172" y="558106"/>
                </a:cubicBezTo>
                <a:close/>
                <a:moveTo>
                  <a:pt x="5521523" y="535782"/>
                </a:moveTo>
                <a:lnTo>
                  <a:pt x="5528965" y="543223"/>
                </a:lnTo>
                <a:cubicBezTo>
                  <a:pt x="5524003" y="543223"/>
                  <a:pt x="5521523" y="543223"/>
                  <a:pt x="5521523" y="543223"/>
                </a:cubicBezTo>
                <a:cubicBezTo>
                  <a:pt x="5521523" y="538262"/>
                  <a:pt x="5521523" y="535782"/>
                  <a:pt x="5521523" y="535782"/>
                </a:cubicBezTo>
                <a:close/>
                <a:moveTo>
                  <a:pt x="5625703" y="528340"/>
                </a:moveTo>
                <a:lnTo>
                  <a:pt x="5625703" y="535782"/>
                </a:lnTo>
                <a:lnTo>
                  <a:pt x="5618261" y="535782"/>
                </a:lnTo>
                <a:close/>
                <a:moveTo>
                  <a:pt x="5551289" y="520899"/>
                </a:moveTo>
                <a:lnTo>
                  <a:pt x="5551289" y="528340"/>
                </a:lnTo>
                <a:cubicBezTo>
                  <a:pt x="5551289" y="528340"/>
                  <a:pt x="5548809" y="528340"/>
                  <a:pt x="5543847" y="528340"/>
                </a:cubicBezTo>
                <a:cubicBezTo>
                  <a:pt x="5543847" y="523379"/>
                  <a:pt x="5546328" y="520899"/>
                  <a:pt x="5551289" y="520899"/>
                </a:cubicBezTo>
                <a:close/>
                <a:moveTo>
                  <a:pt x="6198691" y="513458"/>
                </a:moveTo>
                <a:lnTo>
                  <a:pt x="6206133" y="513458"/>
                </a:lnTo>
                <a:lnTo>
                  <a:pt x="6198691" y="520899"/>
                </a:lnTo>
                <a:close/>
                <a:moveTo>
                  <a:pt x="6667499" y="506016"/>
                </a:moveTo>
                <a:lnTo>
                  <a:pt x="6652617" y="513458"/>
                </a:lnTo>
                <a:lnTo>
                  <a:pt x="6637734" y="520899"/>
                </a:lnTo>
                <a:cubicBezTo>
                  <a:pt x="6637734" y="515938"/>
                  <a:pt x="6641455" y="512217"/>
                  <a:pt x="6648896" y="509737"/>
                </a:cubicBezTo>
                <a:cubicBezTo>
                  <a:pt x="6656337" y="507257"/>
                  <a:pt x="6662538" y="506016"/>
                  <a:pt x="6667499" y="506016"/>
                </a:cubicBezTo>
                <a:close/>
                <a:moveTo>
                  <a:pt x="5703838" y="498575"/>
                </a:moveTo>
                <a:cubicBezTo>
                  <a:pt x="5706318" y="498575"/>
                  <a:pt x="5707558" y="501055"/>
                  <a:pt x="5707558" y="506016"/>
                </a:cubicBezTo>
                <a:cubicBezTo>
                  <a:pt x="5702597" y="506016"/>
                  <a:pt x="5700117" y="504775"/>
                  <a:pt x="5700117" y="502295"/>
                </a:cubicBezTo>
                <a:cubicBezTo>
                  <a:pt x="5700117" y="499815"/>
                  <a:pt x="5701358" y="498575"/>
                  <a:pt x="5703838" y="498575"/>
                </a:cubicBezTo>
                <a:close/>
                <a:moveTo>
                  <a:pt x="6704707" y="483692"/>
                </a:moveTo>
                <a:lnTo>
                  <a:pt x="6697265" y="491133"/>
                </a:lnTo>
                <a:lnTo>
                  <a:pt x="6667499" y="498575"/>
                </a:lnTo>
                <a:close/>
                <a:moveTo>
                  <a:pt x="5588496" y="483692"/>
                </a:moveTo>
                <a:lnTo>
                  <a:pt x="5581054" y="506016"/>
                </a:lnTo>
                <a:lnTo>
                  <a:pt x="5566172" y="513458"/>
                </a:lnTo>
                <a:close/>
                <a:moveTo>
                  <a:pt x="6823769" y="476250"/>
                </a:moveTo>
                <a:cubicBezTo>
                  <a:pt x="6828731" y="476250"/>
                  <a:pt x="6831211" y="476250"/>
                  <a:pt x="6831211" y="476250"/>
                </a:cubicBezTo>
                <a:lnTo>
                  <a:pt x="6834931" y="476250"/>
                </a:lnTo>
                <a:cubicBezTo>
                  <a:pt x="6832451" y="476250"/>
                  <a:pt x="6831211" y="478731"/>
                  <a:pt x="6831211" y="483692"/>
                </a:cubicBezTo>
                <a:cubicBezTo>
                  <a:pt x="6826249" y="483692"/>
                  <a:pt x="6823769" y="481212"/>
                  <a:pt x="6823769" y="476250"/>
                </a:cubicBezTo>
                <a:close/>
                <a:moveTo>
                  <a:pt x="6235898" y="476250"/>
                </a:moveTo>
                <a:lnTo>
                  <a:pt x="6228457" y="498575"/>
                </a:lnTo>
                <a:cubicBezTo>
                  <a:pt x="6223495" y="503536"/>
                  <a:pt x="6221015" y="506016"/>
                  <a:pt x="6221015" y="506016"/>
                </a:cubicBezTo>
                <a:close/>
                <a:moveTo>
                  <a:pt x="6630293" y="468809"/>
                </a:moveTo>
                <a:lnTo>
                  <a:pt x="6637734" y="468809"/>
                </a:lnTo>
                <a:cubicBezTo>
                  <a:pt x="6637734" y="468809"/>
                  <a:pt x="6637734" y="471289"/>
                  <a:pt x="6637734" y="476250"/>
                </a:cubicBezTo>
                <a:cubicBezTo>
                  <a:pt x="6632773" y="476250"/>
                  <a:pt x="6630293" y="473770"/>
                  <a:pt x="6630293" y="468809"/>
                </a:cubicBezTo>
                <a:close/>
                <a:moveTo>
                  <a:pt x="5781972" y="468809"/>
                </a:moveTo>
                <a:cubicBezTo>
                  <a:pt x="5781972" y="468809"/>
                  <a:pt x="5784453" y="468809"/>
                  <a:pt x="5789414" y="468809"/>
                </a:cubicBezTo>
                <a:cubicBezTo>
                  <a:pt x="5794375" y="473770"/>
                  <a:pt x="5791894" y="476250"/>
                  <a:pt x="5781972" y="476250"/>
                </a:cubicBezTo>
                <a:cubicBezTo>
                  <a:pt x="5777011" y="476250"/>
                  <a:pt x="5777011" y="473770"/>
                  <a:pt x="5781972" y="468809"/>
                </a:cubicBezTo>
                <a:close/>
                <a:moveTo>
                  <a:pt x="5342929" y="468809"/>
                </a:moveTo>
                <a:lnTo>
                  <a:pt x="5350371" y="476250"/>
                </a:lnTo>
                <a:cubicBezTo>
                  <a:pt x="5345410" y="476250"/>
                  <a:pt x="5342929" y="476250"/>
                  <a:pt x="5342929" y="476250"/>
                </a:cubicBezTo>
                <a:cubicBezTo>
                  <a:pt x="5342929" y="471289"/>
                  <a:pt x="5342929" y="468809"/>
                  <a:pt x="5342929" y="468809"/>
                </a:cubicBezTo>
                <a:close/>
                <a:moveTo>
                  <a:pt x="5372695" y="453926"/>
                </a:moveTo>
                <a:lnTo>
                  <a:pt x="5372695" y="461368"/>
                </a:lnTo>
                <a:cubicBezTo>
                  <a:pt x="5372695" y="461368"/>
                  <a:pt x="5370215" y="461368"/>
                  <a:pt x="5365254" y="461368"/>
                </a:cubicBezTo>
                <a:cubicBezTo>
                  <a:pt x="5365254" y="456406"/>
                  <a:pt x="5367734" y="453926"/>
                  <a:pt x="5372695" y="453926"/>
                </a:cubicBezTo>
                <a:close/>
                <a:moveTo>
                  <a:pt x="5573613" y="416719"/>
                </a:moveTo>
                <a:cubicBezTo>
                  <a:pt x="5573613" y="416719"/>
                  <a:pt x="5576093" y="416719"/>
                  <a:pt x="5581054" y="416719"/>
                </a:cubicBezTo>
                <a:cubicBezTo>
                  <a:pt x="5581054" y="421681"/>
                  <a:pt x="5581054" y="424161"/>
                  <a:pt x="5581054" y="424161"/>
                </a:cubicBezTo>
                <a:close/>
                <a:moveTo>
                  <a:pt x="5409902" y="416719"/>
                </a:moveTo>
                <a:cubicBezTo>
                  <a:pt x="5414863" y="416719"/>
                  <a:pt x="5412382" y="424161"/>
                  <a:pt x="5402461" y="439043"/>
                </a:cubicBezTo>
                <a:lnTo>
                  <a:pt x="5387578" y="446485"/>
                </a:lnTo>
                <a:cubicBezTo>
                  <a:pt x="5387578" y="446485"/>
                  <a:pt x="5391299" y="441524"/>
                  <a:pt x="5398740" y="431602"/>
                </a:cubicBezTo>
                <a:cubicBezTo>
                  <a:pt x="5406181" y="421681"/>
                  <a:pt x="5409902" y="416719"/>
                  <a:pt x="5409902" y="416719"/>
                </a:cubicBezTo>
                <a:close/>
                <a:moveTo>
                  <a:pt x="5603379" y="401836"/>
                </a:moveTo>
                <a:cubicBezTo>
                  <a:pt x="5603379" y="401836"/>
                  <a:pt x="5605859" y="401836"/>
                  <a:pt x="5610820" y="401836"/>
                </a:cubicBezTo>
                <a:lnTo>
                  <a:pt x="5603379" y="409278"/>
                </a:lnTo>
                <a:close/>
                <a:moveTo>
                  <a:pt x="5648027" y="364629"/>
                </a:moveTo>
                <a:lnTo>
                  <a:pt x="5640586" y="379512"/>
                </a:lnTo>
                <a:lnTo>
                  <a:pt x="5618261" y="394395"/>
                </a:lnTo>
                <a:close/>
                <a:moveTo>
                  <a:pt x="5722441" y="305098"/>
                </a:moveTo>
                <a:lnTo>
                  <a:pt x="5729883" y="305098"/>
                </a:lnTo>
                <a:cubicBezTo>
                  <a:pt x="5729883" y="305098"/>
                  <a:pt x="5727402" y="307578"/>
                  <a:pt x="5722441" y="312540"/>
                </a:cubicBezTo>
                <a:close/>
                <a:moveTo>
                  <a:pt x="5759648" y="282774"/>
                </a:moveTo>
                <a:lnTo>
                  <a:pt x="5744765" y="297657"/>
                </a:lnTo>
                <a:cubicBezTo>
                  <a:pt x="5744765" y="292695"/>
                  <a:pt x="5747245" y="288975"/>
                  <a:pt x="5752207" y="286495"/>
                </a:cubicBezTo>
                <a:cubicBezTo>
                  <a:pt x="5757168" y="284015"/>
                  <a:pt x="5759648" y="282774"/>
                  <a:pt x="5759648" y="282774"/>
                </a:cubicBezTo>
                <a:close/>
                <a:moveTo>
                  <a:pt x="5789414" y="253008"/>
                </a:moveTo>
                <a:lnTo>
                  <a:pt x="5781972" y="275333"/>
                </a:lnTo>
                <a:lnTo>
                  <a:pt x="5767090" y="275333"/>
                </a:lnTo>
                <a:cubicBezTo>
                  <a:pt x="5767090" y="260450"/>
                  <a:pt x="5774531" y="253008"/>
                  <a:pt x="5789414" y="253008"/>
                </a:cubicBezTo>
                <a:close/>
                <a:moveTo>
                  <a:pt x="6801445" y="52090"/>
                </a:moveTo>
                <a:cubicBezTo>
                  <a:pt x="6801445" y="52090"/>
                  <a:pt x="6803925" y="52090"/>
                  <a:pt x="6808886" y="52090"/>
                </a:cubicBezTo>
                <a:cubicBezTo>
                  <a:pt x="6808886" y="57052"/>
                  <a:pt x="6806406" y="59532"/>
                  <a:pt x="6801445" y="59532"/>
                </a:cubicBezTo>
                <a:close/>
                <a:moveTo>
                  <a:pt x="6823769" y="37208"/>
                </a:moveTo>
                <a:lnTo>
                  <a:pt x="6831211" y="37208"/>
                </a:lnTo>
                <a:cubicBezTo>
                  <a:pt x="6831211" y="42169"/>
                  <a:pt x="6831211" y="44649"/>
                  <a:pt x="6831211" y="44649"/>
                </a:cubicBezTo>
                <a:close/>
                <a:moveTo>
                  <a:pt x="6868417" y="0"/>
                </a:moveTo>
                <a:lnTo>
                  <a:pt x="6868417" y="14883"/>
                </a:lnTo>
                <a:lnTo>
                  <a:pt x="6846093" y="22325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40002" dirty="0">
              <a:solidFill>
                <a:prstClr val="black"/>
              </a:solidFill>
              <a:latin typeface="BrushPattern01" panose="02000509000000000000" pitchFamily="49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51581" y="0"/>
            <a:ext cx="5070325" cy="685800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i="1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Click icon to add picture</a:t>
            </a:r>
            <a:endParaRPr kumimoji="1" lang="ja-JP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65418" y="1132289"/>
            <a:ext cx="5718209" cy="2211136"/>
          </a:xfrm>
        </p:spPr>
        <p:txBody>
          <a:bodyPr/>
          <a:lstStyle>
            <a:lvl1pPr algn="l">
              <a:lnSpc>
                <a:spcPct val="80000"/>
              </a:lnSpc>
              <a:defRPr sz="64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465418" y="3996883"/>
            <a:ext cx="5718209" cy="2167802"/>
          </a:xfrm>
        </p:spPr>
        <p:txBody>
          <a:bodyPr anchor="t">
            <a:normAutofit/>
          </a:bodyPr>
          <a:lstStyle>
            <a:lvl1pPr marL="190510" indent="-190510">
              <a:buFont typeface="Wingdings" panose="05000000000000000000" pitchFamily="2" charset="2"/>
              <a:buChar char="n"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5465418" y="3490386"/>
            <a:ext cx="5718209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02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75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2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7" grpId="0"/>
      <p:bldP spid="8" grpId="0"/>
      <p:bldP spid="1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1"/>
            <a:ext cx="12192000" cy="352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prstClr val="white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7006968" y="6309600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The Power of PowerPoint | thepopp.com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728247" y="2612910"/>
            <a:ext cx="1632324" cy="1632182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5274593" y="2612910"/>
            <a:ext cx="1632324" cy="1632182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8833654" y="2612910"/>
            <a:ext cx="1632324" cy="1632182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2256352" y="3140968"/>
            <a:ext cx="576114" cy="576064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9361758" y="3140968"/>
            <a:ext cx="576114" cy="576064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5802697" y="3140968"/>
            <a:ext cx="576114" cy="576064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152134" y="4293096"/>
            <a:ext cx="2807486" cy="480053"/>
          </a:xfrm>
        </p:spPr>
        <p:txBody>
          <a:bodyPr anchor="t">
            <a:noAutofit/>
          </a:bodyPr>
          <a:lstStyle>
            <a:lvl1pPr algn="ctr">
              <a:defRPr sz="2133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701637" y="4293096"/>
            <a:ext cx="2807486" cy="480053"/>
          </a:xfrm>
        </p:spPr>
        <p:txBody>
          <a:bodyPr anchor="t">
            <a:noAutofit/>
          </a:bodyPr>
          <a:lstStyle>
            <a:lvl1pPr algn="ctr">
              <a:defRPr sz="2133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8263855" y="4291533"/>
            <a:ext cx="2807486" cy="480053"/>
          </a:xfrm>
        </p:spPr>
        <p:txBody>
          <a:bodyPr anchor="t">
            <a:noAutofit/>
          </a:bodyPr>
          <a:lstStyle>
            <a:lvl1pPr algn="ctr">
              <a:defRPr sz="2133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1006993" y="4879332"/>
            <a:ext cx="3168627" cy="1191525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509661" y="4879332"/>
            <a:ext cx="3168627" cy="1191525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8112399" y="4877768"/>
            <a:ext cx="3168627" cy="1191525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1468805" y="4821155"/>
            <a:ext cx="216042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971474" y="4821155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prstClr val="white"/>
              </a:solidFill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>
            <a:off x="8574211" y="4821155"/>
            <a:ext cx="216042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srgbClr val="ED7D31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25054" y="6288526"/>
            <a:ext cx="720142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1867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>
                <a:solidFill>
                  <a:prstClr val="white"/>
                </a:solidFill>
              </a:rPr>
              <a:pPr/>
              <a:t>‹Nº›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5604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1CD0F0-C157-4A74-85C5-3764950204CE}"/>
              </a:ext>
            </a:extLst>
          </p:cNvPr>
          <p:cNvSpPr/>
          <p:nvPr userDrawn="1"/>
        </p:nvSpPr>
        <p:spPr>
          <a:xfrm>
            <a:off x="0" y="0"/>
            <a:ext cx="12191999" cy="2552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A88E2B-8914-4A51-93D1-53EE236F8DAE}"/>
              </a:ext>
            </a:extLst>
          </p:cNvPr>
          <p:cNvGrpSpPr/>
          <p:nvPr userDrawn="1"/>
        </p:nvGrpSpPr>
        <p:grpSpPr>
          <a:xfrm>
            <a:off x="1" y="2543120"/>
            <a:ext cx="12192000" cy="92498"/>
            <a:chOff x="11445923" y="0"/>
            <a:chExt cx="1119115" cy="255228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13FC2A0-2C8C-454E-A2FC-805728A75C98}"/>
                </a:ext>
              </a:extLst>
            </p:cNvPr>
            <p:cNvSpPr/>
            <p:nvPr/>
          </p:nvSpPr>
          <p:spPr>
            <a:xfrm>
              <a:off x="11818961" y="0"/>
              <a:ext cx="373038" cy="25522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90C1EE-6A6F-42D3-83B8-026B5166B341}"/>
                </a:ext>
              </a:extLst>
            </p:cNvPr>
            <p:cNvSpPr/>
            <p:nvPr/>
          </p:nvSpPr>
          <p:spPr>
            <a:xfrm>
              <a:off x="11445923" y="0"/>
              <a:ext cx="373038" cy="25522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FA40F-A963-4E4B-8411-ED8116D801AE}"/>
                </a:ext>
              </a:extLst>
            </p:cNvPr>
            <p:cNvSpPr/>
            <p:nvPr/>
          </p:nvSpPr>
          <p:spPr>
            <a:xfrm>
              <a:off x="12192000" y="0"/>
              <a:ext cx="373038" cy="25522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457DA5-8BD8-4BD1-ABAC-1702790078A5}"/>
              </a:ext>
            </a:extLst>
          </p:cNvPr>
          <p:cNvGrpSpPr/>
          <p:nvPr userDrawn="1"/>
        </p:nvGrpSpPr>
        <p:grpSpPr>
          <a:xfrm>
            <a:off x="11126530" y="59960"/>
            <a:ext cx="983575" cy="1226175"/>
            <a:chOff x="8411919" y="701065"/>
            <a:chExt cx="2800065" cy="349070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5DD6D29-DDE2-45C1-A138-CADB303F7C9F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DC7CD9-2180-42AE-8704-20DBF67B10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D0A05A7-05C3-49E0-9D7D-F545E41AF2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A9F57B-F0AC-4B12-9AF5-A2D627622BC2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285139-F2C4-446A-B33F-24C8A0E0D2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5932DE-97EB-4356-AB7E-C15C95618C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C91D568-C449-4AA9-82B1-5329497816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8F475E-0095-4F26-BB26-022930977535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5EFA47E-8BD9-48B8-8713-E45FE90BC0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6E6CA7-B7F3-4621-A76D-BA617AA32ED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4EE110-4344-4F52-A647-018872E82CB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D380D3-EEA7-40C1-B43D-07CD1E39F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724384-2A2C-43ED-8941-9540034BD8C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0ACFEA-6181-41EB-8BED-A51527F7C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1BAF15-78AF-4795-B4FC-753D1EF9E0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50C95F-629C-490C-8BAC-78DABCD85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A19A85-9EC7-455C-8DD6-187CB92EDEE4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240E26-80CD-41EC-B8BB-D59466F37C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C3978A-C5FA-42C9-8D7B-F6438BA6096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388F42-C696-4539-BD00-F21F87F84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48E84D-1A6D-4271-8A0A-660F1B15D1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2B5DA5F-B400-4F36-B83F-421F789314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4EE669-9E4C-4CA7-A3A7-33BC296CAA71}"/>
              </a:ext>
            </a:extLst>
          </p:cNvPr>
          <p:cNvGrpSpPr/>
          <p:nvPr userDrawn="1"/>
        </p:nvGrpSpPr>
        <p:grpSpPr>
          <a:xfrm rot="15730005">
            <a:off x="10036530" y="262594"/>
            <a:ext cx="983575" cy="1226175"/>
            <a:chOff x="8411919" y="701065"/>
            <a:chExt cx="2800065" cy="3490702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C4FCD0-D80E-4BDE-A5CD-8F0BC7673FD2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A6BF7A-2F64-4D37-A80A-A731FAAE69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D40FFE-6973-4966-BE8A-2C8BFC6DE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D0628B-4C25-405C-B92F-967A2F552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55B7347-0448-457F-8A6E-209E78A22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F3020F-2980-43D8-A6E1-A1C268398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2F092F-EF39-4548-B871-05F5F502CC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6979FA-828A-48D4-9C8B-6F50EEDAC5A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A29C4-0BDC-4C57-A752-FBD4848DD6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195D661-139C-43DA-B191-64D4E3EB6F2C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A0B6320-BEEA-4ED4-886F-54835A7A8DC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0C052C-0C49-45D2-95B4-EB71C53035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C62899-030E-4CD7-8551-E8FB609D8372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753D3BE-5268-47BB-88DC-D80B00614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2C63B3-FEBC-4E81-A83F-442EFD97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839260-DA6B-4278-8342-339E9D7EEA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9196E6-7FB0-4C52-A592-204D37882FDF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6BBE9-7A54-44FD-8960-0A51776C14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9F36F4-C91F-4046-832E-002EF0AE5503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280801-44E2-40E6-9915-0A3ADC263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EA181D-8A90-4729-8E01-BAB32AE98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9547D6E-9ECC-481E-83BB-010BB8DA4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7AD10F-453A-4E8D-AD1B-4B24EAEAFAD1}"/>
              </a:ext>
            </a:extLst>
          </p:cNvPr>
          <p:cNvGrpSpPr/>
          <p:nvPr userDrawn="1"/>
        </p:nvGrpSpPr>
        <p:grpSpPr>
          <a:xfrm rot="6889181">
            <a:off x="10412956" y="1601928"/>
            <a:ext cx="796471" cy="992922"/>
            <a:chOff x="8411919" y="701065"/>
            <a:chExt cx="2800065" cy="349070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DD64DF2-DC03-4DA2-8ECD-92414187EC81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6570102-6A32-4B3B-906D-BD8943799E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C6062CC-F21A-41D5-B8B5-545A842812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B52F408-DC70-476B-A49E-0EC9DCC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A5B904B-857F-43D9-88E8-9889A777C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EBCEDAA-E03D-4863-BBCD-A3499AB578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4D46D37-1080-4754-9469-9332FD8D44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25EE8BE-F561-4363-B07C-2A8568C849D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CDEA6CE-6883-439C-90F3-B68265182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39EBADE-0038-4448-AE69-7A30F68146A9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478AC4-0F9A-4B28-B8AE-A5C3FC191FD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64C4057-53E5-4332-A8BC-0476466B1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6E5EB65-4860-47A3-A636-1D5B4086EBE5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8726D1F-8E94-41C4-91B4-FE73F6CA4A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C5EE4BC-D4F2-4506-A3BC-1F4923320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A371812-5AE7-41A7-8354-03341B0DD5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B530347-4200-441B-ABAD-B145DCE83342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E61C81E-2924-483B-81DE-205FCB7A44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24DC81-1E85-4D25-9885-81ACFF8EF9CE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3CC859-CABB-414D-A81B-30AF7FDC4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C5B7264-49F4-4210-9CA1-CF355D0959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FED197B-9A2F-4634-9DE3-0062A5B45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6F875E-26AF-47EC-80DA-4A202F58A299}"/>
              </a:ext>
            </a:extLst>
          </p:cNvPr>
          <p:cNvGrpSpPr/>
          <p:nvPr userDrawn="1"/>
        </p:nvGrpSpPr>
        <p:grpSpPr>
          <a:xfrm rot="20334324">
            <a:off x="11027040" y="751132"/>
            <a:ext cx="1164960" cy="1452298"/>
            <a:chOff x="8411919" y="701065"/>
            <a:chExt cx="2800065" cy="34907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7BA5B5-C758-4877-800C-0C7E4D9CEBE4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83A37C0-EC73-49DF-8FB5-5ECE4448F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1BA5729-6339-4F12-87C6-59FE60733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12BFEE7-A77F-4E6A-9E50-307AEE0A93E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402FDBD-1882-4637-A220-48C025A195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BB18570-115A-4B82-B5E8-DEFEE35E3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3A398FB-C068-4429-A23D-89DBCBB6FF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B571856-F9E7-4ED8-B06C-57DFF6B9CC0F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A8CAEB4-E5DC-46B5-B31F-0CEF968450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1937CDF-54A0-4EB9-87AA-3A6F53380AA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EC0EDC4-79A2-48AC-9C2F-EC89AA5AF40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C7274A9-AD57-4BC8-9D3E-4444CD75C0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CE58877-41A8-426A-A97C-C7E929F3EBE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DEBC82F-0A62-4539-9DAC-1F7078C43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A5A7A4C-C4AC-4031-8AE8-3C1D0B91D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3F73277-134F-4896-A41B-6121A4464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84486BE-FF72-4400-AED7-FC2F51FF896E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E4E1DC-4629-41E4-881E-039F4A4E34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EBF3104-364F-4626-A5B8-05B4D1ADCA6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EA45D2F-F00F-4129-99E1-0B7C1B4A4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6CA710A-0CE7-4CEF-B09B-27A332D959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CF51995-51FB-475E-94CD-AEE40B2178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0D5CCF4-AEE8-4235-B77C-72150C7B86A8}"/>
              </a:ext>
            </a:extLst>
          </p:cNvPr>
          <p:cNvGrpSpPr/>
          <p:nvPr userDrawn="1"/>
        </p:nvGrpSpPr>
        <p:grpSpPr>
          <a:xfrm rot="20334324">
            <a:off x="9037156" y="71664"/>
            <a:ext cx="753407" cy="737354"/>
            <a:chOff x="8411919" y="701065"/>
            <a:chExt cx="2800065" cy="3490702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666712C-D9DC-4E1B-B224-EE2C1109D35C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3352840-ABD4-47EF-ADD9-AA88424C9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9F6F136-D82F-4732-9A09-51877B300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357C639-5D19-43DF-9527-8D32F5DC8C97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9BA665B-04B0-4300-9EB4-1CFFE3ED4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F1951ED-ABFB-4722-9F63-B0B27E2C29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64E12DE-0E57-4B8F-A49C-688E0958E9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4BC377-B444-49A0-A473-E947787673A9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6B46601-4F83-4893-8A97-6736B822C1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7EEF4EC-D9C6-4972-9B35-88DF77520A96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2B4C8D5-FD70-44AE-8137-B0A8F4ACCEA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E403C5D-66B6-4B98-9623-F82EEB8A97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521883D-899C-437B-9424-C11E887F4C76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11EE4CB0-E6F1-4616-8CFD-ABC084189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D622344-682A-45AB-BDAC-D83955B30D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3F36C3A-AAA2-43EC-A1CA-D5CCDC6E35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D7E67AE-8D68-43B6-A73E-4A33D1A25236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A0A232-916A-46A2-A7C1-987C26163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78AD056-AB72-4926-86BA-E77C4E1712FA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189B293-9518-480B-92F2-B3FD6AE4D6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9E57236-C826-4A70-BF3F-87A183C24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8F2DAEF-A763-4480-9B9B-5510A70DD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74C772B-1928-4597-8A34-F77909439262}"/>
              </a:ext>
            </a:extLst>
          </p:cNvPr>
          <p:cNvGrpSpPr/>
          <p:nvPr userDrawn="1"/>
        </p:nvGrpSpPr>
        <p:grpSpPr>
          <a:xfrm rot="19421998">
            <a:off x="9748081" y="1384230"/>
            <a:ext cx="717208" cy="701926"/>
            <a:chOff x="8411919" y="701065"/>
            <a:chExt cx="2800065" cy="3490702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89472D-6102-4681-8E55-2C5794EE4E05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45D7A623-A535-43CF-9E20-EB48163EB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4DDAD5E-B095-422F-B6CD-672CE6F95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8204260-9189-46EB-869A-E95AE4088988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B13CB03-7EDD-43E9-A3EE-08A70D250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24ACA07-2AC8-4301-AF7A-F872F5BCB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E9DDC0C-BE86-40AC-BA9D-02E3CE7A1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D754C4-75A5-4238-AA8C-BB7B243E7233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819C5E5-16FB-4BD7-ABFF-2AFB5E55E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C7A9859-4815-4EA4-8F65-F968C9FC849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7B13CD7-AC6F-456F-9E2D-A202EA93C04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2B697B7-B1AF-408B-A9B5-014F75EB3E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FF57946-E60E-4726-9F65-63637C96D9AC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CB79018-A974-42C3-9327-9EE494BBB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027431D-F6A9-4475-92D1-2C456BFCE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510266C-E548-470A-8A98-08A02F3E2E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7175B15-68E2-4A5E-9813-8991CCF80A48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A100DAD-AFB1-40DB-ADE7-B83F5DD896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20490C3-05EB-4F8F-B133-39AC8E8CA87F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64D449B-2D2F-4B3F-8257-1F8D0DD91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C287B58-6106-4047-BAA2-C3406DDB25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B63D3A8-33D6-4BC7-8CC9-857AAE669D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7F06A6F-6318-483E-B452-C88B27C43350}"/>
              </a:ext>
            </a:extLst>
          </p:cNvPr>
          <p:cNvGrpSpPr/>
          <p:nvPr userDrawn="1"/>
        </p:nvGrpSpPr>
        <p:grpSpPr>
          <a:xfrm rot="19421998">
            <a:off x="9244413" y="1325575"/>
            <a:ext cx="458379" cy="448611"/>
            <a:chOff x="8411919" y="701065"/>
            <a:chExt cx="2800065" cy="3490702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91CD7AF-1692-4440-B8BA-E670A60CBCCA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356FF31-B953-4F4E-B596-E60EA148F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C49752A-D43C-45B6-993D-EA5E0844C9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753FBDD-B18B-409C-A47A-F97D2E3F5EF6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1749067-1D7E-4678-B43D-843D42744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B90CE84-57B1-4386-B44F-156E4FFC6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5B6C08B-4B3D-4F15-9BA5-AB40A1E1F8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C1DF333-9292-43D8-96FF-D38D03FC80C0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C4CB3EA-34E0-4265-818A-640BBCAED2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5D7418-DA23-4D62-ADDA-A33D8629D46F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DA01C98-3668-44DC-BD8A-21C1F9B9CC2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7874D64-B6D5-4B26-9D31-C32312A1F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A0BDD8-5F2F-4871-AC80-15065F48B7B4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74FF47B-975B-495B-AFA7-626EA3CB0B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979DDAC-383E-484D-AD43-6040954E5D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E20253B-FE44-45FD-9073-793A2ACD3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4A967840-EB8D-4A8D-9023-BA05C472301C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BFA0587-ECDE-4476-B6DA-8C1636CCCB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332D652-2851-49FA-9380-17419EF0B2E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AB93698-E5DF-418F-84ED-95993EFBD6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53BEA4-85D6-4559-8CD4-CD651FA044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3186F57-FF32-469C-8E8F-0D5A121C0D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39A1B71-4BFB-417F-8ADF-A50673257A72}"/>
              </a:ext>
            </a:extLst>
          </p:cNvPr>
          <p:cNvGrpSpPr/>
          <p:nvPr userDrawn="1"/>
        </p:nvGrpSpPr>
        <p:grpSpPr>
          <a:xfrm rot="19421998">
            <a:off x="10765083" y="43767"/>
            <a:ext cx="412730" cy="403935"/>
            <a:chOff x="8411919" y="701065"/>
            <a:chExt cx="2800065" cy="3490702"/>
          </a:xfrm>
        </p:grpSpPr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5970A27-55A6-4D07-8C70-C55D06337EBD}"/>
                </a:ext>
              </a:extLst>
            </p:cNvPr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3ABF58-61A0-409C-A57E-EA1E39EFB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072E919-222D-4E11-9FBF-4092D8A0E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669C07E-C483-453C-AAEC-C3FBEDB040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44DE8EA-742F-48A6-BEBC-F6781301ED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6CB3F9E-2089-4472-92AB-7C98031C05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0B846A2-CA79-4A17-A686-E022D5745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9E7FB7-9E8D-44B6-8718-865071D50168}"/>
                </a:ext>
              </a:extLst>
            </p:cNvPr>
            <p:cNvCxnSpPr>
              <a:cxnSpLocks/>
            </p:cNvCxnSpPr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D0C8432-AFF4-4746-83E6-40A3AD7EB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4C7F024-C3FD-44DA-B543-9D4C33842F0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11DFA92C-51B2-4F6C-AE96-147198D89D7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F9FB3DC-4DAF-4AAE-9F4C-EFB7B0B94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FEA2574-D8E8-4BE5-9DEF-F08B7AF24CB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C142A40-9738-4197-9048-6E3CE28229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A05D9C8-371D-4CB4-967D-A728CB6DE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EB1DF40-1EA3-479A-8E44-C460A09111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194C8E4-D8F1-4623-8319-FC3C7547D1E9}"/>
                </a:ext>
              </a:extLst>
            </p:cNvPr>
            <p:cNvCxnSpPr>
              <a:cxnSpLocks/>
            </p:cNvCxnSpPr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2521ABC-062E-4457-999D-4BC3DE953E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94EDE13-F833-42D7-A127-BB45FBFCB58B}"/>
                </a:ext>
              </a:extLst>
            </p:cNvPr>
            <p:cNvCxnSpPr>
              <a:cxnSpLocks/>
            </p:cNvCxnSpPr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6DD19A0-42AC-4680-A070-B7D26A7EC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823B065-A184-4DE8-A2E9-BD9454771D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6A0FAEF-9B32-47C8-BD6B-48A2993CE3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Rectangle 191">
            <a:extLst>
              <a:ext uri="{FF2B5EF4-FFF2-40B4-BE49-F238E27FC236}">
                <a16:creationId xmlns:a16="http://schemas.microsoft.com/office/drawing/2014/main" id="{6C54488B-4AA8-4A29-9071-60D6AF00DA6E}"/>
              </a:ext>
            </a:extLst>
          </p:cNvPr>
          <p:cNvSpPr/>
          <p:nvPr userDrawn="1"/>
        </p:nvSpPr>
        <p:spPr>
          <a:xfrm>
            <a:off x="11445923" y="0"/>
            <a:ext cx="373038" cy="25522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AA5F804-B564-42DA-88D6-915FE7EFD1E7}"/>
              </a:ext>
            </a:extLst>
          </p:cNvPr>
          <p:cNvSpPr/>
          <p:nvPr userDrawn="1"/>
        </p:nvSpPr>
        <p:spPr>
          <a:xfrm>
            <a:off x="11818961" y="0"/>
            <a:ext cx="373038" cy="2552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9567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2" name="Google Shape;3682;p30"/>
          <p:cNvSpPr txBox="1">
            <a:spLocks noGrp="1"/>
          </p:cNvSpPr>
          <p:nvPr>
            <p:ph type="title"/>
          </p:nvPr>
        </p:nvSpPr>
        <p:spPr>
          <a:xfrm>
            <a:off x="950967" y="464967"/>
            <a:ext cx="10290000" cy="8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aleway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83" name="Google Shape;3683;p30"/>
          <p:cNvSpPr txBox="1">
            <a:spLocks noGrp="1"/>
          </p:cNvSpPr>
          <p:nvPr>
            <p:ph type="subTitle" idx="1"/>
          </p:nvPr>
        </p:nvSpPr>
        <p:spPr>
          <a:xfrm>
            <a:off x="1285217" y="4281200"/>
            <a:ext cx="301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 Medium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84" name="Google Shape;3684;p30"/>
          <p:cNvSpPr txBox="1">
            <a:spLocks noGrp="1"/>
          </p:cNvSpPr>
          <p:nvPr>
            <p:ph type="subTitle" idx="2"/>
          </p:nvPr>
        </p:nvSpPr>
        <p:spPr>
          <a:xfrm>
            <a:off x="4586233" y="4281200"/>
            <a:ext cx="301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 Medium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85" name="Google Shape;3685;p30"/>
          <p:cNvSpPr txBox="1">
            <a:spLocks noGrp="1"/>
          </p:cNvSpPr>
          <p:nvPr>
            <p:ph type="subTitle" idx="3"/>
          </p:nvPr>
        </p:nvSpPr>
        <p:spPr>
          <a:xfrm>
            <a:off x="7890800" y="4281200"/>
            <a:ext cx="301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 Medium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86" name="Google Shape;3686;p30"/>
          <p:cNvSpPr txBox="1">
            <a:spLocks noGrp="1"/>
          </p:cNvSpPr>
          <p:nvPr>
            <p:ph type="subTitle" idx="4"/>
          </p:nvPr>
        </p:nvSpPr>
        <p:spPr>
          <a:xfrm>
            <a:off x="1557017" y="3735167"/>
            <a:ext cx="24688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sz="2933">
                <a:solidFill>
                  <a:srgbClr val="025B63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87" name="Google Shape;3687;p30"/>
          <p:cNvSpPr txBox="1">
            <a:spLocks noGrp="1"/>
          </p:cNvSpPr>
          <p:nvPr>
            <p:ph type="subTitle" idx="5"/>
          </p:nvPr>
        </p:nvSpPr>
        <p:spPr>
          <a:xfrm>
            <a:off x="4858051" y="3735167"/>
            <a:ext cx="24688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sz="2933">
                <a:solidFill>
                  <a:srgbClr val="025B63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88" name="Google Shape;3688;p30"/>
          <p:cNvSpPr txBox="1">
            <a:spLocks noGrp="1"/>
          </p:cNvSpPr>
          <p:nvPr>
            <p:ph type="subTitle" idx="6"/>
          </p:nvPr>
        </p:nvSpPr>
        <p:spPr>
          <a:xfrm>
            <a:off x="8162633" y="3735167"/>
            <a:ext cx="24688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None/>
              <a:defRPr sz="2933">
                <a:solidFill>
                  <a:srgbClr val="025B63"/>
                </a:solidFill>
                <a:latin typeface="Coiny"/>
                <a:ea typeface="Coiny"/>
                <a:cs typeface="Coiny"/>
                <a:sym typeface="Coin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89" name="Google Shape;3689;p30"/>
          <p:cNvSpPr/>
          <p:nvPr/>
        </p:nvSpPr>
        <p:spPr>
          <a:xfrm>
            <a:off x="-667782" y="-121400"/>
            <a:ext cx="1852967" cy="6979400"/>
          </a:xfrm>
          <a:custGeom>
            <a:avLst/>
            <a:gdLst/>
            <a:ahLst/>
            <a:cxnLst/>
            <a:rect l="l" t="t" r="r" b="b"/>
            <a:pathLst>
              <a:path w="55589" h="209382" extrusionOk="0">
                <a:moveTo>
                  <a:pt x="1" y="0"/>
                </a:moveTo>
                <a:lnTo>
                  <a:pt x="1" y="209382"/>
                </a:lnTo>
                <a:lnTo>
                  <a:pt x="35048" y="209382"/>
                </a:lnTo>
                <a:cubicBezTo>
                  <a:pt x="36898" y="209382"/>
                  <a:pt x="38412" y="207868"/>
                  <a:pt x="38412" y="205997"/>
                </a:cubicBezTo>
                <a:cubicBezTo>
                  <a:pt x="38412" y="204147"/>
                  <a:pt x="36898" y="202633"/>
                  <a:pt x="35048" y="202633"/>
                </a:cubicBezTo>
                <a:lnTo>
                  <a:pt x="17976" y="202633"/>
                </a:lnTo>
                <a:cubicBezTo>
                  <a:pt x="17950" y="202634"/>
                  <a:pt x="17925" y="202634"/>
                  <a:pt x="17899" y="202634"/>
                </a:cubicBezTo>
                <a:cubicBezTo>
                  <a:pt x="16042" y="202634"/>
                  <a:pt x="14528" y="201136"/>
                  <a:pt x="14528" y="199269"/>
                </a:cubicBezTo>
                <a:cubicBezTo>
                  <a:pt x="14528" y="197382"/>
                  <a:pt x="16042" y="195883"/>
                  <a:pt x="17899" y="195883"/>
                </a:cubicBezTo>
                <a:cubicBezTo>
                  <a:pt x="17925" y="195883"/>
                  <a:pt x="17950" y="195884"/>
                  <a:pt x="17976" y="195884"/>
                </a:cubicBezTo>
                <a:lnTo>
                  <a:pt x="35048" y="195884"/>
                </a:lnTo>
                <a:cubicBezTo>
                  <a:pt x="36898" y="195884"/>
                  <a:pt x="38412" y="194370"/>
                  <a:pt x="38412" y="192520"/>
                </a:cubicBezTo>
                <a:cubicBezTo>
                  <a:pt x="38412" y="190662"/>
                  <a:pt x="36918" y="189156"/>
                  <a:pt x="35086" y="189156"/>
                </a:cubicBezTo>
                <a:cubicBezTo>
                  <a:pt x="35073" y="189156"/>
                  <a:pt x="35060" y="189156"/>
                  <a:pt x="35048" y="189156"/>
                </a:cubicBezTo>
                <a:lnTo>
                  <a:pt x="29035" y="189156"/>
                </a:lnTo>
                <a:cubicBezTo>
                  <a:pt x="27185" y="189156"/>
                  <a:pt x="25671" y="187643"/>
                  <a:pt x="25671" y="185771"/>
                </a:cubicBezTo>
                <a:cubicBezTo>
                  <a:pt x="25671" y="183921"/>
                  <a:pt x="27185" y="182408"/>
                  <a:pt x="29035" y="182408"/>
                </a:cubicBezTo>
                <a:lnTo>
                  <a:pt x="43562" y="182408"/>
                </a:lnTo>
                <a:cubicBezTo>
                  <a:pt x="45413" y="182408"/>
                  <a:pt x="46926" y="180894"/>
                  <a:pt x="46926" y="179023"/>
                </a:cubicBezTo>
                <a:cubicBezTo>
                  <a:pt x="46926" y="177172"/>
                  <a:pt x="45413" y="175659"/>
                  <a:pt x="43562" y="175659"/>
                </a:cubicBezTo>
                <a:lnTo>
                  <a:pt x="38412" y="175659"/>
                </a:lnTo>
                <a:cubicBezTo>
                  <a:pt x="36561" y="175659"/>
                  <a:pt x="35048" y="174145"/>
                  <a:pt x="35048" y="172295"/>
                </a:cubicBezTo>
                <a:cubicBezTo>
                  <a:pt x="35048" y="170424"/>
                  <a:pt x="36561" y="168910"/>
                  <a:pt x="38412" y="168910"/>
                </a:cubicBezTo>
                <a:lnTo>
                  <a:pt x="52119" y="168910"/>
                </a:lnTo>
                <a:cubicBezTo>
                  <a:pt x="53969" y="168910"/>
                  <a:pt x="55483" y="167396"/>
                  <a:pt x="55483" y="165546"/>
                </a:cubicBezTo>
                <a:cubicBezTo>
                  <a:pt x="55483" y="163675"/>
                  <a:pt x="53969" y="162182"/>
                  <a:pt x="52119" y="162182"/>
                </a:cubicBezTo>
                <a:lnTo>
                  <a:pt x="19721" y="162182"/>
                </a:lnTo>
                <a:cubicBezTo>
                  <a:pt x="17850" y="162182"/>
                  <a:pt x="16357" y="160668"/>
                  <a:pt x="16357" y="158797"/>
                </a:cubicBezTo>
                <a:cubicBezTo>
                  <a:pt x="16357" y="156947"/>
                  <a:pt x="17850" y="155433"/>
                  <a:pt x="19721" y="155433"/>
                </a:cubicBezTo>
                <a:lnTo>
                  <a:pt x="35048" y="155433"/>
                </a:lnTo>
                <a:cubicBezTo>
                  <a:pt x="36898" y="155433"/>
                  <a:pt x="38412" y="153919"/>
                  <a:pt x="38412" y="152048"/>
                </a:cubicBezTo>
                <a:lnTo>
                  <a:pt x="38412" y="152027"/>
                </a:lnTo>
                <a:cubicBezTo>
                  <a:pt x="38412" y="150156"/>
                  <a:pt x="36898" y="148642"/>
                  <a:pt x="35048" y="148642"/>
                </a:cubicBezTo>
                <a:lnTo>
                  <a:pt x="17976" y="148642"/>
                </a:lnTo>
                <a:cubicBezTo>
                  <a:pt x="16126" y="148642"/>
                  <a:pt x="14612" y="147129"/>
                  <a:pt x="14612" y="145278"/>
                </a:cubicBezTo>
                <a:cubicBezTo>
                  <a:pt x="14612" y="143407"/>
                  <a:pt x="16126" y="141915"/>
                  <a:pt x="17976" y="141915"/>
                </a:cubicBezTo>
                <a:lnTo>
                  <a:pt x="35048" y="141915"/>
                </a:lnTo>
                <a:cubicBezTo>
                  <a:pt x="36898" y="141915"/>
                  <a:pt x="38412" y="140401"/>
                  <a:pt x="38412" y="138530"/>
                </a:cubicBezTo>
                <a:cubicBezTo>
                  <a:pt x="38412" y="136680"/>
                  <a:pt x="36898" y="135166"/>
                  <a:pt x="35048" y="135166"/>
                </a:cubicBezTo>
                <a:lnTo>
                  <a:pt x="29035" y="135166"/>
                </a:lnTo>
                <a:cubicBezTo>
                  <a:pt x="27185" y="135166"/>
                  <a:pt x="25671" y="133652"/>
                  <a:pt x="25671" y="131781"/>
                </a:cubicBezTo>
                <a:cubicBezTo>
                  <a:pt x="25671" y="129931"/>
                  <a:pt x="27185" y="128417"/>
                  <a:pt x="29035" y="128417"/>
                </a:cubicBezTo>
                <a:lnTo>
                  <a:pt x="43562" y="128417"/>
                </a:lnTo>
                <a:cubicBezTo>
                  <a:pt x="45413" y="128417"/>
                  <a:pt x="46926" y="126903"/>
                  <a:pt x="46926" y="125053"/>
                </a:cubicBezTo>
                <a:cubicBezTo>
                  <a:pt x="46926" y="123195"/>
                  <a:pt x="45433" y="121689"/>
                  <a:pt x="43600" y="121689"/>
                </a:cubicBezTo>
                <a:cubicBezTo>
                  <a:pt x="43588" y="121689"/>
                  <a:pt x="43575" y="121689"/>
                  <a:pt x="43562" y="121689"/>
                </a:cubicBezTo>
                <a:lnTo>
                  <a:pt x="38412" y="121689"/>
                </a:lnTo>
                <a:cubicBezTo>
                  <a:pt x="38386" y="121690"/>
                  <a:pt x="38360" y="121690"/>
                  <a:pt x="38335" y="121690"/>
                </a:cubicBezTo>
                <a:cubicBezTo>
                  <a:pt x="36477" y="121690"/>
                  <a:pt x="34943" y="120191"/>
                  <a:pt x="34943" y="118304"/>
                </a:cubicBezTo>
                <a:cubicBezTo>
                  <a:pt x="34943" y="116450"/>
                  <a:pt x="36457" y="114938"/>
                  <a:pt x="38299" y="114938"/>
                </a:cubicBezTo>
                <a:cubicBezTo>
                  <a:pt x="38336" y="114938"/>
                  <a:pt x="38374" y="114939"/>
                  <a:pt x="38412" y="114940"/>
                </a:cubicBezTo>
                <a:lnTo>
                  <a:pt x="52119" y="114940"/>
                </a:lnTo>
                <a:cubicBezTo>
                  <a:pt x="53969" y="114940"/>
                  <a:pt x="55483" y="113427"/>
                  <a:pt x="55483" y="111576"/>
                </a:cubicBezTo>
                <a:cubicBezTo>
                  <a:pt x="55483" y="109705"/>
                  <a:pt x="53969" y="108191"/>
                  <a:pt x="52119" y="108191"/>
                </a:cubicBezTo>
                <a:lnTo>
                  <a:pt x="19721" y="108191"/>
                </a:lnTo>
                <a:cubicBezTo>
                  <a:pt x="17850" y="108191"/>
                  <a:pt x="16357" y="106678"/>
                  <a:pt x="16357" y="104828"/>
                </a:cubicBezTo>
                <a:cubicBezTo>
                  <a:pt x="16357" y="102956"/>
                  <a:pt x="17850" y="101443"/>
                  <a:pt x="19721" y="101443"/>
                </a:cubicBezTo>
                <a:lnTo>
                  <a:pt x="50143" y="101443"/>
                </a:lnTo>
                <a:cubicBezTo>
                  <a:pt x="52014" y="101443"/>
                  <a:pt x="53528" y="99950"/>
                  <a:pt x="53528" y="98079"/>
                </a:cubicBezTo>
                <a:cubicBezTo>
                  <a:pt x="53528" y="96208"/>
                  <a:pt x="52014" y="94715"/>
                  <a:pt x="50143" y="94715"/>
                </a:cubicBezTo>
                <a:lnTo>
                  <a:pt x="34333" y="94715"/>
                </a:lnTo>
                <a:cubicBezTo>
                  <a:pt x="32462" y="94715"/>
                  <a:pt x="30948" y="93201"/>
                  <a:pt x="30948" y="91330"/>
                </a:cubicBezTo>
                <a:cubicBezTo>
                  <a:pt x="30948" y="89480"/>
                  <a:pt x="32462" y="87966"/>
                  <a:pt x="34333" y="87966"/>
                </a:cubicBezTo>
                <a:lnTo>
                  <a:pt x="43436" y="87966"/>
                </a:lnTo>
                <a:cubicBezTo>
                  <a:pt x="45286" y="87966"/>
                  <a:pt x="46800" y="86452"/>
                  <a:pt x="46800" y="84602"/>
                </a:cubicBezTo>
                <a:cubicBezTo>
                  <a:pt x="46800" y="82731"/>
                  <a:pt x="45286" y="81217"/>
                  <a:pt x="43436" y="81217"/>
                </a:cubicBezTo>
                <a:lnTo>
                  <a:pt x="23779" y="81217"/>
                </a:lnTo>
                <a:cubicBezTo>
                  <a:pt x="21908" y="81217"/>
                  <a:pt x="20415" y="79703"/>
                  <a:pt x="20415" y="77853"/>
                </a:cubicBezTo>
                <a:cubicBezTo>
                  <a:pt x="20415" y="75982"/>
                  <a:pt x="21908" y="74468"/>
                  <a:pt x="23779" y="74468"/>
                </a:cubicBezTo>
                <a:lnTo>
                  <a:pt x="36898" y="74468"/>
                </a:lnTo>
                <a:cubicBezTo>
                  <a:pt x="38748" y="74468"/>
                  <a:pt x="40262" y="72976"/>
                  <a:pt x="40262" y="71104"/>
                </a:cubicBezTo>
                <a:cubicBezTo>
                  <a:pt x="40262" y="69233"/>
                  <a:pt x="38748" y="67741"/>
                  <a:pt x="36898" y="67741"/>
                </a:cubicBezTo>
                <a:lnTo>
                  <a:pt x="29266" y="67741"/>
                </a:lnTo>
                <a:cubicBezTo>
                  <a:pt x="27416" y="67741"/>
                  <a:pt x="25902" y="66227"/>
                  <a:pt x="25902" y="64356"/>
                </a:cubicBezTo>
                <a:cubicBezTo>
                  <a:pt x="25902" y="62505"/>
                  <a:pt x="27416" y="60992"/>
                  <a:pt x="29266" y="60992"/>
                </a:cubicBezTo>
                <a:lnTo>
                  <a:pt x="47431" y="60992"/>
                </a:lnTo>
                <a:cubicBezTo>
                  <a:pt x="49281" y="60992"/>
                  <a:pt x="50795" y="59478"/>
                  <a:pt x="50795" y="57607"/>
                </a:cubicBezTo>
                <a:cubicBezTo>
                  <a:pt x="50795" y="55757"/>
                  <a:pt x="49281" y="54243"/>
                  <a:pt x="47431" y="54243"/>
                </a:cubicBezTo>
                <a:lnTo>
                  <a:pt x="17976" y="54243"/>
                </a:lnTo>
                <a:cubicBezTo>
                  <a:pt x="16126" y="54243"/>
                  <a:pt x="14612" y="52729"/>
                  <a:pt x="14612" y="50879"/>
                </a:cubicBezTo>
                <a:cubicBezTo>
                  <a:pt x="14612" y="49008"/>
                  <a:pt x="16126" y="47494"/>
                  <a:pt x="17976" y="47494"/>
                </a:cubicBezTo>
                <a:lnTo>
                  <a:pt x="35048" y="47494"/>
                </a:lnTo>
                <a:cubicBezTo>
                  <a:pt x="36898" y="47494"/>
                  <a:pt x="38412" y="45980"/>
                  <a:pt x="38412" y="44130"/>
                </a:cubicBezTo>
                <a:cubicBezTo>
                  <a:pt x="38412" y="42259"/>
                  <a:pt x="36898" y="40745"/>
                  <a:pt x="35048" y="40745"/>
                </a:cubicBezTo>
                <a:lnTo>
                  <a:pt x="29035" y="40745"/>
                </a:lnTo>
                <a:cubicBezTo>
                  <a:pt x="27185" y="40745"/>
                  <a:pt x="25671" y="39253"/>
                  <a:pt x="25671" y="37381"/>
                </a:cubicBezTo>
                <a:cubicBezTo>
                  <a:pt x="25671" y="35510"/>
                  <a:pt x="27185" y="34017"/>
                  <a:pt x="29035" y="34017"/>
                </a:cubicBezTo>
                <a:lnTo>
                  <a:pt x="43562" y="34017"/>
                </a:lnTo>
                <a:cubicBezTo>
                  <a:pt x="45413" y="34017"/>
                  <a:pt x="46926" y="32504"/>
                  <a:pt x="46926" y="30633"/>
                </a:cubicBezTo>
                <a:cubicBezTo>
                  <a:pt x="46926" y="28782"/>
                  <a:pt x="45413" y="27269"/>
                  <a:pt x="43562" y="27269"/>
                </a:cubicBezTo>
                <a:lnTo>
                  <a:pt x="38412" y="27269"/>
                </a:lnTo>
                <a:cubicBezTo>
                  <a:pt x="36561" y="27269"/>
                  <a:pt x="35048" y="25755"/>
                  <a:pt x="35048" y="23905"/>
                </a:cubicBezTo>
                <a:cubicBezTo>
                  <a:pt x="35048" y="22034"/>
                  <a:pt x="36561" y="20520"/>
                  <a:pt x="38412" y="20520"/>
                </a:cubicBezTo>
                <a:lnTo>
                  <a:pt x="52119" y="20520"/>
                </a:lnTo>
                <a:cubicBezTo>
                  <a:pt x="52157" y="20521"/>
                  <a:pt x="52194" y="20522"/>
                  <a:pt x="52232" y="20522"/>
                </a:cubicBezTo>
                <a:cubicBezTo>
                  <a:pt x="54073" y="20522"/>
                  <a:pt x="55588" y="19010"/>
                  <a:pt x="55588" y="17156"/>
                </a:cubicBezTo>
                <a:cubicBezTo>
                  <a:pt x="55588" y="15281"/>
                  <a:pt x="54074" y="13790"/>
                  <a:pt x="52233" y="13790"/>
                </a:cubicBezTo>
                <a:cubicBezTo>
                  <a:pt x="52195" y="13790"/>
                  <a:pt x="52157" y="13791"/>
                  <a:pt x="52119" y="13792"/>
                </a:cubicBezTo>
                <a:lnTo>
                  <a:pt x="19721" y="13792"/>
                </a:lnTo>
                <a:cubicBezTo>
                  <a:pt x="17850" y="13771"/>
                  <a:pt x="16357" y="12278"/>
                  <a:pt x="16357" y="10407"/>
                </a:cubicBezTo>
                <a:cubicBezTo>
                  <a:pt x="16357" y="8557"/>
                  <a:pt x="17850" y="7043"/>
                  <a:pt x="19721" y="7043"/>
                </a:cubicBezTo>
                <a:lnTo>
                  <a:pt x="35048" y="7043"/>
                </a:lnTo>
                <a:cubicBezTo>
                  <a:pt x="36898" y="7043"/>
                  <a:pt x="38412" y="5529"/>
                  <a:pt x="38412" y="3658"/>
                </a:cubicBezTo>
                <a:cubicBezTo>
                  <a:pt x="38412" y="1808"/>
                  <a:pt x="36898" y="294"/>
                  <a:pt x="35048" y="294"/>
                </a:cubicBezTo>
                <a:lnTo>
                  <a:pt x="14192" y="294"/>
                </a:lnTo>
                <a:lnTo>
                  <a:pt x="14192" y="0"/>
                </a:lnTo>
                <a:close/>
              </a:path>
            </a:pathLst>
          </a:custGeom>
          <a:solidFill>
            <a:srgbClr val="0AC2A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0" name="Google Shape;3690;p30"/>
          <p:cNvSpPr/>
          <p:nvPr/>
        </p:nvSpPr>
        <p:spPr>
          <a:xfrm rot="-8720624">
            <a:off x="-269755" y="3556746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1" name="Google Shape;3691;p30"/>
          <p:cNvSpPr/>
          <p:nvPr/>
        </p:nvSpPr>
        <p:spPr>
          <a:xfrm rot="-8720624">
            <a:off x="174143" y="3750028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2" name="Google Shape;3692;p30"/>
          <p:cNvSpPr/>
          <p:nvPr/>
        </p:nvSpPr>
        <p:spPr>
          <a:xfrm rot="-6940796">
            <a:off x="-178596" y="2847986"/>
            <a:ext cx="160539" cy="227764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3" name="Google Shape;3693;p30"/>
          <p:cNvSpPr/>
          <p:nvPr/>
        </p:nvSpPr>
        <p:spPr>
          <a:xfrm rot="-8720624">
            <a:off x="-122631" y="5475764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4" name="Google Shape;3694;p30"/>
          <p:cNvSpPr/>
          <p:nvPr/>
        </p:nvSpPr>
        <p:spPr>
          <a:xfrm rot="-8720624">
            <a:off x="63800" y="6034712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5" name="Google Shape;3695;p30"/>
          <p:cNvSpPr/>
          <p:nvPr/>
        </p:nvSpPr>
        <p:spPr>
          <a:xfrm rot="-8720624">
            <a:off x="-336256" y="1866289"/>
            <a:ext cx="169147" cy="220113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696" name="Google Shape;3696;p30"/>
          <p:cNvSpPr/>
          <p:nvPr/>
        </p:nvSpPr>
        <p:spPr>
          <a:xfrm rot="-6940796">
            <a:off x="333761" y="5572805"/>
            <a:ext cx="160539" cy="227764"/>
          </a:xfrm>
          <a:custGeom>
            <a:avLst/>
            <a:gdLst/>
            <a:ahLst/>
            <a:cxnLst/>
            <a:rect l="l" t="t" r="r" b="b"/>
            <a:pathLst>
              <a:path w="30247" h="32996" extrusionOk="0">
                <a:moveTo>
                  <a:pt x="19796" y="1"/>
                </a:moveTo>
                <a:cubicBezTo>
                  <a:pt x="16758" y="1"/>
                  <a:pt x="13784" y="1505"/>
                  <a:pt x="12027" y="4256"/>
                </a:cubicBezTo>
                <a:lnTo>
                  <a:pt x="2701" y="18875"/>
                </a:lnTo>
                <a:cubicBezTo>
                  <a:pt x="0" y="23123"/>
                  <a:pt x="1225" y="28813"/>
                  <a:pt x="5509" y="31549"/>
                </a:cubicBezTo>
                <a:cubicBezTo>
                  <a:pt x="7043" y="32529"/>
                  <a:pt x="8757" y="32996"/>
                  <a:pt x="10450" y="32996"/>
                </a:cubicBezTo>
                <a:cubicBezTo>
                  <a:pt x="13489" y="32996"/>
                  <a:pt x="16463" y="31492"/>
                  <a:pt x="18220" y="28741"/>
                </a:cubicBezTo>
                <a:lnTo>
                  <a:pt x="27510" y="14122"/>
                </a:lnTo>
                <a:cubicBezTo>
                  <a:pt x="30246" y="9873"/>
                  <a:pt x="28986" y="4184"/>
                  <a:pt x="24737" y="1447"/>
                </a:cubicBezTo>
                <a:cubicBezTo>
                  <a:pt x="23203" y="468"/>
                  <a:pt x="21490" y="1"/>
                  <a:pt x="19796" y="1"/>
                </a:cubicBezTo>
                <a:close/>
              </a:path>
            </a:pathLst>
          </a:custGeom>
          <a:solidFill>
            <a:srgbClr val="A2F4D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grpSp>
        <p:nvGrpSpPr>
          <p:cNvPr id="3697" name="Google Shape;3697;p30"/>
          <p:cNvGrpSpPr/>
          <p:nvPr/>
        </p:nvGrpSpPr>
        <p:grpSpPr>
          <a:xfrm>
            <a:off x="-817251" y="3735169"/>
            <a:ext cx="1507061" cy="1269217"/>
            <a:chOff x="115737" y="4132614"/>
            <a:chExt cx="1130296" cy="951913"/>
          </a:xfrm>
        </p:grpSpPr>
        <p:sp>
          <p:nvSpPr>
            <p:cNvPr id="3698" name="Google Shape;3698;p30"/>
            <p:cNvSpPr/>
            <p:nvPr/>
          </p:nvSpPr>
          <p:spPr>
            <a:xfrm>
              <a:off x="1125650" y="4670776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699" name="Google Shape;3699;p30"/>
            <p:cNvSpPr/>
            <p:nvPr/>
          </p:nvSpPr>
          <p:spPr>
            <a:xfrm>
              <a:off x="400389" y="4913690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0" name="Google Shape;3700;p30"/>
            <p:cNvSpPr/>
            <p:nvPr/>
          </p:nvSpPr>
          <p:spPr>
            <a:xfrm rot="-1779101">
              <a:off x="643303" y="4777153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1" name="Google Shape;3701;p30"/>
            <p:cNvSpPr/>
            <p:nvPr/>
          </p:nvSpPr>
          <p:spPr>
            <a:xfrm rot="-1779101">
              <a:off x="451037" y="4465936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2" name="Google Shape;3702;p30"/>
            <p:cNvSpPr/>
            <p:nvPr/>
          </p:nvSpPr>
          <p:spPr>
            <a:xfrm rot="-1779101">
              <a:off x="133744" y="4642905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3" name="Google Shape;3703;p30"/>
            <p:cNvSpPr/>
            <p:nvPr/>
          </p:nvSpPr>
          <p:spPr>
            <a:xfrm>
              <a:off x="250325" y="4132614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704" name="Google Shape;3704;p30"/>
          <p:cNvGrpSpPr/>
          <p:nvPr/>
        </p:nvGrpSpPr>
        <p:grpSpPr>
          <a:xfrm>
            <a:off x="-514451" y="237169"/>
            <a:ext cx="1246467" cy="1535868"/>
            <a:chOff x="2701550" y="4063126"/>
            <a:chExt cx="934850" cy="1151901"/>
          </a:xfrm>
        </p:grpSpPr>
        <p:sp>
          <p:nvSpPr>
            <p:cNvPr id="3705" name="Google Shape;3705;p30"/>
            <p:cNvSpPr/>
            <p:nvPr/>
          </p:nvSpPr>
          <p:spPr>
            <a:xfrm>
              <a:off x="3281275" y="4063126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6" name="Google Shape;3706;p30"/>
            <p:cNvSpPr/>
            <p:nvPr/>
          </p:nvSpPr>
          <p:spPr>
            <a:xfrm>
              <a:off x="3248614" y="5044190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7" name="Google Shape;3707;p30"/>
            <p:cNvSpPr/>
            <p:nvPr/>
          </p:nvSpPr>
          <p:spPr>
            <a:xfrm rot="-1779101">
              <a:off x="3491528" y="4907653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8" name="Google Shape;3708;p30"/>
            <p:cNvSpPr/>
            <p:nvPr/>
          </p:nvSpPr>
          <p:spPr>
            <a:xfrm rot="-1779101">
              <a:off x="3299262" y="4596436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09" name="Google Shape;3709;p30"/>
            <p:cNvSpPr/>
            <p:nvPr/>
          </p:nvSpPr>
          <p:spPr>
            <a:xfrm rot="-1779101">
              <a:off x="2981969" y="4773405"/>
              <a:ext cx="126863" cy="16509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10" name="Google Shape;3710;p30"/>
            <p:cNvSpPr/>
            <p:nvPr/>
          </p:nvSpPr>
          <p:spPr>
            <a:xfrm>
              <a:off x="2701550" y="4424739"/>
              <a:ext cx="120383" cy="170837"/>
            </a:xfrm>
            <a:custGeom>
              <a:avLst/>
              <a:gdLst/>
              <a:ahLst/>
              <a:cxnLst/>
              <a:rect l="l" t="t" r="r" b="b"/>
              <a:pathLst>
                <a:path w="30247" h="32996" extrusionOk="0">
                  <a:moveTo>
                    <a:pt x="19796" y="1"/>
                  </a:moveTo>
                  <a:cubicBezTo>
                    <a:pt x="16758" y="1"/>
                    <a:pt x="13784" y="1505"/>
                    <a:pt x="12027" y="4256"/>
                  </a:cubicBezTo>
                  <a:lnTo>
                    <a:pt x="2701" y="18875"/>
                  </a:lnTo>
                  <a:cubicBezTo>
                    <a:pt x="0" y="23123"/>
                    <a:pt x="1225" y="28813"/>
                    <a:pt x="5509" y="31549"/>
                  </a:cubicBezTo>
                  <a:cubicBezTo>
                    <a:pt x="7043" y="32529"/>
                    <a:pt x="8757" y="32996"/>
                    <a:pt x="10450" y="32996"/>
                  </a:cubicBezTo>
                  <a:cubicBezTo>
                    <a:pt x="13489" y="32996"/>
                    <a:pt x="16463" y="31492"/>
                    <a:pt x="18220" y="28741"/>
                  </a:cubicBezTo>
                  <a:lnTo>
                    <a:pt x="27510" y="14122"/>
                  </a:lnTo>
                  <a:cubicBezTo>
                    <a:pt x="30246" y="9873"/>
                    <a:pt x="28986" y="4184"/>
                    <a:pt x="24737" y="1447"/>
                  </a:cubicBezTo>
                  <a:cubicBezTo>
                    <a:pt x="23203" y="468"/>
                    <a:pt x="21490" y="1"/>
                    <a:pt x="19796" y="1"/>
                  </a:cubicBezTo>
                  <a:close/>
                </a:path>
              </a:pathLst>
            </a:custGeom>
            <a:solidFill>
              <a:srgbClr val="A2F4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4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37521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p38"/>
          <p:cNvSpPr txBox="1">
            <a:spLocks noGrp="1"/>
          </p:cNvSpPr>
          <p:nvPr>
            <p:ph type="title"/>
          </p:nvPr>
        </p:nvSpPr>
        <p:spPr>
          <a:xfrm>
            <a:off x="3220955" y="2295720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6" name="Google Shape;3946;p38"/>
          <p:cNvSpPr txBox="1">
            <a:spLocks noGrp="1"/>
          </p:cNvSpPr>
          <p:nvPr>
            <p:ph type="title" idx="2"/>
          </p:nvPr>
        </p:nvSpPr>
        <p:spPr>
          <a:xfrm>
            <a:off x="6496571" y="2295720"/>
            <a:ext cx="25884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7" name="Google Shape;3947;p38"/>
          <p:cNvSpPr txBox="1">
            <a:spLocks noGrp="1"/>
          </p:cNvSpPr>
          <p:nvPr>
            <p:ph type="title" idx="3"/>
          </p:nvPr>
        </p:nvSpPr>
        <p:spPr>
          <a:xfrm>
            <a:off x="3214287" y="4605667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8" name="Google Shape;3948;p38"/>
          <p:cNvSpPr txBox="1">
            <a:spLocks noGrp="1"/>
          </p:cNvSpPr>
          <p:nvPr>
            <p:ph type="title" idx="4"/>
          </p:nvPr>
        </p:nvSpPr>
        <p:spPr>
          <a:xfrm>
            <a:off x="950967" y="588533"/>
            <a:ext cx="1030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9" name="Google Shape;3949;p38"/>
          <p:cNvSpPr txBox="1">
            <a:spLocks noGrp="1"/>
          </p:cNvSpPr>
          <p:nvPr>
            <p:ph type="title" idx="5"/>
          </p:nvPr>
        </p:nvSpPr>
        <p:spPr>
          <a:xfrm>
            <a:off x="6489904" y="4605667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50" name="Google Shape;3950;p38"/>
          <p:cNvSpPr txBox="1">
            <a:spLocks noGrp="1"/>
          </p:cNvSpPr>
          <p:nvPr>
            <p:ph type="subTitle" idx="1"/>
          </p:nvPr>
        </p:nvSpPr>
        <p:spPr>
          <a:xfrm>
            <a:off x="6496171" y="3017153"/>
            <a:ext cx="25884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1" name="Google Shape;3951;p38"/>
          <p:cNvSpPr txBox="1">
            <a:spLocks noGrp="1"/>
          </p:cNvSpPr>
          <p:nvPr>
            <p:ph type="subTitle" idx="6"/>
          </p:nvPr>
        </p:nvSpPr>
        <p:spPr>
          <a:xfrm>
            <a:off x="3221555" y="3017153"/>
            <a:ext cx="25884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2" name="Google Shape;3952;p38"/>
          <p:cNvSpPr txBox="1">
            <a:spLocks noGrp="1"/>
          </p:cNvSpPr>
          <p:nvPr>
            <p:ph type="subTitle" idx="7"/>
          </p:nvPr>
        </p:nvSpPr>
        <p:spPr>
          <a:xfrm>
            <a:off x="3214087" y="5327100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3" name="Google Shape;3953;p38"/>
          <p:cNvSpPr txBox="1">
            <a:spLocks noGrp="1"/>
          </p:cNvSpPr>
          <p:nvPr>
            <p:ph type="subTitle" idx="8"/>
          </p:nvPr>
        </p:nvSpPr>
        <p:spPr>
          <a:xfrm>
            <a:off x="6489904" y="5327100"/>
            <a:ext cx="2589600" cy="8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54" name="Google Shape;3954;p38"/>
          <p:cNvSpPr/>
          <p:nvPr/>
        </p:nvSpPr>
        <p:spPr>
          <a:xfrm flipH="1">
            <a:off x="11100785" y="-121400"/>
            <a:ext cx="1852967" cy="6979400"/>
          </a:xfrm>
          <a:custGeom>
            <a:avLst/>
            <a:gdLst/>
            <a:ahLst/>
            <a:cxnLst/>
            <a:rect l="l" t="t" r="r" b="b"/>
            <a:pathLst>
              <a:path w="55589" h="209382" extrusionOk="0">
                <a:moveTo>
                  <a:pt x="1" y="0"/>
                </a:moveTo>
                <a:lnTo>
                  <a:pt x="1" y="209382"/>
                </a:lnTo>
                <a:lnTo>
                  <a:pt x="35048" y="209382"/>
                </a:lnTo>
                <a:cubicBezTo>
                  <a:pt x="36898" y="209382"/>
                  <a:pt x="38412" y="207868"/>
                  <a:pt x="38412" y="205997"/>
                </a:cubicBezTo>
                <a:cubicBezTo>
                  <a:pt x="38412" y="204147"/>
                  <a:pt x="36898" y="202633"/>
                  <a:pt x="35048" y="202633"/>
                </a:cubicBezTo>
                <a:lnTo>
                  <a:pt x="17976" y="202633"/>
                </a:lnTo>
                <a:cubicBezTo>
                  <a:pt x="17950" y="202634"/>
                  <a:pt x="17925" y="202634"/>
                  <a:pt x="17899" y="202634"/>
                </a:cubicBezTo>
                <a:cubicBezTo>
                  <a:pt x="16042" y="202634"/>
                  <a:pt x="14528" y="201136"/>
                  <a:pt x="14528" y="199269"/>
                </a:cubicBezTo>
                <a:cubicBezTo>
                  <a:pt x="14528" y="197382"/>
                  <a:pt x="16042" y="195883"/>
                  <a:pt x="17899" y="195883"/>
                </a:cubicBezTo>
                <a:cubicBezTo>
                  <a:pt x="17925" y="195883"/>
                  <a:pt x="17950" y="195884"/>
                  <a:pt x="17976" y="195884"/>
                </a:cubicBezTo>
                <a:lnTo>
                  <a:pt x="35048" y="195884"/>
                </a:lnTo>
                <a:cubicBezTo>
                  <a:pt x="36898" y="195884"/>
                  <a:pt x="38412" y="194370"/>
                  <a:pt x="38412" y="192520"/>
                </a:cubicBezTo>
                <a:cubicBezTo>
                  <a:pt x="38412" y="190662"/>
                  <a:pt x="36918" y="189156"/>
                  <a:pt x="35086" y="189156"/>
                </a:cubicBezTo>
                <a:cubicBezTo>
                  <a:pt x="35073" y="189156"/>
                  <a:pt x="35060" y="189156"/>
                  <a:pt x="35048" y="189156"/>
                </a:cubicBezTo>
                <a:lnTo>
                  <a:pt x="29035" y="189156"/>
                </a:lnTo>
                <a:cubicBezTo>
                  <a:pt x="27185" y="189156"/>
                  <a:pt x="25671" y="187643"/>
                  <a:pt x="25671" y="185771"/>
                </a:cubicBezTo>
                <a:cubicBezTo>
                  <a:pt x="25671" y="183921"/>
                  <a:pt x="27185" y="182408"/>
                  <a:pt x="29035" y="182408"/>
                </a:cubicBezTo>
                <a:lnTo>
                  <a:pt x="43562" y="182408"/>
                </a:lnTo>
                <a:cubicBezTo>
                  <a:pt x="45413" y="182408"/>
                  <a:pt x="46926" y="180894"/>
                  <a:pt x="46926" y="179023"/>
                </a:cubicBezTo>
                <a:cubicBezTo>
                  <a:pt x="46926" y="177172"/>
                  <a:pt x="45413" y="175659"/>
                  <a:pt x="43562" y="175659"/>
                </a:cubicBezTo>
                <a:lnTo>
                  <a:pt x="38412" y="175659"/>
                </a:lnTo>
                <a:cubicBezTo>
                  <a:pt x="36561" y="175659"/>
                  <a:pt x="35048" y="174145"/>
                  <a:pt x="35048" y="172295"/>
                </a:cubicBezTo>
                <a:cubicBezTo>
                  <a:pt x="35048" y="170424"/>
                  <a:pt x="36561" y="168910"/>
                  <a:pt x="38412" y="168910"/>
                </a:cubicBezTo>
                <a:lnTo>
                  <a:pt x="52119" y="168910"/>
                </a:lnTo>
                <a:cubicBezTo>
                  <a:pt x="53969" y="168910"/>
                  <a:pt x="55483" y="167396"/>
                  <a:pt x="55483" y="165546"/>
                </a:cubicBezTo>
                <a:cubicBezTo>
                  <a:pt x="55483" y="163675"/>
                  <a:pt x="53969" y="162182"/>
                  <a:pt x="52119" y="162182"/>
                </a:cubicBezTo>
                <a:lnTo>
                  <a:pt x="19721" y="162182"/>
                </a:lnTo>
                <a:cubicBezTo>
                  <a:pt x="17850" y="162182"/>
                  <a:pt x="16357" y="160668"/>
                  <a:pt x="16357" y="158797"/>
                </a:cubicBezTo>
                <a:cubicBezTo>
                  <a:pt x="16357" y="156947"/>
                  <a:pt x="17850" y="155433"/>
                  <a:pt x="19721" y="155433"/>
                </a:cubicBezTo>
                <a:lnTo>
                  <a:pt x="35048" y="155433"/>
                </a:lnTo>
                <a:cubicBezTo>
                  <a:pt x="36898" y="155433"/>
                  <a:pt x="38412" y="153919"/>
                  <a:pt x="38412" y="152048"/>
                </a:cubicBezTo>
                <a:lnTo>
                  <a:pt x="38412" y="152027"/>
                </a:lnTo>
                <a:cubicBezTo>
                  <a:pt x="38412" y="150156"/>
                  <a:pt x="36898" y="148642"/>
                  <a:pt x="35048" y="148642"/>
                </a:cubicBezTo>
                <a:lnTo>
                  <a:pt x="17976" y="148642"/>
                </a:lnTo>
                <a:cubicBezTo>
                  <a:pt x="16126" y="148642"/>
                  <a:pt x="14612" y="147129"/>
                  <a:pt x="14612" y="145278"/>
                </a:cubicBezTo>
                <a:cubicBezTo>
                  <a:pt x="14612" y="143407"/>
                  <a:pt x="16126" y="141915"/>
                  <a:pt x="17976" y="141915"/>
                </a:cubicBezTo>
                <a:lnTo>
                  <a:pt x="35048" y="141915"/>
                </a:lnTo>
                <a:cubicBezTo>
                  <a:pt x="36898" y="141915"/>
                  <a:pt x="38412" y="140401"/>
                  <a:pt x="38412" y="138530"/>
                </a:cubicBezTo>
                <a:cubicBezTo>
                  <a:pt x="38412" y="136680"/>
                  <a:pt x="36898" y="135166"/>
                  <a:pt x="35048" y="135166"/>
                </a:cubicBezTo>
                <a:lnTo>
                  <a:pt x="29035" y="135166"/>
                </a:lnTo>
                <a:cubicBezTo>
                  <a:pt x="27185" y="135166"/>
                  <a:pt x="25671" y="133652"/>
                  <a:pt x="25671" y="131781"/>
                </a:cubicBezTo>
                <a:cubicBezTo>
                  <a:pt x="25671" y="129931"/>
                  <a:pt x="27185" y="128417"/>
                  <a:pt x="29035" y="128417"/>
                </a:cubicBezTo>
                <a:lnTo>
                  <a:pt x="43562" y="128417"/>
                </a:lnTo>
                <a:cubicBezTo>
                  <a:pt x="45413" y="128417"/>
                  <a:pt x="46926" y="126903"/>
                  <a:pt x="46926" y="125053"/>
                </a:cubicBezTo>
                <a:cubicBezTo>
                  <a:pt x="46926" y="123195"/>
                  <a:pt x="45433" y="121689"/>
                  <a:pt x="43600" y="121689"/>
                </a:cubicBezTo>
                <a:cubicBezTo>
                  <a:pt x="43588" y="121689"/>
                  <a:pt x="43575" y="121689"/>
                  <a:pt x="43562" y="121689"/>
                </a:cubicBezTo>
                <a:lnTo>
                  <a:pt x="38412" y="121689"/>
                </a:lnTo>
                <a:cubicBezTo>
                  <a:pt x="38386" y="121690"/>
                  <a:pt x="38360" y="121690"/>
                  <a:pt x="38335" y="121690"/>
                </a:cubicBezTo>
                <a:cubicBezTo>
                  <a:pt x="36477" y="121690"/>
                  <a:pt x="34943" y="120191"/>
                  <a:pt x="34943" y="118304"/>
                </a:cubicBezTo>
                <a:cubicBezTo>
                  <a:pt x="34943" y="116450"/>
                  <a:pt x="36457" y="114938"/>
                  <a:pt x="38299" y="114938"/>
                </a:cubicBezTo>
                <a:cubicBezTo>
                  <a:pt x="38336" y="114938"/>
                  <a:pt x="38374" y="114939"/>
                  <a:pt x="38412" y="114940"/>
                </a:cubicBezTo>
                <a:lnTo>
                  <a:pt x="52119" y="114940"/>
                </a:lnTo>
                <a:cubicBezTo>
                  <a:pt x="53969" y="114940"/>
                  <a:pt x="55483" y="113427"/>
                  <a:pt x="55483" y="111576"/>
                </a:cubicBezTo>
                <a:cubicBezTo>
                  <a:pt x="55483" y="109705"/>
                  <a:pt x="53969" y="108191"/>
                  <a:pt x="52119" y="108191"/>
                </a:cubicBezTo>
                <a:lnTo>
                  <a:pt x="19721" y="108191"/>
                </a:lnTo>
                <a:cubicBezTo>
                  <a:pt x="17850" y="108191"/>
                  <a:pt x="16357" y="106678"/>
                  <a:pt x="16357" y="104828"/>
                </a:cubicBezTo>
                <a:cubicBezTo>
                  <a:pt x="16357" y="102956"/>
                  <a:pt x="17850" y="101443"/>
                  <a:pt x="19721" y="101443"/>
                </a:cubicBezTo>
                <a:lnTo>
                  <a:pt x="50143" y="101443"/>
                </a:lnTo>
                <a:cubicBezTo>
                  <a:pt x="52014" y="101443"/>
                  <a:pt x="53528" y="99950"/>
                  <a:pt x="53528" y="98079"/>
                </a:cubicBezTo>
                <a:cubicBezTo>
                  <a:pt x="53528" y="96208"/>
                  <a:pt x="52014" y="94715"/>
                  <a:pt x="50143" y="94715"/>
                </a:cubicBezTo>
                <a:lnTo>
                  <a:pt x="34333" y="94715"/>
                </a:lnTo>
                <a:cubicBezTo>
                  <a:pt x="32462" y="94715"/>
                  <a:pt x="30948" y="93201"/>
                  <a:pt x="30948" y="91330"/>
                </a:cubicBezTo>
                <a:cubicBezTo>
                  <a:pt x="30948" y="89480"/>
                  <a:pt x="32462" y="87966"/>
                  <a:pt x="34333" y="87966"/>
                </a:cubicBezTo>
                <a:lnTo>
                  <a:pt x="43436" y="87966"/>
                </a:lnTo>
                <a:cubicBezTo>
                  <a:pt x="45286" y="87966"/>
                  <a:pt x="46800" y="86452"/>
                  <a:pt x="46800" y="84602"/>
                </a:cubicBezTo>
                <a:cubicBezTo>
                  <a:pt x="46800" y="82731"/>
                  <a:pt x="45286" y="81217"/>
                  <a:pt x="43436" y="81217"/>
                </a:cubicBezTo>
                <a:lnTo>
                  <a:pt x="23779" y="81217"/>
                </a:lnTo>
                <a:cubicBezTo>
                  <a:pt x="21908" y="81217"/>
                  <a:pt x="20415" y="79703"/>
                  <a:pt x="20415" y="77853"/>
                </a:cubicBezTo>
                <a:cubicBezTo>
                  <a:pt x="20415" y="75982"/>
                  <a:pt x="21908" y="74468"/>
                  <a:pt x="23779" y="74468"/>
                </a:cubicBezTo>
                <a:lnTo>
                  <a:pt x="36898" y="74468"/>
                </a:lnTo>
                <a:cubicBezTo>
                  <a:pt x="38748" y="74468"/>
                  <a:pt x="40262" y="72976"/>
                  <a:pt x="40262" y="71104"/>
                </a:cubicBezTo>
                <a:cubicBezTo>
                  <a:pt x="40262" y="69233"/>
                  <a:pt x="38748" y="67741"/>
                  <a:pt x="36898" y="67741"/>
                </a:cubicBezTo>
                <a:lnTo>
                  <a:pt x="29266" y="67741"/>
                </a:lnTo>
                <a:cubicBezTo>
                  <a:pt x="27416" y="67741"/>
                  <a:pt x="25902" y="66227"/>
                  <a:pt x="25902" y="64356"/>
                </a:cubicBezTo>
                <a:cubicBezTo>
                  <a:pt x="25902" y="62505"/>
                  <a:pt x="27416" y="60992"/>
                  <a:pt x="29266" y="60992"/>
                </a:cubicBezTo>
                <a:lnTo>
                  <a:pt x="47431" y="60992"/>
                </a:lnTo>
                <a:cubicBezTo>
                  <a:pt x="49281" y="60992"/>
                  <a:pt x="50795" y="59478"/>
                  <a:pt x="50795" y="57607"/>
                </a:cubicBezTo>
                <a:cubicBezTo>
                  <a:pt x="50795" y="55757"/>
                  <a:pt x="49281" y="54243"/>
                  <a:pt x="47431" y="54243"/>
                </a:cubicBezTo>
                <a:lnTo>
                  <a:pt x="17976" y="54243"/>
                </a:lnTo>
                <a:cubicBezTo>
                  <a:pt x="16126" y="54243"/>
                  <a:pt x="14612" y="52729"/>
                  <a:pt x="14612" y="50879"/>
                </a:cubicBezTo>
                <a:cubicBezTo>
                  <a:pt x="14612" y="49008"/>
                  <a:pt x="16126" y="47494"/>
                  <a:pt x="17976" y="47494"/>
                </a:cubicBezTo>
                <a:lnTo>
                  <a:pt x="35048" y="47494"/>
                </a:lnTo>
                <a:cubicBezTo>
                  <a:pt x="36898" y="47494"/>
                  <a:pt x="38412" y="45980"/>
                  <a:pt x="38412" y="44130"/>
                </a:cubicBezTo>
                <a:cubicBezTo>
                  <a:pt x="38412" y="42259"/>
                  <a:pt x="36898" y="40745"/>
                  <a:pt x="35048" y="40745"/>
                </a:cubicBezTo>
                <a:lnTo>
                  <a:pt x="29035" y="40745"/>
                </a:lnTo>
                <a:cubicBezTo>
                  <a:pt x="27185" y="40745"/>
                  <a:pt x="25671" y="39253"/>
                  <a:pt x="25671" y="37381"/>
                </a:cubicBezTo>
                <a:cubicBezTo>
                  <a:pt x="25671" y="35510"/>
                  <a:pt x="27185" y="34017"/>
                  <a:pt x="29035" y="34017"/>
                </a:cubicBezTo>
                <a:lnTo>
                  <a:pt x="43562" y="34017"/>
                </a:lnTo>
                <a:cubicBezTo>
                  <a:pt x="45413" y="34017"/>
                  <a:pt x="46926" y="32504"/>
                  <a:pt x="46926" y="30633"/>
                </a:cubicBezTo>
                <a:cubicBezTo>
                  <a:pt x="46926" y="28782"/>
                  <a:pt x="45413" y="27269"/>
                  <a:pt x="43562" y="27269"/>
                </a:cubicBezTo>
                <a:lnTo>
                  <a:pt x="38412" y="27269"/>
                </a:lnTo>
                <a:cubicBezTo>
                  <a:pt x="36561" y="27269"/>
                  <a:pt x="35048" y="25755"/>
                  <a:pt x="35048" y="23905"/>
                </a:cubicBezTo>
                <a:cubicBezTo>
                  <a:pt x="35048" y="22034"/>
                  <a:pt x="36561" y="20520"/>
                  <a:pt x="38412" y="20520"/>
                </a:cubicBezTo>
                <a:lnTo>
                  <a:pt x="52119" y="20520"/>
                </a:lnTo>
                <a:cubicBezTo>
                  <a:pt x="52157" y="20521"/>
                  <a:pt x="52194" y="20522"/>
                  <a:pt x="52232" y="20522"/>
                </a:cubicBezTo>
                <a:cubicBezTo>
                  <a:pt x="54073" y="20522"/>
                  <a:pt x="55588" y="19010"/>
                  <a:pt x="55588" y="17156"/>
                </a:cubicBezTo>
                <a:cubicBezTo>
                  <a:pt x="55588" y="15281"/>
                  <a:pt x="54074" y="13790"/>
                  <a:pt x="52233" y="13790"/>
                </a:cubicBezTo>
                <a:cubicBezTo>
                  <a:pt x="52195" y="13790"/>
                  <a:pt x="52157" y="13791"/>
                  <a:pt x="52119" y="13792"/>
                </a:cubicBezTo>
                <a:lnTo>
                  <a:pt x="19721" y="13792"/>
                </a:lnTo>
                <a:cubicBezTo>
                  <a:pt x="17850" y="13771"/>
                  <a:pt x="16357" y="12278"/>
                  <a:pt x="16357" y="10407"/>
                </a:cubicBezTo>
                <a:cubicBezTo>
                  <a:pt x="16357" y="8557"/>
                  <a:pt x="17850" y="7043"/>
                  <a:pt x="19721" y="7043"/>
                </a:cubicBezTo>
                <a:lnTo>
                  <a:pt x="35048" y="7043"/>
                </a:lnTo>
                <a:cubicBezTo>
                  <a:pt x="36898" y="7043"/>
                  <a:pt x="38412" y="5529"/>
                  <a:pt x="38412" y="3658"/>
                </a:cubicBezTo>
                <a:cubicBezTo>
                  <a:pt x="38412" y="1808"/>
                  <a:pt x="36898" y="294"/>
                  <a:pt x="35048" y="294"/>
                </a:cubicBezTo>
                <a:lnTo>
                  <a:pt x="14192" y="294"/>
                </a:lnTo>
                <a:lnTo>
                  <a:pt x="14192" y="0"/>
                </a:lnTo>
                <a:close/>
              </a:path>
            </a:pathLst>
          </a:custGeom>
          <a:solidFill>
            <a:srgbClr val="F89A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955" name="Google Shape;3955;p38"/>
          <p:cNvSpPr/>
          <p:nvPr/>
        </p:nvSpPr>
        <p:spPr>
          <a:xfrm>
            <a:off x="-860765" y="-121400"/>
            <a:ext cx="1852967" cy="6979400"/>
          </a:xfrm>
          <a:custGeom>
            <a:avLst/>
            <a:gdLst/>
            <a:ahLst/>
            <a:cxnLst/>
            <a:rect l="l" t="t" r="r" b="b"/>
            <a:pathLst>
              <a:path w="55589" h="209382" extrusionOk="0">
                <a:moveTo>
                  <a:pt x="1" y="0"/>
                </a:moveTo>
                <a:lnTo>
                  <a:pt x="1" y="209382"/>
                </a:lnTo>
                <a:lnTo>
                  <a:pt x="35048" y="209382"/>
                </a:lnTo>
                <a:cubicBezTo>
                  <a:pt x="36898" y="209382"/>
                  <a:pt x="38412" y="207868"/>
                  <a:pt x="38412" y="205997"/>
                </a:cubicBezTo>
                <a:cubicBezTo>
                  <a:pt x="38412" y="204147"/>
                  <a:pt x="36898" y="202633"/>
                  <a:pt x="35048" y="202633"/>
                </a:cubicBezTo>
                <a:lnTo>
                  <a:pt x="17976" y="202633"/>
                </a:lnTo>
                <a:cubicBezTo>
                  <a:pt x="17950" y="202634"/>
                  <a:pt x="17925" y="202634"/>
                  <a:pt x="17899" y="202634"/>
                </a:cubicBezTo>
                <a:cubicBezTo>
                  <a:pt x="16042" y="202634"/>
                  <a:pt x="14528" y="201136"/>
                  <a:pt x="14528" y="199269"/>
                </a:cubicBezTo>
                <a:cubicBezTo>
                  <a:pt x="14528" y="197382"/>
                  <a:pt x="16042" y="195883"/>
                  <a:pt x="17899" y="195883"/>
                </a:cubicBezTo>
                <a:cubicBezTo>
                  <a:pt x="17925" y="195883"/>
                  <a:pt x="17950" y="195884"/>
                  <a:pt x="17976" y="195884"/>
                </a:cubicBezTo>
                <a:lnTo>
                  <a:pt x="35048" y="195884"/>
                </a:lnTo>
                <a:cubicBezTo>
                  <a:pt x="36898" y="195884"/>
                  <a:pt x="38412" y="194370"/>
                  <a:pt x="38412" y="192520"/>
                </a:cubicBezTo>
                <a:cubicBezTo>
                  <a:pt x="38412" y="190662"/>
                  <a:pt x="36918" y="189156"/>
                  <a:pt x="35086" y="189156"/>
                </a:cubicBezTo>
                <a:cubicBezTo>
                  <a:pt x="35073" y="189156"/>
                  <a:pt x="35060" y="189156"/>
                  <a:pt x="35048" y="189156"/>
                </a:cubicBezTo>
                <a:lnTo>
                  <a:pt x="29035" y="189156"/>
                </a:lnTo>
                <a:cubicBezTo>
                  <a:pt x="27185" y="189156"/>
                  <a:pt x="25671" y="187643"/>
                  <a:pt x="25671" y="185771"/>
                </a:cubicBezTo>
                <a:cubicBezTo>
                  <a:pt x="25671" y="183921"/>
                  <a:pt x="27185" y="182408"/>
                  <a:pt x="29035" y="182408"/>
                </a:cubicBezTo>
                <a:lnTo>
                  <a:pt x="43562" y="182408"/>
                </a:lnTo>
                <a:cubicBezTo>
                  <a:pt x="45413" y="182408"/>
                  <a:pt x="46926" y="180894"/>
                  <a:pt x="46926" y="179023"/>
                </a:cubicBezTo>
                <a:cubicBezTo>
                  <a:pt x="46926" y="177172"/>
                  <a:pt x="45413" y="175659"/>
                  <a:pt x="43562" y="175659"/>
                </a:cubicBezTo>
                <a:lnTo>
                  <a:pt x="38412" y="175659"/>
                </a:lnTo>
                <a:cubicBezTo>
                  <a:pt x="36561" y="175659"/>
                  <a:pt x="35048" y="174145"/>
                  <a:pt x="35048" y="172295"/>
                </a:cubicBezTo>
                <a:cubicBezTo>
                  <a:pt x="35048" y="170424"/>
                  <a:pt x="36561" y="168910"/>
                  <a:pt x="38412" y="168910"/>
                </a:cubicBezTo>
                <a:lnTo>
                  <a:pt x="52119" y="168910"/>
                </a:lnTo>
                <a:cubicBezTo>
                  <a:pt x="53969" y="168910"/>
                  <a:pt x="55483" y="167396"/>
                  <a:pt x="55483" y="165546"/>
                </a:cubicBezTo>
                <a:cubicBezTo>
                  <a:pt x="55483" y="163675"/>
                  <a:pt x="53969" y="162182"/>
                  <a:pt x="52119" y="162182"/>
                </a:cubicBezTo>
                <a:lnTo>
                  <a:pt x="19721" y="162182"/>
                </a:lnTo>
                <a:cubicBezTo>
                  <a:pt x="17850" y="162182"/>
                  <a:pt x="16357" y="160668"/>
                  <a:pt x="16357" y="158797"/>
                </a:cubicBezTo>
                <a:cubicBezTo>
                  <a:pt x="16357" y="156947"/>
                  <a:pt x="17850" y="155433"/>
                  <a:pt x="19721" y="155433"/>
                </a:cubicBezTo>
                <a:lnTo>
                  <a:pt x="35048" y="155433"/>
                </a:lnTo>
                <a:cubicBezTo>
                  <a:pt x="36898" y="155433"/>
                  <a:pt x="38412" y="153919"/>
                  <a:pt x="38412" y="152048"/>
                </a:cubicBezTo>
                <a:lnTo>
                  <a:pt x="38412" y="152027"/>
                </a:lnTo>
                <a:cubicBezTo>
                  <a:pt x="38412" y="150156"/>
                  <a:pt x="36898" y="148642"/>
                  <a:pt x="35048" y="148642"/>
                </a:cubicBezTo>
                <a:lnTo>
                  <a:pt x="17976" y="148642"/>
                </a:lnTo>
                <a:cubicBezTo>
                  <a:pt x="16126" y="148642"/>
                  <a:pt x="14612" y="147129"/>
                  <a:pt x="14612" y="145278"/>
                </a:cubicBezTo>
                <a:cubicBezTo>
                  <a:pt x="14612" y="143407"/>
                  <a:pt x="16126" y="141915"/>
                  <a:pt x="17976" y="141915"/>
                </a:cubicBezTo>
                <a:lnTo>
                  <a:pt x="35048" y="141915"/>
                </a:lnTo>
                <a:cubicBezTo>
                  <a:pt x="36898" y="141915"/>
                  <a:pt x="38412" y="140401"/>
                  <a:pt x="38412" y="138530"/>
                </a:cubicBezTo>
                <a:cubicBezTo>
                  <a:pt x="38412" y="136680"/>
                  <a:pt x="36898" y="135166"/>
                  <a:pt x="35048" y="135166"/>
                </a:cubicBezTo>
                <a:lnTo>
                  <a:pt x="29035" y="135166"/>
                </a:lnTo>
                <a:cubicBezTo>
                  <a:pt x="27185" y="135166"/>
                  <a:pt x="25671" y="133652"/>
                  <a:pt x="25671" y="131781"/>
                </a:cubicBezTo>
                <a:cubicBezTo>
                  <a:pt x="25671" y="129931"/>
                  <a:pt x="27185" y="128417"/>
                  <a:pt x="29035" y="128417"/>
                </a:cubicBezTo>
                <a:lnTo>
                  <a:pt x="43562" y="128417"/>
                </a:lnTo>
                <a:cubicBezTo>
                  <a:pt x="45413" y="128417"/>
                  <a:pt x="46926" y="126903"/>
                  <a:pt x="46926" y="125053"/>
                </a:cubicBezTo>
                <a:cubicBezTo>
                  <a:pt x="46926" y="123195"/>
                  <a:pt x="45433" y="121689"/>
                  <a:pt x="43600" y="121689"/>
                </a:cubicBezTo>
                <a:cubicBezTo>
                  <a:pt x="43588" y="121689"/>
                  <a:pt x="43575" y="121689"/>
                  <a:pt x="43562" y="121689"/>
                </a:cubicBezTo>
                <a:lnTo>
                  <a:pt x="38412" y="121689"/>
                </a:lnTo>
                <a:cubicBezTo>
                  <a:pt x="38386" y="121690"/>
                  <a:pt x="38360" y="121690"/>
                  <a:pt x="38335" y="121690"/>
                </a:cubicBezTo>
                <a:cubicBezTo>
                  <a:pt x="36477" y="121690"/>
                  <a:pt x="34943" y="120191"/>
                  <a:pt x="34943" y="118304"/>
                </a:cubicBezTo>
                <a:cubicBezTo>
                  <a:pt x="34943" y="116450"/>
                  <a:pt x="36457" y="114938"/>
                  <a:pt x="38299" y="114938"/>
                </a:cubicBezTo>
                <a:cubicBezTo>
                  <a:pt x="38336" y="114938"/>
                  <a:pt x="38374" y="114939"/>
                  <a:pt x="38412" y="114940"/>
                </a:cubicBezTo>
                <a:lnTo>
                  <a:pt x="52119" y="114940"/>
                </a:lnTo>
                <a:cubicBezTo>
                  <a:pt x="53969" y="114940"/>
                  <a:pt x="55483" y="113427"/>
                  <a:pt x="55483" y="111576"/>
                </a:cubicBezTo>
                <a:cubicBezTo>
                  <a:pt x="55483" y="109705"/>
                  <a:pt x="53969" y="108191"/>
                  <a:pt x="52119" y="108191"/>
                </a:cubicBezTo>
                <a:lnTo>
                  <a:pt x="19721" y="108191"/>
                </a:lnTo>
                <a:cubicBezTo>
                  <a:pt x="17850" y="108191"/>
                  <a:pt x="16357" y="106678"/>
                  <a:pt x="16357" y="104828"/>
                </a:cubicBezTo>
                <a:cubicBezTo>
                  <a:pt x="16357" y="102956"/>
                  <a:pt x="17850" y="101443"/>
                  <a:pt x="19721" y="101443"/>
                </a:cubicBezTo>
                <a:lnTo>
                  <a:pt x="50143" y="101443"/>
                </a:lnTo>
                <a:cubicBezTo>
                  <a:pt x="52014" y="101443"/>
                  <a:pt x="53528" y="99950"/>
                  <a:pt x="53528" y="98079"/>
                </a:cubicBezTo>
                <a:cubicBezTo>
                  <a:pt x="53528" y="96208"/>
                  <a:pt x="52014" y="94715"/>
                  <a:pt x="50143" y="94715"/>
                </a:cubicBezTo>
                <a:lnTo>
                  <a:pt x="34333" y="94715"/>
                </a:lnTo>
                <a:cubicBezTo>
                  <a:pt x="32462" y="94715"/>
                  <a:pt x="30948" y="93201"/>
                  <a:pt x="30948" y="91330"/>
                </a:cubicBezTo>
                <a:cubicBezTo>
                  <a:pt x="30948" y="89480"/>
                  <a:pt x="32462" y="87966"/>
                  <a:pt x="34333" y="87966"/>
                </a:cubicBezTo>
                <a:lnTo>
                  <a:pt x="43436" y="87966"/>
                </a:lnTo>
                <a:cubicBezTo>
                  <a:pt x="45286" y="87966"/>
                  <a:pt x="46800" y="86452"/>
                  <a:pt x="46800" y="84602"/>
                </a:cubicBezTo>
                <a:cubicBezTo>
                  <a:pt x="46800" y="82731"/>
                  <a:pt x="45286" y="81217"/>
                  <a:pt x="43436" y="81217"/>
                </a:cubicBezTo>
                <a:lnTo>
                  <a:pt x="23779" y="81217"/>
                </a:lnTo>
                <a:cubicBezTo>
                  <a:pt x="21908" y="81217"/>
                  <a:pt x="20415" y="79703"/>
                  <a:pt x="20415" y="77853"/>
                </a:cubicBezTo>
                <a:cubicBezTo>
                  <a:pt x="20415" y="75982"/>
                  <a:pt x="21908" y="74468"/>
                  <a:pt x="23779" y="74468"/>
                </a:cubicBezTo>
                <a:lnTo>
                  <a:pt x="36898" y="74468"/>
                </a:lnTo>
                <a:cubicBezTo>
                  <a:pt x="38748" y="74468"/>
                  <a:pt x="40262" y="72976"/>
                  <a:pt x="40262" y="71104"/>
                </a:cubicBezTo>
                <a:cubicBezTo>
                  <a:pt x="40262" y="69233"/>
                  <a:pt x="38748" y="67741"/>
                  <a:pt x="36898" y="67741"/>
                </a:cubicBezTo>
                <a:lnTo>
                  <a:pt x="29266" y="67741"/>
                </a:lnTo>
                <a:cubicBezTo>
                  <a:pt x="27416" y="67741"/>
                  <a:pt x="25902" y="66227"/>
                  <a:pt x="25902" y="64356"/>
                </a:cubicBezTo>
                <a:cubicBezTo>
                  <a:pt x="25902" y="62505"/>
                  <a:pt x="27416" y="60992"/>
                  <a:pt x="29266" y="60992"/>
                </a:cubicBezTo>
                <a:lnTo>
                  <a:pt x="47431" y="60992"/>
                </a:lnTo>
                <a:cubicBezTo>
                  <a:pt x="49281" y="60992"/>
                  <a:pt x="50795" y="59478"/>
                  <a:pt x="50795" y="57607"/>
                </a:cubicBezTo>
                <a:cubicBezTo>
                  <a:pt x="50795" y="55757"/>
                  <a:pt x="49281" y="54243"/>
                  <a:pt x="47431" y="54243"/>
                </a:cubicBezTo>
                <a:lnTo>
                  <a:pt x="17976" y="54243"/>
                </a:lnTo>
                <a:cubicBezTo>
                  <a:pt x="16126" y="54243"/>
                  <a:pt x="14612" y="52729"/>
                  <a:pt x="14612" y="50879"/>
                </a:cubicBezTo>
                <a:cubicBezTo>
                  <a:pt x="14612" y="49008"/>
                  <a:pt x="16126" y="47494"/>
                  <a:pt x="17976" y="47494"/>
                </a:cubicBezTo>
                <a:lnTo>
                  <a:pt x="35048" y="47494"/>
                </a:lnTo>
                <a:cubicBezTo>
                  <a:pt x="36898" y="47494"/>
                  <a:pt x="38412" y="45980"/>
                  <a:pt x="38412" y="44130"/>
                </a:cubicBezTo>
                <a:cubicBezTo>
                  <a:pt x="38412" y="42259"/>
                  <a:pt x="36898" y="40745"/>
                  <a:pt x="35048" y="40745"/>
                </a:cubicBezTo>
                <a:lnTo>
                  <a:pt x="29035" y="40745"/>
                </a:lnTo>
                <a:cubicBezTo>
                  <a:pt x="27185" y="40745"/>
                  <a:pt x="25671" y="39253"/>
                  <a:pt x="25671" y="37381"/>
                </a:cubicBezTo>
                <a:cubicBezTo>
                  <a:pt x="25671" y="35510"/>
                  <a:pt x="27185" y="34017"/>
                  <a:pt x="29035" y="34017"/>
                </a:cubicBezTo>
                <a:lnTo>
                  <a:pt x="43562" y="34017"/>
                </a:lnTo>
                <a:cubicBezTo>
                  <a:pt x="45413" y="34017"/>
                  <a:pt x="46926" y="32504"/>
                  <a:pt x="46926" y="30633"/>
                </a:cubicBezTo>
                <a:cubicBezTo>
                  <a:pt x="46926" y="28782"/>
                  <a:pt x="45413" y="27269"/>
                  <a:pt x="43562" y="27269"/>
                </a:cubicBezTo>
                <a:lnTo>
                  <a:pt x="38412" y="27269"/>
                </a:lnTo>
                <a:cubicBezTo>
                  <a:pt x="36561" y="27269"/>
                  <a:pt x="35048" y="25755"/>
                  <a:pt x="35048" y="23905"/>
                </a:cubicBezTo>
                <a:cubicBezTo>
                  <a:pt x="35048" y="22034"/>
                  <a:pt x="36561" y="20520"/>
                  <a:pt x="38412" y="20520"/>
                </a:cubicBezTo>
                <a:lnTo>
                  <a:pt x="52119" y="20520"/>
                </a:lnTo>
                <a:cubicBezTo>
                  <a:pt x="52157" y="20521"/>
                  <a:pt x="52194" y="20522"/>
                  <a:pt x="52232" y="20522"/>
                </a:cubicBezTo>
                <a:cubicBezTo>
                  <a:pt x="54073" y="20522"/>
                  <a:pt x="55588" y="19010"/>
                  <a:pt x="55588" y="17156"/>
                </a:cubicBezTo>
                <a:cubicBezTo>
                  <a:pt x="55588" y="15281"/>
                  <a:pt x="54074" y="13790"/>
                  <a:pt x="52233" y="13790"/>
                </a:cubicBezTo>
                <a:cubicBezTo>
                  <a:pt x="52195" y="13790"/>
                  <a:pt x="52157" y="13791"/>
                  <a:pt x="52119" y="13792"/>
                </a:cubicBezTo>
                <a:lnTo>
                  <a:pt x="19721" y="13792"/>
                </a:lnTo>
                <a:cubicBezTo>
                  <a:pt x="17850" y="13771"/>
                  <a:pt x="16357" y="12278"/>
                  <a:pt x="16357" y="10407"/>
                </a:cubicBezTo>
                <a:cubicBezTo>
                  <a:pt x="16357" y="8557"/>
                  <a:pt x="17850" y="7043"/>
                  <a:pt x="19721" y="7043"/>
                </a:cubicBezTo>
                <a:lnTo>
                  <a:pt x="35048" y="7043"/>
                </a:lnTo>
                <a:cubicBezTo>
                  <a:pt x="36898" y="7043"/>
                  <a:pt x="38412" y="5529"/>
                  <a:pt x="38412" y="3658"/>
                </a:cubicBezTo>
                <a:cubicBezTo>
                  <a:pt x="38412" y="1808"/>
                  <a:pt x="36898" y="294"/>
                  <a:pt x="35048" y="294"/>
                </a:cubicBezTo>
                <a:lnTo>
                  <a:pt x="14192" y="294"/>
                </a:lnTo>
                <a:lnTo>
                  <a:pt x="14192" y="0"/>
                </a:lnTo>
                <a:close/>
              </a:path>
            </a:pathLst>
          </a:custGeom>
          <a:solidFill>
            <a:srgbClr val="0AC2A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211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363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833293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4321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0D8CA9-5E19-499C-A765-D8883BD149C7}"/>
              </a:ext>
            </a:extLst>
          </p:cNvPr>
          <p:cNvSpPr/>
          <p:nvPr userDrawn="1"/>
        </p:nvSpPr>
        <p:spPr>
          <a:xfrm>
            <a:off x="0" y="6663868"/>
            <a:ext cx="12192000" cy="1941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294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871052-50AA-442C-903A-45AB4741DE0D}"/>
              </a:ext>
            </a:extLst>
          </p:cNvPr>
          <p:cNvSpPr/>
          <p:nvPr userDrawn="1"/>
        </p:nvSpPr>
        <p:spPr>
          <a:xfrm>
            <a:off x="0" y="6663868"/>
            <a:ext cx="12192000" cy="1941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10927996" y="3605613"/>
            <a:ext cx="968730" cy="3155321"/>
          </a:xfrm>
          <a:custGeom>
            <a:avLst/>
            <a:gdLst>
              <a:gd name="T0" fmla="*/ 67 w 366"/>
              <a:gd name="T1" fmla="*/ 544 h 1198"/>
              <a:gd name="T2" fmla="*/ 69 w 366"/>
              <a:gd name="T3" fmla="*/ 455 h 1198"/>
              <a:gd name="T4" fmla="*/ 89 w 366"/>
              <a:gd name="T5" fmla="*/ 455 h 1198"/>
              <a:gd name="T6" fmla="*/ 93 w 366"/>
              <a:gd name="T7" fmla="*/ 524 h 1198"/>
              <a:gd name="T8" fmla="*/ 96 w 366"/>
              <a:gd name="T9" fmla="*/ 494 h 1198"/>
              <a:gd name="T10" fmla="*/ 107 w 366"/>
              <a:gd name="T11" fmla="*/ 490 h 1198"/>
              <a:gd name="T12" fmla="*/ 105 w 366"/>
              <a:gd name="T13" fmla="*/ 384 h 1198"/>
              <a:gd name="T14" fmla="*/ 33 w 366"/>
              <a:gd name="T15" fmla="*/ 320 h 1198"/>
              <a:gd name="T16" fmla="*/ 155 w 366"/>
              <a:gd name="T17" fmla="*/ 203 h 1198"/>
              <a:gd name="T18" fmla="*/ 191 w 366"/>
              <a:gd name="T19" fmla="*/ 172 h 1198"/>
              <a:gd name="T20" fmla="*/ 179 w 366"/>
              <a:gd name="T21" fmla="*/ 102 h 1198"/>
              <a:gd name="T22" fmla="*/ 182 w 366"/>
              <a:gd name="T23" fmla="*/ 60 h 1198"/>
              <a:gd name="T24" fmla="*/ 156 w 366"/>
              <a:gd name="T25" fmla="*/ 32 h 1198"/>
              <a:gd name="T26" fmla="*/ 316 w 366"/>
              <a:gd name="T27" fmla="*/ 48 h 1198"/>
              <a:gd name="T28" fmla="*/ 319 w 366"/>
              <a:gd name="T29" fmla="*/ 55 h 1198"/>
              <a:gd name="T30" fmla="*/ 287 w 366"/>
              <a:gd name="T31" fmla="*/ 73 h 1198"/>
              <a:gd name="T32" fmla="*/ 282 w 366"/>
              <a:gd name="T33" fmla="*/ 135 h 1198"/>
              <a:gd name="T34" fmla="*/ 339 w 366"/>
              <a:gd name="T35" fmla="*/ 210 h 1198"/>
              <a:gd name="T36" fmla="*/ 353 w 366"/>
              <a:gd name="T37" fmla="*/ 342 h 1198"/>
              <a:gd name="T38" fmla="*/ 341 w 366"/>
              <a:gd name="T39" fmla="*/ 368 h 1198"/>
              <a:gd name="T40" fmla="*/ 333 w 366"/>
              <a:gd name="T41" fmla="*/ 426 h 1198"/>
              <a:gd name="T42" fmla="*/ 328 w 366"/>
              <a:gd name="T43" fmla="*/ 512 h 1198"/>
              <a:gd name="T44" fmla="*/ 336 w 366"/>
              <a:gd name="T45" fmla="*/ 579 h 1198"/>
              <a:gd name="T46" fmla="*/ 311 w 366"/>
              <a:gd name="T47" fmla="*/ 751 h 1198"/>
              <a:gd name="T48" fmla="*/ 333 w 366"/>
              <a:gd name="T49" fmla="*/ 912 h 1198"/>
              <a:gd name="T50" fmla="*/ 343 w 366"/>
              <a:gd name="T51" fmla="*/ 1133 h 1198"/>
              <a:gd name="T52" fmla="*/ 351 w 366"/>
              <a:gd name="T53" fmla="*/ 1171 h 1198"/>
              <a:gd name="T54" fmla="*/ 291 w 366"/>
              <a:gd name="T55" fmla="*/ 1195 h 1198"/>
              <a:gd name="T56" fmla="*/ 281 w 366"/>
              <a:gd name="T57" fmla="*/ 1148 h 1198"/>
              <a:gd name="T58" fmla="*/ 267 w 366"/>
              <a:gd name="T59" fmla="*/ 1124 h 1198"/>
              <a:gd name="T60" fmla="*/ 244 w 366"/>
              <a:gd name="T61" fmla="*/ 1049 h 1198"/>
              <a:gd name="T62" fmla="*/ 227 w 366"/>
              <a:gd name="T63" fmla="*/ 818 h 1198"/>
              <a:gd name="T64" fmla="*/ 201 w 366"/>
              <a:gd name="T65" fmla="*/ 728 h 1198"/>
              <a:gd name="T66" fmla="*/ 188 w 366"/>
              <a:gd name="T67" fmla="*/ 782 h 1198"/>
              <a:gd name="T68" fmla="*/ 167 w 366"/>
              <a:gd name="T69" fmla="*/ 995 h 1198"/>
              <a:gd name="T70" fmla="*/ 141 w 366"/>
              <a:gd name="T71" fmla="*/ 1105 h 1198"/>
              <a:gd name="T72" fmla="*/ 124 w 366"/>
              <a:gd name="T73" fmla="*/ 1144 h 1198"/>
              <a:gd name="T74" fmla="*/ 21 w 366"/>
              <a:gd name="T75" fmla="*/ 1164 h 1198"/>
              <a:gd name="T76" fmla="*/ 13 w 366"/>
              <a:gd name="T77" fmla="*/ 1126 h 1198"/>
              <a:gd name="T78" fmla="*/ 67 w 366"/>
              <a:gd name="T79" fmla="*/ 1068 h 1198"/>
              <a:gd name="T80" fmla="*/ 85 w 366"/>
              <a:gd name="T81" fmla="*/ 1003 h 1198"/>
              <a:gd name="T82" fmla="*/ 93 w 366"/>
              <a:gd name="T83" fmla="*/ 845 h 1198"/>
              <a:gd name="T84" fmla="*/ 93 w 366"/>
              <a:gd name="T85" fmla="*/ 746 h 1198"/>
              <a:gd name="T86" fmla="*/ 89 w 366"/>
              <a:gd name="T87" fmla="*/ 802 h 1198"/>
              <a:gd name="T88" fmla="*/ 69 w 366"/>
              <a:gd name="T89" fmla="*/ 802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66" h="1198">
                <a:moveTo>
                  <a:pt x="69" y="567"/>
                </a:moveTo>
                <a:cubicBezTo>
                  <a:pt x="55" y="558"/>
                  <a:pt x="55" y="558"/>
                  <a:pt x="67" y="544"/>
                </a:cubicBezTo>
                <a:cubicBezTo>
                  <a:pt x="69" y="541"/>
                  <a:pt x="70" y="535"/>
                  <a:pt x="70" y="530"/>
                </a:cubicBezTo>
                <a:cubicBezTo>
                  <a:pt x="69" y="505"/>
                  <a:pt x="69" y="480"/>
                  <a:pt x="69" y="455"/>
                </a:cubicBezTo>
                <a:cubicBezTo>
                  <a:pt x="69" y="447"/>
                  <a:pt x="69" y="439"/>
                  <a:pt x="79" y="439"/>
                </a:cubicBezTo>
                <a:cubicBezTo>
                  <a:pt x="89" y="439"/>
                  <a:pt x="89" y="448"/>
                  <a:pt x="89" y="455"/>
                </a:cubicBezTo>
                <a:cubicBezTo>
                  <a:pt x="89" y="476"/>
                  <a:pt x="89" y="496"/>
                  <a:pt x="89" y="516"/>
                </a:cubicBezTo>
                <a:cubicBezTo>
                  <a:pt x="89" y="519"/>
                  <a:pt x="89" y="521"/>
                  <a:pt x="93" y="524"/>
                </a:cubicBezTo>
                <a:cubicBezTo>
                  <a:pt x="93" y="514"/>
                  <a:pt x="93" y="504"/>
                  <a:pt x="93" y="494"/>
                </a:cubicBezTo>
                <a:cubicBezTo>
                  <a:pt x="94" y="494"/>
                  <a:pt x="95" y="494"/>
                  <a:pt x="96" y="494"/>
                </a:cubicBezTo>
                <a:cubicBezTo>
                  <a:pt x="96" y="502"/>
                  <a:pt x="96" y="511"/>
                  <a:pt x="96" y="522"/>
                </a:cubicBezTo>
                <a:cubicBezTo>
                  <a:pt x="107" y="512"/>
                  <a:pt x="110" y="500"/>
                  <a:pt x="107" y="490"/>
                </a:cubicBezTo>
                <a:cubicBezTo>
                  <a:pt x="101" y="471"/>
                  <a:pt x="103" y="453"/>
                  <a:pt x="105" y="434"/>
                </a:cubicBezTo>
                <a:cubicBezTo>
                  <a:pt x="106" y="417"/>
                  <a:pt x="105" y="400"/>
                  <a:pt x="105" y="384"/>
                </a:cubicBezTo>
                <a:cubicBezTo>
                  <a:pt x="89" y="382"/>
                  <a:pt x="75" y="383"/>
                  <a:pt x="61" y="380"/>
                </a:cubicBezTo>
                <a:cubicBezTo>
                  <a:pt x="25" y="371"/>
                  <a:pt x="15" y="353"/>
                  <a:pt x="33" y="320"/>
                </a:cubicBezTo>
                <a:cubicBezTo>
                  <a:pt x="54" y="281"/>
                  <a:pt x="75" y="241"/>
                  <a:pt x="113" y="216"/>
                </a:cubicBezTo>
                <a:cubicBezTo>
                  <a:pt x="125" y="208"/>
                  <a:pt x="141" y="207"/>
                  <a:pt x="155" y="203"/>
                </a:cubicBezTo>
                <a:cubicBezTo>
                  <a:pt x="164" y="200"/>
                  <a:pt x="173" y="197"/>
                  <a:pt x="182" y="194"/>
                </a:cubicBezTo>
                <a:cubicBezTo>
                  <a:pt x="192" y="190"/>
                  <a:pt x="192" y="180"/>
                  <a:pt x="191" y="172"/>
                </a:cubicBezTo>
                <a:cubicBezTo>
                  <a:pt x="190" y="160"/>
                  <a:pt x="188" y="148"/>
                  <a:pt x="183" y="137"/>
                </a:cubicBezTo>
                <a:cubicBezTo>
                  <a:pt x="179" y="125"/>
                  <a:pt x="175" y="114"/>
                  <a:pt x="179" y="102"/>
                </a:cubicBezTo>
                <a:cubicBezTo>
                  <a:pt x="180" y="99"/>
                  <a:pt x="183" y="95"/>
                  <a:pt x="181" y="92"/>
                </a:cubicBezTo>
                <a:cubicBezTo>
                  <a:pt x="176" y="81"/>
                  <a:pt x="178" y="71"/>
                  <a:pt x="182" y="60"/>
                </a:cubicBezTo>
                <a:cubicBezTo>
                  <a:pt x="182" y="57"/>
                  <a:pt x="178" y="51"/>
                  <a:pt x="175" y="49"/>
                </a:cubicBezTo>
                <a:cubicBezTo>
                  <a:pt x="167" y="45"/>
                  <a:pt x="156" y="43"/>
                  <a:pt x="156" y="32"/>
                </a:cubicBezTo>
                <a:cubicBezTo>
                  <a:pt x="156" y="21"/>
                  <a:pt x="167" y="17"/>
                  <a:pt x="177" y="14"/>
                </a:cubicBezTo>
                <a:cubicBezTo>
                  <a:pt x="229" y="0"/>
                  <a:pt x="276" y="11"/>
                  <a:pt x="316" y="48"/>
                </a:cubicBezTo>
                <a:cubicBezTo>
                  <a:pt x="317" y="49"/>
                  <a:pt x="317" y="50"/>
                  <a:pt x="318" y="51"/>
                </a:cubicBezTo>
                <a:cubicBezTo>
                  <a:pt x="318" y="52"/>
                  <a:pt x="318" y="53"/>
                  <a:pt x="319" y="55"/>
                </a:cubicBezTo>
                <a:cubicBezTo>
                  <a:pt x="312" y="57"/>
                  <a:pt x="306" y="59"/>
                  <a:pt x="299" y="59"/>
                </a:cubicBezTo>
                <a:cubicBezTo>
                  <a:pt x="289" y="59"/>
                  <a:pt x="286" y="64"/>
                  <a:pt x="287" y="73"/>
                </a:cubicBezTo>
                <a:cubicBezTo>
                  <a:pt x="288" y="83"/>
                  <a:pt x="288" y="93"/>
                  <a:pt x="291" y="103"/>
                </a:cubicBezTo>
                <a:cubicBezTo>
                  <a:pt x="294" y="116"/>
                  <a:pt x="290" y="126"/>
                  <a:pt x="282" y="135"/>
                </a:cubicBezTo>
                <a:cubicBezTo>
                  <a:pt x="264" y="155"/>
                  <a:pt x="272" y="187"/>
                  <a:pt x="299" y="194"/>
                </a:cubicBezTo>
                <a:cubicBezTo>
                  <a:pt x="313" y="198"/>
                  <a:pt x="327" y="203"/>
                  <a:pt x="339" y="210"/>
                </a:cubicBezTo>
                <a:cubicBezTo>
                  <a:pt x="357" y="220"/>
                  <a:pt x="365" y="237"/>
                  <a:pt x="366" y="257"/>
                </a:cubicBezTo>
                <a:cubicBezTo>
                  <a:pt x="366" y="286"/>
                  <a:pt x="362" y="315"/>
                  <a:pt x="353" y="342"/>
                </a:cubicBezTo>
                <a:cubicBezTo>
                  <a:pt x="352" y="345"/>
                  <a:pt x="351" y="348"/>
                  <a:pt x="349" y="351"/>
                </a:cubicBezTo>
                <a:cubicBezTo>
                  <a:pt x="346" y="357"/>
                  <a:pt x="342" y="362"/>
                  <a:pt x="341" y="368"/>
                </a:cubicBezTo>
                <a:cubicBezTo>
                  <a:pt x="338" y="385"/>
                  <a:pt x="335" y="402"/>
                  <a:pt x="333" y="419"/>
                </a:cubicBezTo>
                <a:cubicBezTo>
                  <a:pt x="332" y="422"/>
                  <a:pt x="332" y="424"/>
                  <a:pt x="333" y="426"/>
                </a:cubicBezTo>
                <a:cubicBezTo>
                  <a:pt x="338" y="447"/>
                  <a:pt x="334" y="467"/>
                  <a:pt x="330" y="487"/>
                </a:cubicBezTo>
                <a:cubicBezTo>
                  <a:pt x="328" y="495"/>
                  <a:pt x="331" y="505"/>
                  <a:pt x="328" y="512"/>
                </a:cubicBezTo>
                <a:cubicBezTo>
                  <a:pt x="319" y="532"/>
                  <a:pt x="328" y="548"/>
                  <a:pt x="334" y="566"/>
                </a:cubicBezTo>
                <a:cubicBezTo>
                  <a:pt x="335" y="570"/>
                  <a:pt x="336" y="574"/>
                  <a:pt x="336" y="579"/>
                </a:cubicBezTo>
                <a:cubicBezTo>
                  <a:pt x="333" y="601"/>
                  <a:pt x="330" y="624"/>
                  <a:pt x="326" y="646"/>
                </a:cubicBezTo>
                <a:cubicBezTo>
                  <a:pt x="321" y="681"/>
                  <a:pt x="316" y="716"/>
                  <a:pt x="311" y="751"/>
                </a:cubicBezTo>
                <a:cubicBezTo>
                  <a:pt x="310" y="754"/>
                  <a:pt x="310" y="758"/>
                  <a:pt x="311" y="761"/>
                </a:cubicBezTo>
                <a:cubicBezTo>
                  <a:pt x="327" y="811"/>
                  <a:pt x="328" y="862"/>
                  <a:pt x="333" y="912"/>
                </a:cubicBezTo>
                <a:cubicBezTo>
                  <a:pt x="340" y="980"/>
                  <a:pt x="344" y="1048"/>
                  <a:pt x="348" y="1116"/>
                </a:cubicBezTo>
                <a:cubicBezTo>
                  <a:pt x="348" y="1122"/>
                  <a:pt x="344" y="1127"/>
                  <a:pt x="343" y="1133"/>
                </a:cubicBezTo>
                <a:cubicBezTo>
                  <a:pt x="342" y="1137"/>
                  <a:pt x="342" y="1140"/>
                  <a:pt x="343" y="1143"/>
                </a:cubicBezTo>
                <a:cubicBezTo>
                  <a:pt x="345" y="1153"/>
                  <a:pt x="350" y="1162"/>
                  <a:pt x="351" y="1171"/>
                </a:cubicBezTo>
                <a:cubicBezTo>
                  <a:pt x="354" y="1185"/>
                  <a:pt x="346" y="1196"/>
                  <a:pt x="332" y="1197"/>
                </a:cubicBezTo>
                <a:cubicBezTo>
                  <a:pt x="319" y="1198"/>
                  <a:pt x="305" y="1197"/>
                  <a:pt x="291" y="1195"/>
                </a:cubicBezTo>
                <a:cubicBezTo>
                  <a:pt x="282" y="1193"/>
                  <a:pt x="279" y="1186"/>
                  <a:pt x="281" y="1176"/>
                </a:cubicBezTo>
                <a:cubicBezTo>
                  <a:pt x="282" y="1167"/>
                  <a:pt x="282" y="1157"/>
                  <a:pt x="281" y="1148"/>
                </a:cubicBezTo>
                <a:cubicBezTo>
                  <a:pt x="280" y="1143"/>
                  <a:pt x="276" y="1138"/>
                  <a:pt x="273" y="1133"/>
                </a:cubicBezTo>
                <a:cubicBezTo>
                  <a:pt x="271" y="1130"/>
                  <a:pt x="268" y="1127"/>
                  <a:pt x="267" y="1124"/>
                </a:cubicBezTo>
                <a:cubicBezTo>
                  <a:pt x="260" y="1109"/>
                  <a:pt x="254" y="1094"/>
                  <a:pt x="249" y="1078"/>
                </a:cubicBezTo>
                <a:cubicBezTo>
                  <a:pt x="246" y="1069"/>
                  <a:pt x="244" y="1059"/>
                  <a:pt x="244" y="1049"/>
                </a:cubicBezTo>
                <a:cubicBezTo>
                  <a:pt x="243" y="1003"/>
                  <a:pt x="245" y="956"/>
                  <a:pt x="243" y="910"/>
                </a:cubicBezTo>
                <a:cubicBezTo>
                  <a:pt x="241" y="879"/>
                  <a:pt x="231" y="849"/>
                  <a:pt x="227" y="818"/>
                </a:cubicBezTo>
                <a:cubicBezTo>
                  <a:pt x="224" y="790"/>
                  <a:pt x="214" y="764"/>
                  <a:pt x="206" y="737"/>
                </a:cubicBezTo>
                <a:cubicBezTo>
                  <a:pt x="205" y="734"/>
                  <a:pt x="203" y="731"/>
                  <a:pt x="201" y="728"/>
                </a:cubicBezTo>
                <a:cubicBezTo>
                  <a:pt x="200" y="729"/>
                  <a:pt x="199" y="729"/>
                  <a:pt x="199" y="729"/>
                </a:cubicBezTo>
                <a:cubicBezTo>
                  <a:pt x="200" y="748"/>
                  <a:pt x="196" y="765"/>
                  <a:pt x="188" y="782"/>
                </a:cubicBezTo>
                <a:cubicBezTo>
                  <a:pt x="182" y="797"/>
                  <a:pt x="183" y="815"/>
                  <a:pt x="179" y="831"/>
                </a:cubicBezTo>
                <a:cubicBezTo>
                  <a:pt x="165" y="885"/>
                  <a:pt x="173" y="941"/>
                  <a:pt x="167" y="995"/>
                </a:cubicBezTo>
                <a:cubicBezTo>
                  <a:pt x="164" y="1023"/>
                  <a:pt x="160" y="1050"/>
                  <a:pt x="154" y="1077"/>
                </a:cubicBezTo>
                <a:cubicBezTo>
                  <a:pt x="152" y="1087"/>
                  <a:pt x="145" y="1096"/>
                  <a:pt x="141" y="1105"/>
                </a:cubicBezTo>
                <a:cubicBezTo>
                  <a:pt x="139" y="1111"/>
                  <a:pt x="138" y="1118"/>
                  <a:pt x="139" y="1124"/>
                </a:cubicBezTo>
                <a:cubicBezTo>
                  <a:pt x="140" y="1138"/>
                  <a:pt x="137" y="1144"/>
                  <a:pt x="124" y="1144"/>
                </a:cubicBezTo>
                <a:cubicBezTo>
                  <a:pt x="105" y="1144"/>
                  <a:pt x="90" y="1152"/>
                  <a:pt x="74" y="1158"/>
                </a:cubicBezTo>
                <a:cubicBezTo>
                  <a:pt x="57" y="1164"/>
                  <a:pt x="39" y="1164"/>
                  <a:pt x="21" y="1164"/>
                </a:cubicBezTo>
                <a:cubicBezTo>
                  <a:pt x="15" y="1164"/>
                  <a:pt x="4" y="1158"/>
                  <a:pt x="3" y="1152"/>
                </a:cubicBezTo>
                <a:cubicBezTo>
                  <a:pt x="0" y="1143"/>
                  <a:pt x="3" y="1132"/>
                  <a:pt x="13" y="1126"/>
                </a:cubicBezTo>
                <a:cubicBezTo>
                  <a:pt x="25" y="1119"/>
                  <a:pt x="37" y="1111"/>
                  <a:pt x="49" y="1104"/>
                </a:cubicBezTo>
                <a:cubicBezTo>
                  <a:pt x="63" y="1096"/>
                  <a:pt x="69" y="1085"/>
                  <a:pt x="67" y="1068"/>
                </a:cubicBezTo>
                <a:cubicBezTo>
                  <a:pt x="64" y="1053"/>
                  <a:pt x="65" y="1040"/>
                  <a:pt x="81" y="1030"/>
                </a:cubicBezTo>
                <a:cubicBezTo>
                  <a:pt x="86" y="1026"/>
                  <a:pt x="86" y="1012"/>
                  <a:pt x="85" y="1003"/>
                </a:cubicBezTo>
                <a:cubicBezTo>
                  <a:pt x="82" y="959"/>
                  <a:pt x="84" y="916"/>
                  <a:pt x="91" y="873"/>
                </a:cubicBezTo>
                <a:cubicBezTo>
                  <a:pt x="92" y="863"/>
                  <a:pt x="92" y="854"/>
                  <a:pt x="93" y="845"/>
                </a:cubicBezTo>
                <a:cubicBezTo>
                  <a:pt x="94" y="824"/>
                  <a:pt x="96" y="803"/>
                  <a:pt x="96" y="782"/>
                </a:cubicBezTo>
                <a:cubicBezTo>
                  <a:pt x="97" y="770"/>
                  <a:pt x="94" y="758"/>
                  <a:pt x="93" y="746"/>
                </a:cubicBezTo>
                <a:cubicBezTo>
                  <a:pt x="92" y="746"/>
                  <a:pt x="90" y="746"/>
                  <a:pt x="89" y="746"/>
                </a:cubicBezTo>
                <a:cubicBezTo>
                  <a:pt x="89" y="765"/>
                  <a:pt x="89" y="783"/>
                  <a:pt x="89" y="802"/>
                </a:cubicBezTo>
                <a:cubicBezTo>
                  <a:pt x="89" y="809"/>
                  <a:pt x="88" y="816"/>
                  <a:pt x="79" y="816"/>
                </a:cubicBezTo>
                <a:cubicBezTo>
                  <a:pt x="70" y="816"/>
                  <a:pt x="69" y="809"/>
                  <a:pt x="69" y="802"/>
                </a:cubicBezTo>
                <a:cubicBezTo>
                  <a:pt x="69" y="723"/>
                  <a:pt x="69" y="645"/>
                  <a:pt x="69" y="567"/>
                </a:cubicBezTo>
                <a:close/>
              </a:path>
            </a:pathLst>
          </a:custGeom>
          <a:solidFill>
            <a:srgbClr val="07A398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8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6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754B7E3-B276-4F5C-ACFD-986D9540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90EDBF-FF06-4767-8D06-77FB66B4F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91C0DC-81D3-4780-BA98-9D6E71B71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6C6C9-37EB-4BF4-A5D4-62428186CDB2}" type="datetimeFigureOut">
              <a:rPr lang="es-ES" smtClean="0"/>
              <a:t>16/05/2022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7EBBF-A804-41BA-B8B7-A10500FE0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CFEDC8-A706-4DD6-8677-4665923B5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42BF-A87F-4F1E-8271-16157FE061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340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85" r:id="rId12"/>
    <p:sldLayoutId id="21474838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6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033A7D9-573C-4DFE-B2CB-0D52F7E7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158759-A5FA-4B6F-A834-DB306ED39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3AE41C-B45D-4899-8EEC-3D6B32952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F5CB4-220E-4630-B4DF-3324C85D9F45}" type="datetimeFigureOut">
              <a:rPr lang="es-MX" smtClean="0"/>
              <a:t>16/05/2022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C55A0F-69C9-4245-9A88-D0E0F5465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F7A098-4206-449C-8258-2528B73BC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08B82-625F-4717-BFCC-2217A3F47D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836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7" r:id="rId20"/>
    <p:sldLayoutId id="2147483848" r:id="rId21"/>
    <p:sldLayoutId id="2147483849" r:id="rId22"/>
    <p:sldLayoutId id="2147483850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6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7305C6AA-9D71-4080-8813-13E932244C60}" type="datetime1">
              <a:rPr lang="es-ES" noProof="0" smtClean="0"/>
              <a:t>16/05/2022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90791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6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7D2BDCB-4EE6-4AA7-BD78-E8CBE7B89130}" type="datetimeFigureOut">
              <a:rPr lang="es-EC" smtClean="0"/>
              <a:t>16/5/2022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4AD7D-6EDB-4076-9C7E-CD920F3549D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6757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033A7D9-573C-4DFE-B2CB-0D52F7E7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158759-A5FA-4B6F-A834-DB306ED39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3AE41C-B45D-4899-8EEC-3D6B32952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F5CB4-220E-4630-B4DF-3324C85D9F4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16/05/2022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C55A0F-69C9-4245-9A88-D0E0F5465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F7A098-4206-449C-8258-2528B73BC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08B82-625F-4717-BFCC-2217A3F47DB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87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  <p:sldLayoutId id="2147483906" r:id="rId17"/>
    <p:sldLayoutId id="2147483907" r:id="rId18"/>
    <p:sldLayoutId id="2147483908" r:id="rId19"/>
    <p:sldLayoutId id="2147483909" r:id="rId20"/>
    <p:sldLayoutId id="2147483910" r:id="rId21"/>
    <p:sldLayoutId id="2147483911" r:id="rId22"/>
    <p:sldLayoutId id="2147483912" r:id="rId23"/>
    <p:sldLayoutId id="214748391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1.jpeg"/><Relationship Id="rId7" Type="http://schemas.openxmlformats.org/officeDocument/2006/relationships/image" Target="../media/image2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2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9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0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e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39.png"/><Relationship Id="rId4" Type="http://schemas.openxmlformats.org/officeDocument/2006/relationships/image" Target="../media/image13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3.png"/><Relationship Id="rId4" Type="http://schemas.openxmlformats.org/officeDocument/2006/relationships/image" Target="../media/image1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4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5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3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6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3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Relationship Id="rId5" Type="http://schemas.microsoft.com/office/2007/relationships/hdphoto" Target="../media/hdphoto1.wdp"/><Relationship Id="rId4" Type="http://schemas.openxmlformats.org/officeDocument/2006/relationships/image" Target="../media/image17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4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4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8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92.jpeg"/><Relationship Id="rId4" Type="http://schemas.openxmlformats.org/officeDocument/2006/relationships/image" Target="../media/image19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4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7" Type="http://schemas.openxmlformats.org/officeDocument/2006/relationships/image" Target="../media/image200.jpe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4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4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0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210.jpeg"/><Relationship Id="rId4" Type="http://schemas.openxmlformats.org/officeDocument/2006/relationships/image" Target="../media/image209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14.jpeg"/><Relationship Id="rId4" Type="http://schemas.openxmlformats.org/officeDocument/2006/relationships/image" Target="../media/image21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5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5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53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jpeg"/><Relationship Id="rId3" Type="http://schemas.openxmlformats.org/officeDocument/2006/relationships/image" Target="../media/image225.jpeg"/><Relationship Id="rId7" Type="http://schemas.openxmlformats.org/officeDocument/2006/relationships/image" Target="../media/image2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28.jpeg"/><Relationship Id="rId5" Type="http://schemas.openxmlformats.org/officeDocument/2006/relationships/image" Target="../media/image227.jpeg"/><Relationship Id="rId4" Type="http://schemas.openxmlformats.org/officeDocument/2006/relationships/image" Target="../media/image226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3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7" Type="http://schemas.openxmlformats.org/officeDocument/2006/relationships/image" Target="../media/image242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41.jpeg"/><Relationship Id="rId5" Type="http://schemas.openxmlformats.org/officeDocument/2006/relationships/image" Target="../media/image240.jpeg"/><Relationship Id="rId4" Type="http://schemas.openxmlformats.org/officeDocument/2006/relationships/image" Target="../media/image23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47.jpeg"/><Relationship Id="rId5" Type="http://schemas.openxmlformats.org/officeDocument/2006/relationships/image" Target="../media/image246.jpeg"/><Relationship Id="rId4" Type="http://schemas.openxmlformats.org/officeDocument/2006/relationships/image" Target="../media/image24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52.jpeg"/><Relationship Id="rId5" Type="http://schemas.openxmlformats.org/officeDocument/2006/relationships/image" Target="../media/image251.jpeg"/><Relationship Id="rId4" Type="http://schemas.openxmlformats.org/officeDocument/2006/relationships/image" Target="../media/image25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57.jpeg"/><Relationship Id="rId5" Type="http://schemas.openxmlformats.org/officeDocument/2006/relationships/image" Target="../media/image256.jpeg"/><Relationship Id="rId4" Type="http://schemas.openxmlformats.org/officeDocument/2006/relationships/image" Target="../media/image255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62.jpeg"/><Relationship Id="rId5" Type="http://schemas.openxmlformats.org/officeDocument/2006/relationships/image" Target="../media/image261.jpeg"/><Relationship Id="rId4" Type="http://schemas.openxmlformats.org/officeDocument/2006/relationships/image" Target="../media/image26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67.jpeg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2" Type="http://schemas.openxmlformats.org/officeDocument/2006/relationships/image" Target="../media/image268.jpe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7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74.jpeg"/><Relationship Id="rId5" Type="http://schemas.openxmlformats.org/officeDocument/2006/relationships/image" Target="../media/image273.jpeg"/><Relationship Id="rId4" Type="http://schemas.openxmlformats.org/officeDocument/2006/relationships/image" Target="../media/image272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78.jpeg"/><Relationship Id="rId4" Type="http://schemas.openxmlformats.org/officeDocument/2006/relationships/image" Target="../media/image277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5713930" y="2530096"/>
            <a:ext cx="7980759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0"/>
                <a:solidFill>
                  <a:srgbClr val="09AB9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RENDICION DE </a:t>
            </a:r>
          </a:p>
          <a:p>
            <a:pPr algn="ctr"/>
            <a:r>
              <a:rPr lang="es-ES" sz="4400" b="1" dirty="0">
                <a:ln w="0"/>
                <a:solidFill>
                  <a:srgbClr val="09AB9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CUENTAS </a:t>
            </a:r>
            <a:r>
              <a:rPr lang="es-ES" sz="5400" b="1" dirty="0">
                <a:ln w="0"/>
                <a:solidFill>
                  <a:srgbClr val="09AB9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2021</a:t>
            </a:r>
          </a:p>
          <a:p>
            <a:pPr algn="ctr"/>
            <a:endParaRPr lang="es-ES" sz="5400" b="0" cap="none" spc="0" dirty="0">
              <a:ln w="0"/>
              <a:solidFill>
                <a:srgbClr val="09AB9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Marcador de posición de imagen 1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093"/>
            <a:ext cx="4275786" cy="3128893"/>
          </a:xfrm>
        </p:spPr>
      </p:pic>
      <p:pic>
        <p:nvPicPr>
          <p:cNvPr id="13" name="Marcador de posición de imagen 1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717" y="1898003"/>
            <a:ext cx="3772666" cy="2804127"/>
          </a:xfrm>
        </p:spPr>
      </p:pic>
      <p:sp>
        <p:nvSpPr>
          <p:cNvPr id="60" name="Elipse 59"/>
          <p:cNvSpPr/>
          <p:nvPr/>
        </p:nvSpPr>
        <p:spPr>
          <a:xfrm>
            <a:off x="3207684" y="783655"/>
            <a:ext cx="740990" cy="7409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1" name="Elipse 60"/>
          <p:cNvSpPr/>
          <p:nvPr/>
        </p:nvSpPr>
        <p:spPr>
          <a:xfrm>
            <a:off x="2692650" y="2001924"/>
            <a:ext cx="740990" cy="7409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2" name="Elipse 61"/>
          <p:cNvSpPr/>
          <p:nvPr/>
        </p:nvSpPr>
        <p:spPr>
          <a:xfrm>
            <a:off x="2097410" y="3142065"/>
            <a:ext cx="740990" cy="7409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3433640" y="962869"/>
            <a:ext cx="289077" cy="382561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2856183" y="2199540"/>
            <a:ext cx="408911" cy="345759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2340131" y="3305627"/>
            <a:ext cx="203623" cy="453630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6" name="Imagen 1" descr="GAD Cotogcho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4597" y="5505126"/>
            <a:ext cx="3862701" cy="119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00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64291" y="2336800"/>
            <a:ext cx="5031265" cy="2851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Group 5"/>
          <p:cNvGrpSpPr/>
          <p:nvPr/>
        </p:nvGrpSpPr>
        <p:grpSpPr>
          <a:xfrm>
            <a:off x="1288317" y="358460"/>
            <a:ext cx="4603564" cy="910254"/>
            <a:chOff x="0" y="0"/>
            <a:chExt cx="38537768" cy="76200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537769" cy="7620006"/>
            </a:xfrm>
            <a:custGeom>
              <a:avLst/>
              <a:gdLst/>
              <a:ahLst/>
              <a:cxnLst/>
              <a:rect l="l" t="t" r="r" b="b"/>
              <a:pathLst>
                <a:path w="38537769" h="7620006">
                  <a:moveTo>
                    <a:pt x="38311708" y="0"/>
                  </a:moveTo>
                  <a:lnTo>
                    <a:pt x="0" y="0"/>
                  </a:lnTo>
                  <a:lnTo>
                    <a:pt x="0" y="7620006"/>
                  </a:lnTo>
                  <a:lnTo>
                    <a:pt x="38537769" y="7620006"/>
                  </a:lnTo>
                  <a:lnTo>
                    <a:pt x="38537769" y="0"/>
                  </a:lnTo>
                  <a:lnTo>
                    <a:pt x="38311708" y="0"/>
                  </a:lnTo>
                  <a:close/>
                  <a:moveTo>
                    <a:pt x="38311708" y="7393946"/>
                  </a:moveTo>
                  <a:lnTo>
                    <a:pt x="228600" y="7393946"/>
                  </a:lnTo>
                  <a:lnTo>
                    <a:pt x="228600" y="228600"/>
                  </a:lnTo>
                  <a:lnTo>
                    <a:pt x="38311708" y="228600"/>
                  </a:lnTo>
                  <a:lnTo>
                    <a:pt x="38311708" y="7393946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759899" y="2712252"/>
            <a:ext cx="4536561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2400" b="1" spc="44" dirty="0">
                <a:solidFill>
                  <a:srgbClr val="222222"/>
                </a:solidFill>
                <a:latin typeface="Libre Baskerville Bold Italics"/>
              </a:rPr>
              <a:t>SR. HÉCTOR TOPÓN </a:t>
            </a:r>
          </a:p>
          <a:p>
            <a:pPr algn="ctr">
              <a:lnSpc>
                <a:spcPts val="3130"/>
              </a:lnSpc>
            </a:pPr>
            <a:r>
              <a:rPr lang="en-US" sz="2400" b="1" spc="40" dirty="0">
                <a:solidFill>
                  <a:srgbClr val="222222"/>
                </a:solidFill>
                <a:latin typeface="Libre Baskerville Bold Italics"/>
              </a:rPr>
              <a:t>PRESIDENTE </a:t>
            </a:r>
          </a:p>
          <a:p>
            <a:pPr algn="ctr">
              <a:lnSpc>
                <a:spcPts val="3130"/>
              </a:lnSpc>
            </a:pPr>
            <a:r>
              <a:rPr lang="en-US" sz="2400" b="1" spc="40" dirty="0">
                <a:solidFill>
                  <a:srgbClr val="222222"/>
                </a:solidFill>
                <a:latin typeface="Libre Baskerville Bold Italics"/>
              </a:rPr>
              <a:t>GOBIERNO AUTÓNOMO DESCENTRALIZADO PARROQUIAL RURAL DE COTOGCHOA.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3851" y="556425"/>
            <a:ext cx="4152496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78"/>
              </a:lnSpc>
            </a:pPr>
            <a:r>
              <a:rPr lang="en-US" sz="2565" b="1" spc="113" dirty="0">
                <a:solidFill>
                  <a:srgbClr val="222222"/>
                </a:solidFill>
                <a:latin typeface="Arial Rounded MT Bold" panose="020F0704030504030204" pitchFamily="34" charset="0"/>
              </a:rPr>
              <a:t>DIRECTORIO DEL GAD PARROQUIAL</a:t>
            </a:r>
          </a:p>
          <a:p>
            <a:pPr>
              <a:lnSpc>
                <a:spcPts val="2278"/>
              </a:lnSpc>
            </a:pPr>
            <a:endParaRPr lang="en-US" sz="2565" spc="113" dirty="0">
              <a:solidFill>
                <a:srgbClr val="222222"/>
              </a:solidFill>
              <a:latin typeface="Libre Baskerville" panose="020B060402020202020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22" t="7244" r="26723" b="14371"/>
          <a:stretch/>
        </p:blipFill>
        <p:spPr>
          <a:xfrm>
            <a:off x="6438086" y="1140144"/>
            <a:ext cx="4789197" cy="5375629"/>
          </a:xfrm>
          <a:prstGeom prst="ellipse">
            <a:avLst/>
          </a:prstGeom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2" descr="Puede ser una imagen de texto que dice &quot;CO OGCHOA GADPARROQUIAL&quot;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78" t="30028" r="11521" b="36217"/>
          <a:stretch/>
        </p:blipFill>
        <p:spPr bwMode="auto">
          <a:xfrm>
            <a:off x="9612208" y="0"/>
            <a:ext cx="2579792" cy="1112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6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Hexágono 32"/>
          <p:cNvSpPr/>
          <p:nvPr/>
        </p:nvSpPr>
        <p:spPr>
          <a:xfrm>
            <a:off x="250604" y="4480263"/>
            <a:ext cx="2354028" cy="1625116"/>
          </a:xfrm>
          <a:prstGeom prst="hexagon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b="1" dirty="0"/>
          </a:p>
          <a:p>
            <a:pPr algn="ctr"/>
            <a:r>
              <a:rPr lang="es-PE" sz="1600" b="1" dirty="0"/>
              <a:t>VICEPRESIDENTE</a:t>
            </a:r>
          </a:p>
          <a:p>
            <a:pPr algn="ctr"/>
            <a:endParaRPr lang="es-E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Sr. Alberto Loya 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Comisión de infraestructura y transporte </a:t>
            </a:r>
            <a:endParaRPr lang="es-EC" sz="1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PE" sz="16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3"/>
          </p:nvPr>
        </p:nvSpPr>
        <p:spPr>
          <a:xfrm>
            <a:off x="618803" y="201695"/>
            <a:ext cx="11573197" cy="72424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PE" b="1" dirty="0">
                <a:latin typeface="Aharoni" panose="02010803020104030203" pitchFamily="2" charset="-79"/>
                <a:cs typeface="Aharoni" panose="02010803020104030203" pitchFamily="2" charset="-79"/>
              </a:rPr>
              <a:t>VOCALES DEL GAD PARROQUIAL</a:t>
            </a:r>
          </a:p>
        </p:txBody>
      </p:sp>
      <p:pic>
        <p:nvPicPr>
          <p:cNvPr id="6" name="Marcador de posición de imagen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322" y="1396549"/>
            <a:ext cx="2096592" cy="2943036"/>
          </a:xfrm>
          <a:custGeom>
            <a:avLst/>
            <a:gdLst>
              <a:gd name="connsiteX0" fmla="*/ 0 w 4282877"/>
              <a:gd name="connsiteY0" fmla="*/ 1895813 h 3791626"/>
              <a:gd name="connsiteX1" fmla="*/ 947907 w 4282877"/>
              <a:gd name="connsiteY1" fmla="*/ 1 h 3791626"/>
              <a:gd name="connsiteX2" fmla="*/ 3334971 w 4282877"/>
              <a:gd name="connsiteY2" fmla="*/ 1 h 3791626"/>
              <a:gd name="connsiteX3" fmla="*/ 4282877 w 4282877"/>
              <a:gd name="connsiteY3" fmla="*/ 1895813 h 3791626"/>
              <a:gd name="connsiteX4" fmla="*/ 3334971 w 4282877"/>
              <a:gd name="connsiteY4" fmla="*/ 3791625 h 3791626"/>
              <a:gd name="connsiteX5" fmla="*/ 947907 w 4282877"/>
              <a:gd name="connsiteY5" fmla="*/ 3791625 h 3791626"/>
              <a:gd name="connsiteX6" fmla="*/ 0 w 4282877"/>
              <a:gd name="connsiteY6" fmla="*/ 1895813 h 379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2877" h="3791626">
                <a:moveTo>
                  <a:pt x="0" y="1895813"/>
                </a:moveTo>
                <a:lnTo>
                  <a:pt x="947907" y="1"/>
                </a:lnTo>
                <a:lnTo>
                  <a:pt x="3334971" y="1"/>
                </a:lnTo>
                <a:lnTo>
                  <a:pt x="4282877" y="1895813"/>
                </a:lnTo>
                <a:lnTo>
                  <a:pt x="3334971" y="3791625"/>
                </a:lnTo>
                <a:lnTo>
                  <a:pt x="947907" y="3791625"/>
                </a:lnTo>
                <a:lnTo>
                  <a:pt x="0" y="1895813"/>
                </a:lnTo>
                <a:close/>
              </a:path>
            </a:pathLst>
          </a:custGeom>
          <a:noFill/>
        </p:spPr>
      </p:pic>
      <p:pic>
        <p:nvPicPr>
          <p:cNvPr id="11" name="Marcador de posición de imagen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769" y="1396549"/>
            <a:ext cx="2147657" cy="2943036"/>
          </a:xfrm>
          <a:custGeom>
            <a:avLst/>
            <a:gdLst>
              <a:gd name="connsiteX0" fmla="*/ 0 w 4282877"/>
              <a:gd name="connsiteY0" fmla="*/ 1895813 h 3791626"/>
              <a:gd name="connsiteX1" fmla="*/ 947907 w 4282877"/>
              <a:gd name="connsiteY1" fmla="*/ 1 h 3791626"/>
              <a:gd name="connsiteX2" fmla="*/ 3334971 w 4282877"/>
              <a:gd name="connsiteY2" fmla="*/ 1 h 3791626"/>
              <a:gd name="connsiteX3" fmla="*/ 4282877 w 4282877"/>
              <a:gd name="connsiteY3" fmla="*/ 1895813 h 3791626"/>
              <a:gd name="connsiteX4" fmla="*/ 3334971 w 4282877"/>
              <a:gd name="connsiteY4" fmla="*/ 3791625 h 3791626"/>
              <a:gd name="connsiteX5" fmla="*/ 947907 w 4282877"/>
              <a:gd name="connsiteY5" fmla="*/ 3791625 h 3791626"/>
              <a:gd name="connsiteX6" fmla="*/ 0 w 4282877"/>
              <a:gd name="connsiteY6" fmla="*/ 1895813 h 379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2877" h="3791626">
                <a:moveTo>
                  <a:pt x="0" y="1895813"/>
                </a:moveTo>
                <a:lnTo>
                  <a:pt x="947907" y="1"/>
                </a:lnTo>
                <a:lnTo>
                  <a:pt x="3334971" y="1"/>
                </a:lnTo>
                <a:lnTo>
                  <a:pt x="4282877" y="1895813"/>
                </a:lnTo>
                <a:lnTo>
                  <a:pt x="3334971" y="3791625"/>
                </a:lnTo>
                <a:lnTo>
                  <a:pt x="947907" y="3791625"/>
                </a:lnTo>
                <a:lnTo>
                  <a:pt x="0" y="1895813"/>
                </a:lnTo>
                <a:close/>
              </a:path>
            </a:pathLst>
          </a:custGeom>
          <a:noFill/>
        </p:spPr>
      </p:pic>
      <p:pic>
        <p:nvPicPr>
          <p:cNvPr id="12" name="Marcador de posición de imagen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553" y="1396549"/>
            <a:ext cx="2025748" cy="2943036"/>
          </a:xfrm>
          <a:custGeom>
            <a:avLst/>
            <a:gdLst>
              <a:gd name="connsiteX0" fmla="*/ 0 w 4282877"/>
              <a:gd name="connsiteY0" fmla="*/ 1895813 h 3791626"/>
              <a:gd name="connsiteX1" fmla="*/ 947907 w 4282877"/>
              <a:gd name="connsiteY1" fmla="*/ 1 h 3791626"/>
              <a:gd name="connsiteX2" fmla="*/ 3334971 w 4282877"/>
              <a:gd name="connsiteY2" fmla="*/ 1 h 3791626"/>
              <a:gd name="connsiteX3" fmla="*/ 4282877 w 4282877"/>
              <a:gd name="connsiteY3" fmla="*/ 1895813 h 3791626"/>
              <a:gd name="connsiteX4" fmla="*/ 3334971 w 4282877"/>
              <a:gd name="connsiteY4" fmla="*/ 3791625 h 3791626"/>
              <a:gd name="connsiteX5" fmla="*/ 947907 w 4282877"/>
              <a:gd name="connsiteY5" fmla="*/ 3791625 h 3791626"/>
              <a:gd name="connsiteX6" fmla="*/ 0 w 4282877"/>
              <a:gd name="connsiteY6" fmla="*/ 1895813 h 379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2877" h="3791626">
                <a:moveTo>
                  <a:pt x="0" y="1895813"/>
                </a:moveTo>
                <a:lnTo>
                  <a:pt x="947907" y="1"/>
                </a:lnTo>
                <a:lnTo>
                  <a:pt x="3334971" y="1"/>
                </a:lnTo>
                <a:lnTo>
                  <a:pt x="4282877" y="1895813"/>
                </a:lnTo>
                <a:lnTo>
                  <a:pt x="3334971" y="3791625"/>
                </a:lnTo>
                <a:lnTo>
                  <a:pt x="947907" y="3791625"/>
                </a:lnTo>
                <a:lnTo>
                  <a:pt x="0" y="1895813"/>
                </a:lnTo>
                <a:close/>
              </a:path>
            </a:pathLst>
          </a:custGeom>
          <a:noFill/>
        </p:spPr>
      </p:pic>
      <p:pic>
        <p:nvPicPr>
          <p:cNvPr id="13" name="Marcador de posición de imagen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7895" y="1408874"/>
            <a:ext cx="2124222" cy="2943036"/>
          </a:xfrm>
          <a:custGeom>
            <a:avLst/>
            <a:gdLst>
              <a:gd name="connsiteX0" fmla="*/ 0 w 4282877"/>
              <a:gd name="connsiteY0" fmla="*/ 1895813 h 3791626"/>
              <a:gd name="connsiteX1" fmla="*/ 947907 w 4282877"/>
              <a:gd name="connsiteY1" fmla="*/ 1 h 3791626"/>
              <a:gd name="connsiteX2" fmla="*/ 3334971 w 4282877"/>
              <a:gd name="connsiteY2" fmla="*/ 1 h 3791626"/>
              <a:gd name="connsiteX3" fmla="*/ 4282877 w 4282877"/>
              <a:gd name="connsiteY3" fmla="*/ 1895813 h 3791626"/>
              <a:gd name="connsiteX4" fmla="*/ 3334971 w 4282877"/>
              <a:gd name="connsiteY4" fmla="*/ 3791625 h 3791626"/>
              <a:gd name="connsiteX5" fmla="*/ 947907 w 4282877"/>
              <a:gd name="connsiteY5" fmla="*/ 3791625 h 3791626"/>
              <a:gd name="connsiteX6" fmla="*/ 0 w 4282877"/>
              <a:gd name="connsiteY6" fmla="*/ 1895813 h 379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2877" h="3791626">
                <a:moveTo>
                  <a:pt x="0" y="1895813"/>
                </a:moveTo>
                <a:lnTo>
                  <a:pt x="947907" y="1"/>
                </a:lnTo>
                <a:lnTo>
                  <a:pt x="3334971" y="1"/>
                </a:lnTo>
                <a:lnTo>
                  <a:pt x="4282877" y="1895813"/>
                </a:lnTo>
                <a:lnTo>
                  <a:pt x="3334971" y="3791625"/>
                </a:lnTo>
                <a:lnTo>
                  <a:pt x="947907" y="3791625"/>
                </a:lnTo>
                <a:lnTo>
                  <a:pt x="0" y="1895813"/>
                </a:lnTo>
                <a:close/>
              </a:path>
            </a:pathLst>
          </a:custGeom>
          <a:noFill/>
        </p:spPr>
      </p:pic>
      <p:sp>
        <p:nvSpPr>
          <p:cNvPr id="14" name="Hexágono 13"/>
          <p:cNvSpPr/>
          <p:nvPr/>
        </p:nvSpPr>
        <p:spPr>
          <a:xfrm>
            <a:off x="3185016" y="4501068"/>
            <a:ext cx="2354028" cy="1625116"/>
          </a:xfrm>
          <a:prstGeom prst="hexagon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b="1" dirty="0"/>
          </a:p>
          <a:p>
            <a:pPr algn="ctr"/>
            <a:endParaRPr lang="es-PE" sz="500" b="1" dirty="0"/>
          </a:p>
          <a:p>
            <a:pPr algn="ctr"/>
            <a:r>
              <a:rPr lang="es-PE" sz="1600" b="1" dirty="0"/>
              <a:t>VOCAL</a:t>
            </a:r>
          </a:p>
          <a:p>
            <a:pPr algn="ctr"/>
            <a:r>
              <a:rPr lang="es-EC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Sra. Elsa Topón</a:t>
            </a:r>
          </a:p>
          <a:p>
            <a:pPr algn="ctr"/>
            <a:r>
              <a:rPr lang="es-EC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Comisión de Desarrollo Social y Producción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s-EC" sz="1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PE" sz="1600" dirty="0"/>
          </a:p>
        </p:txBody>
      </p:sp>
      <p:sp>
        <p:nvSpPr>
          <p:cNvPr id="15" name="Hexágono 14"/>
          <p:cNvSpPr/>
          <p:nvPr/>
        </p:nvSpPr>
        <p:spPr>
          <a:xfrm>
            <a:off x="6405401" y="4483334"/>
            <a:ext cx="2354028" cy="1642849"/>
          </a:xfrm>
          <a:prstGeom prst="hexagon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600" b="1" dirty="0"/>
          </a:p>
          <a:p>
            <a:pPr algn="ctr"/>
            <a:endParaRPr lang="es-PE" sz="400" b="1" dirty="0"/>
          </a:p>
          <a:p>
            <a:pPr algn="ctr"/>
            <a:r>
              <a:rPr lang="es-PE" sz="1600" b="1" dirty="0"/>
              <a:t>VOCAL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</a:rPr>
              <a:t>Juan Pablo Pachacama </a:t>
            </a:r>
            <a:r>
              <a:rPr lang="es-ES" sz="1400" dirty="0">
                <a:solidFill>
                  <a:schemeClr val="bg1"/>
                </a:solidFill>
              </a:rPr>
              <a:t>Comisión de Medio Ambiente, Seguridad y </a:t>
            </a:r>
            <a:r>
              <a:rPr lang="es-ES" sz="1600" dirty="0">
                <a:solidFill>
                  <a:schemeClr val="bg1"/>
                </a:solidFill>
              </a:rPr>
              <a:t>Género</a:t>
            </a:r>
            <a:endParaRPr lang="es-EC" sz="1600" dirty="0">
              <a:solidFill>
                <a:schemeClr val="bg1"/>
              </a:solidFill>
            </a:endParaRPr>
          </a:p>
          <a:p>
            <a:pPr algn="ctr"/>
            <a:endParaRPr lang="es-PE" sz="1600" dirty="0"/>
          </a:p>
        </p:txBody>
      </p:sp>
      <p:sp>
        <p:nvSpPr>
          <p:cNvPr id="16" name="Hexágono 15"/>
          <p:cNvSpPr/>
          <p:nvPr/>
        </p:nvSpPr>
        <p:spPr>
          <a:xfrm>
            <a:off x="9339813" y="4604527"/>
            <a:ext cx="2354028" cy="1625116"/>
          </a:xfrm>
          <a:prstGeom prst="hexagon">
            <a:avLst/>
          </a:prstGeom>
          <a:solidFill>
            <a:srgbClr val="09A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Ing. Anita Lucia Vilaña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Comisión de Educación, cultura, deporte y Turismo </a:t>
            </a:r>
          </a:p>
          <a:p>
            <a:pPr algn="ctr"/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163331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 build="p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C" dirty="0"/>
              <a:t> EJES DE TRABAJO SEGÚN LAS COMPETENCIAS</a:t>
            </a:r>
          </a:p>
        </p:txBody>
      </p:sp>
      <p:sp>
        <p:nvSpPr>
          <p:cNvPr id="4" name="Marcador de texto 2"/>
          <p:cNvSpPr txBox="1">
            <a:spLocks/>
          </p:cNvSpPr>
          <p:nvPr/>
        </p:nvSpPr>
        <p:spPr>
          <a:xfrm>
            <a:off x="391462" y="3550146"/>
            <a:ext cx="11573197" cy="2498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Ø"/>
            </a:pPr>
            <a:r>
              <a:rPr lang="es-EC" b="1" dirty="0">
                <a:solidFill>
                  <a:schemeClr val="tx2">
                    <a:lumMod val="50000"/>
                  </a:schemeClr>
                </a:solidFill>
              </a:rPr>
              <a:t>INFRAESTRUCTURA Y VIALIDAD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s-EC" b="1" dirty="0">
                <a:solidFill>
                  <a:schemeClr val="tx2">
                    <a:lumMod val="50000"/>
                  </a:schemeClr>
                </a:solidFill>
              </a:rPr>
              <a:t>SEGURIDAD, MEDIO AMBIENTE Y GÉNERO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s-EC" b="1" dirty="0">
                <a:solidFill>
                  <a:schemeClr val="tx2">
                    <a:lumMod val="50000"/>
                  </a:schemeClr>
                </a:solidFill>
              </a:rPr>
              <a:t>DESARROLLO SOCIAL Y PRODUCCION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s-EC" b="1" dirty="0">
                <a:solidFill>
                  <a:schemeClr val="tx2">
                    <a:lumMod val="50000"/>
                  </a:schemeClr>
                </a:solidFill>
              </a:rPr>
              <a:t>EDUCACION, CULTURA, DEPORTE Y TURISMO</a:t>
            </a:r>
          </a:p>
        </p:txBody>
      </p:sp>
    </p:spTree>
    <p:extLst>
      <p:ext uri="{BB962C8B-B14F-4D97-AF65-F5344CB8AC3E}">
        <p14:creationId xmlns:p14="http://schemas.microsoft.com/office/powerpoint/2010/main" val="318054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11B07EA3-18CC-493B-B84D-420A693C20B9}"/>
              </a:ext>
            </a:extLst>
          </p:cNvPr>
          <p:cNvSpPr txBox="1"/>
          <p:nvPr/>
        </p:nvSpPr>
        <p:spPr>
          <a:xfrm>
            <a:off x="707365" y="362566"/>
            <a:ext cx="11222875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s-EC" sz="2400" b="1" dirty="0">
                <a:latin typeface="Arial Rounded MT Bold" panose="020F0704030504030204" pitchFamily="34" charset="0"/>
              </a:rPr>
              <a:t>COMISIÓN DE VIALIDAD, INFRAESTRUCTURA Y TRANSPORTE</a:t>
            </a:r>
            <a:endParaRPr lang="es-ES" sz="2400" b="1" dirty="0">
              <a:latin typeface="Arial Rounded MT Bold" panose="020F0704030504030204" pitchFamily="34" charset="0"/>
            </a:endParaRPr>
          </a:p>
          <a:p>
            <a:pPr lvl="0"/>
            <a:r>
              <a:rPr lang="es-EC" dirty="0"/>
              <a:t> 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9D1A9B2-FF4F-4884-8A76-AB1DECEAB4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7131" y="902671"/>
            <a:ext cx="5993110" cy="4023012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284FFF6-7D4B-4296-8C52-A099CF8D8AD1}"/>
              </a:ext>
            </a:extLst>
          </p:cNvPr>
          <p:cNvSpPr txBox="1">
            <a:spLocks/>
          </p:cNvSpPr>
          <p:nvPr/>
        </p:nvSpPr>
        <p:spPr>
          <a:xfrm>
            <a:off x="5205378" y="5457614"/>
            <a:ext cx="2577266" cy="29320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600" dirty="0">
                <a:latin typeface="Aharoni" panose="02010803020104030203" pitchFamily="2" charset="-79"/>
                <a:cs typeface="Aharoni" panose="02010803020104030203" pitchFamily="2" charset="-79"/>
              </a:rPr>
              <a:t>HACIA FUTURO MEJOR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85B572E6-B2AC-4202-A3DB-FA9AC9181B59}"/>
              </a:ext>
            </a:extLst>
          </p:cNvPr>
          <p:cNvSpPr txBox="1">
            <a:spLocks/>
          </p:cNvSpPr>
          <p:nvPr/>
        </p:nvSpPr>
        <p:spPr>
          <a:xfrm>
            <a:off x="8031192" y="6147628"/>
            <a:ext cx="3899048" cy="50333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>
                <a:latin typeface="Arial Rounded MT Bold" panose="020F0704030504030204" pitchFamily="34" charset="0"/>
              </a:rPr>
              <a:t>ADMINISTRACIÓN</a:t>
            </a:r>
            <a:r>
              <a:rPr lang="es-MX" dirty="0">
                <a:latin typeface="Arial Rounded MT Bold" panose="020F0704030504030204" pitchFamily="34" charset="0"/>
                <a:cs typeface="Aharoni" panose="02010803020104030203" pitchFamily="2" charset="-79"/>
              </a:rPr>
              <a:t> 2019 - 2023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04870B0E-724C-462B-9238-C80EB7ADD336}"/>
              </a:ext>
            </a:extLst>
          </p:cNvPr>
          <p:cNvSpPr/>
          <p:nvPr/>
        </p:nvSpPr>
        <p:spPr>
          <a:xfrm rot="5400000">
            <a:off x="1636387" y="-176849"/>
            <a:ext cx="2875164" cy="5624422"/>
          </a:xfrm>
          <a:custGeom>
            <a:avLst/>
            <a:gdLst>
              <a:gd name="connsiteX0" fmla="*/ 428295 w 5137965"/>
              <a:gd name="connsiteY0" fmla="*/ 0 h 12192002"/>
              <a:gd name="connsiteX1" fmla="*/ 5137965 w 5137965"/>
              <a:gd name="connsiteY1" fmla="*/ 0 h 12192002"/>
              <a:gd name="connsiteX2" fmla="*/ 4646652 w 5137965"/>
              <a:gd name="connsiteY2" fmla="*/ 5011842 h 12192002"/>
              <a:gd name="connsiteX3" fmla="*/ 336893 w 5137965"/>
              <a:gd name="connsiteY3" fmla="*/ 12192002 h 12192002"/>
              <a:gd name="connsiteX4" fmla="*/ 4555250 w 5137965"/>
              <a:gd name="connsiteY4" fmla="*/ 7180159 h 12192002"/>
              <a:gd name="connsiteX5" fmla="*/ 5046563 w 5137965"/>
              <a:gd name="connsiteY5" fmla="*/ 12192002 h 12192002"/>
              <a:gd name="connsiteX6" fmla="*/ 0 w 5137965"/>
              <a:gd name="connsiteY6" fmla="*/ 12029954 h 12192002"/>
              <a:gd name="connsiteX7" fmla="*/ 0 w 5137965"/>
              <a:gd name="connsiteY7" fmla="*/ 0 h 12192002"/>
              <a:gd name="connsiteX8" fmla="*/ 5046562 w 5137965"/>
              <a:gd name="connsiteY8" fmla="*/ 6014977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7965" h="12192002">
                <a:moveTo>
                  <a:pt x="428295" y="0"/>
                </a:moveTo>
                <a:lnTo>
                  <a:pt x="5137965" y="0"/>
                </a:lnTo>
                <a:lnTo>
                  <a:pt x="4646652" y="5011842"/>
                </a:lnTo>
                <a:close/>
                <a:moveTo>
                  <a:pt x="336893" y="12192002"/>
                </a:moveTo>
                <a:lnTo>
                  <a:pt x="4555250" y="7180159"/>
                </a:lnTo>
                <a:lnTo>
                  <a:pt x="5046563" y="12192002"/>
                </a:lnTo>
                <a:close/>
                <a:moveTo>
                  <a:pt x="0" y="12029954"/>
                </a:moveTo>
                <a:lnTo>
                  <a:pt x="0" y="0"/>
                </a:lnTo>
                <a:lnTo>
                  <a:pt x="5046562" y="6014977"/>
                </a:ln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1309" b="-113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  <a:p>
            <a:pPr algn="ctr"/>
            <a:endParaRPr lang="es-MX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4DCF3DE-C1BA-4781-AD12-FA0D5288D9DA}"/>
              </a:ext>
            </a:extLst>
          </p:cNvPr>
          <p:cNvSpPr/>
          <p:nvPr/>
        </p:nvSpPr>
        <p:spPr>
          <a:xfrm>
            <a:off x="5312882" y="5793073"/>
            <a:ext cx="2362257" cy="7618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12" name="Imagen 11" descr="GAD Cotogchoa Logo">
            <a:extLst>
              <a:ext uri="{FF2B5EF4-FFF2-40B4-BE49-F238E27FC236}">
                <a16:creationId xmlns:a16="http://schemas.microsoft.com/office/drawing/2014/main" id="{B041C589-7059-4864-A57D-44B8D7D577A3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58" y="5915391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852847EB-FA07-4063-84EA-BAD2642291E2}"/>
              </a:ext>
            </a:extLst>
          </p:cNvPr>
          <p:cNvSpPr txBox="1">
            <a:spLocks/>
          </p:cNvSpPr>
          <p:nvPr/>
        </p:nvSpPr>
        <p:spPr>
          <a:xfrm>
            <a:off x="132368" y="4456630"/>
            <a:ext cx="5624422" cy="14126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dirty="0">
                <a:latin typeface="Aharoni" panose="02010803020104030203" pitchFamily="2" charset="-79"/>
                <a:cs typeface="Aharoni" panose="02010803020104030203" pitchFamily="2" charset="-79"/>
              </a:rPr>
              <a:t>Héctor Topón: Presidente</a:t>
            </a:r>
          </a:p>
          <a:p>
            <a:pPr marL="0" indent="0">
              <a:buNone/>
            </a:pPr>
            <a:r>
              <a:rPr lang="es-MX" dirty="0">
                <a:latin typeface="Aharoni" panose="02010803020104030203" pitchFamily="2" charset="-79"/>
                <a:cs typeface="Aharoni" panose="02010803020104030203" pitchFamily="2" charset="-79"/>
              </a:rPr>
              <a:t>Alberto Loya: Vicepresidente</a:t>
            </a:r>
          </a:p>
        </p:txBody>
      </p:sp>
    </p:spTree>
    <p:extLst>
      <p:ext uri="{BB962C8B-B14F-4D97-AF65-F5344CB8AC3E}">
        <p14:creationId xmlns:p14="http://schemas.microsoft.com/office/powerpoint/2010/main" val="293153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ACC14B5-BC58-4731-96E5-EC2A4C28A447}"/>
              </a:ext>
            </a:extLst>
          </p:cNvPr>
          <p:cNvSpPr txBox="1"/>
          <p:nvPr/>
        </p:nvSpPr>
        <p:spPr>
          <a:xfrm>
            <a:off x="1759788" y="310807"/>
            <a:ext cx="1004977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222222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REEMPEDRADO CALLE GENERAL ENRIQUEZ.</a:t>
            </a:r>
            <a:endParaRPr lang="en-US" sz="2400" dirty="0">
              <a:solidFill>
                <a:srgbClr val="222222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Imagen 8" descr="GAD Cotogchoa Logo">
            <a:extLst>
              <a:ext uri="{FF2B5EF4-FFF2-40B4-BE49-F238E27FC236}">
                <a16:creationId xmlns:a16="http://schemas.microsoft.com/office/drawing/2014/main" id="{9AFDA88D-7C8F-4B74-9863-2F099E56FA2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1305" y="6260568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FB4DBF-60D6-4DC6-AB3D-4ED9FF3811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3511" y="855333"/>
            <a:ext cx="5376051" cy="299935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FF23420-21BE-4C77-911F-5E3FF835CE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22" y="3968331"/>
            <a:ext cx="5440948" cy="273457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43F163-1328-4AEF-972B-A2E65275F40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3510" y="3854691"/>
            <a:ext cx="2908898" cy="2948407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ADB7B99-8DA6-4252-972C-868CC78A41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22" y="855333"/>
            <a:ext cx="5440948" cy="299935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16720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9025B0F-42B2-4457-BC0D-4890FBB8E3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325" y="1919376"/>
            <a:ext cx="4572000" cy="342900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7E88E4FE-D61D-4304-8B37-73004030743B}"/>
              </a:ext>
            </a:extLst>
          </p:cNvPr>
          <p:cNvSpPr txBox="1"/>
          <p:nvPr/>
        </p:nvSpPr>
        <p:spPr>
          <a:xfrm>
            <a:off x="957532" y="983665"/>
            <a:ext cx="1048109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b="1" dirty="0">
                <a:solidFill>
                  <a:srgbClr val="222222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REEMPEDRADO CALLE GENERAL ENRIQUEZ – SECTOR LA LETICIA</a:t>
            </a:r>
            <a:endParaRPr lang="en-US" sz="2400" dirty="0">
              <a:solidFill>
                <a:srgbClr val="222222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296852-621D-40B7-803D-27BB701842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113" y="1919376"/>
            <a:ext cx="5543909" cy="342900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 descr="GAD Cotogchoa Logo">
            <a:extLst>
              <a:ext uri="{FF2B5EF4-FFF2-40B4-BE49-F238E27FC236}">
                <a16:creationId xmlns:a16="http://schemas.microsoft.com/office/drawing/2014/main" id="{D95788D3-F599-4667-8F5E-1DCA4240589F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0927" y="6275928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9067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C157D-0D2B-480D-8306-9F63C89E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51" y="204705"/>
            <a:ext cx="11426931" cy="910617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 Rounded MT Bold" panose="020F0704030504030204" pitchFamily="34" charset="0"/>
              </a:rPr>
              <a:t>RE-EMPEDRADO DE LA CALLE VÍA PITATAMBO – BARRIO RUNAHURCO.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574122F-0DCF-4CC9-8265-5B5EEF675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18" y="1010315"/>
            <a:ext cx="5459515" cy="241868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F9CB47-420C-4F01-A445-513AFE6D1A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752" y="1010315"/>
            <a:ext cx="3240505" cy="514743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EA7BE6E-18AC-44F7-9F41-25B94567E6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18" y="3717024"/>
            <a:ext cx="5459515" cy="241868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 descr="GAD Cotogchoa Logo">
            <a:extLst>
              <a:ext uri="{FF2B5EF4-FFF2-40B4-BE49-F238E27FC236}">
                <a16:creationId xmlns:a16="http://schemas.microsoft.com/office/drawing/2014/main" id="{DB38CD8F-DDDD-463F-8390-5F790FAC840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605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B28617B-48A4-4A11-8080-F118782B56B2}"/>
              </a:ext>
            </a:extLst>
          </p:cNvPr>
          <p:cNvSpPr/>
          <p:nvPr/>
        </p:nvSpPr>
        <p:spPr>
          <a:xfrm>
            <a:off x="1811545" y="437736"/>
            <a:ext cx="8876582" cy="1051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rgbClr val="00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LIMPIEZA DE CUNETAS </a:t>
            </a:r>
            <a:r>
              <a:rPr lang="es-ES" sz="2400" b="1" dirty="0">
                <a:solidFill>
                  <a:srgbClr val="00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EN EL BARRIO EL TAXO.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0000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</a:t>
            </a:r>
            <a:br>
              <a:rPr lang="es-ES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C8CD513-D961-49E6-8632-593FDC32B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7795" y="1349873"/>
            <a:ext cx="5474420" cy="297611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F22DE7-40E4-4A4A-9523-C6B4403476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87" y="1349873"/>
            <a:ext cx="5720272" cy="297011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70D914F-98D4-42A0-ADF6-ED8915FCDD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5796" y="4483098"/>
            <a:ext cx="4525034" cy="219110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25C18DF-2DEB-48E0-B9D7-3DAA5A574C5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87" y="4477101"/>
            <a:ext cx="4324709" cy="219111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25F98C6-67F4-468A-9C82-ED028EDF6D7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454" y="4477101"/>
            <a:ext cx="3895305" cy="219110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92373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3609ED4-A7C6-4DA7-A062-C0283AF262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98" y="3823932"/>
            <a:ext cx="4631426" cy="2605177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4E6605-D650-45A3-B971-98DC475AFD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513" y="3682117"/>
            <a:ext cx="5030158" cy="2605177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7D68A83-E315-4F2C-AC8C-0F3EF4A298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440" y="979098"/>
            <a:ext cx="5030158" cy="248299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A4EF6A9-FE5F-45FD-9311-68684850D6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98" y="1012192"/>
            <a:ext cx="4631426" cy="244990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A723E20-541E-4F0C-A2F1-62DE4ECB532E}"/>
              </a:ext>
            </a:extLst>
          </p:cNvPr>
          <p:cNvSpPr/>
          <p:nvPr/>
        </p:nvSpPr>
        <p:spPr>
          <a:xfrm>
            <a:off x="2199724" y="251529"/>
            <a:ext cx="7332453" cy="45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rgbClr val="00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BARRIO PULLINCATI, LIMPIEZA DE CUNETAS. </a:t>
            </a:r>
            <a:endParaRPr lang="es-ES" sz="2400" b="1" dirty="0">
              <a:solidFill>
                <a:srgbClr val="000000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GAD Cotogchoa Logo">
            <a:extLst>
              <a:ext uri="{FF2B5EF4-FFF2-40B4-BE49-F238E27FC236}">
                <a16:creationId xmlns:a16="http://schemas.microsoft.com/office/drawing/2014/main" id="{D8FA86F3-0499-4A04-BBC9-C42C6EA90E05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62559" y="6157845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09691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0A57AC45-4CEA-4383-AC20-67EA0BCA8500}"/>
              </a:ext>
            </a:extLst>
          </p:cNvPr>
          <p:cNvSpPr txBox="1"/>
          <p:nvPr/>
        </p:nvSpPr>
        <p:spPr>
          <a:xfrm>
            <a:off x="603851" y="246691"/>
            <a:ext cx="1115395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b="1" dirty="0">
                <a:solidFill>
                  <a:srgbClr val="222222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LIMPIEZA DE CUNETAS – CALLE GENERAL ENRIQUEZ – SAN JUAN OBRERO (PUENTE).</a:t>
            </a:r>
            <a:endParaRPr lang="en-US" sz="2400" dirty="0">
              <a:solidFill>
                <a:srgbClr val="222222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1FEBC0-5FCF-44F2-B89B-CA0A47AD68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579" y="1118359"/>
            <a:ext cx="3953976" cy="546359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65BF1E8-B905-41AC-9C19-C3B2604682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867" y="1118360"/>
            <a:ext cx="3953975" cy="546073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F6B3BF-3621-40D5-9782-D9DF30DDC0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02" y="1118359"/>
            <a:ext cx="3577581" cy="546073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10926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DE5C96F-3B57-44A2-9326-CE34C8633D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02" y="1578634"/>
            <a:ext cx="5351253" cy="370073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FE3E6E2-3542-4973-BBF0-B9DAE3D257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596" y="2122098"/>
            <a:ext cx="5911966" cy="355408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 descr="GAD Cotogchoa Logo">
            <a:extLst>
              <a:ext uri="{FF2B5EF4-FFF2-40B4-BE49-F238E27FC236}">
                <a16:creationId xmlns:a16="http://schemas.microsoft.com/office/drawing/2014/main" id="{20894721-A49E-48C8-A99F-EFCB3E22A8E3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0927" y="6275928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89CDF08C-CCBD-427D-A5AB-AFCF53DBC434}"/>
              </a:ext>
            </a:extLst>
          </p:cNvPr>
          <p:cNvSpPr txBox="1">
            <a:spLocks/>
          </p:cNvSpPr>
          <p:nvPr/>
        </p:nvSpPr>
        <p:spPr>
          <a:xfrm>
            <a:off x="414068" y="440496"/>
            <a:ext cx="11395494" cy="19358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2400" b="1" dirty="0">
                <a:latin typeface="Arial Rounded MT Bold" panose="020F0704030504030204" pitchFamily="34" charset="0"/>
              </a:rPr>
              <a:t>BARRIO SAN JUAN OBRERO TRABAJOS DE CONSERVACIÓN Y MANTENIMIENTO, DEL PARQUE LINEAL - CALLE KURRUBA.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217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5986150-E126-462E-9ECE-83AD09CE4D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086" y="1725282"/>
            <a:ext cx="4980317" cy="328226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3" name="Imagen 2" descr="GAD Cotogchoa Logo">
            <a:extLst>
              <a:ext uri="{FF2B5EF4-FFF2-40B4-BE49-F238E27FC236}">
                <a16:creationId xmlns:a16="http://schemas.microsoft.com/office/drawing/2014/main" id="{0263B671-F35F-4C43-A7E6-AE8E0018FB11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0927" y="6275928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F4BEB9C-2B1C-429D-BB90-56BB471287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940" y="2510286"/>
            <a:ext cx="4373611" cy="328226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2AE517B-2C18-4B8E-AEDA-84F23E11EFCD}"/>
              </a:ext>
            </a:extLst>
          </p:cNvPr>
          <p:cNvSpPr txBox="1">
            <a:spLocks/>
          </p:cNvSpPr>
          <p:nvPr/>
        </p:nvSpPr>
        <p:spPr>
          <a:xfrm>
            <a:off x="414068" y="440496"/>
            <a:ext cx="11395494" cy="19358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b="1" dirty="0">
                <a:latin typeface="Arial Rounded MT Bold" panose="020F0704030504030204" pitchFamily="34" charset="0"/>
              </a:rPr>
              <a:t>BARRIO EL MANZANO, TRABAJOS PREVIOS AL ADOQUINADO DE LAS CALLES 16 Y G.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309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79C035C4-E27A-448D-9415-CCC36EFE783B}"/>
              </a:ext>
            </a:extLst>
          </p:cNvPr>
          <p:cNvSpPr txBox="1"/>
          <p:nvPr/>
        </p:nvSpPr>
        <p:spPr>
          <a:xfrm>
            <a:off x="1361661" y="287657"/>
            <a:ext cx="907630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222222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EL GAD. PARROQUIAL PARTICIPO EN LAS MINGAS DE LOS DIFERENTES BARRIOS </a:t>
            </a:r>
            <a:endParaRPr lang="en-US" sz="2800" dirty="0">
              <a:solidFill>
                <a:srgbClr val="222222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3" name="Imagen 2" descr="GAD Cotogchoa Logo">
            <a:extLst>
              <a:ext uri="{FF2B5EF4-FFF2-40B4-BE49-F238E27FC236}">
                <a16:creationId xmlns:a16="http://schemas.microsoft.com/office/drawing/2014/main" id="{10ED65E8-E767-4F45-8B77-98EEE00A8DB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0927" y="6275928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33A772A-7A3B-4D60-9710-E84A6DA5F8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70" y="1239991"/>
            <a:ext cx="10886536" cy="496262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34807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B4C0C135-B8EE-423B-B5B5-A0F805677B33}"/>
              </a:ext>
            </a:extLst>
          </p:cNvPr>
          <p:cNvSpPr txBox="1"/>
          <p:nvPr/>
        </p:nvSpPr>
        <p:spPr>
          <a:xfrm>
            <a:off x="1656272" y="373917"/>
            <a:ext cx="792767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222222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MINGA EN EL BARRIO ¨PATAGUA¨</a:t>
            </a:r>
            <a:endParaRPr lang="en-US" sz="2800" dirty="0">
              <a:solidFill>
                <a:srgbClr val="222222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5E9FD93-3EED-43DB-A9F8-5EFE229C9F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61" y="2467155"/>
            <a:ext cx="5817740" cy="362740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FB5FE6-576A-4A95-9348-3D7FBB932F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4536" y="1190446"/>
            <a:ext cx="5719315" cy="335567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 descr="GAD Cotogchoa Logo">
            <a:extLst>
              <a:ext uri="{FF2B5EF4-FFF2-40B4-BE49-F238E27FC236}">
                <a16:creationId xmlns:a16="http://schemas.microsoft.com/office/drawing/2014/main" id="{178B23B9-7EB6-4C21-9B44-BB0DB765842E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67936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B9BC9-CB10-4839-B781-8D2CE95B5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893" y="183844"/>
            <a:ext cx="11238711" cy="939276"/>
          </a:xfrm>
        </p:spPr>
        <p:txBody>
          <a:bodyPr>
            <a:noAutofit/>
          </a:bodyPr>
          <a:lstStyle/>
          <a:p>
            <a:pPr algn="just"/>
            <a:r>
              <a:rPr lang="es-ES" sz="2800" b="1" dirty="0">
                <a:latin typeface="Arial Rounded MT Bold" panose="020F0704030504030204" pitchFamily="34" charset="0"/>
                <a:cs typeface="Aharoni" panose="02010803020104030203" pitchFamily="2" charset="-79"/>
              </a:rPr>
              <a:t>MINGA DEL BARRIO EL MANZANO – CALLE SAN AGUSTIN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2426243-9D22-43E2-B673-47E4517C97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06" y="1269770"/>
            <a:ext cx="4623477" cy="258824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78F3D5E-0BDC-46AF-8006-458291C624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826" y="1269770"/>
            <a:ext cx="4865404" cy="2588247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096F2B31-6554-4987-AA7D-748DF74650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574" y="4004666"/>
            <a:ext cx="5116851" cy="258824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 descr="GAD Cotogchoa Logo">
            <a:extLst>
              <a:ext uri="{FF2B5EF4-FFF2-40B4-BE49-F238E27FC236}">
                <a16:creationId xmlns:a16="http://schemas.microsoft.com/office/drawing/2014/main" id="{D1B0694B-F3F4-438A-BD06-ACDCC3D90929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498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8DB12-3357-46C6-B7AA-84728887A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5" y="365125"/>
            <a:ext cx="11700841" cy="1325563"/>
          </a:xfrm>
        </p:spPr>
        <p:txBody>
          <a:bodyPr>
            <a:normAutofit/>
          </a:bodyPr>
          <a:lstStyle/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MINGA EN EL BARRIO CUENDINA ALBORNOZ, ARREGLO DEL ESPACIO VERDE</a:t>
            </a:r>
            <a:r>
              <a:rPr lang="es-ES" b="1" dirty="0"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91051AB2-3C71-4869-ACAF-29F50F5EA5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695" y="1994595"/>
            <a:ext cx="5939456" cy="376175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40207B-8CE9-40C2-8887-2DB7EB08D1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905" y="1250830"/>
            <a:ext cx="5524631" cy="357752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 descr="GAD Cotogchoa Logo">
            <a:extLst>
              <a:ext uri="{FF2B5EF4-FFF2-40B4-BE49-F238E27FC236}">
                <a16:creationId xmlns:a16="http://schemas.microsoft.com/office/drawing/2014/main" id="{835957E1-4294-4EC7-9BD4-0F1D99E031AF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86735" y="6155147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8173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7B17F-017F-49BE-AB1D-5B666CD8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678" y="213965"/>
            <a:ext cx="6569765" cy="1474754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MINGA EN LAS CANCHAS DE USO MÚLTIPLE, CALLE 7 - EL BARRIO EL MANZANO</a:t>
            </a:r>
            <a:br>
              <a:rPr lang="es-ES" sz="2800" dirty="0">
                <a:latin typeface="Arial Rounded MT Bold" panose="020F0704030504030204" pitchFamily="34" charset="0"/>
              </a:rPr>
            </a:br>
            <a:endParaRPr lang="es-ES" sz="2800" dirty="0">
              <a:latin typeface="Arial Rounded MT Bold" panose="020F0704030504030204" pitchFamily="34" charset="0"/>
            </a:endParaRP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470D0171-B110-4402-9CAC-A6E405632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35" y="403741"/>
            <a:ext cx="4871214" cy="260630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256267B-F37F-4E4A-891C-EFC93E53FC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458" y="3240392"/>
            <a:ext cx="4879291" cy="261056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BBE41A-D6FD-4571-8CE1-3D7C2CDC14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678" y="1332584"/>
            <a:ext cx="5125779" cy="264045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20C6F6E-CCEB-4444-997E-0C6FFBB033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088" y="4126717"/>
            <a:ext cx="5453454" cy="237731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 descr="GAD Cotogchoa Logo">
            <a:extLst>
              <a:ext uri="{FF2B5EF4-FFF2-40B4-BE49-F238E27FC236}">
                <a16:creationId xmlns:a16="http://schemas.microsoft.com/office/drawing/2014/main" id="{614B9B8D-7B68-4EAD-AF0F-9858BA9E032F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232771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6564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40687-C3C4-48DF-ABA1-FAEFEEBF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105164"/>
            <a:ext cx="11378242" cy="1325563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ENTREGA DE MATERIALES: ARENA Y CEMENTO, PARA LA </a:t>
            </a:r>
            <a:br>
              <a:rPr lang="es-ES" sz="2400" b="1" dirty="0">
                <a:latin typeface="Arial Rounded MT Bold" panose="020F0704030504030204" pitchFamily="34" charset="0"/>
              </a:rPr>
            </a:br>
            <a:r>
              <a:rPr lang="es-ES" sz="2400" b="1" dirty="0">
                <a:latin typeface="Arial Rounded MT Bold" panose="020F0704030504030204" pitchFamily="34" charset="0"/>
              </a:rPr>
              <a:t>MINGA EN EL BARRIO LA LETICIA, PARA REALIZAR LA CONSTRUCCIÓN LOS CRUCES DE AGUA.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CA29B5C-7F22-4A16-94A8-CC6109773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97" y="1398353"/>
            <a:ext cx="4824009" cy="258999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47466C6-61B7-4781-BCF8-C5BF422F4E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9293" y="1430727"/>
            <a:ext cx="4725212" cy="258999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1BF9E6-6999-4123-92C3-4C4A3AF5A7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97" y="4138036"/>
            <a:ext cx="4977804" cy="242617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7C5F5B5-F2E6-4065-8631-3999855EFF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9293" y="4138036"/>
            <a:ext cx="4725212" cy="238835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 descr="GAD Cotogchoa Logo">
            <a:extLst>
              <a:ext uri="{FF2B5EF4-FFF2-40B4-BE49-F238E27FC236}">
                <a16:creationId xmlns:a16="http://schemas.microsoft.com/office/drawing/2014/main" id="{D1A0A992-B3B5-446F-BFE9-37FD787EBE61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4401" y="6210307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3596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EDFC814-07C1-4249-9FF2-F9FBF78A1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986"/>
            <a:ext cx="10515600" cy="1325563"/>
          </a:xfrm>
        </p:spPr>
        <p:txBody>
          <a:bodyPr>
            <a:noAutofit/>
          </a:bodyPr>
          <a:lstStyle/>
          <a:p>
            <a:pPr algn="just"/>
            <a:r>
              <a:rPr lang="es-EC" sz="2400" b="1" dirty="0">
                <a:latin typeface="Arial Rounded MT Bold" panose="020F0704030504030204" pitchFamily="34" charset="0"/>
              </a:rPr>
              <a:t>CONSTRUCCIÓN</a:t>
            </a:r>
            <a:r>
              <a:rPr lang="es-EC" sz="2400" b="1" dirty="0"/>
              <a:t> </a:t>
            </a:r>
            <a:r>
              <a:rPr lang="es-ES" sz="2400" b="1" dirty="0">
                <a:latin typeface="Arial Rounded MT Bold" panose="020F0704030504030204" pitchFamily="34" charset="0"/>
              </a:rPr>
              <a:t> DE EXTENSIONES DE REDES DE AGUA POTABLE, CALLE 3 - 16 – PASAJE G, BARRIO EL MANZANO</a:t>
            </a:r>
            <a:br>
              <a:rPr lang="es-ES" sz="2800" dirty="0">
                <a:latin typeface="Arial Rounded MT Bold" panose="020F0704030504030204" pitchFamily="34" charset="0"/>
              </a:rPr>
            </a:br>
            <a:endParaRPr lang="es-ES" sz="2800" dirty="0">
              <a:latin typeface="Arial Rounded MT Bold" panose="020F07040305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5BB1E3-01E5-4EE9-B823-F4C2EFE805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953" y="1377050"/>
            <a:ext cx="5033356" cy="369528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AA9D3A-0193-45BB-ADF4-42B522C0F5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724" y="1452536"/>
            <a:ext cx="6027927" cy="281288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 descr="GAD Cotogchoa Logo">
            <a:extLst>
              <a:ext uri="{FF2B5EF4-FFF2-40B4-BE49-F238E27FC236}">
                <a16:creationId xmlns:a16="http://schemas.microsoft.com/office/drawing/2014/main" id="{87326A59-F1DD-4236-9B9D-C0BCE6B71CAE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FD3D6713-6BE2-45CA-86B7-3F93FA394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724" y="4297675"/>
            <a:ext cx="4977009" cy="24776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00368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E741E-D8FE-4F58-882C-863AA74AF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19" y="163902"/>
            <a:ext cx="11671539" cy="1500996"/>
          </a:xfrm>
        </p:spPr>
        <p:txBody>
          <a:bodyPr>
            <a:normAutofit fontScale="90000"/>
          </a:bodyPr>
          <a:lstStyle/>
          <a:p>
            <a:pPr algn="just"/>
            <a:r>
              <a:rPr lang="es-ES" sz="2700" b="1" dirty="0">
                <a:latin typeface="Arial Rounded MT Bold" panose="020F0704030504030204" pitchFamily="34" charset="0"/>
              </a:rPr>
              <a:t>CALLE 16 - BARRIO EL MANZANO, EXTENSIÓN DE REDES DE AGUA POTABLE, PARA LA </a:t>
            </a:r>
            <a:r>
              <a:rPr lang="es-EC" sz="2700" b="1" dirty="0">
                <a:latin typeface="Arial Rounded MT Bold" panose="020F0704030504030204" pitchFamily="34" charset="0"/>
              </a:rPr>
              <a:t>EJECUCIÓN</a:t>
            </a:r>
            <a:r>
              <a:rPr lang="es-ES" sz="2700" b="1" dirty="0">
                <a:latin typeface="Arial Rounded MT Bold" panose="020F0704030504030204" pitchFamily="34" charset="0"/>
              </a:rPr>
              <a:t> DEL ADOQUINADO HASTA EL PASAJE ¨G¨. </a:t>
            </a:r>
            <a:br>
              <a:rPr lang="es-ES" sz="2700" dirty="0"/>
            </a:br>
            <a:endParaRPr lang="es-ES" sz="27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F7E6C4C-DE86-45AF-84FD-A837F39223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682" y="3454496"/>
            <a:ext cx="2600132" cy="304716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D122EDE-CE1E-48D5-BBDC-2651AB35B2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003" y="3454496"/>
            <a:ext cx="3118408" cy="304716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8674054-2229-475C-934B-80C6FD9505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464" y="1419496"/>
            <a:ext cx="3762245" cy="198400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96ED467-29A3-4BF0-817F-1E9907BD60C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80" y="1416104"/>
            <a:ext cx="3652978" cy="198400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A90DC40-331E-43D8-923B-11AD9714C8C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41" y="4321834"/>
            <a:ext cx="3968151" cy="21798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2" name="Imagen 11" descr="GAD Cotogchoa Logo">
            <a:extLst>
              <a:ext uri="{FF2B5EF4-FFF2-40B4-BE49-F238E27FC236}">
                <a16:creationId xmlns:a16="http://schemas.microsoft.com/office/drawing/2014/main" id="{40E468F9-B71B-4A63-9245-FA53CE79F12B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5FE5D4F-0BAF-4D28-BD43-A64912AB96C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42" y="1416104"/>
            <a:ext cx="3968151" cy="281288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0203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EF68C-ED17-49DD-8D82-DBC8EF3B2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21" y="255797"/>
            <a:ext cx="11887200" cy="1042992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REUNIÓN CON LOS DIRECTIVOS DE LA COOPERATIVA LOS CHILLOS, CUMPLIMIENTO DE HORARIOS DE RECORRIDO.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AFBE769-9026-4A01-A3F0-9D29AE8F5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683" y="1690688"/>
            <a:ext cx="5813896" cy="415019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788DFA-B9DA-49A3-80F4-3E74D1E920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379" y="1707780"/>
            <a:ext cx="5951621" cy="415019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 descr="GAD Cotogchoa Logo">
            <a:extLst>
              <a:ext uri="{FF2B5EF4-FFF2-40B4-BE49-F238E27FC236}">
                <a16:creationId xmlns:a16="http://schemas.microsoft.com/office/drawing/2014/main" id="{8FDB2059-BD4A-4FFB-B5A7-66720B7387A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8820" y="605967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662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F11818-9876-4E1F-A674-1D6174B0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37" y="214377"/>
            <a:ext cx="11755114" cy="1264238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CONVERSATORIO CON EL CONCEJAL CRISTHIAN CORONEL Y LOS MORADORES DEL BARRIO EL MILAGRO, CON EL FIN DE BUSCAR SOLUCIONES A LA PROBLEMÁTICA DE LAS INUNDACIONES. MES DE MAYO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2F954BC-69CE-48A3-9C61-EE68DC23D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306" y="1745065"/>
            <a:ext cx="4520786" cy="251700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 descr="GAD Cotogchoa Logo">
            <a:extLst>
              <a:ext uri="{FF2B5EF4-FFF2-40B4-BE49-F238E27FC236}">
                <a16:creationId xmlns:a16="http://schemas.microsoft.com/office/drawing/2014/main" id="{EAC74F4E-6BE9-4585-B1CA-20153CD60080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B140C3B-9880-4FB4-A0C2-16AEFC5EE0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909" y="1478615"/>
            <a:ext cx="4520785" cy="251700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7472723-4B9F-471F-9A95-99CEAF79F1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815" y="4111321"/>
            <a:ext cx="4951561" cy="250008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7F990BB8-BE88-4920-AE32-5584949674B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306" y="4419064"/>
            <a:ext cx="4520786" cy="21923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414608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DBC56-6931-419F-83CD-B866909E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" y="365125"/>
            <a:ext cx="11790948" cy="902201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latin typeface="Arial Rounded MT Bold" panose="020F0704030504030204" pitchFamily="34" charset="0"/>
              </a:rPr>
              <a:t>REUNIÓN CON EL SEÑOR TENIENTE POLÍTICO, SOBRE TEMAS GENERALES DE SEGURIDAD.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8721A20-1CB1-460E-8FB3-C4DC313FE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04" y="1458613"/>
            <a:ext cx="5813896" cy="436807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FE5320-EEA3-47D9-956A-7722BF53BE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929" y="1458613"/>
            <a:ext cx="5688524" cy="436807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 descr="GAD Cotogchoa Logo">
            <a:extLst>
              <a:ext uri="{FF2B5EF4-FFF2-40B4-BE49-F238E27FC236}">
                <a16:creationId xmlns:a16="http://schemas.microsoft.com/office/drawing/2014/main" id="{05D19D90-73D8-4E7D-BD17-994A944AF60F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63982" y="6221610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0047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3B846F-BB6C-4F98-AF99-15551BE46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21" y="60385"/>
            <a:ext cx="11649494" cy="1466490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REUNIÓN EN EL BARRIO EL BOSQUE, CON LAS AUTORIDADES DE LA PARROQUIA, PARA TRATAR SOBRE LA APERTURA DE LA VÍA FALTANTE POR PARTE DE LA HACIENDA VILLOTA.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97E6A01-D8A0-425C-A670-3E1EDFC458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20" y="1588246"/>
            <a:ext cx="4131093" cy="211787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3DDE15-E9A9-4063-B193-59B7CF1369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511" y="1588245"/>
            <a:ext cx="3839715" cy="211787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DE64C3F-A295-49CA-A50B-FBB3647FB8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5837" y="3983246"/>
            <a:ext cx="5141343" cy="211787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51B919D-D36F-47D9-8594-9C3C4C2DF7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20" y="3983244"/>
            <a:ext cx="4131093" cy="211787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884E61D-DD86-4A93-A0A5-0711C31E98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324" y="1588246"/>
            <a:ext cx="3588592" cy="211787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 descr="GAD Cotogchoa Logo">
            <a:extLst>
              <a:ext uri="{FF2B5EF4-FFF2-40B4-BE49-F238E27FC236}">
                <a16:creationId xmlns:a16="http://schemas.microsoft.com/office/drawing/2014/main" id="{45270E8B-FB2D-46E1-BA7D-25D93C81679A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613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CCDE77A0-ED9B-4A73-8437-CAE24EFA7E82}"/>
              </a:ext>
            </a:extLst>
          </p:cNvPr>
          <p:cNvSpPr/>
          <p:nvPr/>
        </p:nvSpPr>
        <p:spPr>
          <a:xfrm>
            <a:off x="143774" y="122132"/>
            <a:ext cx="11904452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400" b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GESTIONES CON LOS DIRECTORES DEPARTAMENTALES DEL GADMUR, PARA</a:t>
            </a:r>
            <a:r>
              <a:rPr lang="es-ES" sz="2400" b="1" dirty="0">
                <a:latin typeface="Arial Rounded MT Bold" panose="020F0704030504030204" pitchFamily="34" charset="0"/>
              </a:rPr>
              <a:t> DESARROLLAR LA CONSTRUCCIÓN DE LAS REDES DE AGUA POTABLE Y ALCANTARILLADO SANITARIO.</a:t>
            </a:r>
            <a:endParaRPr lang="es-ES" sz="2400" b="1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1E89FD0-A067-4FE3-AE85-3511926C0E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488" y="2677711"/>
            <a:ext cx="5595919" cy="302704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4B32C55-065C-4613-A376-DC9EE4FED8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292" y="1915476"/>
            <a:ext cx="5464900" cy="302704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1" name="Imagen 10" descr="GAD Cotogchoa Logo">
            <a:extLst>
              <a:ext uri="{FF2B5EF4-FFF2-40B4-BE49-F238E27FC236}">
                <a16:creationId xmlns:a16="http://schemas.microsoft.com/office/drawing/2014/main" id="{70A85A9D-4A2A-45FE-B9EB-6A0744871340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8034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930000-A50B-4C9B-8C65-1928EECB5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0" y="365125"/>
            <a:ext cx="11068889" cy="885705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ENTREGA Y COLOCACIÓN DE ECOTACHOS EN BARRIO LA LETICIA.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2216B8F-B44A-41B6-83E1-7B0F7F372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012" y="2172996"/>
            <a:ext cx="5014772" cy="354868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60C3AD1-CCBD-4139-9218-F3E50C4417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970" y="2172996"/>
            <a:ext cx="5143890" cy="354868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 descr="GAD Cotogchoa Logo">
            <a:extLst>
              <a:ext uri="{FF2B5EF4-FFF2-40B4-BE49-F238E27FC236}">
                <a16:creationId xmlns:a16="http://schemas.microsoft.com/office/drawing/2014/main" id="{6D360682-27BF-4F7A-A390-EF2DD18B1ED9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0687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574868-F1C0-434C-88D8-7E7C43127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AC387D7-0AB3-4AC5-A8C2-3B2992811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09" y="297656"/>
            <a:ext cx="11309230" cy="1325563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SOCIALIZACION DEL PRESUPUESTO PARTICIPATIVO PARA EL AÑO 2022 CON EL CONSEJO PROVINCIAL DE PICHINCHA 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4CEFD49-86A5-4750-8DEF-5A1FA6DC79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759" y="4153781"/>
            <a:ext cx="4959572" cy="245175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7000898-2F33-44CA-A914-D8E9D3B28C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267" y="4153782"/>
            <a:ext cx="4609021" cy="242542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EED87B-5391-4A3C-A0C3-3D2275BA21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759" y="1690688"/>
            <a:ext cx="4959572" cy="224439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A8258A-C630-4D96-ABAF-1E49F8FF63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266" y="1690688"/>
            <a:ext cx="4609022" cy="224439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 descr="GAD Cotogchoa Logo">
            <a:extLst>
              <a:ext uri="{FF2B5EF4-FFF2-40B4-BE49-F238E27FC236}">
                <a16:creationId xmlns:a16="http://schemas.microsoft.com/office/drawing/2014/main" id="{2DAD9B92-9D3E-4DDE-A9A8-2C23B8C63651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65435" y="6221609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2719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F028F8-7A65-452E-91FF-46FE6A5C3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21" y="365126"/>
            <a:ext cx="11574121" cy="768426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700" b="1" dirty="0"/>
            </a:br>
            <a:br>
              <a:rPr lang="es-ES" sz="2700" b="1" dirty="0"/>
            </a:br>
            <a:r>
              <a:rPr lang="es-ES" sz="2700" b="1" dirty="0">
                <a:latin typeface="Arial Rounded MT Bold" panose="020F0704030504030204" pitchFamily="34" charset="0"/>
              </a:rPr>
              <a:t>PRIORIZACIÓN DE OBRAS Y PROYECTOS DE INFRAESTRUCTURA, POR PARTE DEL ¨GADMUR¨ PARA EL AÑO 2022</a:t>
            </a:r>
            <a:br>
              <a:rPr lang="es-ES" sz="2700" dirty="0">
                <a:latin typeface="Arial Rounded MT Bold" panose="020F0704030504030204" pitchFamily="34" charset="0"/>
              </a:rPr>
            </a:br>
            <a:r>
              <a:rPr lang="es-ES" sz="2700" dirty="0"/>
              <a:t> </a:t>
            </a:r>
            <a:br>
              <a:rPr lang="es-ES" sz="2700" dirty="0"/>
            </a:br>
            <a:endParaRPr lang="es-ES" sz="27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32CFE1D-889E-4DE0-AD65-0ECEE2B80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69" y="4053774"/>
            <a:ext cx="4566405" cy="2611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FB7F08B-B4EB-4EAA-AAAD-9BA586E2CF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236" y="1266282"/>
            <a:ext cx="4796307" cy="265476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62A17D-2461-4A1A-A5C5-44BB0086E0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096" y="3180108"/>
            <a:ext cx="5352346" cy="2611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 descr="GAD Cotogchoa Logo">
            <a:extLst>
              <a:ext uri="{FF2B5EF4-FFF2-40B4-BE49-F238E27FC236}">
                <a16:creationId xmlns:a16="http://schemas.microsoft.com/office/drawing/2014/main" id="{77B854DD-27F0-4B51-99E6-981B2D964475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65562" y="6221610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3874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B123FF-09D6-421D-B6DF-FFF8209B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09" y="54588"/>
            <a:ext cx="10575985" cy="1325563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SOCIALIZACIÓN DEL PRESUPUESTO DEL GAD. COTOGCHOA PARA EL AÑO 2022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291DD0D-322C-4A64-9C8B-68C409632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87" y="1380151"/>
            <a:ext cx="5343149" cy="233775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33503C-32F8-426F-9D06-57C05861AA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87" y="3856008"/>
            <a:ext cx="5343149" cy="259421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DD7D21D-0C5B-4232-8BCC-41A93FDD25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540" y="3856008"/>
            <a:ext cx="5546785" cy="259421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24" name="Marcador de contenido 3">
            <a:extLst>
              <a:ext uri="{FF2B5EF4-FFF2-40B4-BE49-F238E27FC236}">
                <a16:creationId xmlns:a16="http://schemas.microsoft.com/office/drawing/2014/main" id="{4CB36DA2-8AF0-4967-96AF-5AE0B20A76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541" y="1380151"/>
            <a:ext cx="5546785" cy="233775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6243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D2B834BB-E94C-484F-BEC1-AD9EC3B8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82" y="188663"/>
            <a:ext cx="11507639" cy="1269201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latin typeface="Arial Rounded MT Bold" panose="020F0704030504030204" pitchFamily="34" charset="0"/>
              </a:rPr>
              <a:t>FIRMA DEL CONVENIO PARA LA CONSTRUCCIÓN DEL ADOQUINADO DE LA CALLE PINCHO, CPP, SEÑOR PACO GUALOTUÑA PRESIDENTE DEL BARRIO CENTRAL Y EL GAD. PARROQUIAL.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128388D-4100-4D5E-B7F4-22693B1EA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22" y="1621239"/>
            <a:ext cx="4762859" cy="2437647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9C8E9A44-9CAD-4662-9DD9-56C493BF3D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F444185-F7C4-4FF6-BC1F-E9DAC19A9C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5928" y="4207638"/>
            <a:ext cx="4314719" cy="238499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 descr="GAD Cotogchoa Logo">
            <a:extLst>
              <a:ext uri="{FF2B5EF4-FFF2-40B4-BE49-F238E27FC236}">
                <a16:creationId xmlns:a16="http://schemas.microsoft.com/office/drawing/2014/main" id="{A1463650-39C9-4AB3-B392-907B1EFCE31A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0158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647343-D7FB-4242-A455-8ACBEA86715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446" y="1483251"/>
            <a:ext cx="5531885" cy="258010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92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28BDE-C869-4072-AC69-64ADA41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96" y="195421"/>
            <a:ext cx="11792310" cy="1000497"/>
          </a:xfrm>
        </p:spPr>
        <p:txBody>
          <a:bodyPr>
            <a:normAutofit fontScale="90000"/>
          </a:bodyPr>
          <a:lstStyle/>
          <a:p>
            <a:pPr algn="ctr" defTabSz="720000">
              <a:lnSpc>
                <a:spcPct val="100000"/>
              </a:lnSpc>
            </a:pPr>
            <a:br>
              <a:rPr lang="es-ES" sz="2700" b="1" dirty="0">
                <a:latin typeface="Arial Rounded MT Bold" panose="020F0704030504030204" pitchFamily="34" charset="0"/>
              </a:rPr>
            </a:br>
            <a:br>
              <a:rPr lang="es-ES" sz="2700" b="1" dirty="0">
                <a:latin typeface="Arial Rounded MT Bold" panose="020F0704030504030204" pitchFamily="34" charset="0"/>
              </a:rPr>
            </a:br>
            <a:r>
              <a:rPr lang="es-ES" sz="2700" b="1" dirty="0">
                <a:latin typeface="Arial Rounded MT Bold" panose="020F0704030504030204" pitchFamily="34" charset="0"/>
              </a:rPr>
              <a:t>INSPECCIÓN DE AVANCE DE OBRAS,  </a:t>
            </a:r>
            <a:br>
              <a:rPr lang="es-ES" sz="2700" b="1" dirty="0">
                <a:latin typeface="Arial Rounded MT Bold" panose="020F0704030504030204" pitchFamily="34" charset="0"/>
              </a:rPr>
            </a:br>
            <a:r>
              <a:rPr lang="es-ES" sz="2700" b="1" dirty="0">
                <a:latin typeface="Arial Rounded MT Bold" panose="020F0704030504030204" pitchFamily="34" charset="0"/>
              </a:rPr>
              <a:t>DE ASFALTADO QUE SE EJECUTAN EN LOS BARRIOS PATAGUA – LA LETICIA</a:t>
            </a:r>
            <a:br>
              <a:rPr lang="es-ES" sz="2700" b="1" dirty="0">
                <a:latin typeface="Arial Rounded MT Bold" panose="020F0704030504030204" pitchFamily="34" charset="0"/>
              </a:rPr>
            </a:br>
            <a:br>
              <a:rPr lang="es-ES" sz="2700" b="1" dirty="0">
                <a:latin typeface="Arial Rounded MT Bold" panose="020F0704030504030204" pitchFamily="34" charset="0"/>
              </a:rPr>
            </a:br>
            <a:br>
              <a:rPr lang="es-ES" sz="2700" dirty="0">
                <a:latin typeface="Arial Rounded MT Bold" panose="020F0704030504030204" pitchFamily="34" charset="0"/>
              </a:rPr>
            </a:br>
            <a:r>
              <a:rPr lang="es-ES" sz="2700" dirty="0">
                <a:latin typeface="Arial Rounded MT Bold" panose="020F0704030504030204" pitchFamily="34" charset="0"/>
              </a:rPr>
              <a:t> 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A321E6F-9260-412B-87F2-2BFA3884E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294" y="1480537"/>
            <a:ext cx="4599880" cy="5199294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9561AA-6048-4DB3-8281-E46D5AF85B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924" y="1178666"/>
            <a:ext cx="5572119" cy="261808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2BB1EE-0BB6-45D7-BE3B-E7FD4DA53F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924" y="3952293"/>
            <a:ext cx="6218163" cy="2727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 descr="GAD Cotogchoa Logo">
            <a:extLst>
              <a:ext uri="{FF2B5EF4-FFF2-40B4-BE49-F238E27FC236}">
                <a16:creationId xmlns:a16="http://schemas.microsoft.com/office/drawing/2014/main" id="{A753E7E5-D95E-43DD-9CAE-D044EEF285E5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5533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EC9BF-ACAA-4EDC-9095-E83285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98" y="181155"/>
            <a:ext cx="11602528" cy="1233577"/>
          </a:xfrm>
        </p:spPr>
        <p:txBody>
          <a:bodyPr>
            <a:noAutofit/>
          </a:bodyPr>
          <a:lstStyle/>
          <a:p>
            <a:pPr algn="just"/>
            <a:br>
              <a:rPr lang="es-ES" sz="2800" b="1" dirty="0">
                <a:latin typeface="Arial Narrow" panose="020B0606020202030204" pitchFamily="34" charset="0"/>
              </a:rPr>
            </a:br>
            <a:br>
              <a:rPr lang="es-ES" sz="2800" b="1" dirty="0">
                <a:latin typeface="Arial Narrow" panose="020B0606020202030204" pitchFamily="34" charset="0"/>
              </a:rPr>
            </a:br>
            <a:r>
              <a:rPr lang="es-ES" sz="2400" b="1" dirty="0">
                <a:latin typeface="Arial Rounded MT Bold" panose="020F0704030504030204" pitchFamily="34" charset="0"/>
              </a:rPr>
              <a:t>RECORRIDO E INSPECCIÓN CON LA EMPRESA ELÉCTRICA QUITO</a:t>
            </a:r>
            <a:br>
              <a:rPr lang="es-ES" sz="2400" b="1" dirty="0">
                <a:latin typeface="Arial Rounded MT Bold" panose="020F0704030504030204" pitchFamily="34" charset="0"/>
              </a:rPr>
            </a:br>
            <a:r>
              <a:rPr lang="es-ES" sz="2400" b="1" dirty="0">
                <a:latin typeface="Arial Rounded MT Bold" panose="020F0704030504030204" pitchFamily="34" charset="0"/>
              </a:rPr>
              <a:t>PARA EL CUMPLIMIENTO DEL ¨PROYECTO DE ELECTRIFICACIÓN DE LA PARROQUIA DE COTOGCHOA¨.</a:t>
            </a:r>
            <a:br>
              <a:rPr lang="es-ES" sz="2400" b="1" dirty="0">
                <a:latin typeface="Arial Rounded MT Bold" panose="020F0704030504030204" pitchFamily="34" charset="0"/>
              </a:rPr>
            </a:br>
            <a:r>
              <a:rPr lang="es-ES" sz="2800" b="1" dirty="0">
                <a:latin typeface="Arial Narrow" panose="020B0606020202030204" pitchFamily="34" charset="0"/>
              </a:rPr>
              <a:t> </a:t>
            </a:r>
            <a:br>
              <a:rPr lang="es-ES" sz="2800" b="1" dirty="0">
                <a:latin typeface="Arial Narrow" panose="020B0606020202030204" pitchFamily="34" charset="0"/>
              </a:rPr>
            </a:br>
            <a:endParaRPr lang="es-ES" sz="2800" b="1" dirty="0">
              <a:latin typeface="Arial Narrow" panose="020B0606020202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BA43FA-3E0B-408F-9B6B-8ED32BFB8D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98" y="1764472"/>
            <a:ext cx="4114800" cy="242488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1D4BA7D-DDC7-455D-942B-5AF11E0CF1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380" y="1759297"/>
            <a:ext cx="3476445" cy="243006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BF1DBC1-D978-4608-92AE-75D617CCE8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98" y="4337332"/>
            <a:ext cx="4114800" cy="22126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AEF65B5-E278-44A6-9E26-82FFA20669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6591" y="4337332"/>
            <a:ext cx="3474294" cy="22126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6CD9779-B424-46A3-8BED-16C0F4C24BD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1866" y="1759298"/>
            <a:ext cx="1359020" cy="243006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6CF9CD2-6451-40DF-B441-A6DB81B06B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379" y="4337334"/>
            <a:ext cx="3476445" cy="22126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435A20C-8816-44D2-97BF-21F1F683031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6592" y="1759298"/>
            <a:ext cx="1543050" cy="243006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86303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E678D1-73B6-4851-B4FE-298E92908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30" y="235731"/>
            <a:ext cx="11507638" cy="1584445"/>
          </a:xfrm>
        </p:spPr>
        <p:txBody>
          <a:bodyPr>
            <a:noAutofit/>
          </a:bodyPr>
          <a:lstStyle/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INVITACIÓN DE LA PREFECTURA DE PICHINCHA CON DIRIGENTES DEPORTIVOS, PARA LA REAPERTURA DE LAS ESCUELAS DEPORTIVAS.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DEB3EF0D-713F-4D4C-94BE-F24FCD474E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0617" y="4071667"/>
            <a:ext cx="5524605" cy="255060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31F3AC3A-7432-444D-88CC-91DF2A6DEB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78" y="1685521"/>
            <a:ext cx="6059770" cy="272689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5" name="Imagen 4" descr="GAD Cotogchoa Logo">
            <a:extLst>
              <a:ext uri="{FF2B5EF4-FFF2-40B4-BE49-F238E27FC236}">
                <a16:creationId xmlns:a16="http://schemas.microsoft.com/office/drawing/2014/main" id="{42B98B2B-E24E-42AF-BE3A-52B9149CA9AA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21610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14DA60C-41B1-4A73-8406-C643D8CE3E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932" y="1407108"/>
            <a:ext cx="5376788" cy="255060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18B8422D-A217-4229-9872-B49B224D3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251"/>
            <a:ext cx="10515600" cy="4351338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30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04977-95B6-472D-93CE-33C703853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20" y="319177"/>
            <a:ext cx="6343650" cy="3105151"/>
          </a:xfrm>
        </p:spPr>
        <p:txBody>
          <a:bodyPr>
            <a:noAutofit/>
          </a:bodyPr>
          <a:lstStyle/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ACOMPAÑAMIENTO A LOS SEÑORES CONCEJALES, DIRECTORES DEPARTAMENTALES  DEL GADMUR, AL BARRIO LIBERTAD, LUGAR DONDE SE CONSTRUIRÁ EL CENTRO INFANTIL ¨RAYITOS DE LUZ¨.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4137575-4D73-48E3-BC79-1786A19D0E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3745954"/>
            <a:ext cx="5097946" cy="288344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EEBD813-57AD-4500-A13D-DED3F9E008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603" y="3745954"/>
            <a:ext cx="5328987" cy="289545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0B0617A-7DE9-48DF-B34C-76D6023149D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402" y="444505"/>
            <a:ext cx="5328987" cy="310515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18520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04977-95B6-472D-93CE-33C703853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37" y="366917"/>
            <a:ext cx="6386762" cy="1085851"/>
          </a:xfrm>
        </p:spPr>
        <p:txBody>
          <a:bodyPr>
            <a:noAutofit/>
          </a:bodyPr>
          <a:lstStyle/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VISITA DE LOS SEÑORES CONCEJALES DEL GADMUR, AL COMPLEJO DE LIGA DEPORTIVA PARROQUIAL COTOGCHOA.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7A60898-213C-4589-A3E0-1E871E8F9A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35" y="1778542"/>
            <a:ext cx="6253413" cy="362669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9F6244D-10FE-4B7E-82ED-AE29C6C716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0" r="2334"/>
          <a:stretch/>
        </p:blipFill>
        <p:spPr>
          <a:xfrm>
            <a:off x="6553201" y="3190461"/>
            <a:ext cx="5510461" cy="3322482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E12AD8C-2AE9-4951-AC2D-E3D784DC07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209550"/>
            <a:ext cx="5510461" cy="287158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7EBDDCE9-3E9B-4BF1-9C25-479A90DAC32A}"/>
              </a:ext>
            </a:extLst>
          </p:cNvPr>
          <p:cNvSpPr txBox="1">
            <a:spLocks/>
          </p:cNvSpPr>
          <p:nvPr/>
        </p:nvSpPr>
        <p:spPr>
          <a:xfrm>
            <a:off x="128337" y="5505451"/>
            <a:ext cx="5548562" cy="1142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CANCHA DE BÁSQUET, DONDE SE CONSTRUIRÁ EL TECHADO.</a:t>
            </a:r>
          </a:p>
        </p:txBody>
      </p:sp>
    </p:spTree>
    <p:extLst>
      <p:ext uri="{BB962C8B-B14F-4D97-AF65-F5344CB8AC3E}">
        <p14:creationId xmlns:p14="http://schemas.microsoft.com/office/powerpoint/2010/main" val="138173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065E9-1941-46D4-82DD-832978445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7076" y="2221301"/>
            <a:ext cx="4796588" cy="2415397"/>
          </a:xfrm>
        </p:spPr>
        <p:txBody>
          <a:bodyPr>
            <a:normAutofit fontScale="90000"/>
          </a:bodyPr>
          <a:lstStyle/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SE VERIFICARON LOS AVANCES DE OBRAS PRIORIZADAS Y QUE SE  EJECUTARON CON PRESUPUESTO PARTICIPATIVO DEL GADMUR.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04461A0-83A6-4943-B814-3DFAAFE77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37" y="2449901"/>
            <a:ext cx="6833937" cy="4158777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BC37D481-F67A-4160-B29B-AEAD8A03DF74}"/>
              </a:ext>
            </a:extLst>
          </p:cNvPr>
          <p:cNvSpPr txBox="1">
            <a:spLocks/>
          </p:cNvSpPr>
          <p:nvPr/>
        </p:nvSpPr>
        <p:spPr>
          <a:xfrm>
            <a:off x="128337" y="249321"/>
            <a:ext cx="7539789" cy="1804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800" b="1" dirty="0">
                <a:latin typeface="Arial Rounded MT Bold" panose="020F0704030504030204" pitchFamily="34" charset="0"/>
              </a:rPr>
              <a:t>CON EL COMITÉ CANTONAL Y LOCAL DE PARTICIPACIÓN CIUDADANA, MORADORES Y DIRIGENTES BARRIALES.</a:t>
            </a:r>
          </a:p>
        </p:txBody>
      </p:sp>
      <p:pic>
        <p:nvPicPr>
          <p:cNvPr id="5" name="Imagen 4" descr="GAD Cotogchoa Logo">
            <a:extLst>
              <a:ext uri="{FF2B5EF4-FFF2-40B4-BE49-F238E27FC236}">
                <a16:creationId xmlns:a16="http://schemas.microsoft.com/office/drawing/2014/main" id="{E7562FEE-3924-4AB4-B5CE-55E66D0E07E0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5050" y="6232784"/>
            <a:ext cx="1828801" cy="542529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50017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1DD1D-5DAE-4001-823C-065A5FD41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13" y="365125"/>
            <a:ext cx="11576649" cy="1653455"/>
          </a:xfrm>
        </p:spPr>
        <p:txBody>
          <a:bodyPr>
            <a:normAutofit fontScale="90000"/>
          </a:bodyPr>
          <a:lstStyle/>
          <a:p>
            <a:pPr algn="just"/>
            <a:br>
              <a:rPr lang="es-ES" sz="2800" dirty="0"/>
            </a:br>
            <a:r>
              <a:rPr lang="es-ES" sz="3100" b="1" dirty="0">
                <a:latin typeface="Arial Rounded MT Bold" panose="020F0704030504030204" pitchFamily="34" charset="0"/>
              </a:rPr>
              <a:t>TRABAJOS EN LA CALLE JAMA, QUE CONDUCE AL BARRIO LA LETICIA, CON EL PRESUPUESTO PARTICIPATIVO DEL GADMUR.</a:t>
            </a:r>
            <a:br>
              <a:rPr lang="es-ES" sz="3100" b="1" dirty="0"/>
            </a:br>
            <a:r>
              <a:rPr lang="es-ES" dirty="0"/>
              <a:t> </a:t>
            </a:r>
            <a:br>
              <a:rPr lang="es-ES" dirty="0"/>
            </a:br>
            <a:endParaRPr lang="es-ES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63222F-392E-45CD-A2B5-DEAB4F0845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649" y="1800668"/>
            <a:ext cx="4993258" cy="209810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3EC242-8F59-40CE-9709-ACC64C7361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812" y="1800668"/>
            <a:ext cx="5623464" cy="209810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2148C1-F000-48B6-BB88-B86558C107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649" y="4037161"/>
            <a:ext cx="4993258" cy="2536161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F784363-6CD7-4D6C-8D04-BB26EBF036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811" y="4037162"/>
            <a:ext cx="5623464" cy="253616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41027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E2245-497C-41ED-A18A-4CF6B0AE3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45" y="112712"/>
            <a:ext cx="11563710" cy="1499589"/>
          </a:xfrm>
        </p:spPr>
        <p:txBody>
          <a:bodyPr>
            <a:normAutofit fontScale="90000"/>
          </a:bodyPr>
          <a:lstStyle/>
          <a:p>
            <a:pPr algn="just"/>
            <a:br>
              <a:rPr lang="es-ES" sz="3100" dirty="0"/>
            </a:br>
            <a:br>
              <a:rPr lang="es-ES" sz="3100" dirty="0"/>
            </a:br>
            <a:r>
              <a:rPr lang="es-ES" sz="3100" b="1" dirty="0">
                <a:latin typeface="Arial Rounded MT Bold" panose="020F0704030504030204" pitchFamily="34" charset="0"/>
              </a:rPr>
              <a:t>BARRIO MANZANO – ESPACIO PÚBLICO (CALLE 7), CANCHAS DE USO MÚLTIPLE, CON EL PRESUPUESTO PARTICIPATIVO DEL ¨GADMUR¨.</a:t>
            </a:r>
            <a:br>
              <a:rPr lang="es-ES" dirty="0"/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59634D-BB24-486A-8D63-C29B2980F4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980" y="1716567"/>
            <a:ext cx="5106837" cy="225008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8F7C3D-B00A-4EE5-AA24-4B0238490A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31" y="1716567"/>
            <a:ext cx="4830794" cy="2250086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7E92BD-98D1-4087-BD12-791861A63D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981" y="4175185"/>
            <a:ext cx="5106836" cy="2406769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386D30F-D60B-440C-9865-9C0DB8D128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30" y="4175185"/>
            <a:ext cx="4830793" cy="240676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4678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53" t="12874" b="10109"/>
          <a:stretch/>
        </p:blipFill>
        <p:spPr>
          <a:xfrm>
            <a:off x="231819" y="5737559"/>
            <a:ext cx="2933265" cy="9981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649348E-761E-476A-8444-1C870BFD5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1350" y="4784217"/>
            <a:ext cx="7543232" cy="909746"/>
          </a:xfrm>
        </p:spPr>
        <p:txBody>
          <a:bodyPr>
            <a:normAutofit fontScale="90000"/>
          </a:bodyPr>
          <a:lstStyle/>
          <a:p>
            <a:r>
              <a:rPr lang="es-MX" sz="3600" dirty="0">
                <a:latin typeface="Aharoni" panose="02010803020104030203" pitchFamily="2" charset="-79"/>
                <a:cs typeface="Aharoni" panose="02010803020104030203" pitchFamily="2" charset="-79"/>
              </a:rPr>
              <a:t>COMISIÒN MEDIO AMBIENTE SEGURIDAD, GÈNERO Y SALUD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9CC73B-0187-4543-BED0-ED9C043F2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5238" y="6236615"/>
            <a:ext cx="3863180" cy="728767"/>
          </a:xfrm>
        </p:spPr>
        <p:txBody>
          <a:bodyPr>
            <a:normAutofit lnSpcReduction="10000"/>
          </a:bodyPr>
          <a:lstStyle/>
          <a:p>
            <a:r>
              <a:rPr lang="es-MX" dirty="0">
                <a:latin typeface="Aharoni" panose="02010803020104030203" pitchFamily="2" charset="-79"/>
                <a:cs typeface="Aharoni" panose="02010803020104030203" pitchFamily="2" charset="-79"/>
              </a:rPr>
              <a:t>ADMINISTRACION 2019 - 2023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D6B6628F-54E0-4FD8-AC88-834E4FCDDC07}"/>
              </a:ext>
            </a:extLst>
          </p:cNvPr>
          <p:cNvSpPr/>
          <p:nvPr/>
        </p:nvSpPr>
        <p:spPr>
          <a:xfrm rot="5400000">
            <a:off x="3652068" y="-3656757"/>
            <a:ext cx="4878488" cy="12192002"/>
          </a:xfrm>
          <a:custGeom>
            <a:avLst/>
            <a:gdLst>
              <a:gd name="connsiteX0" fmla="*/ 428295 w 5137965"/>
              <a:gd name="connsiteY0" fmla="*/ 0 h 12192002"/>
              <a:gd name="connsiteX1" fmla="*/ 5137965 w 5137965"/>
              <a:gd name="connsiteY1" fmla="*/ 0 h 12192002"/>
              <a:gd name="connsiteX2" fmla="*/ 4646652 w 5137965"/>
              <a:gd name="connsiteY2" fmla="*/ 5011842 h 12192002"/>
              <a:gd name="connsiteX3" fmla="*/ 336893 w 5137965"/>
              <a:gd name="connsiteY3" fmla="*/ 12192002 h 12192002"/>
              <a:gd name="connsiteX4" fmla="*/ 4555250 w 5137965"/>
              <a:gd name="connsiteY4" fmla="*/ 7180159 h 12192002"/>
              <a:gd name="connsiteX5" fmla="*/ 5046563 w 5137965"/>
              <a:gd name="connsiteY5" fmla="*/ 12192002 h 12192002"/>
              <a:gd name="connsiteX6" fmla="*/ 0 w 5137965"/>
              <a:gd name="connsiteY6" fmla="*/ 12029954 h 12192002"/>
              <a:gd name="connsiteX7" fmla="*/ 0 w 5137965"/>
              <a:gd name="connsiteY7" fmla="*/ 0 h 12192002"/>
              <a:gd name="connsiteX8" fmla="*/ 5046562 w 5137965"/>
              <a:gd name="connsiteY8" fmla="*/ 6014977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7965" h="12192002">
                <a:moveTo>
                  <a:pt x="428295" y="0"/>
                </a:moveTo>
                <a:lnTo>
                  <a:pt x="5137965" y="0"/>
                </a:lnTo>
                <a:lnTo>
                  <a:pt x="4646652" y="5011842"/>
                </a:lnTo>
                <a:close/>
                <a:moveTo>
                  <a:pt x="336893" y="12192002"/>
                </a:moveTo>
                <a:lnTo>
                  <a:pt x="4555250" y="7180159"/>
                </a:lnTo>
                <a:lnTo>
                  <a:pt x="5046563" y="12192002"/>
                </a:lnTo>
                <a:close/>
                <a:moveTo>
                  <a:pt x="0" y="12029954"/>
                </a:moveTo>
                <a:lnTo>
                  <a:pt x="0" y="0"/>
                </a:lnTo>
                <a:lnTo>
                  <a:pt x="5046562" y="6014977"/>
                </a:lnTo>
                <a:close/>
              </a:path>
            </a:pathLst>
          </a:cu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1309" b="-113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428442" y="5629331"/>
            <a:ext cx="5120640" cy="1292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29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0693" y="2670040"/>
            <a:ext cx="8446884" cy="3801098"/>
          </a:xfrm>
          <a:prstGeom prst="rect">
            <a:avLst/>
          </a:prstGeom>
          <a:ln>
            <a:noFill/>
          </a:ln>
          <a:effectLst>
            <a:outerShdw blurRad="50800" dist="50800" dir="15780000" algn="ctr" rotWithShape="0">
              <a:srgbClr val="000000">
                <a:alpha val="43137"/>
              </a:srgbClr>
            </a:outerShdw>
            <a:reflection stA="45000" endPos="0" dist="50800" dir="5400000" sy="-100000" algn="bl" rotWithShape="0"/>
            <a:softEdge rad="112500"/>
          </a:effectLst>
        </p:spPr>
      </p:pic>
      <p:sp>
        <p:nvSpPr>
          <p:cNvPr id="4" name="CuadroTexto 3"/>
          <p:cNvSpPr txBox="1"/>
          <p:nvPr/>
        </p:nvSpPr>
        <p:spPr>
          <a:xfrm>
            <a:off x="5012666" y="1292648"/>
            <a:ext cx="706491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Fortalecimiento, Charlas a través de  Capacitación en el  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trato equitativo entre hombre y mujer y así ambos géneros puedan tener una libre participación en la política, el acceso a las mismas oportunidades laborales, a la posesión de bienes etc.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295186" y="100829"/>
            <a:ext cx="911789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COMISIÓN DE MEDIO AMBIENTE, SEGURIDAD Y GÉNERO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722053" y="1067165"/>
            <a:ext cx="7282375" cy="213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Marcador de posición de imagen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21" b="6521"/>
          <a:stretch>
            <a:fillRect/>
          </a:stretch>
        </p:blipFill>
        <p:spPr>
          <a:xfrm>
            <a:off x="-129090" y="345048"/>
            <a:ext cx="3886394" cy="3379549"/>
          </a:xfrm>
        </p:spPr>
      </p:pic>
      <p:pic>
        <p:nvPicPr>
          <p:cNvPr id="7" name="Imagen 1" descr="GAD Cotogchoa Log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034" y="5934909"/>
            <a:ext cx="1738980" cy="5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06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>
          <a:xfrm>
            <a:off x="375385" y="197112"/>
            <a:ext cx="10034707" cy="1026941"/>
          </a:xfrm>
        </p:spPr>
        <p:txBody>
          <a:bodyPr>
            <a:normAutofit fontScale="62500" lnSpcReduction="20000"/>
          </a:bodyPr>
          <a:lstStyle/>
          <a:p>
            <a:endParaRPr lang="es-EC" sz="2800" b="1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s-EC" sz="46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MADRES EN TIEMPO DE PANDEMIA  </a:t>
            </a:r>
            <a:r>
              <a:rPr lang="es-EC" sz="4600" b="1" dirty="0">
                <a:latin typeface="Aharoni" panose="02010803020104030203" pitchFamily="2" charset="-79"/>
                <a:cs typeface="Aharoni" panose="02010803020104030203" pitchFamily="2" charset="-79"/>
              </a:rPr>
              <a:t>(</a:t>
            </a:r>
            <a:r>
              <a:rPr lang="es-EC" sz="2600" b="1" dirty="0">
                <a:latin typeface="Aharoni" panose="02010803020104030203" pitchFamily="2" charset="-79"/>
                <a:cs typeface="Aharoni" panose="02010803020104030203" pitchFamily="2" charset="-79"/>
              </a:rPr>
              <a:t>FORO INTEGRAL</a:t>
            </a:r>
            <a:r>
              <a:rPr lang="es-EC" sz="4600" b="1" dirty="0"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r>
              <a:rPr lang="es-EC" sz="16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endParaRPr lang="es-EC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Marcador de texto 5"/>
          <p:cNvSpPr txBox="1">
            <a:spLocks/>
          </p:cNvSpPr>
          <p:nvPr/>
        </p:nvSpPr>
        <p:spPr>
          <a:xfrm>
            <a:off x="7975833" y="2280238"/>
            <a:ext cx="4147899" cy="37279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C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956670" y="1688177"/>
            <a:ext cx="4186223" cy="4102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Aharoni" panose="02010803020104030203" pitchFamily="2" charset="-79"/>
              </a:rPr>
              <a:t>En medio de la </a:t>
            </a: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haroni" panose="02010803020104030203" pitchFamily="2" charset="-79"/>
              </a:rPr>
              <a:t>COVID-19,</a:t>
            </a: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Aharoni" panose="02010803020104030203" pitchFamily="2" charset="-79"/>
              </a:rPr>
              <a:t> queda claro que las madres trabajadoras no están bien. Muchas cargas laborales, responsabilidades y los temores del futuro, por ello se desarrollo un </a:t>
            </a: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Aharoni" panose="02010803020104030203" pitchFamily="2" charset="-79"/>
              </a:rPr>
              <a:t>Foro – Cine </a:t>
            </a: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Aharoni" panose="02010803020104030203" pitchFamily="2" charset="-79"/>
              </a:rPr>
              <a:t>con el único objetivo de darles su espacio de </a:t>
            </a:r>
            <a:r>
              <a:rPr kumimoji="0" lang="es-EC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Aharoni" panose="02010803020104030203" pitchFamily="2" charset="-79"/>
              </a:rPr>
              <a:t>esparcimiento Social.</a:t>
            </a:r>
            <a:endParaRPr kumimoji="0" lang="es-EC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2" name="Marcador de posición de imagen 1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Marcador de posición de imagen 2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7176"/>
            <a:ext cx="7730602" cy="5022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800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239152" y="5632103"/>
            <a:ext cx="11155680" cy="724247"/>
          </a:xfrm>
        </p:spPr>
        <p:txBody>
          <a:bodyPr numCol="1">
            <a:noAutofit/>
          </a:bodyPr>
          <a:lstStyle/>
          <a:p>
            <a:r>
              <a:rPr kumimoji="1" lang="en-US" altLang="ja-JP" sz="400" dirty="0"/>
              <a:t>.</a:t>
            </a:r>
            <a:endParaRPr kumimoji="1" lang="ja-JP" altLang="en-US" sz="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40E575-75D0-4511-BE24-65258C32779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500"/>
          <a:stretch/>
        </p:blipFill>
        <p:spPr>
          <a:xfrm>
            <a:off x="168815" y="1517372"/>
            <a:ext cx="6471137" cy="483897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95" t="28923" b="15692"/>
          <a:stretch/>
        </p:blipFill>
        <p:spPr>
          <a:xfrm>
            <a:off x="6733031" y="2183534"/>
            <a:ext cx="5322981" cy="3083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Google Shape;4816;p57"/>
          <p:cNvSpPr/>
          <p:nvPr/>
        </p:nvSpPr>
        <p:spPr>
          <a:xfrm>
            <a:off x="10846869" y="5611463"/>
            <a:ext cx="618300" cy="618300"/>
          </a:xfrm>
          <a:prstGeom prst="ellipse">
            <a:avLst/>
          </a:prstGeom>
          <a:solidFill>
            <a:srgbClr val="EC5C5C"/>
          </a:solidFill>
          <a:ln w="152400" cap="flat" cmpd="sng">
            <a:solidFill>
              <a:srgbClr val="FFC8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37DF28-1DEA-4CBA-AC76-A35827F6648F}"/>
              </a:ext>
            </a:extLst>
          </p:cNvPr>
          <p:cNvSpPr txBox="1"/>
          <p:nvPr/>
        </p:nvSpPr>
        <p:spPr>
          <a:xfrm>
            <a:off x="829993" y="428000"/>
            <a:ext cx="11226019" cy="6771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48000" tIns="0" rIns="24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50" normalizeH="0" baseline="0" noProof="0" dirty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Aharoni" panose="02010803020104030203" pitchFamily="2" charset="-79"/>
                <a:ea typeface="맑은 고딕" panose="020B0503020000020004" pitchFamily="34" charset="-127"/>
                <a:cs typeface="Aharoni" panose="02010803020104030203" pitchFamily="2" charset="-79"/>
              </a:rPr>
              <a:t>GESTIONES &amp; ACCIONES EN PANDEMIA</a:t>
            </a:r>
          </a:p>
        </p:txBody>
      </p:sp>
      <p:pic>
        <p:nvPicPr>
          <p:cNvPr id="8" name="Imagen 1" descr="GAD Cotogchoa Log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8085" y="5824560"/>
            <a:ext cx="2135104" cy="6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87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757">
        <p14:warp dir="in"/>
      </p:transition>
    </mc:Choice>
    <mc:Fallback xmlns="">
      <p:transition spd="slow" advTm="47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72699" y="211991"/>
            <a:ext cx="5977283" cy="2379339"/>
          </a:xfrm>
        </p:spPr>
        <p:txBody>
          <a:bodyPr/>
          <a:lstStyle/>
          <a:p>
            <a:r>
              <a:rPr kumimoji="1" lang="en-US" altLang="ja-JP" dirty="0">
                <a:latin typeface="Aharoni" panose="02010803020104030203" pitchFamily="2" charset="-79"/>
                <a:cs typeface="Aharoni" panose="02010803020104030203" pitchFamily="2" charset="-79"/>
              </a:rPr>
              <a:t>Reuniones &amp;</a:t>
            </a:r>
            <a:br>
              <a:rPr kumimoji="1" lang="en-US" altLang="ja-JP" dirty="0"/>
            </a:br>
            <a:r>
              <a:rPr kumimoji="1" lang="en-US" altLang="ja-JP" dirty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Actividades</a:t>
            </a:r>
            <a:endParaRPr kumimoji="1" lang="ja-JP" altLang="en-US" dirty="0">
              <a:solidFill>
                <a:schemeClr val="accent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6480" y="3442230"/>
            <a:ext cx="6748465" cy="246620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kumimoji="1" lang="es-EC" altLang="ja-JP" sz="7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el </a:t>
            </a:r>
            <a:r>
              <a:rPr kumimoji="1" lang="es-EC" altLang="ja-JP" sz="7200" b="1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2do año de Pandemia</a:t>
            </a:r>
            <a:r>
              <a:rPr kumimoji="1" lang="es-EC" altLang="ja-JP" sz="7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, y dadas las disposiciones por el COE Nacional de Confinamiento Obligatorio en especial a Personas de Riesgo, Como </a:t>
            </a:r>
            <a:r>
              <a:rPr kumimoji="1" lang="es-EC" altLang="ja-JP" sz="7200" b="1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GAD Parroquial </a:t>
            </a:r>
            <a:r>
              <a:rPr kumimoji="1" lang="es-EC" altLang="ja-JP" sz="7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seguimos innovando y llevando a cabo reuniones virtuales con el objetivo de no descuidar a los Grupos Vulnerables de la Parroquia, con </a:t>
            </a:r>
            <a:r>
              <a:rPr kumimoji="1" lang="es-EC" altLang="ja-JP" sz="7200" b="1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actividades Lúdicas, Manualidades, Salud Mental, Prevención de Caídas y Gerontogimnasia </a:t>
            </a:r>
            <a:r>
              <a:rPr kumimoji="1" lang="es-EC" altLang="ja-JP" sz="7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Casa todos los días lunes y viernes.</a:t>
            </a:r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es-EC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539" b="12102"/>
          <a:stretch/>
        </p:blipFill>
        <p:spPr>
          <a:xfrm>
            <a:off x="5311720" y="0"/>
            <a:ext cx="6880280" cy="32302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945" y="3543589"/>
            <a:ext cx="5098526" cy="33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2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262">
        <p14:warp dir="in"/>
      </p:transition>
    </mc:Choice>
    <mc:Fallback xmlns="">
      <p:transition spd="slow" advTm="42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239152" y="5632103"/>
            <a:ext cx="11155680" cy="724247"/>
          </a:xfrm>
        </p:spPr>
        <p:txBody>
          <a:bodyPr numCol="1">
            <a:noAutofit/>
          </a:bodyPr>
          <a:lstStyle/>
          <a:p>
            <a:r>
              <a:rPr kumimoji="1" lang="en-US" altLang="ja-JP" sz="400" dirty="0"/>
              <a:t>.</a:t>
            </a:r>
            <a:endParaRPr kumimoji="1" lang="ja-JP" altLang="en-US" sz="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40E575-75D0-4511-BE24-65258C32779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16" y="183141"/>
            <a:ext cx="5780221" cy="6357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Placeholder 14"/>
          <p:cNvSpPr txBox="1">
            <a:spLocks/>
          </p:cNvSpPr>
          <p:nvPr/>
        </p:nvSpPr>
        <p:spPr>
          <a:xfrm>
            <a:off x="6708819" y="3082029"/>
            <a:ext cx="4845096" cy="23045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el </a:t>
            </a:r>
            <a:r>
              <a:rPr kumimoji="1" lang="es-EC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2do año de Pandemia</a:t>
            </a:r>
            <a:r>
              <a:rPr kumimoji="1" lang="es-EC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, y dadas las disposiciones por el COE Nacional de Confinamiento Obligatorio en especial a Personas de Riesgo, Como </a:t>
            </a:r>
            <a:r>
              <a:rPr kumimoji="1" lang="es-EC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GAD Parroquial </a:t>
            </a:r>
            <a:r>
              <a:rPr kumimoji="1" lang="es-EC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seguimos innovando y llevando a cabo reuniones virtuales con el objetivo de no descuidar a los Grupos Vulnerables de la Parroquia, con </a:t>
            </a:r>
            <a:r>
              <a:rPr kumimoji="1" lang="es-EC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actividades Lúdicas, Manualidades, Salud Mental, Prevención de Caídas y Gerontogimnasia </a:t>
            </a:r>
            <a:r>
              <a:rPr kumimoji="1" lang="es-EC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Casa todos los días lunes y viernes.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Luego de un largo confinamiento, el ultimo trimestre del año 2021 se dio luz verde para las actividades con aforos limitados, a raíz de esta disposición nos reactivamos con el Grupo del Adulto Mayor para enlazar actividades de recreación física y emocional.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3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7266706" y="281003"/>
            <a:ext cx="4364188" cy="13769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游ゴシック Light" panose="020B0300000000000000" pitchFamily="34" charset="-128"/>
                <a:cs typeface="Aharoni" panose="02010803020104030203" pitchFamily="2" charset="-79"/>
              </a:rPr>
              <a:t>Reuniones 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haroni" panose="02010803020104030203" pitchFamily="2" charset="-79"/>
                <a:ea typeface="游ゴシック Light" panose="020B0300000000000000" pitchFamily="34" charset="-128"/>
                <a:cs typeface="Aharoni" panose="02010803020104030203" pitchFamily="2" charset="-79"/>
              </a:rPr>
              <a:t>Presenciales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haroni" panose="02010803020104030203" pitchFamily="2" charset="-79"/>
              <a:ea typeface="游ゴシック Light" panose="020B0300000000000000" pitchFamily="34" charset="-128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360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757">
        <p14:warp dir="in"/>
      </p:transition>
    </mc:Choice>
    <mc:Fallback xmlns="">
      <p:transition spd="slow" advTm="47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239152" y="5632103"/>
            <a:ext cx="11155680" cy="724247"/>
          </a:xfrm>
        </p:spPr>
        <p:txBody>
          <a:bodyPr numCol="1">
            <a:noAutofit/>
          </a:bodyPr>
          <a:lstStyle/>
          <a:p>
            <a:r>
              <a:rPr kumimoji="1" lang="en-US" altLang="ja-JP" sz="400" dirty="0"/>
              <a:t>.</a:t>
            </a:r>
            <a:endParaRPr kumimoji="1" lang="ja-JP" altLang="en-US" sz="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40E575-75D0-4511-BE24-65258C32779F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2" name="Text Placeholder 14"/>
          <p:cNvSpPr txBox="1">
            <a:spLocks/>
          </p:cNvSpPr>
          <p:nvPr/>
        </p:nvSpPr>
        <p:spPr>
          <a:xfrm>
            <a:off x="7844553" y="1856935"/>
            <a:ext cx="4234375" cy="4332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el </a:t>
            </a:r>
            <a:r>
              <a:rPr kumimoji="1" lang="es-EC" altLang="ja-JP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2do año de Pandemia</a:t>
            </a: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, y dadas las disposiciones por el COE Nacional de Confinamiento Obligatorio en especial a Personas de Riesgo, Como </a:t>
            </a:r>
            <a:r>
              <a:rPr kumimoji="1" lang="es-EC" altLang="ja-JP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GAD Parroquial </a:t>
            </a: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seguimos innovando y llevando a cabo reuniones virtuales con el objetivo de no descuidar a los Grupos Vulnerables de la Parroquia, con </a:t>
            </a:r>
            <a:r>
              <a:rPr kumimoji="1" lang="es-EC" altLang="ja-JP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actividades Lúdicas, Manualidades, Salud Mental, Prevención de Caídas y Gerontogimnasia </a:t>
            </a: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Casa todos los días lunes y viernes.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C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Inclusión directa a los medios alternativos, digitales y charlas presenciales junto al </a:t>
            </a:r>
            <a:r>
              <a:rPr kumimoji="0" lang="es-EC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aprendizaje de sus derechos en salud, tributos, y alimentos que ayudan a regular y garantizar </a:t>
            </a:r>
            <a:r>
              <a:rPr kumimoji="0" lang="es-EC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la plena vigencia, difusión a los adultos mayores y cuidadores</a:t>
            </a:r>
            <a:endParaRPr kumimoji="1" lang="es-EC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1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ja-JP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</p:txBody>
      </p:sp>
      <p:sp>
        <p:nvSpPr>
          <p:cNvPr id="7" name="Google Shape;5600;p82"/>
          <p:cNvSpPr txBox="1">
            <a:spLocks/>
          </p:cNvSpPr>
          <p:nvPr/>
        </p:nvSpPr>
        <p:spPr>
          <a:xfrm>
            <a:off x="957147" y="265748"/>
            <a:ext cx="10958188" cy="7625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meFont" pitchFamily="2" charset="0"/>
                <a:ea typeface="+mj-ea"/>
                <a:cs typeface="+mj-cs"/>
              </a:rPr>
              <a:t>¿Llegó a la tercera edad? Y Conoces tus Derechos?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62" y="1157898"/>
            <a:ext cx="7703875" cy="2865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62" y="3826412"/>
            <a:ext cx="7605401" cy="2526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817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757">
        <p14:warp dir="in"/>
      </p:transition>
    </mc:Choice>
    <mc:Fallback xmlns="">
      <p:transition spd="slow" advTm="47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306761" y="610280"/>
            <a:ext cx="9582827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VISITAS MÉDICAS  </a:t>
            </a:r>
            <a:endParaRPr kumimoji="0" lang="ko-KR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46" y="2475914"/>
            <a:ext cx="4413059" cy="411774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493" r="15714"/>
          <a:stretch/>
        </p:blipFill>
        <p:spPr>
          <a:xfrm>
            <a:off x="4657152" y="2995789"/>
            <a:ext cx="3854529" cy="307799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-407" t="7485" r="10897" b="306"/>
          <a:stretch/>
        </p:blipFill>
        <p:spPr>
          <a:xfrm>
            <a:off x="8609429" y="2090917"/>
            <a:ext cx="3291840" cy="450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5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>
          <a:xfrm>
            <a:off x="112544" y="253220"/>
            <a:ext cx="11933845" cy="928468"/>
          </a:xfrm>
        </p:spPr>
        <p:txBody>
          <a:bodyPr>
            <a:normAutofit/>
          </a:bodyPr>
          <a:lstStyle/>
          <a:p>
            <a:r>
              <a:rPr lang="es-EC" sz="2400" dirty="0">
                <a:latin typeface="Aharoni" panose="02010803020104030203" pitchFamily="2" charset="-79"/>
                <a:cs typeface="Aharoni" panose="02010803020104030203" pitchFamily="2" charset="-79"/>
              </a:rPr>
              <a:t>LEVANTAMIENTO DE INFORMACION PARA LA VACUNA COVID 19</a:t>
            </a:r>
            <a:endParaRPr lang="es-EC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b="10275"/>
          <a:stretch/>
        </p:blipFill>
        <p:spPr>
          <a:xfrm>
            <a:off x="1071585" y="1181688"/>
            <a:ext cx="5920057" cy="5261315"/>
          </a:xfrm>
          <a:prstGeom prst="rect">
            <a:avLst/>
          </a:prstGeom>
        </p:spPr>
      </p:pic>
      <p:sp>
        <p:nvSpPr>
          <p:cNvPr id="11" name="Text Placeholder 14"/>
          <p:cNvSpPr txBox="1">
            <a:spLocks/>
          </p:cNvSpPr>
          <p:nvPr/>
        </p:nvSpPr>
        <p:spPr>
          <a:xfrm>
            <a:off x="7943486" y="1716259"/>
            <a:ext cx="4102903" cy="3384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el </a:t>
            </a:r>
            <a:r>
              <a:rPr kumimoji="1" lang="es-EC" altLang="ja-JP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2do año de Pandemia</a:t>
            </a: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, y dadas las disposiciones por el COE Nacional de Confinamiento Obligatorio en especial a Personas de Riesgo, Como </a:t>
            </a:r>
            <a:r>
              <a:rPr kumimoji="1" lang="es-EC" altLang="ja-JP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GAD Parroquial </a:t>
            </a: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seguimos innovando y llevando a cabo reuniones virtuales con el objetivo de no descuidar a los Grupos Vulnerables de la Parroquia, con </a:t>
            </a:r>
            <a:r>
              <a:rPr kumimoji="1" lang="es-EC" altLang="ja-JP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actividades Lúdicas, Manualidades, Salud Mental, Prevención de Caídas y Gerontogimnasia </a:t>
            </a:r>
            <a:r>
              <a:rPr kumimoji="1" lang="es-EC" altLang="ja-JP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en Casa todos los días lunes y viernes.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游ゴシック" panose="020B0400000000000000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6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" panose="020B0604030504040204" pitchFamily="34" charset="-128"/>
                <a:cs typeface="Meiryo" panose="020B0604030504040204" pitchFamily="34" charset="-128"/>
              </a:rPr>
              <a:t>CON GRAN SATISFACCIÓN TRABAJO Y EMPEÑO APOYAMOS AL PROCESO DE VACUNACIÓN CONTRA EL CORONAVIRUS, RECOLECTANDO INFORMACION Y DATA DE PERSONAS EN ESTADO VULNERABLE, COORDINANDO CON EL CENTRO DE SALUD Y EL CENTRO DE VACUNACION DE FUERZAS ARMADAS.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eiryo" panose="020B0604030504040204" pitchFamily="34" charset="-128"/>
              <a:cs typeface="Meiryo" panose="020B0604030504040204" pitchFamily="34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6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eiryo" panose="020B0604030504040204" pitchFamily="34" charset="-128"/>
                <a:cs typeface="Meiryo" panose="020B0604030504040204" pitchFamily="34" charset="-128"/>
              </a:rPr>
              <a:t>ORGULLOSAMENTE COTOGCHOA LLEVO UN MODELO DE GESTIÓN EN VACUNACIÓN ALTAMENTE EFECTIVO.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s-EC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11200" b="1" i="0" u="none" strike="noStrike" kern="1200" cap="none" spc="50" normalizeH="0" baseline="0" noProof="0" dirty="0">
              <a:ln w="9525" cmpd="sng">
                <a:solidFill>
                  <a:srgbClr val="4472C4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s-EC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ja-JP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8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>
          <a:xfrm>
            <a:off x="689316" y="373569"/>
            <a:ext cx="8257736" cy="864387"/>
          </a:xfrm>
        </p:spPr>
        <p:txBody>
          <a:bodyPr>
            <a:normAutofit/>
          </a:bodyPr>
          <a:lstStyle/>
          <a:p>
            <a:r>
              <a:rPr lang="es-EC" dirty="0">
                <a:latin typeface="AcmeFont" pitchFamily="2" charset="0"/>
                <a:cs typeface="Aharoni" panose="02010803020104030203" pitchFamily="2" charset="-79"/>
              </a:rPr>
              <a:t>DATOS VACUNACIÓN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41" y="2427482"/>
            <a:ext cx="6565621" cy="32277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299" y="2427482"/>
            <a:ext cx="4858776" cy="3227730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7985393" y="303230"/>
            <a:ext cx="1463040" cy="1428302"/>
            <a:chOff x="520701" y="1000126"/>
            <a:chExt cx="1616075" cy="1739900"/>
          </a:xfrm>
        </p:grpSpPr>
        <p:sp>
          <p:nvSpPr>
            <p:cNvPr id="11" name="Freeform 14"/>
            <p:cNvSpPr>
              <a:spLocks noEditPoints="1"/>
            </p:cNvSpPr>
            <p:nvPr/>
          </p:nvSpPr>
          <p:spPr bwMode="auto">
            <a:xfrm>
              <a:off x="581026" y="1000126"/>
              <a:ext cx="936625" cy="1068388"/>
            </a:xfrm>
            <a:custGeom>
              <a:avLst/>
              <a:gdLst>
                <a:gd name="T0" fmla="*/ 95 w 249"/>
                <a:gd name="T1" fmla="*/ 265 h 283"/>
                <a:gd name="T2" fmla="*/ 40 w 249"/>
                <a:gd name="T3" fmla="*/ 207 h 283"/>
                <a:gd name="T4" fmla="*/ 26 w 249"/>
                <a:gd name="T5" fmla="*/ 201 h 283"/>
                <a:gd name="T6" fmla="*/ 17 w 249"/>
                <a:gd name="T7" fmla="*/ 139 h 283"/>
                <a:gd name="T8" fmla="*/ 48 w 249"/>
                <a:gd name="T9" fmla="*/ 39 h 283"/>
                <a:gd name="T10" fmla="*/ 225 w 249"/>
                <a:gd name="T11" fmla="*/ 50 h 283"/>
                <a:gd name="T12" fmla="*/ 245 w 249"/>
                <a:gd name="T13" fmla="*/ 91 h 283"/>
                <a:gd name="T14" fmla="*/ 246 w 249"/>
                <a:gd name="T15" fmla="*/ 130 h 283"/>
                <a:gd name="T16" fmla="*/ 242 w 249"/>
                <a:gd name="T17" fmla="*/ 138 h 283"/>
                <a:gd name="T18" fmla="*/ 242 w 249"/>
                <a:gd name="T19" fmla="*/ 130 h 283"/>
                <a:gd name="T20" fmla="*/ 243 w 249"/>
                <a:gd name="T21" fmla="*/ 110 h 283"/>
                <a:gd name="T22" fmla="*/ 240 w 249"/>
                <a:gd name="T23" fmla="*/ 100 h 283"/>
                <a:gd name="T24" fmla="*/ 231 w 249"/>
                <a:gd name="T25" fmla="*/ 74 h 283"/>
                <a:gd name="T26" fmla="*/ 231 w 249"/>
                <a:gd name="T27" fmla="*/ 74 h 283"/>
                <a:gd name="T28" fmla="*/ 228 w 249"/>
                <a:gd name="T29" fmla="*/ 69 h 283"/>
                <a:gd name="T30" fmla="*/ 116 w 249"/>
                <a:gd name="T31" fmla="*/ 14 h 283"/>
                <a:gd name="T32" fmla="*/ 93 w 249"/>
                <a:gd name="T33" fmla="*/ 20 h 283"/>
                <a:gd name="T34" fmla="*/ 47 w 249"/>
                <a:gd name="T35" fmla="*/ 52 h 283"/>
                <a:gd name="T36" fmla="*/ 25 w 249"/>
                <a:gd name="T37" fmla="*/ 137 h 283"/>
                <a:gd name="T38" fmla="*/ 36 w 249"/>
                <a:gd name="T39" fmla="*/ 136 h 283"/>
                <a:gd name="T40" fmla="*/ 84 w 249"/>
                <a:gd name="T41" fmla="*/ 75 h 283"/>
                <a:gd name="T42" fmla="*/ 92 w 249"/>
                <a:gd name="T43" fmla="*/ 75 h 283"/>
                <a:gd name="T44" fmla="*/ 137 w 249"/>
                <a:gd name="T45" fmla="*/ 137 h 283"/>
                <a:gd name="T46" fmla="*/ 170 w 249"/>
                <a:gd name="T47" fmla="*/ 136 h 283"/>
                <a:gd name="T48" fmla="*/ 177 w 249"/>
                <a:gd name="T49" fmla="*/ 132 h 283"/>
                <a:gd name="T50" fmla="*/ 183 w 249"/>
                <a:gd name="T51" fmla="*/ 137 h 283"/>
                <a:gd name="T52" fmla="*/ 189 w 249"/>
                <a:gd name="T53" fmla="*/ 142 h 283"/>
                <a:gd name="T54" fmla="*/ 197 w 249"/>
                <a:gd name="T55" fmla="*/ 147 h 283"/>
                <a:gd name="T56" fmla="*/ 200 w 249"/>
                <a:gd name="T57" fmla="*/ 149 h 283"/>
                <a:gd name="T58" fmla="*/ 201 w 249"/>
                <a:gd name="T59" fmla="*/ 149 h 283"/>
                <a:gd name="T60" fmla="*/ 222 w 249"/>
                <a:gd name="T61" fmla="*/ 153 h 283"/>
                <a:gd name="T62" fmla="*/ 235 w 249"/>
                <a:gd name="T63" fmla="*/ 146 h 283"/>
                <a:gd name="T64" fmla="*/ 229 w 249"/>
                <a:gd name="T65" fmla="*/ 155 h 283"/>
                <a:gd name="T66" fmla="*/ 228 w 249"/>
                <a:gd name="T67" fmla="*/ 158 h 283"/>
                <a:gd name="T68" fmla="*/ 227 w 249"/>
                <a:gd name="T69" fmla="*/ 161 h 283"/>
                <a:gd name="T70" fmla="*/ 224 w 249"/>
                <a:gd name="T71" fmla="*/ 166 h 283"/>
                <a:gd name="T72" fmla="*/ 222 w 249"/>
                <a:gd name="T73" fmla="*/ 161 h 283"/>
                <a:gd name="T74" fmla="*/ 203 w 249"/>
                <a:gd name="T75" fmla="*/ 157 h 283"/>
                <a:gd name="T76" fmla="*/ 193 w 249"/>
                <a:gd name="T77" fmla="*/ 154 h 283"/>
                <a:gd name="T78" fmla="*/ 190 w 249"/>
                <a:gd name="T79" fmla="*/ 152 h 283"/>
                <a:gd name="T80" fmla="*/ 188 w 249"/>
                <a:gd name="T81" fmla="*/ 151 h 283"/>
                <a:gd name="T82" fmla="*/ 178 w 249"/>
                <a:gd name="T83" fmla="*/ 144 h 283"/>
                <a:gd name="T84" fmla="*/ 137 w 249"/>
                <a:gd name="T85" fmla="*/ 148 h 283"/>
                <a:gd name="T86" fmla="*/ 88 w 249"/>
                <a:gd name="T87" fmla="*/ 86 h 283"/>
                <a:gd name="T88" fmla="*/ 45 w 249"/>
                <a:gd name="T89" fmla="*/ 139 h 283"/>
                <a:gd name="T90" fmla="*/ 43 w 249"/>
                <a:gd name="T91" fmla="*/ 181 h 283"/>
                <a:gd name="T92" fmla="*/ 92 w 249"/>
                <a:gd name="T93" fmla="*/ 254 h 283"/>
                <a:gd name="T94" fmla="*/ 113 w 249"/>
                <a:gd name="T95" fmla="*/ 263 h 283"/>
                <a:gd name="T96" fmla="*/ 101 w 249"/>
                <a:gd name="T97" fmla="*/ 269 h 283"/>
                <a:gd name="T98" fmla="*/ 100 w 249"/>
                <a:gd name="T99" fmla="*/ 283 h 283"/>
                <a:gd name="T100" fmla="*/ 98 w 249"/>
                <a:gd name="T101" fmla="*/ 275 h 283"/>
                <a:gd name="T102" fmla="*/ 95 w 249"/>
                <a:gd name="T103" fmla="*/ 267 h 283"/>
                <a:gd name="T104" fmla="*/ 35 w 249"/>
                <a:gd name="T105" fmla="*/ 196 h 283"/>
                <a:gd name="T106" fmla="*/ 35 w 249"/>
                <a:gd name="T107" fmla="*/ 174 h 283"/>
                <a:gd name="T108" fmla="*/ 33 w 249"/>
                <a:gd name="T109" fmla="*/ 149 h 283"/>
                <a:gd name="T110" fmla="*/ 15 w 249"/>
                <a:gd name="T111" fmla="*/ 17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9" h="283">
                  <a:moveTo>
                    <a:pt x="95" y="267"/>
                  </a:moveTo>
                  <a:cubicBezTo>
                    <a:pt x="95" y="267"/>
                    <a:pt x="95" y="266"/>
                    <a:pt x="95" y="265"/>
                  </a:cubicBezTo>
                  <a:cubicBezTo>
                    <a:pt x="95" y="263"/>
                    <a:pt x="94" y="263"/>
                    <a:pt x="92" y="262"/>
                  </a:cubicBezTo>
                  <a:cubicBezTo>
                    <a:pt x="67" y="252"/>
                    <a:pt x="49" y="234"/>
                    <a:pt x="40" y="207"/>
                  </a:cubicBezTo>
                  <a:cubicBezTo>
                    <a:pt x="40" y="206"/>
                    <a:pt x="39" y="205"/>
                    <a:pt x="37" y="205"/>
                  </a:cubicBezTo>
                  <a:cubicBezTo>
                    <a:pt x="33" y="204"/>
                    <a:pt x="30" y="203"/>
                    <a:pt x="26" y="201"/>
                  </a:cubicBezTo>
                  <a:cubicBezTo>
                    <a:pt x="6" y="191"/>
                    <a:pt x="0" y="165"/>
                    <a:pt x="15" y="148"/>
                  </a:cubicBezTo>
                  <a:cubicBezTo>
                    <a:pt x="19" y="145"/>
                    <a:pt x="19" y="143"/>
                    <a:pt x="17" y="139"/>
                  </a:cubicBezTo>
                  <a:cubicBezTo>
                    <a:pt x="12" y="132"/>
                    <a:pt x="13" y="123"/>
                    <a:pt x="13" y="115"/>
                  </a:cubicBezTo>
                  <a:cubicBezTo>
                    <a:pt x="16" y="85"/>
                    <a:pt x="27" y="60"/>
                    <a:pt x="48" y="39"/>
                  </a:cubicBezTo>
                  <a:cubicBezTo>
                    <a:pt x="77" y="11"/>
                    <a:pt x="112" y="0"/>
                    <a:pt x="151" y="7"/>
                  </a:cubicBezTo>
                  <a:cubicBezTo>
                    <a:pt x="181" y="11"/>
                    <a:pt x="206" y="26"/>
                    <a:pt x="225" y="50"/>
                  </a:cubicBezTo>
                  <a:cubicBezTo>
                    <a:pt x="234" y="61"/>
                    <a:pt x="241" y="74"/>
                    <a:pt x="245" y="88"/>
                  </a:cubicBezTo>
                  <a:cubicBezTo>
                    <a:pt x="245" y="89"/>
                    <a:pt x="245" y="90"/>
                    <a:pt x="245" y="91"/>
                  </a:cubicBezTo>
                  <a:cubicBezTo>
                    <a:pt x="248" y="101"/>
                    <a:pt x="249" y="111"/>
                    <a:pt x="249" y="121"/>
                  </a:cubicBezTo>
                  <a:cubicBezTo>
                    <a:pt x="249" y="124"/>
                    <a:pt x="248" y="127"/>
                    <a:pt x="246" y="130"/>
                  </a:cubicBezTo>
                  <a:cubicBezTo>
                    <a:pt x="245" y="131"/>
                    <a:pt x="244" y="133"/>
                    <a:pt x="244" y="135"/>
                  </a:cubicBezTo>
                  <a:cubicBezTo>
                    <a:pt x="244" y="136"/>
                    <a:pt x="244" y="138"/>
                    <a:pt x="242" y="138"/>
                  </a:cubicBezTo>
                  <a:cubicBezTo>
                    <a:pt x="241" y="138"/>
                    <a:pt x="241" y="136"/>
                    <a:pt x="241" y="134"/>
                  </a:cubicBezTo>
                  <a:cubicBezTo>
                    <a:pt x="241" y="133"/>
                    <a:pt x="242" y="132"/>
                    <a:pt x="242" y="130"/>
                  </a:cubicBezTo>
                  <a:cubicBezTo>
                    <a:pt x="243" y="129"/>
                    <a:pt x="244" y="127"/>
                    <a:pt x="244" y="125"/>
                  </a:cubicBezTo>
                  <a:cubicBezTo>
                    <a:pt x="243" y="120"/>
                    <a:pt x="244" y="115"/>
                    <a:pt x="243" y="110"/>
                  </a:cubicBezTo>
                  <a:cubicBezTo>
                    <a:pt x="243" y="107"/>
                    <a:pt x="243" y="104"/>
                    <a:pt x="241" y="102"/>
                  </a:cubicBezTo>
                  <a:cubicBezTo>
                    <a:pt x="241" y="101"/>
                    <a:pt x="240" y="100"/>
                    <a:pt x="240" y="100"/>
                  </a:cubicBezTo>
                  <a:cubicBezTo>
                    <a:pt x="238" y="91"/>
                    <a:pt x="236" y="83"/>
                    <a:pt x="232" y="76"/>
                  </a:cubicBezTo>
                  <a:cubicBezTo>
                    <a:pt x="231" y="75"/>
                    <a:pt x="231" y="75"/>
                    <a:pt x="231" y="74"/>
                  </a:cubicBezTo>
                  <a:cubicBezTo>
                    <a:pt x="231" y="74"/>
                    <a:pt x="231" y="74"/>
                    <a:pt x="230" y="74"/>
                  </a:cubicBezTo>
                  <a:cubicBezTo>
                    <a:pt x="231" y="74"/>
                    <a:pt x="231" y="74"/>
                    <a:pt x="231" y="74"/>
                  </a:cubicBezTo>
                  <a:cubicBezTo>
                    <a:pt x="230" y="72"/>
                    <a:pt x="229" y="70"/>
                    <a:pt x="228" y="69"/>
                  </a:cubicBezTo>
                  <a:cubicBezTo>
                    <a:pt x="228" y="69"/>
                    <a:pt x="228" y="69"/>
                    <a:pt x="228" y="69"/>
                  </a:cubicBezTo>
                  <a:cubicBezTo>
                    <a:pt x="226" y="65"/>
                    <a:pt x="224" y="61"/>
                    <a:pt x="221" y="58"/>
                  </a:cubicBezTo>
                  <a:cubicBezTo>
                    <a:pt x="194" y="24"/>
                    <a:pt x="159" y="9"/>
                    <a:pt x="116" y="14"/>
                  </a:cubicBezTo>
                  <a:cubicBezTo>
                    <a:pt x="108" y="15"/>
                    <a:pt x="100" y="17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2" y="21"/>
                    <a:pt x="90" y="21"/>
                    <a:pt x="89" y="21"/>
                  </a:cubicBezTo>
                  <a:cubicBezTo>
                    <a:pt x="73" y="28"/>
                    <a:pt x="59" y="39"/>
                    <a:pt x="47" y="52"/>
                  </a:cubicBezTo>
                  <a:cubicBezTo>
                    <a:pt x="29" y="74"/>
                    <a:pt x="20" y="99"/>
                    <a:pt x="21" y="127"/>
                  </a:cubicBezTo>
                  <a:cubicBezTo>
                    <a:pt x="22" y="131"/>
                    <a:pt x="23" y="134"/>
                    <a:pt x="25" y="137"/>
                  </a:cubicBezTo>
                  <a:cubicBezTo>
                    <a:pt x="28" y="142"/>
                    <a:pt x="32" y="142"/>
                    <a:pt x="36" y="137"/>
                  </a:cubicBezTo>
                  <a:cubicBezTo>
                    <a:pt x="36" y="137"/>
                    <a:pt x="36" y="137"/>
                    <a:pt x="36" y="136"/>
                  </a:cubicBezTo>
                  <a:cubicBezTo>
                    <a:pt x="39" y="134"/>
                    <a:pt x="42" y="130"/>
                    <a:pt x="44" y="127"/>
                  </a:cubicBezTo>
                  <a:cubicBezTo>
                    <a:pt x="58" y="110"/>
                    <a:pt x="74" y="94"/>
                    <a:pt x="84" y="75"/>
                  </a:cubicBezTo>
                  <a:cubicBezTo>
                    <a:pt x="85" y="74"/>
                    <a:pt x="86" y="73"/>
                    <a:pt x="88" y="73"/>
                  </a:cubicBezTo>
                  <a:cubicBezTo>
                    <a:pt x="90" y="73"/>
                    <a:pt x="91" y="74"/>
                    <a:pt x="92" y="75"/>
                  </a:cubicBezTo>
                  <a:cubicBezTo>
                    <a:pt x="94" y="82"/>
                    <a:pt x="98" y="88"/>
                    <a:pt x="102" y="93"/>
                  </a:cubicBezTo>
                  <a:cubicBezTo>
                    <a:pt x="112" y="109"/>
                    <a:pt x="123" y="124"/>
                    <a:pt x="137" y="137"/>
                  </a:cubicBezTo>
                  <a:cubicBezTo>
                    <a:pt x="143" y="143"/>
                    <a:pt x="151" y="148"/>
                    <a:pt x="161" y="147"/>
                  </a:cubicBezTo>
                  <a:cubicBezTo>
                    <a:pt x="169" y="147"/>
                    <a:pt x="171" y="144"/>
                    <a:pt x="170" y="136"/>
                  </a:cubicBezTo>
                  <a:cubicBezTo>
                    <a:pt x="169" y="134"/>
                    <a:pt x="169" y="132"/>
                    <a:pt x="171" y="130"/>
                  </a:cubicBezTo>
                  <a:cubicBezTo>
                    <a:pt x="173" y="129"/>
                    <a:pt x="175" y="130"/>
                    <a:pt x="177" y="132"/>
                  </a:cubicBezTo>
                  <a:cubicBezTo>
                    <a:pt x="179" y="133"/>
                    <a:pt x="181" y="136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5" y="139"/>
                    <a:pt x="187" y="141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91" y="143"/>
                    <a:pt x="192" y="144"/>
                    <a:pt x="194" y="146"/>
                  </a:cubicBezTo>
                  <a:cubicBezTo>
                    <a:pt x="194" y="147"/>
                    <a:pt x="196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9"/>
                    <a:pt x="198" y="150"/>
                    <a:pt x="200" y="149"/>
                  </a:cubicBezTo>
                  <a:cubicBezTo>
                    <a:pt x="200" y="149"/>
                    <a:pt x="201" y="149"/>
                    <a:pt x="201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50"/>
                    <a:pt x="202" y="151"/>
                    <a:pt x="203" y="151"/>
                  </a:cubicBezTo>
                  <a:cubicBezTo>
                    <a:pt x="209" y="154"/>
                    <a:pt x="215" y="154"/>
                    <a:pt x="222" y="153"/>
                  </a:cubicBezTo>
                  <a:cubicBezTo>
                    <a:pt x="226" y="153"/>
                    <a:pt x="229" y="151"/>
                    <a:pt x="232" y="148"/>
                  </a:cubicBezTo>
                  <a:cubicBezTo>
                    <a:pt x="233" y="147"/>
                    <a:pt x="234" y="145"/>
                    <a:pt x="235" y="146"/>
                  </a:cubicBezTo>
                  <a:cubicBezTo>
                    <a:pt x="236" y="147"/>
                    <a:pt x="235" y="149"/>
                    <a:pt x="234" y="149"/>
                  </a:cubicBezTo>
                  <a:cubicBezTo>
                    <a:pt x="232" y="151"/>
                    <a:pt x="231" y="154"/>
                    <a:pt x="229" y="155"/>
                  </a:cubicBezTo>
                  <a:cubicBezTo>
                    <a:pt x="228" y="156"/>
                    <a:pt x="227" y="157"/>
                    <a:pt x="228" y="158"/>
                  </a:cubicBezTo>
                  <a:cubicBezTo>
                    <a:pt x="229" y="158"/>
                    <a:pt x="229" y="158"/>
                    <a:pt x="228" y="158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6" y="159"/>
                    <a:pt x="226" y="160"/>
                    <a:pt x="227" y="161"/>
                  </a:cubicBezTo>
                  <a:cubicBezTo>
                    <a:pt x="228" y="162"/>
                    <a:pt x="227" y="163"/>
                    <a:pt x="227" y="164"/>
                  </a:cubicBezTo>
                  <a:cubicBezTo>
                    <a:pt x="225" y="164"/>
                    <a:pt x="225" y="166"/>
                    <a:pt x="224" y="166"/>
                  </a:cubicBezTo>
                  <a:cubicBezTo>
                    <a:pt x="223" y="165"/>
                    <a:pt x="224" y="163"/>
                    <a:pt x="222" y="163"/>
                  </a:cubicBezTo>
                  <a:cubicBezTo>
                    <a:pt x="222" y="163"/>
                    <a:pt x="222" y="162"/>
                    <a:pt x="222" y="161"/>
                  </a:cubicBezTo>
                  <a:cubicBezTo>
                    <a:pt x="222" y="159"/>
                    <a:pt x="220" y="159"/>
                    <a:pt x="218" y="159"/>
                  </a:cubicBezTo>
                  <a:cubicBezTo>
                    <a:pt x="213" y="160"/>
                    <a:pt x="208" y="159"/>
                    <a:pt x="203" y="157"/>
                  </a:cubicBezTo>
                  <a:cubicBezTo>
                    <a:pt x="200" y="156"/>
                    <a:pt x="197" y="154"/>
                    <a:pt x="193" y="154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3" y="153"/>
                    <a:pt x="192" y="152"/>
                    <a:pt x="190" y="152"/>
                  </a:cubicBezTo>
                  <a:cubicBezTo>
                    <a:pt x="190" y="152"/>
                    <a:pt x="190" y="152"/>
                    <a:pt x="190" y="152"/>
                  </a:cubicBezTo>
                  <a:cubicBezTo>
                    <a:pt x="190" y="151"/>
                    <a:pt x="189" y="151"/>
                    <a:pt x="188" y="151"/>
                  </a:cubicBezTo>
                  <a:cubicBezTo>
                    <a:pt x="188" y="151"/>
                    <a:pt x="188" y="151"/>
                    <a:pt x="188" y="151"/>
                  </a:cubicBezTo>
                  <a:cubicBezTo>
                    <a:pt x="188" y="150"/>
                    <a:pt x="187" y="150"/>
                    <a:pt x="187" y="150"/>
                  </a:cubicBezTo>
                  <a:cubicBezTo>
                    <a:pt x="184" y="149"/>
                    <a:pt x="181" y="146"/>
                    <a:pt x="178" y="144"/>
                  </a:cubicBezTo>
                  <a:cubicBezTo>
                    <a:pt x="174" y="152"/>
                    <a:pt x="171" y="154"/>
                    <a:pt x="165" y="155"/>
                  </a:cubicBezTo>
                  <a:cubicBezTo>
                    <a:pt x="154" y="157"/>
                    <a:pt x="145" y="154"/>
                    <a:pt x="137" y="148"/>
                  </a:cubicBezTo>
                  <a:cubicBezTo>
                    <a:pt x="122" y="135"/>
                    <a:pt x="110" y="120"/>
                    <a:pt x="99" y="103"/>
                  </a:cubicBezTo>
                  <a:cubicBezTo>
                    <a:pt x="95" y="98"/>
                    <a:pt x="91" y="92"/>
                    <a:pt x="88" y="86"/>
                  </a:cubicBezTo>
                  <a:cubicBezTo>
                    <a:pt x="86" y="88"/>
                    <a:pt x="85" y="90"/>
                    <a:pt x="83" y="92"/>
                  </a:cubicBezTo>
                  <a:cubicBezTo>
                    <a:pt x="71" y="109"/>
                    <a:pt x="58" y="124"/>
                    <a:pt x="45" y="139"/>
                  </a:cubicBezTo>
                  <a:cubicBezTo>
                    <a:pt x="43" y="142"/>
                    <a:pt x="42" y="144"/>
                    <a:pt x="42" y="147"/>
                  </a:cubicBezTo>
                  <a:cubicBezTo>
                    <a:pt x="42" y="158"/>
                    <a:pt x="42" y="170"/>
                    <a:pt x="43" y="181"/>
                  </a:cubicBezTo>
                  <a:cubicBezTo>
                    <a:pt x="44" y="193"/>
                    <a:pt x="47" y="204"/>
                    <a:pt x="52" y="215"/>
                  </a:cubicBezTo>
                  <a:cubicBezTo>
                    <a:pt x="60" y="233"/>
                    <a:pt x="74" y="245"/>
                    <a:pt x="92" y="254"/>
                  </a:cubicBezTo>
                  <a:cubicBezTo>
                    <a:pt x="96" y="258"/>
                    <a:pt x="102" y="258"/>
                    <a:pt x="107" y="260"/>
                  </a:cubicBezTo>
                  <a:cubicBezTo>
                    <a:pt x="110" y="261"/>
                    <a:pt x="114" y="262"/>
                    <a:pt x="113" y="263"/>
                  </a:cubicBezTo>
                  <a:cubicBezTo>
                    <a:pt x="113" y="266"/>
                    <a:pt x="109" y="264"/>
                    <a:pt x="107" y="264"/>
                  </a:cubicBezTo>
                  <a:cubicBezTo>
                    <a:pt x="103" y="263"/>
                    <a:pt x="101" y="264"/>
                    <a:pt x="101" y="269"/>
                  </a:cubicBezTo>
                  <a:cubicBezTo>
                    <a:pt x="101" y="273"/>
                    <a:pt x="101" y="277"/>
                    <a:pt x="101" y="281"/>
                  </a:cubicBezTo>
                  <a:cubicBezTo>
                    <a:pt x="101" y="282"/>
                    <a:pt x="102" y="283"/>
                    <a:pt x="100" y="283"/>
                  </a:cubicBezTo>
                  <a:cubicBezTo>
                    <a:pt x="98" y="283"/>
                    <a:pt x="97" y="283"/>
                    <a:pt x="97" y="281"/>
                  </a:cubicBezTo>
                  <a:cubicBezTo>
                    <a:pt x="97" y="279"/>
                    <a:pt x="97" y="277"/>
                    <a:pt x="98" y="275"/>
                  </a:cubicBezTo>
                  <a:cubicBezTo>
                    <a:pt x="98" y="272"/>
                    <a:pt x="97" y="270"/>
                    <a:pt x="95" y="269"/>
                  </a:cubicBezTo>
                  <a:cubicBezTo>
                    <a:pt x="95" y="268"/>
                    <a:pt x="95" y="268"/>
                    <a:pt x="95" y="267"/>
                  </a:cubicBezTo>
                  <a:close/>
                  <a:moveTo>
                    <a:pt x="15" y="171"/>
                  </a:moveTo>
                  <a:cubicBezTo>
                    <a:pt x="15" y="182"/>
                    <a:pt x="24" y="194"/>
                    <a:pt x="35" y="196"/>
                  </a:cubicBezTo>
                  <a:cubicBezTo>
                    <a:pt x="37" y="197"/>
                    <a:pt x="37" y="196"/>
                    <a:pt x="37" y="194"/>
                  </a:cubicBezTo>
                  <a:cubicBezTo>
                    <a:pt x="36" y="187"/>
                    <a:pt x="35" y="181"/>
                    <a:pt x="35" y="174"/>
                  </a:cubicBezTo>
                  <a:cubicBezTo>
                    <a:pt x="34" y="167"/>
                    <a:pt x="34" y="159"/>
                    <a:pt x="34" y="152"/>
                  </a:cubicBezTo>
                  <a:cubicBezTo>
                    <a:pt x="34" y="151"/>
                    <a:pt x="35" y="149"/>
                    <a:pt x="33" y="149"/>
                  </a:cubicBezTo>
                  <a:cubicBezTo>
                    <a:pt x="30" y="149"/>
                    <a:pt x="28" y="148"/>
                    <a:pt x="26" y="150"/>
                  </a:cubicBezTo>
                  <a:cubicBezTo>
                    <a:pt x="19" y="155"/>
                    <a:pt x="15" y="162"/>
                    <a:pt x="15" y="171"/>
                  </a:cubicBezTo>
                  <a:close/>
                </a:path>
              </a:pathLst>
            </a:custGeom>
            <a:solidFill>
              <a:srgbClr val="327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5"/>
            <p:cNvSpPr>
              <a:spLocks noEditPoints="1"/>
            </p:cNvSpPr>
            <p:nvPr/>
          </p:nvSpPr>
          <p:spPr bwMode="auto">
            <a:xfrm>
              <a:off x="1570038" y="1747838"/>
              <a:ext cx="293688" cy="838200"/>
            </a:xfrm>
            <a:custGeom>
              <a:avLst/>
              <a:gdLst>
                <a:gd name="T0" fmla="*/ 39 w 78"/>
                <a:gd name="T1" fmla="*/ 221 h 222"/>
                <a:gd name="T2" fmla="*/ 17 w 78"/>
                <a:gd name="T3" fmla="*/ 221 h 222"/>
                <a:gd name="T4" fmla="*/ 11 w 78"/>
                <a:gd name="T5" fmla="*/ 217 h 222"/>
                <a:gd name="T6" fmla="*/ 17 w 78"/>
                <a:gd name="T7" fmla="*/ 212 h 222"/>
                <a:gd name="T8" fmla="*/ 31 w 78"/>
                <a:gd name="T9" fmla="*/ 212 h 222"/>
                <a:gd name="T10" fmla="*/ 35 w 78"/>
                <a:gd name="T11" fmla="*/ 209 h 222"/>
                <a:gd name="T12" fmla="*/ 35 w 78"/>
                <a:gd name="T13" fmla="*/ 190 h 222"/>
                <a:gd name="T14" fmla="*/ 30 w 78"/>
                <a:gd name="T15" fmla="*/ 187 h 222"/>
                <a:gd name="T16" fmla="*/ 7 w 78"/>
                <a:gd name="T17" fmla="*/ 187 h 222"/>
                <a:gd name="T18" fmla="*/ 4 w 78"/>
                <a:gd name="T19" fmla="*/ 187 h 222"/>
                <a:gd name="T20" fmla="*/ 1 w 78"/>
                <a:gd name="T21" fmla="*/ 182 h 222"/>
                <a:gd name="T22" fmla="*/ 4 w 78"/>
                <a:gd name="T23" fmla="*/ 179 h 222"/>
                <a:gd name="T24" fmla="*/ 11 w 78"/>
                <a:gd name="T25" fmla="*/ 177 h 222"/>
                <a:gd name="T26" fmla="*/ 11 w 78"/>
                <a:gd name="T27" fmla="*/ 171 h 222"/>
                <a:gd name="T28" fmla="*/ 11 w 78"/>
                <a:gd name="T29" fmla="*/ 99 h 222"/>
                <a:gd name="T30" fmla="*/ 12 w 78"/>
                <a:gd name="T31" fmla="*/ 89 h 222"/>
                <a:gd name="T32" fmla="*/ 17 w 78"/>
                <a:gd name="T33" fmla="*/ 78 h 222"/>
                <a:gd name="T34" fmla="*/ 19 w 78"/>
                <a:gd name="T35" fmla="*/ 76 h 222"/>
                <a:gd name="T36" fmla="*/ 24 w 78"/>
                <a:gd name="T37" fmla="*/ 70 h 222"/>
                <a:gd name="T38" fmla="*/ 27 w 78"/>
                <a:gd name="T39" fmla="*/ 57 h 222"/>
                <a:gd name="T40" fmla="*/ 32 w 78"/>
                <a:gd name="T41" fmla="*/ 52 h 222"/>
                <a:gd name="T42" fmla="*/ 35 w 78"/>
                <a:gd name="T43" fmla="*/ 47 h 222"/>
                <a:gd name="T44" fmla="*/ 35 w 78"/>
                <a:gd name="T45" fmla="*/ 6 h 222"/>
                <a:gd name="T46" fmla="*/ 40 w 78"/>
                <a:gd name="T47" fmla="*/ 1 h 222"/>
                <a:gd name="T48" fmla="*/ 43 w 78"/>
                <a:gd name="T49" fmla="*/ 6 h 222"/>
                <a:gd name="T50" fmla="*/ 43 w 78"/>
                <a:gd name="T51" fmla="*/ 46 h 222"/>
                <a:gd name="T52" fmla="*/ 47 w 78"/>
                <a:gd name="T53" fmla="*/ 52 h 222"/>
                <a:gd name="T54" fmla="*/ 52 w 78"/>
                <a:gd name="T55" fmla="*/ 58 h 222"/>
                <a:gd name="T56" fmla="*/ 54 w 78"/>
                <a:gd name="T57" fmla="*/ 71 h 222"/>
                <a:gd name="T58" fmla="*/ 59 w 78"/>
                <a:gd name="T59" fmla="*/ 77 h 222"/>
                <a:gd name="T60" fmla="*/ 67 w 78"/>
                <a:gd name="T61" fmla="*/ 88 h 222"/>
                <a:gd name="T62" fmla="*/ 67 w 78"/>
                <a:gd name="T63" fmla="*/ 97 h 222"/>
                <a:gd name="T64" fmla="*/ 67 w 78"/>
                <a:gd name="T65" fmla="*/ 173 h 222"/>
                <a:gd name="T66" fmla="*/ 72 w 78"/>
                <a:gd name="T67" fmla="*/ 178 h 222"/>
                <a:gd name="T68" fmla="*/ 78 w 78"/>
                <a:gd name="T69" fmla="*/ 183 h 222"/>
                <a:gd name="T70" fmla="*/ 73 w 78"/>
                <a:gd name="T71" fmla="*/ 187 h 222"/>
                <a:gd name="T72" fmla="*/ 47 w 78"/>
                <a:gd name="T73" fmla="*/ 187 h 222"/>
                <a:gd name="T74" fmla="*/ 43 w 78"/>
                <a:gd name="T75" fmla="*/ 191 h 222"/>
                <a:gd name="T76" fmla="*/ 43 w 78"/>
                <a:gd name="T77" fmla="*/ 209 h 222"/>
                <a:gd name="T78" fmla="*/ 46 w 78"/>
                <a:gd name="T79" fmla="*/ 212 h 222"/>
                <a:gd name="T80" fmla="*/ 62 w 78"/>
                <a:gd name="T81" fmla="*/ 212 h 222"/>
                <a:gd name="T82" fmla="*/ 67 w 78"/>
                <a:gd name="T83" fmla="*/ 216 h 222"/>
                <a:gd name="T84" fmla="*/ 65 w 78"/>
                <a:gd name="T85" fmla="*/ 220 h 222"/>
                <a:gd name="T86" fmla="*/ 63 w 78"/>
                <a:gd name="T87" fmla="*/ 221 h 222"/>
                <a:gd name="T88" fmla="*/ 39 w 78"/>
                <a:gd name="T89" fmla="*/ 221 h 222"/>
                <a:gd name="T90" fmla="*/ 39 w 78"/>
                <a:gd name="T91" fmla="*/ 221 h 222"/>
                <a:gd name="T92" fmla="*/ 59 w 78"/>
                <a:gd name="T93" fmla="*/ 133 h 222"/>
                <a:gd name="T94" fmla="*/ 59 w 78"/>
                <a:gd name="T95" fmla="*/ 133 h 222"/>
                <a:gd name="T96" fmla="*/ 59 w 78"/>
                <a:gd name="T97" fmla="*/ 92 h 222"/>
                <a:gd name="T98" fmla="*/ 52 w 78"/>
                <a:gd name="T99" fmla="*/ 84 h 222"/>
                <a:gd name="T100" fmla="*/ 47 w 78"/>
                <a:gd name="T101" fmla="*/ 80 h 222"/>
                <a:gd name="T102" fmla="*/ 44 w 78"/>
                <a:gd name="T103" fmla="*/ 63 h 222"/>
                <a:gd name="T104" fmla="*/ 39 w 78"/>
                <a:gd name="T105" fmla="*/ 60 h 222"/>
                <a:gd name="T106" fmla="*/ 34 w 78"/>
                <a:gd name="T107" fmla="*/ 63 h 222"/>
                <a:gd name="T108" fmla="*/ 31 w 78"/>
                <a:gd name="T109" fmla="*/ 80 h 222"/>
                <a:gd name="T110" fmla="*/ 27 w 78"/>
                <a:gd name="T111" fmla="*/ 84 h 222"/>
                <a:gd name="T112" fmla="*/ 20 w 78"/>
                <a:gd name="T113" fmla="*/ 92 h 222"/>
                <a:gd name="T114" fmla="*/ 20 w 78"/>
                <a:gd name="T115" fmla="*/ 175 h 222"/>
                <a:gd name="T116" fmla="*/ 23 w 78"/>
                <a:gd name="T117" fmla="*/ 179 h 222"/>
                <a:gd name="T118" fmla="*/ 55 w 78"/>
                <a:gd name="T119" fmla="*/ 179 h 222"/>
                <a:gd name="T120" fmla="*/ 59 w 78"/>
                <a:gd name="T121" fmla="*/ 175 h 222"/>
                <a:gd name="T122" fmla="*/ 59 w 78"/>
                <a:gd name="T123" fmla="*/ 13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" h="222">
                  <a:moveTo>
                    <a:pt x="39" y="221"/>
                  </a:moveTo>
                  <a:cubicBezTo>
                    <a:pt x="32" y="221"/>
                    <a:pt x="24" y="221"/>
                    <a:pt x="17" y="221"/>
                  </a:cubicBezTo>
                  <a:cubicBezTo>
                    <a:pt x="14" y="221"/>
                    <a:pt x="12" y="220"/>
                    <a:pt x="11" y="217"/>
                  </a:cubicBezTo>
                  <a:cubicBezTo>
                    <a:pt x="11" y="214"/>
                    <a:pt x="13" y="212"/>
                    <a:pt x="17" y="212"/>
                  </a:cubicBezTo>
                  <a:cubicBezTo>
                    <a:pt x="21" y="212"/>
                    <a:pt x="26" y="212"/>
                    <a:pt x="31" y="212"/>
                  </a:cubicBezTo>
                  <a:cubicBezTo>
                    <a:pt x="33" y="212"/>
                    <a:pt x="34" y="212"/>
                    <a:pt x="35" y="209"/>
                  </a:cubicBezTo>
                  <a:cubicBezTo>
                    <a:pt x="35" y="203"/>
                    <a:pt x="35" y="196"/>
                    <a:pt x="35" y="190"/>
                  </a:cubicBezTo>
                  <a:cubicBezTo>
                    <a:pt x="35" y="187"/>
                    <a:pt x="32" y="187"/>
                    <a:pt x="30" y="187"/>
                  </a:cubicBezTo>
                  <a:cubicBezTo>
                    <a:pt x="23" y="187"/>
                    <a:pt x="15" y="187"/>
                    <a:pt x="7" y="187"/>
                  </a:cubicBezTo>
                  <a:cubicBezTo>
                    <a:pt x="6" y="187"/>
                    <a:pt x="5" y="187"/>
                    <a:pt x="4" y="187"/>
                  </a:cubicBezTo>
                  <a:cubicBezTo>
                    <a:pt x="1" y="186"/>
                    <a:pt x="0" y="184"/>
                    <a:pt x="1" y="182"/>
                  </a:cubicBezTo>
                  <a:cubicBezTo>
                    <a:pt x="1" y="180"/>
                    <a:pt x="2" y="179"/>
                    <a:pt x="4" y="179"/>
                  </a:cubicBezTo>
                  <a:cubicBezTo>
                    <a:pt x="7" y="178"/>
                    <a:pt x="9" y="180"/>
                    <a:pt x="11" y="177"/>
                  </a:cubicBezTo>
                  <a:cubicBezTo>
                    <a:pt x="12" y="175"/>
                    <a:pt x="11" y="173"/>
                    <a:pt x="11" y="171"/>
                  </a:cubicBezTo>
                  <a:cubicBezTo>
                    <a:pt x="11" y="147"/>
                    <a:pt x="11" y="123"/>
                    <a:pt x="11" y="99"/>
                  </a:cubicBezTo>
                  <a:cubicBezTo>
                    <a:pt x="11" y="95"/>
                    <a:pt x="11" y="92"/>
                    <a:pt x="12" y="89"/>
                  </a:cubicBezTo>
                  <a:cubicBezTo>
                    <a:pt x="12" y="84"/>
                    <a:pt x="14" y="81"/>
                    <a:pt x="17" y="78"/>
                  </a:cubicBezTo>
                  <a:cubicBezTo>
                    <a:pt x="18" y="77"/>
                    <a:pt x="18" y="76"/>
                    <a:pt x="19" y="76"/>
                  </a:cubicBezTo>
                  <a:cubicBezTo>
                    <a:pt x="23" y="77"/>
                    <a:pt x="24" y="73"/>
                    <a:pt x="24" y="70"/>
                  </a:cubicBezTo>
                  <a:cubicBezTo>
                    <a:pt x="25" y="66"/>
                    <a:pt x="26" y="61"/>
                    <a:pt x="27" y="57"/>
                  </a:cubicBezTo>
                  <a:cubicBezTo>
                    <a:pt x="28" y="54"/>
                    <a:pt x="29" y="52"/>
                    <a:pt x="32" y="52"/>
                  </a:cubicBezTo>
                  <a:cubicBezTo>
                    <a:pt x="35" y="52"/>
                    <a:pt x="35" y="50"/>
                    <a:pt x="35" y="47"/>
                  </a:cubicBezTo>
                  <a:cubicBezTo>
                    <a:pt x="35" y="33"/>
                    <a:pt x="35" y="20"/>
                    <a:pt x="35" y="6"/>
                  </a:cubicBezTo>
                  <a:cubicBezTo>
                    <a:pt x="35" y="2"/>
                    <a:pt x="37" y="0"/>
                    <a:pt x="40" y="1"/>
                  </a:cubicBezTo>
                  <a:cubicBezTo>
                    <a:pt x="43" y="1"/>
                    <a:pt x="43" y="3"/>
                    <a:pt x="43" y="6"/>
                  </a:cubicBezTo>
                  <a:cubicBezTo>
                    <a:pt x="43" y="19"/>
                    <a:pt x="43" y="33"/>
                    <a:pt x="43" y="46"/>
                  </a:cubicBezTo>
                  <a:cubicBezTo>
                    <a:pt x="43" y="49"/>
                    <a:pt x="43" y="51"/>
                    <a:pt x="47" y="52"/>
                  </a:cubicBezTo>
                  <a:cubicBezTo>
                    <a:pt x="49" y="52"/>
                    <a:pt x="51" y="55"/>
                    <a:pt x="52" y="58"/>
                  </a:cubicBezTo>
                  <a:cubicBezTo>
                    <a:pt x="52" y="62"/>
                    <a:pt x="53" y="67"/>
                    <a:pt x="54" y="71"/>
                  </a:cubicBezTo>
                  <a:cubicBezTo>
                    <a:pt x="54" y="74"/>
                    <a:pt x="56" y="76"/>
                    <a:pt x="59" y="77"/>
                  </a:cubicBezTo>
                  <a:cubicBezTo>
                    <a:pt x="64" y="79"/>
                    <a:pt x="66" y="83"/>
                    <a:pt x="67" y="88"/>
                  </a:cubicBezTo>
                  <a:cubicBezTo>
                    <a:pt x="67" y="91"/>
                    <a:pt x="67" y="94"/>
                    <a:pt x="67" y="97"/>
                  </a:cubicBezTo>
                  <a:cubicBezTo>
                    <a:pt x="67" y="122"/>
                    <a:pt x="67" y="148"/>
                    <a:pt x="67" y="173"/>
                  </a:cubicBezTo>
                  <a:cubicBezTo>
                    <a:pt x="67" y="178"/>
                    <a:pt x="67" y="178"/>
                    <a:pt x="72" y="178"/>
                  </a:cubicBezTo>
                  <a:cubicBezTo>
                    <a:pt x="75" y="178"/>
                    <a:pt x="77" y="180"/>
                    <a:pt x="78" y="183"/>
                  </a:cubicBezTo>
                  <a:cubicBezTo>
                    <a:pt x="78" y="186"/>
                    <a:pt x="75" y="187"/>
                    <a:pt x="73" y="187"/>
                  </a:cubicBezTo>
                  <a:cubicBezTo>
                    <a:pt x="64" y="187"/>
                    <a:pt x="56" y="187"/>
                    <a:pt x="47" y="187"/>
                  </a:cubicBezTo>
                  <a:cubicBezTo>
                    <a:pt x="44" y="187"/>
                    <a:pt x="43" y="188"/>
                    <a:pt x="43" y="191"/>
                  </a:cubicBezTo>
                  <a:cubicBezTo>
                    <a:pt x="43" y="197"/>
                    <a:pt x="43" y="203"/>
                    <a:pt x="43" y="209"/>
                  </a:cubicBezTo>
                  <a:cubicBezTo>
                    <a:pt x="43" y="211"/>
                    <a:pt x="44" y="212"/>
                    <a:pt x="46" y="212"/>
                  </a:cubicBezTo>
                  <a:cubicBezTo>
                    <a:pt x="52" y="213"/>
                    <a:pt x="57" y="212"/>
                    <a:pt x="62" y="212"/>
                  </a:cubicBezTo>
                  <a:cubicBezTo>
                    <a:pt x="64" y="212"/>
                    <a:pt x="66" y="213"/>
                    <a:pt x="67" y="216"/>
                  </a:cubicBezTo>
                  <a:cubicBezTo>
                    <a:pt x="68" y="218"/>
                    <a:pt x="66" y="219"/>
                    <a:pt x="65" y="220"/>
                  </a:cubicBezTo>
                  <a:cubicBezTo>
                    <a:pt x="65" y="222"/>
                    <a:pt x="64" y="221"/>
                    <a:pt x="63" y="221"/>
                  </a:cubicBezTo>
                  <a:cubicBezTo>
                    <a:pt x="55" y="221"/>
                    <a:pt x="47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lose/>
                  <a:moveTo>
                    <a:pt x="59" y="133"/>
                  </a:moveTo>
                  <a:cubicBezTo>
                    <a:pt x="59" y="133"/>
                    <a:pt x="59" y="133"/>
                    <a:pt x="59" y="133"/>
                  </a:cubicBezTo>
                  <a:cubicBezTo>
                    <a:pt x="59" y="120"/>
                    <a:pt x="59" y="106"/>
                    <a:pt x="59" y="92"/>
                  </a:cubicBezTo>
                  <a:cubicBezTo>
                    <a:pt x="59" y="87"/>
                    <a:pt x="57" y="85"/>
                    <a:pt x="52" y="84"/>
                  </a:cubicBezTo>
                  <a:cubicBezTo>
                    <a:pt x="49" y="84"/>
                    <a:pt x="48" y="82"/>
                    <a:pt x="47" y="80"/>
                  </a:cubicBezTo>
                  <a:cubicBezTo>
                    <a:pt x="46" y="74"/>
                    <a:pt x="45" y="68"/>
                    <a:pt x="44" y="63"/>
                  </a:cubicBezTo>
                  <a:cubicBezTo>
                    <a:pt x="43" y="60"/>
                    <a:pt x="41" y="60"/>
                    <a:pt x="39" y="60"/>
                  </a:cubicBezTo>
                  <a:cubicBezTo>
                    <a:pt x="37" y="60"/>
                    <a:pt x="35" y="59"/>
                    <a:pt x="34" y="63"/>
                  </a:cubicBezTo>
                  <a:cubicBezTo>
                    <a:pt x="33" y="68"/>
                    <a:pt x="32" y="74"/>
                    <a:pt x="31" y="80"/>
                  </a:cubicBezTo>
                  <a:cubicBezTo>
                    <a:pt x="30" y="82"/>
                    <a:pt x="29" y="83"/>
                    <a:pt x="27" y="84"/>
                  </a:cubicBezTo>
                  <a:cubicBezTo>
                    <a:pt x="21" y="85"/>
                    <a:pt x="20" y="87"/>
                    <a:pt x="20" y="92"/>
                  </a:cubicBezTo>
                  <a:cubicBezTo>
                    <a:pt x="20" y="120"/>
                    <a:pt x="20" y="148"/>
                    <a:pt x="20" y="175"/>
                  </a:cubicBezTo>
                  <a:cubicBezTo>
                    <a:pt x="20" y="178"/>
                    <a:pt x="20" y="179"/>
                    <a:pt x="23" y="179"/>
                  </a:cubicBezTo>
                  <a:cubicBezTo>
                    <a:pt x="34" y="179"/>
                    <a:pt x="44" y="178"/>
                    <a:pt x="55" y="179"/>
                  </a:cubicBezTo>
                  <a:cubicBezTo>
                    <a:pt x="58" y="179"/>
                    <a:pt x="59" y="178"/>
                    <a:pt x="59" y="175"/>
                  </a:cubicBezTo>
                  <a:cubicBezTo>
                    <a:pt x="59" y="161"/>
                    <a:pt x="59" y="147"/>
                    <a:pt x="59" y="133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1250951" y="1947863"/>
              <a:ext cx="885825" cy="792163"/>
            </a:xfrm>
            <a:custGeom>
              <a:avLst/>
              <a:gdLst>
                <a:gd name="T0" fmla="*/ 21 w 236"/>
                <a:gd name="T1" fmla="*/ 45 h 210"/>
                <a:gd name="T2" fmla="*/ 21 w 236"/>
                <a:gd name="T3" fmla="*/ 49 h 210"/>
                <a:gd name="T4" fmla="*/ 21 w 236"/>
                <a:gd name="T5" fmla="*/ 54 h 210"/>
                <a:gd name="T6" fmla="*/ 22 w 236"/>
                <a:gd name="T7" fmla="*/ 54 h 210"/>
                <a:gd name="T8" fmla="*/ 22 w 236"/>
                <a:gd name="T9" fmla="*/ 56 h 210"/>
                <a:gd name="T10" fmla="*/ 22 w 236"/>
                <a:gd name="T11" fmla="*/ 59 h 210"/>
                <a:gd name="T12" fmla="*/ 28 w 236"/>
                <a:gd name="T13" fmla="*/ 84 h 210"/>
                <a:gd name="T14" fmla="*/ 121 w 236"/>
                <a:gd name="T15" fmla="*/ 199 h 210"/>
                <a:gd name="T16" fmla="*/ 127 w 236"/>
                <a:gd name="T17" fmla="*/ 199 h 210"/>
                <a:gd name="T18" fmla="*/ 211 w 236"/>
                <a:gd name="T19" fmla="*/ 109 h 210"/>
                <a:gd name="T20" fmla="*/ 227 w 236"/>
                <a:gd name="T21" fmla="*/ 35 h 210"/>
                <a:gd name="T22" fmla="*/ 224 w 236"/>
                <a:gd name="T23" fmla="*/ 30 h 210"/>
                <a:gd name="T24" fmla="*/ 163 w 236"/>
                <a:gd name="T25" fmla="*/ 8 h 210"/>
                <a:gd name="T26" fmla="*/ 160 w 236"/>
                <a:gd name="T27" fmla="*/ 7 h 210"/>
                <a:gd name="T28" fmla="*/ 159 w 236"/>
                <a:gd name="T29" fmla="*/ 2 h 210"/>
                <a:gd name="T30" fmla="*/ 163 w 236"/>
                <a:gd name="T31" fmla="*/ 0 h 210"/>
                <a:gd name="T32" fmla="*/ 166 w 236"/>
                <a:gd name="T33" fmla="*/ 1 h 210"/>
                <a:gd name="T34" fmla="*/ 231 w 236"/>
                <a:gd name="T35" fmla="*/ 24 h 210"/>
                <a:gd name="T36" fmla="*/ 236 w 236"/>
                <a:gd name="T37" fmla="*/ 31 h 210"/>
                <a:gd name="T38" fmla="*/ 194 w 236"/>
                <a:gd name="T39" fmla="*/ 153 h 210"/>
                <a:gd name="T40" fmla="*/ 129 w 236"/>
                <a:gd name="T41" fmla="*/ 208 h 210"/>
                <a:gd name="T42" fmla="*/ 119 w 236"/>
                <a:gd name="T43" fmla="*/ 208 h 210"/>
                <a:gd name="T44" fmla="*/ 27 w 236"/>
                <a:gd name="T45" fmla="*/ 105 h 210"/>
                <a:gd name="T46" fmla="*/ 16 w 236"/>
                <a:gd name="T47" fmla="*/ 70 h 210"/>
                <a:gd name="T48" fmla="*/ 16 w 236"/>
                <a:gd name="T49" fmla="*/ 66 h 210"/>
                <a:gd name="T50" fmla="*/ 16 w 236"/>
                <a:gd name="T51" fmla="*/ 59 h 210"/>
                <a:gd name="T52" fmla="*/ 14 w 236"/>
                <a:gd name="T53" fmla="*/ 56 h 210"/>
                <a:gd name="T54" fmla="*/ 14 w 236"/>
                <a:gd name="T55" fmla="*/ 56 h 210"/>
                <a:gd name="T56" fmla="*/ 12 w 236"/>
                <a:gd name="T57" fmla="*/ 53 h 210"/>
                <a:gd name="T58" fmla="*/ 2 w 236"/>
                <a:gd name="T59" fmla="*/ 51 h 210"/>
                <a:gd name="T60" fmla="*/ 0 w 236"/>
                <a:gd name="T61" fmla="*/ 49 h 210"/>
                <a:gd name="T62" fmla="*/ 3 w 236"/>
                <a:gd name="T63" fmla="*/ 48 h 210"/>
                <a:gd name="T64" fmla="*/ 9 w 236"/>
                <a:gd name="T65" fmla="*/ 48 h 210"/>
                <a:gd name="T66" fmla="*/ 14 w 236"/>
                <a:gd name="T67" fmla="*/ 45 h 210"/>
                <a:gd name="T68" fmla="*/ 15 w 236"/>
                <a:gd name="T69" fmla="*/ 34 h 210"/>
                <a:gd name="T70" fmla="*/ 17 w 236"/>
                <a:gd name="T71" fmla="*/ 30 h 210"/>
                <a:gd name="T72" fmla="*/ 19 w 236"/>
                <a:gd name="T73" fmla="*/ 35 h 210"/>
                <a:gd name="T74" fmla="*/ 20 w 236"/>
                <a:gd name="T75" fmla="*/ 48 h 210"/>
                <a:gd name="T76" fmla="*/ 21 w 236"/>
                <a:gd name="T77" fmla="*/ 4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6" h="210">
                  <a:moveTo>
                    <a:pt x="21" y="45"/>
                  </a:moveTo>
                  <a:cubicBezTo>
                    <a:pt x="21" y="46"/>
                    <a:pt x="21" y="48"/>
                    <a:pt x="21" y="49"/>
                  </a:cubicBezTo>
                  <a:cubicBezTo>
                    <a:pt x="20" y="51"/>
                    <a:pt x="21" y="53"/>
                    <a:pt x="21" y="54"/>
                  </a:cubicBezTo>
                  <a:cubicBezTo>
                    <a:pt x="21" y="55"/>
                    <a:pt x="22" y="55"/>
                    <a:pt x="22" y="54"/>
                  </a:cubicBezTo>
                  <a:cubicBezTo>
                    <a:pt x="22" y="55"/>
                    <a:pt x="22" y="56"/>
                    <a:pt x="22" y="56"/>
                  </a:cubicBezTo>
                  <a:cubicBezTo>
                    <a:pt x="21" y="57"/>
                    <a:pt x="21" y="58"/>
                    <a:pt x="22" y="59"/>
                  </a:cubicBezTo>
                  <a:cubicBezTo>
                    <a:pt x="24" y="67"/>
                    <a:pt x="26" y="76"/>
                    <a:pt x="28" y="84"/>
                  </a:cubicBezTo>
                  <a:cubicBezTo>
                    <a:pt x="44" y="135"/>
                    <a:pt x="75" y="173"/>
                    <a:pt x="121" y="199"/>
                  </a:cubicBezTo>
                  <a:cubicBezTo>
                    <a:pt x="123" y="201"/>
                    <a:pt x="125" y="200"/>
                    <a:pt x="127" y="199"/>
                  </a:cubicBezTo>
                  <a:cubicBezTo>
                    <a:pt x="165" y="178"/>
                    <a:pt x="193" y="148"/>
                    <a:pt x="211" y="109"/>
                  </a:cubicBezTo>
                  <a:cubicBezTo>
                    <a:pt x="221" y="86"/>
                    <a:pt x="227" y="61"/>
                    <a:pt x="227" y="35"/>
                  </a:cubicBezTo>
                  <a:cubicBezTo>
                    <a:pt x="227" y="32"/>
                    <a:pt x="227" y="31"/>
                    <a:pt x="224" y="30"/>
                  </a:cubicBezTo>
                  <a:cubicBezTo>
                    <a:pt x="204" y="23"/>
                    <a:pt x="184" y="16"/>
                    <a:pt x="163" y="8"/>
                  </a:cubicBezTo>
                  <a:cubicBezTo>
                    <a:pt x="162" y="8"/>
                    <a:pt x="161" y="7"/>
                    <a:pt x="160" y="7"/>
                  </a:cubicBezTo>
                  <a:cubicBezTo>
                    <a:pt x="159" y="6"/>
                    <a:pt x="158" y="4"/>
                    <a:pt x="159" y="2"/>
                  </a:cubicBezTo>
                  <a:cubicBezTo>
                    <a:pt x="160" y="0"/>
                    <a:pt x="161" y="0"/>
                    <a:pt x="163" y="0"/>
                  </a:cubicBezTo>
                  <a:cubicBezTo>
                    <a:pt x="164" y="0"/>
                    <a:pt x="165" y="0"/>
                    <a:pt x="166" y="1"/>
                  </a:cubicBezTo>
                  <a:cubicBezTo>
                    <a:pt x="188" y="8"/>
                    <a:pt x="209" y="16"/>
                    <a:pt x="231" y="24"/>
                  </a:cubicBezTo>
                  <a:cubicBezTo>
                    <a:pt x="234" y="25"/>
                    <a:pt x="236" y="27"/>
                    <a:pt x="236" y="31"/>
                  </a:cubicBezTo>
                  <a:cubicBezTo>
                    <a:pt x="235" y="76"/>
                    <a:pt x="222" y="117"/>
                    <a:pt x="194" y="153"/>
                  </a:cubicBezTo>
                  <a:cubicBezTo>
                    <a:pt x="177" y="176"/>
                    <a:pt x="155" y="194"/>
                    <a:pt x="129" y="208"/>
                  </a:cubicBezTo>
                  <a:cubicBezTo>
                    <a:pt x="125" y="210"/>
                    <a:pt x="123" y="210"/>
                    <a:pt x="119" y="208"/>
                  </a:cubicBezTo>
                  <a:cubicBezTo>
                    <a:pt x="76" y="185"/>
                    <a:pt x="45" y="151"/>
                    <a:pt x="27" y="105"/>
                  </a:cubicBezTo>
                  <a:cubicBezTo>
                    <a:pt x="22" y="94"/>
                    <a:pt x="19" y="82"/>
                    <a:pt x="16" y="70"/>
                  </a:cubicBezTo>
                  <a:cubicBezTo>
                    <a:pt x="16" y="69"/>
                    <a:pt x="16" y="68"/>
                    <a:pt x="16" y="66"/>
                  </a:cubicBezTo>
                  <a:cubicBezTo>
                    <a:pt x="16" y="64"/>
                    <a:pt x="16" y="62"/>
                    <a:pt x="16" y="59"/>
                  </a:cubicBezTo>
                  <a:cubicBezTo>
                    <a:pt x="16" y="58"/>
                    <a:pt x="16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4"/>
                    <a:pt x="12" y="53"/>
                  </a:cubicBezTo>
                  <a:cubicBezTo>
                    <a:pt x="9" y="53"/>
                    <a:pt x="5" y="52"/>
                    <a:pt x="2" y="51"/>
                  </a:cubicBezTo>
                  <a:cubicBezTo>
                    <a:pt x="1" y="50"/>
                    <a:pt x="0" y="50"/>
                    <a:pt x="0" y="49"/>
                  </a:cubicBezTo>
                  <a:cubicBezTo>
                    <a:pt x="0" y="48"/>
                    <a:pt x="2" y="48"/>
                    <a:pt x="3" y="48"/>
                  </a:cubicBezTo>
                  <a:cubicBezTo>
                    <a:pt x="5" y="48"/>
                    <a:pt x="7" y="48"/>
                    <a:pt x="9" y="48"/>
                  </a:cubicBezTo>
                  <a:cubicBezTo>
                    <a:pt x="12" y="49"/>
                    <a:pt x="14" y="48"/>
                    <a:pt x="14" y="45"/>
                  </a:cubicBezTo>
                  <a:cubicBezTo>
                    <a:pt x="15" y="41"/>
                    <a:pt x="14" y="38"/>
                    <a:pt x="15" y="34"/>
                  </a:cubicBezTo>
                  <a:cubicBezTo>
                    <a:pt x="15" y="32"/>
                    <a:pt x="14" y="30"/>
                    <a:pt x="17" y="30"/>
                  </a:cubicBezTo>
                  <a:cubicBezTo>
                    <a:pt x="20" y="30"/>
                    <a:pt x="18" y="33"/>
                    <a:pt x="19" y="35"/>
                  </a:cubicBezTo>
                  <a:cubicBezTo>
                    <a:pt x="19" y="39"/>
                    <a:pt x="19" y="43"/>
                    <a:pt x="20" y="48"/>
                  </a:cubicBezTo>
                  <a:cubicBezTo>
                    <a:pt x="21" y="47"/>
                    <a:pt x="21" y="46"/>
                    <a:pt x="21" y="45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1036638" y="1592263"/>
              <a:ext cx="525463" cy="566738"/>
            </a:xfrm>
            <a:custGeom>
              <a:avLst/>
              <a:gdLst>
                <a:gd name="T0" fmla="*/ 78 w 140"/>
                <a:gd name="T1" fmla="*/ 139 h 150"/>
                <a:gd name="T2" fmla="*/ 77 w 140"/>
                <a:gd name="T3" fmla="*/ 142 h 150"/>
                <a:gd name="T4" fmla="*/ 76 w 140"/>
                <a:gd name="T5" fmla="*/ 129 h 150"/>
                <a:gd name="T6" fmla="*/ 74 w 140"/>
                <a:gd name="T7" fmla="*/ 124 h 150"/>
                <a:gd name="T8" fmla="*/ 72 w 140"/>
                <a:gd name="T9" fmla="*/ 128 h 150"/>
                <a:gd name="T10" fmla="*/ 71 w 140"/>
                <a:gd name="T11" fmla="*/ 139 h 150"/>
                <a:gd name="T12" fmla="*/ 66 w 140"/>
                <a:gd name="T13" fmla="*/ 142 h 150"/>
                <a:gd name="T14" fmla="*/ 60 w 140"/>
                <a:gd name="T15" fmla="*/ 142 h 150"/>
                <a:gd name="T16" fmla="*/ 57 w 140"/>
                <a:gd name="T17" fmla="*/ 143 h 150"/>
                <a:gd name="T18" fmla="*/ 59 w 140"/>
                <a:gd name="T19" fmla="*/ 145 h 150"/>
                <a:gd name="T20" fmla="*/ 69 w 140"/>
                <a:gd name="T21" fmla="*/ 147 h 150"/>
                <a:gd name="T22" fmla="*/ 71 w 140"/>
                <a:gd name="T23" fmla="*/ 150 h 150"/>
                <a:gd name="T24" fmla="*/ 57 w 140"/>
                <a:gd name="T25" fmla="*/ 147 h 150"/>
                <a:gd name="T26" fmla="*/ 39 w 140"/>
                <a:gd name="T27" fmla="*/ 126 h 150"/>
                <a:gd name="T28" fmla="*/ 38 w 140"/>
                <a:gd name="T29" fmla="*/ 111 h 150"/>
                <a:gd name="T30" fmla="*/ 36 w 140"/>
                <a:gd name="T31" fmla="*/ 109 h 150"/>
                <a:gd name="T32" fmla="*/ 0 w 140"/>
                <a:gd name="T33" fmla="*/ 111 h 150"/>
                <a:gd name="T34" fmla="*/ 6 w 140"/>
                <a:gd name="T35" fmla="*/ 110 h 150"/>
                <a:gd name="T36" fmla="*/ 21 w 140"/>
                <a:gd name="T37" fmla="*/ 109 h 150"/>
                <a:gd name="T38" fmla="*/ 24 w 140"/>
                <a:gd name="T39" fmla="*/ 107 h 150"/>
                <a:gd name="T40" fmla="*/ 21 w 140"/>
                <a:gd name="T41" fmla="*/ 105 h 150"/>
                <a:gd name="T42" fmla="*/ 3 w 140"/>
                <a:gd name="T43" fmla="*/ 104 h 150"/>
                <a:gd name="T44" fmla="*/ 0 w 140"/>
                <a:gd name="T45" fmla="*/ 103 h 150"/>
                <a:gd name="T46" fmla="*/ 16 w 140"/>
                <a:gd name="T47" fmla="*/ 103 h 150"/>
                <a:gd name="T48" fmla="*/ 63 w 140"/>
                <a:gd name="T49" fmla="*/ 89 h 150"/>
                <a:gd name="T50" fmla="*/ 94 w 140"/>
                <a:gd name="T51" fmla="*/ 50 h 150"/>
                <a:gd name="T52" fmla="*/ 99 w 140"/>
                <a:gd name="T53" fmla="*/ 21 h 150"/>
                <a:gd name="T54" fmla="*/ 100 w 140"/>
                <a:gd name="T55" fmla="*/ 7 h 150"/>
                <a:gd name="T56" fmla="*/ 101 w 140"/>
                <a:gd name="T57" fmla="*/ 4 h 150"/>
                <a:gd name="T58" fmla="*/ 101 w 140"/>
                <a:gd name="T59" fmla="*/ 6 h 150"/>
                <a:gd name="T60" fmla="*/ 101 w 140"/>
                <a:gd name="T61" fmla="*/ 13 h 150"/>
                <a:gd name="T62" fmla="*/ 101 w 140"/>
                <a:gd name="T63" fmla="*/ 27 h 150"/>
                <a:gd name="T64" fmla="*/ 104 w 140"/>
                <a:gd name="T65" fmla="*/ 28 h 150"/>
                <a:gd name="T66" fmla="*/ 107 w 140"/>
                <a:gd name="T67" fmla="*/ 24 h 150"/>
                <a:gd name="T68" fmla="*/ 106 w 140"/>
                <a:gd name="T69" fmla="*/ 37 h 150"/>
                <a:gd name="T70" fmla="*/ 108 w 140"/>
                <a:gd name="T71" fmla="*/ 39 h 150"/>
                <a:gd name="T72" fmla="*/ 122 w 140"/>
                <a:gd name="T73" fmla="*/ 29 h 150"/>
                <a:gd name="T74" fmla="*/ 125 w 140"/>
                <a:gd name="T75" fmla="*/ 4 h 150"/>
                <a:gd name="T76" fmla="*/ 128 w 140"/>
                <a:gd name="T77" fmla="*/ 10 h 150"/>
                <a:gd name="T78" fmla="*/ 131 w 140"/>
                <a:gd name="T79" fmla="*/ 3 h 150"/>
                <a:gd name="T80" fmla="*/ 131 w 140"/>
                <a:gd name="T81" fmla="*/ 0 h 150"/>
                <a:gd name="T82" fmla="*/ 107 w 140"/>
                <a:gd name="T83" fmla="*/ 48 h 150"/>
                <a:gd name="T84" fmla="*/ 102 w 140"/>
                <a:gd name="T85" fmla="*/ 52 h 150"/>
                <a:gd name="T86" fmla="*/ 65 w 140"/>
                <a:gd name="T87" fmla="*/ 97 h 150"/>
                <a:gd name="T88" fmla="*/ 49 w 140"/>
                <a:gd name="T89" fmla="*/ 105 h 150"/>
                <a:gd name="T90" fmla="*/ 47 w 140"/>
                <a:gd name="T91" fmla="*/ 109 h 150"/>
                <a:gd name="T92" fmla="*/ 47 w 140"/>
                <a:gd name="T93" fmla="*/ 125 h 150"/>
                <a:gd name="T94" fmla="*/ 58 w 140"/>
                <a:gd name="T95" fmla="*/ 138 h 150"/>
                <a:gd name="T96" fmla="*/ 67 w 140"/>
                <a:gd name="T97" fmla="*/ 140 h 150"/>
                <a:gd name="T98" fmla="*/ 70 w 140"/>
                <a:gd name="T99" fmla="*/ 137 h 150"/>
                <a:gd name="T100" fmla="*/ 69 w 140"/>
                <a:gd name="T101" fmla="*/ 123 h 150"/>
                <a:gd name="T102" fmla="*/ 73 w 140"/>
                <a:gd name="T103" fmla="*/ 119 h 150"/>
                <a:gd name="T104" fmla="*/ 118 w 140"/>
                <a:gd name="T105" fmla="*/ 102 h 150"/>
                <a:gd name="T106" fmla="*/ 109 w 140"/>
                <a:gd name="T107" fmla="*/ 107 h 150"/>
                <a:gd name="T108" fmla="*/ 88 w 140"/>
                <a:gd name="T109" fmla="*/ 116 h 150"/>
                <a:gd name="T110" fmla="*/ 83 w 140"/>
                <a:gd name="T111" fmla="*/ 118 h 150"/>
                <a:gd name="T112" fmla="*/ 82 w 140"/>
                <a:gd name="T113" fmla="*/ 120 h 150"/>
                <a:gd name="T114" fmla="*/ 84 w 140"/>
                <a:gd name="T115" fmla="*/ 121 h 150"/>
                <a:gd name="T116" fmla="*/ 95 w 140"/>
                <a:gd name="T117" fmla="*/ 118 h 150"/>
                <a:gd name="T118" fmla="*/ 107 w 140"/>
                <a:gd name="T119" fmla="*/ 115 h 150"/>
                <a:gd name="T120" fmla="*/ 81 w 140"/>
                <a:gd name="T121" fmla="*/ 124 h 150"/>
                <a:gd name="T122" fmla="*/ 78 w 140"/>
                <a:gd name="T123" fmla="*/ 129 h 150"/>
                <a:gd name="T124" fmla="*/ 78 w 140"/>
                <a:gd name="T125" fmla="*/ 13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" h="150">
                  <a:moveTo>
                    <a:pt x="78" y="139"/>
                  </a:moveTo>
                  <a:cubicBezTo>
                    <a:pt x="78" y="140"/>
                    <a:pt x="78" y="141"/>
                    <a:pt x="77" y="142"/>
                  </a:cubicBezTo>
                  <a:cubicBezTo>
                    <a:pt x="76" y="137"/>
                    <a:pt x="76" y="133"/>
                    <a:pt x="76" y="129"/>
                  </a:cubicBezTo>
                  <a:cubicBezTo>
                    <a:pt x="75" y="127"/>
                    <a:pt x="77" y="124"/>
                    <a:pt x="74" y="124"/>
                  </a:cubicBezTo>
                  <a:cubicBezTo>
                    <a:pt x="71" y="124"/>
                    <a:pt x="72" y="126"/>
                    <a:pt x="72" y="128"/>
                  </a:cubicBezTo>
                  <a:cubicBezTo>
                    <a:pt x="71" y="132"/>
                    <a:pt x="72" y="135"/>
                    <a:pt x="71" y="139"/>
                  </a:cubicBezTo>
                  <a:cubicBezTo>
                    <a:pt x="71" y="142"/>
                    <a:pt x="69" y="143"/>
                    <a:pt x="66" y="142"/>
                  </a:cubicBezTo>
                  <a:cubicBezTo>
                    <a:pt x="64" y="142"/>
                    <a:pt x="62" y="142"/>
                    <a:pt x="60" y="142"/>
                  </a:cubicBezTo>
                  <a:cubicBezTo>
                    <a:pt x="59" y="142"/>
                    <a:pt x="57" y="142"/>
                    <a:pt x="57" y="143"/>
                  </a:cubicBezTo>
                  <a:cubicBezTo>
                    <a:pt x="57" y="144"/>
                    <a:pt x="58" y="144"/>
                    <a:pt x="59" y="145"/>
                  </a:cubicBezTo>
                  <a:cubicBezTo>
                    <a:pt x="62" y="146"/>
                    <a:pt x="66" y="147"/>
                    <a:pt x="69" y="147"/>
                  </a:cubicBezTo>
                  <a:cubicBezTo>
                    <a:pt x="70" y="148"/>
                    <a:pt x="71" y="148"/>
                    <a:pt x="71" y="150"/>
                  </a:cubicBezTo>
                  <a:cubicBezTo>
                    <a:pt x="66" y="148"/>
                    <a:pt x="62" y="147"/>
                    <a:pt x="57" y="147"/>
                  </a:cubicBezTo>
                  <a:cubicBezTo>
                    <a:pt x="46" y="145"/>
                    <a:pt x="39" y="137"/>
                    <a:pt x="39" y="126"/>
                  </a:cubicBezTo>
                  <a:cubicBezTo>
                    <a:pt x="38" y="121"/>
                    <a:pt x="38" y="116"/>
                    <a:pt x="38" y="111"/>
                  </a:cubicBezTo>
                  <a:cubicBezTo>
                    <a:pt x="39" y="109"/>
                    <a:pt x="38" y="108"/>
                    <a:pt x="36" y="109"/>
                  </a:cubicBezTo>
                  <a:cubicBezTo>
                    <a:pt x="24" y="112"/>
                    <a:pt x="12" y="111"/>
                    <a:pt x="0" y="111"/>
                  </a:cubicBezTo>
                  <a:cubicBezTo>
                    <a:pt x="2" y="110"/>
                    <a:pt x="4" y="111"/>
                    <a:pt x="6" y="110"/>
                  </a:cubicBezTo>
                  <a:cubicBezTo>
                    <a:pt x="11" y="109"/>
                    <a:pt x="16" y="110"/>
                    <a:pt x="21" y="109"/>
                  </a:cubicBezTo>
                  <a:cubicBezTo>
                    <a:pt x="22" y="108"/>
                    <a:pt x="24" y="109"/>
                    <a:pt x="24" y="107"/>
                  </a:cubicBezTo>
                  <a:cubicBezTo>
                    <a:pt x="23" y="106"/>
                    <a:pt x="22" y="106"/>
                    <a:pt x="21" y="105"/>
                  </a:cubicBezTo>
                  <a:cubicBezTo>
                    <a:pt x="15" y="103"/>
                    <a:pt x="9" y="104"/>
                    <a:pt x="3" y="104"/>
                  </a:cubicBezTo>
                  <a:cubicBezTo>
                    <a:pt x="2" y="104"/>
                    <a:pt x="1" y="105"/>
                    <a:pt x="0" y="103"/>
                  </a:cubicBezTo>
                  <a:cubicBezTo>
                    <a:pt x="5" y="103"/>
                    <a:pt x="11" y="103"/>
                    <a:pt x="16" y="103"/>
                  </a:cubicBezTo>
                  <a:cubicBezTo>
                    <a:pt x="33" y="103"/>
                    <a:pt x="49" y="99"/>
                    <a:pt x="63" y="89"/>
                  </a:cubicBezTo>
                  <a:cubicBezTo>
                    <a:pt x="77" y="79"/>
                    <a:pt x="88" y="66"/>
                    <a:pt x="94" y="50"/>
                  </a:cubicBezTo>
                  <a:cubicBezTo>
                    <a:pt x="98" y="41"/>
                    <a:pt x="99" y="31"/>
                    <a:pt x="99" y="21"/>
                  </a:cubicBezTo>
                  <a:cubicBezTo>
                    <a:pt x="100" y="16"/>
                    <a:pt x="100" y="12"/>
                    <a:pt x="100" y="7"/>
                  </a:cubicBezTo>
                  <a:cubicBezTo>
                    <a:pt x="100" y="6"/>
                    <a:pt x="99" y="5"/>
                    <a:pt x="101" y="4"/>
                  </a:cubicBezTo>
                  <a:cubicBezTo>
                    <a:pt x="101" y="5"/>
                    <a:pt x="101" y="6"/>
                    <a:pt x="101" y="6"/>
                  </a:cubicBezTo>
                  <a:cubicBezTo>
                    <a:pt x="100" y="9"/>
                    <a:pt x="101" y="11"/>
                    <a:pt x="101" y="13"/>
                  </a:cubicBezTo>
                  <a:cubicBezTo>
                    <a:pt x="100" y="18"/>
                    <a:pt x="100" y="23"/>
                    <a:pt x="101" y="27"/>
                  </a:cubicBezTo>
                  <a:cubicBezTo>
                    <a:pt x="101" y="31"/>
                    <a:pt x="103" y="29"/>
                    <a:pt x="104" y="28"/>
                  </a:cubicBezTo>
                  <a:cubicBezTo>
                    <a:pt x="106" y="27"/>
                    <a:pt x="105" y="25"/>
                    <a:pt x="107" y="24"/>
                  </a:cubicBezTo>
                  <a:cubicBezTo>
                    <a:pt x="107" y="28"/>
                    <a:pt x="106" y="33"/>
                    <a:pt x="106" y="37"/>
                  </a:cubicBezTo>
                  <a:cubicBezTo>
                    <a:pt x="105" y="40"/>
                    <a:pt x="106" y="40"/>
                    <a:pt x="108" y="39"/>
                  </a:cubicBezTo>
                  <a:cubicBezTo>
                    <a:pt x="114" y="37"/>
                    <a:pt x="119" y="34"/>
                    <a:pt x="122" y="29"/>
                  </a:cubicBezTo>
                  <a:cubicBezTo>
                    <a:pt x="127" y="21"/>
                    <a:pt x="127" y="13"/>
                    <a:pt x="125" y="4"/>
                  </a:cubicBezTo>
                  <a:cubicBezTo>
                    <a:pt x="128" y="5"/>
                    <a:pt x="126" y="9"/>
                    <a:pt x="128" y="10"/>
                  </a:cubicBezTo>
                  <a:cubicBezTo>
                    <a:pt x="130" y="8"/>
                    <a:pt x="132" y="6"/>
                    <a:pt x="131" y="3"/>
                  </a:cubicBezTo>
                  <a:cubicBezTo>
                    <a:pt x="130" y="2"/>
                    <a:pt x="130" y="1"/>
                    <a:pt x="131" y="0"/>
                  </a:cubicBezTo>
                  <a:cubicBezTo>
                    <a:pt x="140" y="19"/>
                    <a:pt x="129" y="43"/>
                    <a:pt x="107" y="48"/>
                  </a:cubicBezTo>
                  <a:cubicBezTo>
                    <a:pt x="104" y="48"/>
                    <a:pt x="103" y="49"/>
                    <a:pt x="102" y="52"/>
                  </a:cubicBezTo>
                  <a:cubicBezTo>
                    <a:pt x="95" y="71"/>
                    <a:pt x="82" y="86"/>
                    <a:pt x="65" y="97"/>
                  </a:cubicBezTo>
                  <a:cubicBezTo>
                    <a:pt x="60" y="100"/>
                    <a:pt x="55" y="103"/>
                    <a:pt x="49" y="105"/>
                  </a:cubicBezTo>
                  <a:cubicBezTo>
                    <a:pt x="47" y="106"/>
                    <a:pt x="46" y="107"/>
                    <a:pt x="47" y="109"/>
                  </a:cubicBezTo>
                  <a:cubicBezTo>
                    <a:pt x="47" y="114"/>
                    <a:pt x="47" y="120"/>
                    <a:pt x="47" y="125"/>
                  </a:cubicBezTo>
                  <a:cubicBezTo>
                    <a:pt x="47" y="132"/>
                    <a:pt x="51" y="137"/>
                    <a:pt x="58" y="138"/>
                  </a:cubicBezTo>
                  <a:cubicBezTo>
                    <a:pt x="61" y="139"/>
                    <a:pt x="64" y="140"/>
                    <a:pt x="67" y="140"/>
                  </a:cubicBezTo>
                  <a:cubicBezTo>
                    <a:pt x="69" y="141"/>
                    <a:pt x="70" y="140"/>
                    <a:pt x="70" y="137"/>
                  </a:cubicBezTo>
                  <a:cubicBezTo>
                    <a:pt x="69" y="133"/>
                    <a:pt x="70" y="128"/>
                    <a:pt x="69" y="123"/>
                  </a:cubicBezTo>
                  <a:cubicBezTo>
                    <a:pt x="69" y="121"/>
                    <a:pt x="70" y="120"/>
                    <a:pt x="73" y="119"/>
                  </a:cubicBezTo>
                  <a:cubicBezTo>
                    <a:pt x="88" y="113"/>
                    <a:pt x="103" y="107"/>
                    <a:pt x="118" y="102"/>
                  </a:cubicBezTo>
                  <a:cubicBezTo>
                    <a:pt x="116" y="106"/>
                    <a:pt x="112" y="106"/>
                    <a:pt x="109" y="107"/>
                  </a:cubicBezTo>
                  <a:cubicBezTo>
                    <a:pt x="102" y="109"/>
                    <a:pt x="95" y="113"/>
                    <a:pt x="88" y="116"/>
                  </a:cubicBezTo>
                  <a:cubicBezTo>
                    <a:pt x="86" y="117"/>
                    <a:pt x="85" y="117"/>
                    <a:pt x="83" y="118"/>
                  </a:cubicBezTo>
                  <a:cubicBezTo>
                    <a:pt x="82" y="118"/>
                    <a:pt x="81" y="119"/>
                    <a:pt x="82" y="120"/>
                  </a:cubicBezTo>
                  <a:cubicBezTo>
                    <a:pt x="82" y="122"/>
                    <a:pt x="83" y="121"/>
                    <a:pt x="84" y="121"/>
                  </a:cubicBezTo>
                  <a:cubicBezTo>
                    <a:pt x="88" y="120"/>
                    <a:pt x="91" y="119"/>
                    <a:pt x="95" y="118"/>
                  </a:cubicBezTo>
                  <a:cubicBezTo>
                    <a:pt x="99" y="117"/>
                    <a:pt x="102" y="114"/>
                    <a:pt x="107" y="115"/>
                  </a:cubicBezTo>
                  <a:cubicBezTo>
                    <a:pt x="98" y="119"/>
                    <a:pt x="90" y="121"/>
                    <a:pt x="81" y="124"/>
                  </a:cubicBezTo>
                  <a:cubicBezTo>
                    <a:pt x="78" y="125"/>
                    <a:pt x="77" y="127"/>
                    <a:pt x="78" y="129"/>
                  </a:cubicBezTo>
                  <a:cubicBezTo>
                    <a:pt x="78" y="132"/>
                    <a:pt x="78" y="136"/>
                    <a:pt x="78" y="139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520701" y="1958976"/>
              <a:ext cx="606425" cy="638175"/>
            </a:xfrm>
            <a:custGeom>
              <a:avLst/>
              <a:gdLst>
                <a:gd name="T0" fmla="*/ 137 w 161"/>
                <a:gd name="T1" fmla="*/ 6 h 169"/>
                <a:gd name="T2" fmla="*/ 140 w 161"/>
                <a:gd name="T3" fmla="*/ 7 h 169"/>
                <a:gd name="T4" fmla="*/ 158 w 161"/>
                <a:gd name="T5" fmla="*/ 8 h 169"/>
                <a:gd name="T6" fmla="*/ 161 w 161"/>
                <a:gd name="T7" fmla="*/ 10 h 169"/>
                <a:gd name="T8" fmla="*/ 158 w 161"/>
                <a:gd name="T9" fmla="*/ 12 h 169"/>
                <a:gd name="T10" fmla="*/ 143 w 161"/>
                <a:gd name="T11" fmla="*/ 13 h 169"/>
                <a:gd name="T12" fmla="*/ 137 w 161"/>
                <a:gd name="T13" fmla="*/ 14 h 169"/>
                <a:gd name="T14" fmla="*/ 122 w 161"/>
                <a:gd name="T15" fmla="*/ 12 h 169"/>
                <a:gd name="T16" fmla="*/ 119 w 161"/>
                <a:gd name="T17" fmla="*/ 15 h 169"/>
                <a:gd name="T18" fmla="*/ 119 w 161"/>
                <a:gd name="T19" fmla="*/ 28 h 169"/>
                <a:gd name="T20" fmla="*/ 99 w 161"/>
                <a:gd name="T21" fmla="*/ 50 h 169"/>
                <a:gd name="T22" fmla="*/ 63 w 161"/>
                <a:gd name="T23" fmla="*/ 61 h 169"/>
                <a:gd name="T24" fmla="*/ 35 w 161"/>
                <a:gd name="T25" fmla="*/ 80 h 169"/>
                <a:gd name="T26" fmla="*/ 13 w 161"/>
                <a:gd name="T27" fmla="*/ 112 h 169"/>
                <a:gd name="T28" fmla="*/ 9 w 161"/>
                <a:gd name="T29" fmla="*/ 142 h 169"/>
                <a:gd name="T30" fmla="*/ 9 w 161"/>
                <a:gd name="T31" fmla="*/ 159 h 169"/>
                <a:gd name="T32" fmla="*/ 8 w 161"/>
                <a:gd name="T33" fmla="*/ 167 h 169"/>
                <a:gd name="T34" fmla="*/ 7 w 161"/>
                <a:gd name="T35" fmla="*/ 169 h 169"/>
                <a:gd name="T36" fmla="*/ 4 w 161"/>
                <a:gd name="T37" fmla="*/ 167 h 169"/>
                <a:gd name="T38" fmla="*/ 2 w 161"/>
                <a:gd name="T39" fmla="*/ 159 h 169"/>
                <a:gd name="T40" fmla="*/ 2 w 161"/>
                <a:gd name="T41" fmla="*/ 130 h 169"/>
                <a:gd name="T42" fmla="*/ 2 w 161"/>
                <a:gd name="T43" fmla="*/ 130 h 169"/>
                <a:gd name="T44" fmla="*/ 2 w 161"/>
                <a:gd name="T45" fmla="*/ 154 h 169"/>
                <a:gd name="T46" fmla="*/ 13 w 161"/>
                <a:gd name="T47" fmla="*/ 95 h 169"/>
                <a:gd name="T48" fmla="*/ 30 w 161"/>
                <a:gd name="T49" fmla="*/ 74 h 169"/>
                <a:gd name="T50" fmla="*/ 93 w 161"/>
                <a:gd name="T51" fmla="*/ 42 h 169"/>
                <a:gd name="T52" fmla="*/ 99 w 161"/>
                <a:gd name="T53" fmla="*/ 41 h 169"/>
                <a:gd name="T54" fmla="*/ 109 w 161"/>
                <a:gd name="T55" fmla="*/ 35 h 169"/>
                <a:gd name="T56" fmla="*/ 111 w 161"/>
                <a:gd name="T57" fmla="*/ 28 h 169"/>
                <a:gd name="T58" fmla="*/ 111 w 161"/>
                <a:gd name="T59" fmla="*/ 15 h 169"/>
                <a:gd name="T60" fmla="*/ 114 w 161"/>
                <a:gd name="T61" fmla="*/ 21 h 169"/>
                <a:gd name="T62" fmla="*/ 113 w 161"/>
                <a:gd name="T63" fmla="*/ 27 h 169"/>
                <a:gd name="T64" fmla="*/ 116 w 161"/>
                <a:gd name="T65" fmla="*/ 29 h 169"/>
                <a:gd name="T66" fmla="*/ 117 w 161"/>
                <a:gd name="T67" fmla="*/ 27 h 169"/>
                <a:gd name="T68" fmla="*/ 117 w 161"/>
                <a:gd name="T69" fmla="*/ 15 h 169"/>
                <a:gd name="T70" fmla="*/ 123 w 161"/>
                <a:gd name="T71" fmla="*/ 10 h 169"/>
                <a:gd name="T72" fmla="*/ 129 w 161"/>
                <a:gd name="T73" fmla="*/ 9 h 169"/>
                <a:gd name="T74" fmla="*/ 123 w 161"/>
                <a:gd name="T75" fmla="*/ 6 h 169"/>
                <a:gd name="T76" fmla="*/ 108 w 161"/>
                <a:gd name="T77" fmla="*/ 0 h 169"/>
                <a:gd name="T78" fmla="*/ 120 w 161"/>
                <a:gd name="T79" fmla="*/ 3 h 169"/>
                <a:gd name="T80" fmla="*/ 122 w 161"/>
                <a:gd name="T81" fmla="*/ 4 h 169"/>
                <a:gd name="T82" fmla="*/ 128 w 161"/>
                <a:gd name="T83" fmla="*/ 5 h 169"/>
                <a:gd name="T84" fmla="*/ 137 w 161"/>
                <a:gd name="T85" fmla="*/ 6 h 169"/>
                <a:gd name="T86" fmla="*/ 94 w 161"/>
                <a:gd name="T87" fmla="*/ 46 h 169"/>
                <a:gd name="T88" fmla="*/ 82 w 161"/>
                <a:gd name="T89" fmla="*/ 46 h 169"/>
                <a:gd name="T90" fmla="*/ 66 w 161"/>
                <a:gd name="T91" fmla="*/ 52 h 169"/>
                <a:gd name="T92" fmla="*/ 31 w 161"/>
                <a:gd name="T93" fmla="*/ 74 h 169"/>
                <a:gd name="T94" fmla="*/ 19 w 161"/>
                <a:gd name="T95" fmla="*/ 88 h 169"/>
                <a:gd name="T96" fmla="*/ 8 w 161"/>
                <a:gd name="T97" fmla="*/ 106 h 169"/>
                <a:gd name="T98" fmla="*/ 4 w 161"/>
                <a:gd name="T99" fmla="*/ 131 h 169"/>
                <a:gd name="T100" fmla="*/ 6 w 161"/>
                <a:gd name="T101" fmla="*/ 133 h 169"/>
                <a:gd name="T102" fmla="*/ 7 w 161"/>
                <a:gd name="T103" fmla="*/ 131 h 169"/>
                <a:gd name="T104" fmla="*/ 9 w 161"/>
                <a:gd name="T105" fmla="*/ 121 h 169"/>
                <a:gd name="T106" fmla="*/ 17 w 161"/>
                <a:gd name="T107" fmla="*/ 101 h 169"/>
                <a:gd name="T108" fmla="*/ 21 w 161"/>
                <a:gd name="T109" fmla="*/ 94 h 169"/>
                <a:gd name="T110" fmla="*/ 30 w 161"/>
                <a:gd name="T111" fmla="*/ 83 h 169"/>
                <a:gd name="T112" fmla="*/ 48 w 161"/>
                <a:gd name="T113" fmla="*/ 68 h 169"/>
                <a:gd name="T114" fmla="*/ 62 w 161"/>
                <a:gd name="T115" fmla="*/ 60 h 169"/>
                <a:gd name="T116" fmla="*/ 76 w 161"/>
                <a:gd name="T117" fmla="*/ 53 h 169"/>
                <a:gd name="T118" fmla="*/ 91 w 161"/>
                <a:gd name="T119" fmla="*/ 48 h 169"/>
                <a:gd name="T120" fmla="*/ 94 w 161"/>
                <a:gd name="T121" fmla="*/ 4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" h="169">
                  <a:moveTo>
                    <a:pt x="137" y="6"/>
                  </a:moveTo>
                  <a:cubicBezTo>
                    <a:pt x="138" y="8"/>
                    <a:pt x="139" y="7"/>
                    <a:pt x="140" y="7"/>
                  </a:cubicBezTo>
                  <a:cubicBezTo>
                    <a:pt x="146" y="7"/>
                    <a:pt x="152" y="6"/>
                    <a:pt x="158" y="8"/>
                  </a:cubicBezTo>
                  <a:cubicBezTo>
                    <a:pt x="159" y="9"/>
                    <a:pt x="160" y="9"/>
                    <a:pt x="161" y="10"/>
                  </a:cubicBezTo>
                  <a:cubicBezTo>
                    <a:pt x="161" y="12"/>
                    <a:pt x="159" y="11"/>
                    <a:pt x="158" y="12"/>
                  </a:cubicBezTo>
                  <a:cubicBezTo>
                    <a:pt x="153" y="13"/>
                    <a:pt x="148" y="12"/>
                    <a:pt x="143" y="13"/>
                  </a:cubicBezTo>
                  <a:cubicBezTo>
                    <a:pt x="141" y="14"/>
                    <a:pt x="139" y="13"/>
                    <a:pt x="137" y="14"/>
                  </a:cubicBezTo>
                  <a:cubicBezTo>
                    <a:pt x="132" y="14"/>
                    <a:pt x="127" y="13"/>
                    <a:pt x="122" y="12"/>
                  </a:cubicBezTo>
                  <a:cubicBezTo>
                    <a:pt x="120" y="12"/>
                    <a:pt x="119" y="12"/>
                    <a:pt x="119" y="15"/>
                  </a:cubicBezTo>
                  <a:cubicBezTo>
                    <a:pt x="119" y="19"/>
                    <a:pt x="119" y="24"/>
                    <a:pt x="119" y="28"/>
                  </a:cubicBezTo>
                  <a:cubicBezTo>
                    <a:pt x="119" y="40"/>
                    <a:pt x="111" y="48"/>
                    <a:pt x="99" y="50"/>
                  </a:cubicBezTo>
                  <a:cubicBezTo>
                    <a:pt x="87" y="51"/>
                    <a:pt x="75" y="55"/>
                    <a:pt x="63" y="61"/>
                  </a:cubicBezTo>
                  <a:cubicBezTo>
                    <a:pt x="53" y="66"/>
                    <a:pt x="43" y="72"/>
                    <a:pt x="35" y="80"/>
                  </a:cubicBezTo>
                  <a:cubicBezTo>
                    <a:pt x="26" y="89"/>
                    <a:pt x="18" y="100"/>
                    <a:pt x="13" y="112"/>
                  </a:cubicBezTo>
                  <a:cubicBezTo>
                    <a:pt x="10" y="122"/>
                    <a:pt x="9" y="132"/>
                    <a:pt x="9" y="142"/>
                  </a:cubicBezTo>
                  <a:cubicBezTo>
                    <a:pt x="9" y="148"/>
                    <a:pt x="9" y="153"/>
                    <a:pt x="9" y="159"/>
                  </a:cubicBezTo>
                  <a:cubicBezTo>
                    <a:pt x="7" y="161"/>
                    <a:pt x="8" y="164"/>
                    <a:pt x="8" y="167"/>
                  </a:cubicBezTo>
                  <a:cubicBezTo>
                    <a:pt x="8" y="168"/>
                    <a:pt x="8" y="169"/>
                    <a:pt x="7" y="169"/>
                  </a:cubicBezTo>
                  <a:cubicBezTo>
                    <a:pt x="5" y="169"/>
                    <a:pt x="4" y="168"/>
                    <a:pt x="4" y="167"/>
                  </a:cubicBezTo>
                  <a:cubicBezTo>
                    <a:pt x="4" y="164"/>
                    <a:pt x="2" y="162"/>
                    <a:pt x="2" y="159"/>
                  </a:cubicBezTo>
                  <a:cubicBezTo>
                    <a:pt x="3" y="149"/>
                    <a:pt x="2" y="140"/>
                    <a:pt x="2" y="130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2" y="138"/>
                    <a:pt x="2" y="146"/>
                    <a:pt x="2" y="154"/>
                  </a:cubicBezTo>
                  <a:cubicBezTo>
                    <a:pt x="0" y="133"/>
                    <a:pt x="1" y="113"/>
                    <a:pt x="13" y="95"/>
                  </a:cubicBezTo>
                  <a:cubicBezTo>
                    <a:pt x="17" y="87"/>
                    <a:pt x="23" y="80"/>
                    <a:pt x="30" y="74"/>
                  </a:cubicBezTo>
                  <a:cubicBezTo>
                    <a:pt x="48" y="57"/>
                    <a:pt x="68" y="46"/>
                    <a:pt x="93" y="42"/>
                  </a:cubicBezTo>
                  <a:cubicBezTo>
                    <a:pt x="95" y="42"/>
                    <a:pt x="97" y="42"/>
                    <a:pt x="99" y="41"/>
                  </a:cubicBezTo>
                  <a:cubicBezTo>
                    <a:pt x="103" y="41"/>
                    <a:pt x="107" y="39"/>
                    <a:pt x="109" y="35"/>
                  </a:cubicBezTo>
                  <a:cubicBezTo>
                    <a:pt x="111" y="33"/>
                    <a:pt x="111" y="30"/>
                    <a:pt x="111" y="28"/>
                  </a:cubicBezTo>
                  <a:cubicBezTo>
                    <a:pt x="111" y="23"/>
                    <a:pt x="111" y="19"/>
                    <a:pt x="111" y="15"/>
                  </a:cubicBezTo>
                  <a:cubicBezTo>
                    <a:pt x="113" y="16"/>
                    <a:pt x="114" y="18"/>
                    <a:pt x="114" y="21"/>
                  </a:cubicBezTo>
                  <a:cubicBezTo>
                    <a:pt x="113" y="23"/>
                    <a:pt x="113" y="25"/>
                    <a:pt x="113" y="27"/>
                  </a:cubicBezTo>
                  <a:cubicBezTo>
                    <a:pt x="113" y="29"/>
                    <a:pt x="114" y="29"/>
                    <a:pt x="116" y="29"/>
                  </a:cubicBezTo>
                  <a:cubicBezTo>
                    <a:pt x="118" y="29"/>
                    <a:pt x="117" y="28"/>
                    <a:pt x="117" y="27"/>
                  </a:cubicBezTo>
                  <a:cubicBezTo>
                    <a:pt x="117" y="23"/>
                    <a:pt x="117" y="19"/>
                    <a:pt x="117" y="15"/>
                  </a:cubicBezTo>
                  <a:cubicBezTo>
                    <a:pt x="117" y="10"/>
                    <a:pt x="119" y="9"/>
                    <a:pt x="123" y="10"/>
                  </a:cubicBezTo>
                  <a:cubicBezTo>
                    <a:pt x="125" y="10"/>
                    <a:pt x="129" y="12"/>
                    <a:pt x="129" y="9"/>
                  </a:cubicBezTo>
                  <a:cubicBezTo>
                    <a:pt x="130" y="8"/>
                    <a:pt x="126" y="7"/>
                    <a:pt x="123" y="6"/>
                  </a:cubicBezTo>
                  <a:cubicBezTo>
                    <a:pt x="118" y="4"/>
                    <a:pt x="112" y="4"/>
                    <a:pt x="108" y="0"/>
                  </a:cubicBezTo>
                  <a:cubicBezTo>
                    <a:pt x="112" y="1"/>
                    <a:pt x="116" y="3"/>
                    <a:pt x="120" y="3"/>
                  </a:cubicBezTo>
                  <a:cubicBezTo>
                    <a:pt x="121" y="3"/>
                    <a:pt x="121" y="3"/>
                    <a:pt x="122" y="4"/>
                  </a:cubicBezTo>
                  <a:cubicBezTo>
                    <a:pt x="124" y="4"/>
                    <a:pt x="126" y="5"/>
                    <a:pt x="128" y="5"/>
                  </a:cubicBezTo>
                  <a:cubicBezTo>
                    <a:pt x="131" y="5"/>
                    <a:pt x="134" y="6"/>
                    <a:pt x="137" y="6"/>
                  </a:cubicBezTo>
                  <a:close/>
                  <a:moveTo>
                    <a:pt x="94" y="46"/>
                  </a:moveTo>
                  <a:cubicBezTo>
                    <a:pt x="90" y="46"/>
                    <a:pt x="86" y="45"/>
                    <a:pt x="82" y="46"/>
                  </a:cubicBezTo>
                  <a:cubicBezTo>
                    <a:pt x="77" y="47"/>
                    <a:pt x="71" y="50"/>
                    <a:pt x="66" y="52"/>
                  </a:cubicBezTo>
                  <a:cubicBezTo>
                    <a:pt x="53" y="56"/>
                    <a:pt x="42" y="65"/>
                    <a:pt x="31" y="74"/>
                  </a:cubicBezTo>
                  <a:cubicBezTo>
                    <a:pt x="26" y="78"/>
                    <a:pt x="23" y="83"/>
                    <a:pt x="19" y="88"/>
                  </a:cubicBezTo>
                  <a:cubicBezTo>
                    <a:pt x="14" y="93"/>
                    <a:pt x="11" y="100"/>
                    <a:pt x="8" y="106"/>
                  </a:cubicBezTo>
                  <a:cubicBezTo>
                    <a:pt x="5" y="114"/>
                    <a:pt x="3" y="122"/>
                    <a:pt x="4" y="131"/>
                  </a:cubicBezTo>
                  <a:cubicBezTo>
                    <a:pt x="5" y="132"/>
                    <a:pt x="4" y="133"/>
                    <a:pt x="6" y="133"/>
                  </a:cubicBezTo>
                  <a:cubicBezTo>
                    <a:pt x="7" y="133"/>
                    <a:pt x="7" y="131"/>
                    <a:pt x="7" y="131"/>
                  </a:cubicBezTo>
                  <a:cubicBezTo>
                    <a:pt x="7" y="128"/>
                    <a:pt x="8" y="124"/>
                    <a:pt x="9" y="121"/>
                  </a:cubicBezTo>
                  <a:cubicBezTo>
                    <a:pt x="11" y="114"/>
                    <a:pt x="14" y="107"/>
                    <a:pt x="17" y="101"/>
                  </a:cubicBezTo>
                  <a:cubicBezTo>
                    <a:pt x="18" y="99"/>
                    <a:pt x="20" y="97"/>
                    <a:pt x="21" y="94"/>
                  </a:cubicBezTo>
                  <a:cubicBezTo>
                    <a:pt x="23" y="90"/>
                    <a:pt x="26" y="86"/>
                    <a:pt x="30" y="83"/>
                  </a:cubicBezTo>
                  <a:cubicBezTo>
                    <a:pt x="35" y="78"/>
                    <a:pt x="41" y="72"/>
                    <a:pt x="48" y="68"/>
                  </a:cubicBezTo>
                  <a:cubicBezTo>
                    <a:pt x="52" y="64"/>
                    <a:pt x="57" y="62"/>
                    <a:pt x="62" y="60"/>
                  </a:cubicBezTo>
                  <a:cubicBezTo>
                    <a:pt x="66" y="57"/>
                    <a:pt x="72" y="56"/>
                    <a:pt x="76" y="53"/>
                  </a:cubicBezTo>
                  <a:cubicBezTo>
                    <a:pt x="81" y="51"/>
                    <a:pt x="85" y="49"/>
                    <a:pt x="91" y="48"/>
                  </a:cubicBezTo>
                  <a:cubicBezTo>
                    <a:pt x="92" y="48"/>
                    <a:pt x="94" y="48"/>
                    <a:pt x="94" y="46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1336676" y="1331913"/>
              <a:ext cx="195263" cy="298450"/>
            </a:xfrm>
            <a:custGeom>
              <a:avLst/>
              <a:gdLst>
                <a:gd name="T0" fmla="*/ 44 w 52"/>
                <a:gd name="T1" fmla="*/ 0 h 79"/>
                <a:gd name="T2" fmla="*/ 45 w 52"/>
                <a:gd name="T3" fmla="*/ 2 h 79"/>
                <a:gd name="T4" fmla="*/ 49 w 52"/>
                <a:gd name="T5" fmla="*/ 33 h 79"/>
                <a:gd name="T6" fmla="*/ 42 w 52"/>
                <a:gd name="T7" fmla="*/ 55 h 79"/>
                <a:gd name="T8" fmla="*/ 43 w 52"/>
                <a:gd name="T9" fmla="*/ 58 h 79"/>
                <a:gd name="T10" fmla="*/ 51 w 52"/>
                <a:gd name="T11" fmla="*/ 69 h 79"/>
                <a:gd name="T12" fmla="*/ 51 w 52"/>
                <a:gd name="T13" fmla="*/ 72 h 79"/>
                <a:gd name="T14" fmla="*/ 48 w 52"/>
                <a:gd name="T15" fmla="*/ 79 h 79"/>
                <a:gd name="T16" fmla="*/ 45 w 52"/>
                <a:gd name="T17" fmla="*/ 73 h 79"/>
                <a:gd name="T18" fmla="*/ 45 w 52"/>
                <a:gd name="T19" fmla="*/ 73 h 79"/>
                <a:gd name="T20" fmla="*/ 44 w 52"/>
                <a:gd name="T21" fmla="*/ 72 h 79"/>
                <a:gd name="T22" fmla="*/ 38 w 52"/>
                <a:gd name="T23" fmla="*/ 64 h 79"/>
                <a:gd name="T24" fmla="*/ 36 w 52"/>
                <a:gd name="T25" fmla="*/ 64 h 79"/>
                <a:gd name="T26" fmla="*/ 27 w 52"/>
                <a:gd name="T27" fmla="*/ 70 h 79"/>
                <a:gd name="T28" fmla="*/ 28 w 52"/>
                <a:gd name="T29" fmla="*/ 67 h 79"/>
                <a:gd name="T30" fmla="*/ 33 w 52"/>
                <a:gd name="T31" fmla="*/ 61 h 79"/>
                <a:gd name="T32" fmla="*/ 34 w 52"/>
                <a:gd name="T33" fmla="*/ 58 h 79"/>
                <a:gd name="T34" fmla="*/ 31 w 52"/>
                <a:gd name="T35" fmla="*/ 60 h 79"/>
                <a:gd name="T36" fmla="*/ 21 w 52"/>
                <a:gd name="T37" fmla="*/ 65 h 79"/>
                <a:gd name="T38" fmla="*/ 2 w 52"/>
                <a:gd name="T39" fmla="*/ 63 h 79"/>
                <a:gd name="T40" fmla="*/ 0 w 52"/>
                <a:gd name="T41" fmla="*/ 61 h 79"/>
                <a:gd name="T42" fmla="*/ 6 w 52"/>
                <a:gd name="T43" fmla="*/ 63 h 79"/>
                <a:gd name="T44" fmla="*/ 26 w 52"/>
                <a:gd name="T45" fmla="*/ 61 h 79"/>
                <a:gd name="T46" fmla="*/ 37 w 52"/>
                <a:gd name="T47" fmla="*/ 47 h 79"/>
                <a:gd name="T48" fmla="*/ 41 w 52"/>
                <a:gd name="T49" fmla="*/ 25 h 79"/>
                <a:gd name="T50" fmla="*/ 41 w 52"/>
                <a:gd name="T51" fmla="*/ 23 h 79"/>
                <a:gd name="T52" fmla="*/ 40 w 52"/>
                <a:gd name="T53" fmla="*/ 14 h 79"/>
                <a:gd name="T54" fmla="*/ 42 w 52"/>
                <a:gd name="T55" fmla="*/ 22 h 79"/>
                <a:gd name="T56" fmla="*/ 43 w 52"/>
                <a:gd name="T57" fmla="*/ 37 h 79"/>
                <a:gd name="T58" fmla="*/ 41 w 52"/>
                <a:gd name="T59" fmla="*/ 42 h 79"/>
                <a:gd name="T60" fmla="*/ 40 w 52"/>
                <a:gd name="T61" fmla="*/ 46 h 79"/>
                <a:gd name="T62" fmla="*/ 41 w 52"/>
                <a:gd name="T63" fmla="*/ 50 h 79"/>
                <a:gd name="T64" fmla="*/ 43 w 52"/>
                <a:gd name="T65" fmla="*/ 47 h 79"/>
                <a:gd name="T66" fmla="*/ 45 w 52"/>
                <a:gd name="T67" fmla="*/ 42 h 79"/>
                <a:gd name="T68" fmla="*/ 48 w 52"/>
                <a:gd name="T69" fmla="*/ 33 h 79"/>
                <a:gd name="T70" fmla="*/ 44 w 52"/>
                <a:gd name="T71" fmla="*/ 3 h 79"/>
                <a:gd name="T72" fmla="*/ 44 w 52"/>
                <a:gd name="T7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79">
                  <a:moveTo>
                    <a:pt x="44" y="0"/>
                  </a:moveTo>
                  <a:cubicBezTo>
                    <a:pt x="45" y="0"/>
                    <a:pt x="45" y="1"/>
                    <a:pt x="45" y="2"/>
                  </a:cubicBezTo>
                  <a:cubicBezTo>
                    <a:pt x="48" y="12"/>
                    <a:pt x="50" y="23"/>
                    <a:pt x="49" y="33"/>
                  </a:cubicBezTo>
                  <a:cubicBezTo>
                    <a:pt x="49" y="41"/>
                    <a:pt x="47" y="49"/>
                    <a:pt x="42" y="55"/>
                  </a:cubicBezTo>
                  <a:cubicBezTo>
                    <a:pt x="41" y="57"/>
                    <a:pt x="43" y="58"/>
                    <a:pt x="43" y="58"/>
                  </a:cubicBezTo>
                  <a:cubicBezTo>
                    <a:pt x="47" y="61"/>
                    <a:pt x="50" y="65"/>
                    <a:pt x="51" y="69"/>
                  </a:cubicBezTo>
                  <a:cubicBezTo>
                    <a:pt x="50" y="70"/>
                    <a:pt x="50" y="71"/>
                    <a:pt x="51" y="72"/>
                  </a:cubicBezTo>
                  <a:cubicBezTo>
                    <a:pt x="52" y="75"/>
                    <a:pt x="50" y="77"/>
                    <a:pt x="48" y="79"/>
                  </a:cubicBezTo>
                  <a:cubicBezTo>
                    <a:pt x="46" y="78"/>
                    <a:pt x="48" y="74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3"/>
                    <a:pt x="46" y="72"/>
                    <a:pt x="44" y="72"/>
                  </a:cubicBezTo>
                  <a:cubicBezTo>
                    <a:pt x="42" y="69"/>
                    <a:pt x="41" y="66"/>
                    <a:pt x="38" y="64"/>
                  </a:cubicBezTo>
                  <a:cubicBezTo>
                    <a:pt x="37" y="64"/>
                    <a:pt x="37" y="63"/>
                    <a:pt x="36" y="64"/>
                  </a:cubicBezTo>
                  <a:cubicBezTo>
                    <a:pt x="33" y="66"/>
                    <a:pt x="30" y="68"/>
                    <a:pt x="27" y="70"/>
                  </a:cubicBezTo>
                  <a:cubicBezTo>
                    <a:pt x="26" y="69"/>
                    <a:pt x="27" y="68"/>
                    <a:pt x="28" y="67"/>
                  </a:cubicBezTo>
                  <a:cubicBezTo>
                    <a:pt x="30" y="66"/>
                    <a:pt x="31" y="63"/>
                    <a:pt x="33" y="61"/>
                  </a:cubicBezTo>
                  <a:cubicBezTo>
                    <a:pt x="34" y="61"/>
                    <a:pt x="35" y="59"/>
                    <a:pt x="34" y="58"/>
                  </a:cubicBezTo>
                  <a:cubicBezTo>
                    <a:pt x="33" y="57"/>
                    <a:pt x="32" y="59"/>
                    <a:pt x="31" y="60"/>
                  </a:cubicBezTo>
                  <a:cubicBezTo>
                    <a:pt x="28" y="63"/>
                    <a:pt x="25" y="65"/>
                    <a:pt x="21" y="65"/>
                  </a:cubicBezTo>
                  <a:cubicBezTo>
                    <a:pt x="14" y="66"/>
                    <a:pt x="8" y="66"/>
                    <a:pt x="2" y="63"/>
                  </a:cubicBezTo>
                  <a:cubicBezTo>
                    <a:pt x="1" y="63"/>
                    <a:pt x="0" y="62"/>
                    <a:pt x="0" y="61"/>
                  </a:cubicBezTo>
                  <a:cubicBezTo>
                    <a:pt x="2" y="62"/>
                    <a:pt x="4" y="63"/>
                    <a:pt x="6" y="63"/>
                  </a:cubicBezTo>
                  <a:cubicBezTo>
                    <a:pt x="13" y="65"/>
                    <a:pt x="20" y="66"/>
                    <a:pt x="26" y="61"/>
                  </a:cubicBezTo>
                  <a:cubicBezTo>
                    <a:pt x="31" y="57"/>
                    <a:pt x="35" y="53"/>
                    <a:pt x="37" y="47"/>
                  </a:cubicBezTo>
                  <a:cubicBezTo>
                    <a:pt x="41" y="40"/>
                    <a:pt x="42" y="33"/>
                    <a:pt x="41" y="25"/>
                  </a:cubicBezTo>
                  <a:cubicBezTo>
                    <a:pt x="41" y="24"/>
                    <a:pt x="41" y="24"/>
                    <a:pt x="41" y="23"/>
                  </a:cubicBezTo>
                  <a:cubicBezTo>
                    <a:pt x="41" y="20"/>
                    <a:pt x="40" y="17"/>
                    <a:pt x="40" y="14"/>
                  </a:cubicBezTo>
                  <a:cubicBezTo>
                    <a:pt x="42" y="16"/>
                    <a:pt x="42" y="19"/>
                    <a:pt x="42" y="22"/>
                  </a:cubicBezTo>
                  <a:cubicBezTo>
                    <a:pt x="43" y="27"/>
                    <a:pt x="42" y="32"/>
                    <a:pt x="43" y="37"/>
                  </a:cubicBezTo>
                  <a:cubicBezTo>
                    <a:pt x="43" y="39"/>
                    <a:pt x="42" y="41"/>
                    <a:pt x="41" y="42"/>
                  </a:cubicBezTo>
                  <a:cubicBezTo>
                    <a:pt x="41" y="44"/>
                    <a:pt x="40" y="45"/>
                    <a:pt x="40" y="46"/>
                  </a:cubicBezTo>
                  <a:cubicBezTo>
                    <a:pt x="40" y="48"/>
                    <a:pt x="40" y="50"/>
                    <a:pt x="41" y="50"/>
                  </a:cubicBezTo>
                  <a:cubicBezTo>
                    <a:pt x="43" y="50"/>
                    <a:pt x="43" y="48"/>
                    <a:pt x="43" y="47"/>
                  </a:cubicBezTo>
                  <a:cubicBezTo>
                    <a:pt x="43" y="45"/>
                    <a:pt x="44" y="43"/>
                    <a:pt x="45" y="42"/>
                  </a:cubicBezTo>
                  <a:cubicBezTo>
                    <a:pt x="47" y="39"/>
                    <a:pt x="48" y="36"/>
                    <a:pt x="48" y="33"/>
                  </a:cubicBezTo>
                  <a:cubicBezTo>
                    <a:pt x="48" y="23"/>
                    <a:pt x="47" y="13"/>
                    <a:pt x="44" y="3"/>
                  </a:cubicBezTo>
                  <a:cubicBezTo>
                    <a:pt x="44" y="2"/>
                    <a:pt x="44" y="1"/>
                    <a:pt x="44" y="0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1339851" y="1943101"/>
              <a:ext cx="244475" cy="109538"/>
            </a:xfrm>
            <a:custGeom>
              <a:avLst/>
              <a:gdLst>
                <a:gd name="T0" fmla="*/ 26 w 65"/>
                <a:gd name="T1" fmla="*/ 22 h 29"/>
                <a:gd name="T2" fmla="*/ 14 w 65"/>
                <a:gd name="T3" fmla="*/ 25 h 29"/>
                <a:gd name="T4" fmla="*/ 3 w 65"/>
                <a:gd name="T5" fmla="*/ 28 h 29"/>
                <a:gd name="T6" fmla="*/ 1 w 65"/>
                <a:gd name="T7" fmla="*/ 27 h 29"/>
                <a:gd name="T8" fmla="*/ 2 w 65"/>
                <a:gd name="T9" fmla="*/ 25 h 29"/>
                <a:gd name="T10" fmla="*/ 7 w 65"/>
                <a:gd name="T11" fmla="*/ 23 h 29"/>
                <a:gd name="T12" fmla="*/ 28 w 65"/>
                <a:gd name="T13" fmla="*/ 14 h 29"/>
                <a:gd name="T14" fmla="*/ 37 w 65"/>
                <a:gd name="T15" fmla="*/ 9 h 29"/>
                <a:gd name="T16" fmla="*/ 37 w 65"/>
                <a:gd name="T17" fmla="*/ 10 h 29"/>
                <a:gd name="T18" fmla="*/ 41 w 65"/>
                <a:gd name="T19" fmla="*/ 8 h 29"/>
                <a:gd name="T20" fmla="*/ 41 w 65"/>
                <a:gd name="T21" fmla="*/ 8 h 29"/>
                <a:gd name="T22" fmla="*/ 44 w 65"/>
                <a:gd name="T23" fmla="*/ 7 h 29"/>
                <a:gd name="T24" fmla="*/ 44 w 65"/>
                <a:gd name="T25" fmla="*/ 7 h 29"/>
                <a:gd name="T26" fmla="*/ 48 w 65"/>
                <a:gd name="T27" fmla="*/ 5 h 29"/>
                <a:gd name="T28" fmla="*/ 59 w 65"/>
                <a:gd name="T29" fmla="*/ 1 h 29"/>
                <a:gd name="T30" fmla="*/ 64 w 65"/>
                <a:gd name="T31" fmla="*/ 4 h 29"/>
                <a:gd name="T32" fmla="*/ 61 w 65"/>
                <a:gd name="T33" fmla="*/ 9 h 29"/>
                <a:gd name="T34" fmla="*/ 47 w 65"/>
                <a:gd name="T35" fmla="*/ 14 h 29"/>
                <a:gd name="T36" fmla="*/ 41 w 65"/>
                <a:gd name="T37" fmla="*/ 16 h 29"/>
                <a:gd name="T38" fmla="*/ 41 w 65"/>
                <a:gd name="T39" fmla="*/ 16 h 29"/>
                <a:gd name="T40" fmla="*/ 32 w 65"/>
                <a:gd name="T41" fmla="*/ 20 h 29"/>
                <a:gd name="T42" fmla="*/ 31 w 65"/>
                <a:gd name="T43" fmla="*/ 20 h 29"/>
                <a:gd name="T44" fmla="*/ 30 w 65"/>
                <a:gd name="T45" fmla="*/ 20 h 29"/>
                <a:gd name="T46" fmla="*/ 29 w 65"/>
                <a:gd name="T47" fmla="*/ 20 h 29"/>
                <a:gd name="T48" fmla="*/ 26 w 65"/>
                <a:gd name="T4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29">
                  <a:moveTo>
                    <a:pt x="26" y="22"/>
                  </a:moveTo>
                  <a:cubicBezTo>
                    <a:pt x="21" y="21"/>
                    <a:pt x="18" y="24"/>
                    <a:pt x="14" y="25"/>
                  </a:cubicBezTo>
                  <a:cubicBezTo>
                    <a:pt x="10" y="26"/>
                    <a:pt x="7" y="27"/>
                    <a:pt x="3" y="28"/>
                  </a:cubicBezTo>
                  <a:cubicBezTo>
                    <a:pt x="2" y="28"/>
                    <a:pt x="1" y="29"/>
                    <a:pt x="1" y="27"/>
                  </a:cubicBezTo>
                  <a:cubicBezTo>
                    <a:pt x="0" y="26"/>
                    <a:pt x="1" y="25"/>
                    <a:pt x="2" y="25"/>
                  </a:cubicBezTo>
                  <a:cubicBezTo>
                    <a:pt x="4" y="24"/>
                    <a:pt x="5" y="24"/>
                    <a:pt x="7" y="23"/>
                  </a:cubicBezTo>
                  <a:cubicBezTo>
                    <a:pt x="14" y="20"/>
                    <a:pt x="21" y="16"/>
                    <a:pt x="28" y="14"/>
                  </a:cubicBezTo>
                  <a:cubicBezTo>
                    <a:pt x="31" y="13"/>
                    <a:pt x="35" y="13"/>
                    <a:pt x="37" y="9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40" y="10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2" y="8"/>
                    <a:pt x="43" y="9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8"/>
                    <a:pt x="48" y="8"/>
                    <a:pt x="48" y="5"/>
                  </a:cubicBezTo>
                  <a:cubicBezTo>
                    <a:pt x="52" y="4"/>
                    <a:pt x="55" y="3"/>
                    <a:pt x="59" y="1"/>
                  </a:cubicBezTo>
                  <a:cubicBezTo>
                    <a:pt x="61" y="0"/>
                    <a:pt x="63" y="1"/>
                    <a:pt x="64" y="4"/>
                  </a:cubicBezTo>
                  <a:cubicBezTo>
                    <a:pt x="65" y="6"/>
                    <a:pt x="64" y="8"/>
                    <a:pt x="61" y="9"/>
                  </a:cubicBezTo>
                  <a:cubicBezTo>
                    <a:pt x="56" y="11"/>
                    <a:pt x="52" y="12"/>
                    <a:pt x="47" y="14"/>
                  </a:cubicBezTo>
                  <a:cubicBezTo>
                    <a:pt x="45" y="14"/>
                    <a:pt x="43" y="14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8" y="17"/>
                    <a:pt x="34" y="16"/>
                    <a:pt x="32" y="20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0" y="20"/>
                    <a:pt x="29" y="20"/>
                    <a:pt x="29" y="20"/>
                  </a:cubicBezTo>
                  <a:cubicBezTo>
                    <a:pt x="28" y="20"/>
                    <a:pt x="27" y="20"/>
                    <a:pt x="26" y="22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525463" y="2449513"/>
              <a:ext cx="30163" cy="290513"/>
            </a:xfrm>
            <a:custGeom>
              <a:avLst/>
              <a:gdLst>
                <a:gd name="T0" fmla="*/ 1 w 8"/>
                <a:gd name="T1" fmla="*/ 24 h 77"/>
                <a:gd name="T2" fmla="*/ 1 w 8"/>
                <a:gd name="T3" fmla="*/ 0 h 77"/>
                <a:gd name="T4" fmla="*/ 1 w 8"/>
                <a:gd name="T5" fmla="*/ 0 h 77"/>
                <a:gd name="T6" fmla="*/ 1 w 8"/>
                <a:gd name="T7" fmla="*/ 29 h 77"/>
                <a:gd name="T8" fmla="*/ 3 w 8"/>
                <a:gd name="T9" fmla="*/ 37 h 77"/>
                <a:gd name="T10" fmla="*/ 6 w 8"/>
                <a:gd name="T11" fmla="*/ 39 h 77"/>
                <a:gd name="T12" fmla="*/ 7 w 8"/>
                <a:gd name="T13" fmla="*/ 37 h 77"/>
                <a:gd name="T14" fmla="*/ 8 w 8"/>
                <a:gd name="T15" fmla="*/ 29 h 77"/>
                <a:gd name="T16" fmla="*/ 8 w 8"/>
                <a:gd name="T17" fmla="*/ 72 h 77"/>
                <a:gd name="T18" fmla="*/ 4 w 8"/>
                <a:gd name="T19" fmla="*/ 77 h 77"/>
                <a:gd name="T20" fmla="*/ 0 w 8"/>
                <a:gd name="T21" fmla="*/ 72 h 77"/>
                <a:gd name="T22" fmla="*/ 1 w 8"/>
                <a:gd name="T23" fmla="*/ 47 h 77"/>
                <a:gd name="T24" fmla="*/ 1 w 8"/>
                <a:gd name="T25" fmla="*/ 47 h 77"/>
                <a:gd name="T26" fmla="*/ 1 w 8"/>
                <a:gd name="T27" fmla="*/ 45 h 77"/>
                <a:gd name="T28" fmla="*/ 1 w 8"/>
                <a:gd name="T29" fmla="*/ 44 h 77"/>
                <a:gd name="T30" fmla="*/ 1 w 8"/>
                <a:gd name="T31" fmla="*/ 43 h 77"/>
                <a:gd name="T32" fmla="*/ 1 w 8"/>
                <a:gd name="T33" fmla="*/ 26 h 77"/>
                <a:gd name="T34" fmla="*/ 1 w 8"/>
                <a:gd name="T35" fmla="*/ 2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77">
                  <a:moveTo>
                    <a:pt x="1" y="24"/>
                  </a:moveTo>
                  <a:cubicBezTo>
                    <a:pt x="1" y="16"/>
                    <a:pt x="1" y="8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0"/>
                    <a:pt x="2" y="19"/>
                    <a:pt x="1" y="29"/>
                  </a:cubicBezTo>
                  <a:cubicBezTo>
                    <a:pt x="1" y="32"/>
                    <a:pt x="3" y="34"/>
                    <a:pt x="3" y="37"/>
                  </a:cubicBezTo>
                  <a:cubicBezTo>
                    <a:pt x="3" y="38"/>
                    <a:pt x="4" y="39"/>
                    <a:pt x="6" y="39"/>
                  </a:cubicBezTo>
                  <a:cubicBezTo>
                    <a:pt x="7" y="39"/>
                    <a:pt x="7" y="38"/>
                    <a:pt x="7" y="37"/>
                  </a:cubicBezTo>
                  <a:cubicBezTo>
                    <a:pt x="7" y="34"/>
                    <a:pt x="6" y="31"/>
                    <a:pt x="8" y="29"/>
                  </a:cubicBezTo>
                  <a:cubicBezTo>
                    <a:pt x="8" y="43"/>
                    <a:pt x="8" y="58"/>
                    <a:pt x="8" y="72"/>
                  </a:cubicBezTo>
                  <a:cubicBezTo>
                    <a:pt x="8" y="75"/>
                    <a:pt x="7" y="77"/>
                    <a:pt x="4" y="77"/>
                  </a:cubicBezTo>
                  <a:cubicBezTo>
                    <a:pt x="1" y="77"/>
                    <a:pt x="0" y="75"/>
                    <a:pt x="0" y="72"/>
                  </a:cubicBezTo>
                  <a:cubicBezTo>
                    <a:pt x="0" y="64"/>
                    <a:pt x="0" y="56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6"/>
                    <a:pt x="1" y="46"/>
                    <a:pt x="1" y="45"/>
                  </a:cubicBezTo>
                  <a:cubicBezTo>
                    <a:pt x="1" y="45"/>
                    <a:pt x="1" y="45"/>
                    <a:pt x="1" y="44"/>
                  </a:cubicBezTo>
                  <a:cubicBezTo>
                    <a:pt x="1" y="44"/>
                    <a:pt x="1" y="44"/>
                    <a:pt x="1" y="43"/>
                  </a:cubicBezTo>
                  <a:cubicBezTo>
                    <a:pt x="1" y="38"/>
                    <a:pt x="1" y="32"/>
                    <a:pt x="1" y="26"/>
                  </a:cubicBezTo>
                  <a:cubicBezTo>
                    <a:pt x="1" y="25"/>
                    <a:pt x="1" y="25"/>
                    <a:pt x="1" y="24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806451" y="2570163"/>
              <a:ext cx="34925" cy="169863"/>
            </a:xfrm>
            <a:custGeom>
              <a:avLst/>
              <a:gdLst>
                <a:gd name="T0" fmla="*/ 9 w 9"/>
                <a:gd name="T1" fmla="*/ 16 h 45"/>
                <a:gd name="T2" fmla="*/ 9 w 9"/>
                <a:gd name="T3" fmla="*/ 43 h 45"/>
                <a:gd name="T4" fmla="*/ 7 w 9"/>
                <a:gd name="T5" fmla="*/ 45 h 45"/>
                <a:gd name="T6" fmla="*/ 5 w 9"/>
                <a:gd name="T7" fmla="*/ 45 h 45"/>
                <a:gd name="T8" fmla="*/ 0 w 9"/>
                <a:gd name="T9" fmla="*/ 40 h 45"/>
                <a:gd name="T10" fmla="*/ 0 w 9"/>
                <a:gd name="T11" fmla="*/ 5 h 45"/>
                <a:gd name="T12" fmla="*/ 4 w 9"/>
                <a:gd name="T13" fmla="*/ 0 h 45"/>
                <a:gd name="T14" fmla="*/ 9 w 9"/>
                <a:gd name="T15" fmla="*/ 5 h 45"/>
                <a:gd name="T16" fmla="*/ 9 w 9"/>
                <a:gd name="T17" fmla="*/ 16 h 45"/>
                <a:gd name="T18" fmla="*/ 9 w 9"/>
                <a:gd name="T19" fmla="*/ 16 h 45"/>
                <a:gd name="T20" fmla="*/ 1 w 9"/>
                <a:gd name="T21" fmla="*/ 27 h 45"/>
                <a:gd name="T22" fmla="*/ 1 w 9"/>
                <a:gd name="T23" fmla="*/ 39 h 45"/>
                <a:gd name="T24" fmla="*/ 5 w 9"/>
                <a:gd name="T25" fmla="*/ 43 h 45"/>
                <a:gd name="T26" fmla="*/ 8 w 9"/>
                <a:gd name="T27" fmla="*/ 39 h 45"/>
                <a:gd name="T28" fmla="*/ 7 w 9"/>
                <a:gd name="T29" fmla="*/ 8 h 45"/>
                <a:gd name="T30" fmla="*/ 7 w 9"/>
                <a:gd name="T31" fmla="*/ 6 h 45"/>
                <a:gd name="T32" fmla="*/ 3 w 9"/>
                <a:gd name="T33" fmla="*/ 4 h 45"/>
                <a:gd name="T34" fmla="*/ 2 w 9"/>
                <a:gd name="T35" fmla="*/ 7 h 45"/>
                <a:gd name="T36" fmla="*/ 1 w 9"/>
                <a:gd name="T37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45">
                  <a:moveTo>
                    <a:pt x="9" y="16"/>
                  </a:moveTo>
                  <a:cubicBezTo>
                    <a:pt x="9" y="25"/>
                    <a:pt x="9" y="34"/>
                    <a:pt x="9" y="43"/>
                  </a:cubicBezTo>
                  <a:cubicBezTo>
                    <a:pt x="9" y="44"/>
                    <a:pt x="8" y="45"/>
                    <a:pt x="7" y="45"/>
                  </a:cubicBezTo>
                  <a:cubicBezTo>
                    <a:pt x="6" y="45"/>
                    <a:pt x="6" y="45"/>
                    <a:pt x="5" y="45"/>
                  </a:cubicBezTo>
                  <a:cubicBezTo>
                    <a:pt x="1" y="45"/>
                    <a:pt x="0" y="44"/>
                    <a:pt x="0" y="40"/>
                  </a:cubicBezTo>
                  <a:cubicBezTo>
                    <a:pt x="0" y="28"/>
                    <a:pt x="0" y="17"/>
                    <a:pt x="0" y="5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8" y="8"/>
                    <a:pt x="9" y="12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" y="27"/>
                  </a:moveTo>
                  <a:cubicBezTo>
                    <a:pt x="1" y="31"/>
                    <a:pt x="1" y="35"/>
                    <a:pt x="1" y="39"/>
                  </a:cubicBezTo>
                  <a:cubicBezTo>
                    <a:pt x="1" y="41"/>
                    <a:pt x="2" y="43"/>
                    <a:pt x="5" y="43"/>
                  </a:cubicBezTo>
                  <a:cubicBezTo>
                    <a:pt x="8" y="43"/>
                    <a:pt x="8" y="41"/>
                    <a:pt x="8" y="39"/>
                  </a:cubicBezTo>
                  <a:cubicBezTo>
                    <a:pt x="8" y="29"/>
                    <a:pt x="7" y="1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5"/>
                    <a:pt x="5" y="4"/>
                    <a:pt x="3" y="4"/>
                  </a:cubicBezTo>
                  <a:cubicBezTo>
                    <a:pt x="2" y="4"/>
                    <a:pt x="2" y="6"/>
                    <a:pt x="2" y="7"/>
                  </a:cubicBezTo>
                  <a:cubicBezTo>
                    <a:pt x="1" y="13"/>
                    <a:pt x="1" y="20"/>
                    <a:pt x="1" y="27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525463" y="2547938"/>
              <a:ext cx="3175" cy="63500"/>
            </a:xfrm>
            <a:custGeom>
              <a:avLst/>
              <a:gdLst>
                <a:gd name="T0" fmla="*/ 1 w 1"/>
                <a:gd name="T1" fmla="*/ 0 h 17"/>
                <a:gd name="T2" fmla="*/ 1 w 1"/>
                <a:gd name="T3" fmla="*/ 17 h 17"/>
                <a:gd name="T4" fmla="*/ 1 w 1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7">
                  <a:moveTo>
                    <a:pt x="1" y="0"/>
                  </a:moveTo>
                  <a:cubicBezTo>
                    <a:pt x="1" y="6"/>
                    <a:pt x="1" y="12"/>
                    <a:pt x="1" y="17"/>
                  </a:cubicBezTo>
                  <a:cubicBezTo>
                    <a:pt x="0" y="12"/>
                    <a:pt x="0" y="6"/>
                    <a:pt x="1" y="0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1460501" y="2003426"/>
              <a:ext cx="34925" cy="15875"/>
            </a:xfrm>
            <a:custGeom>
              <a:avLst/>
              <a:gdLst>
                <a:gd name="T0" fmla="*/ 0 w 9"/>
                <a:gd name="T1" fmla="*/ 4 h 4"/>
                <a:gd name="T2" fmla="*/ 9 w 9"/>
                <a:gd name="T3" fmla="*/ 0 h 4"/>
                <a:gd name="T4" fmla="*/ 0 w 9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cubicBezTo>
                    <a:pt x="2" y="0"/>
                    <a:pt x="6" y="1"/>
                    <a:pt x="9" y="0"/>
                  </a:cubicBezTo>
                  <a:cubicBezTo>
                    <a:pt x="6" y="2"/>
                    <a:pt x="3" y="3"/>
                    <a:pt x="0" y="4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1303338" y="2159001"/>
              <a:ext cx="7938" cy="38100"/>
            </a:xfrm>
            <a:custGeom>
              <a:avLst/>
              <a:gdLst>
                <a:gd name="T0" fmla="*/ 0 w 2"/>
                <a:gd name="T1" fmla="*/ 0 h 10"/>
                <a:gd name="T2" fmla="*/ 2 w 2"/>
                <a:gd name="T3" fmla="*/ 3 h 10"/>
                <a:gd name="T4" fmla="*/ 2 w 2"/>
                <a:gd name="T5" fmla="*/ 10 h 10"/>
                <a:gd name="T6" fmla="*/ 0 w 2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0">
                  <a:moveTo>
                    <a:pt x="0" y="0"/>
                  </a:moveTo>
                  <a:cubicBezTo>
                    <a:pt x="2" y="0"/>
                    <a:pt x="2" y="2"/>
                    <a:pt x="2" y="3"/>
                  </a:cubicBezTo>
                  <a:cubicBezTo>
                    <a:pt x="2" y="6"/>
                    <a:pt x="2" y="8"/>
                    <a:pt x="2" y="10"/>
                  </a:cubicBezTo>
                  <a:cubicBezTo>
                    <a:pt x="1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1506538" y="1962151"/>
              <a:ext cx="14288" cy="11113"/>
            </a:xfrm>
            <a:custGeom>
              <a:avLst/>
              <a:gdLst>
                <a:gd name="T0" fmla="*/ 4 w 4"/>
                <a:gd name="T1" fmla="*/ 0 h 3"/>
                <a:gd name="T2" fmla="*/ 0 w 4"/>
                <a:gd name="T3" fmla="*/ 2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3"/>
                    <a:pt x="2" y="3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1495426" y="1997076"/>
              <a:ext cx="22225" cy="6350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4" y="1"/>
                    <a:pt x="2" y="2"/>
                    <a:pt x="0" y="2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1325563" y="2132013"/>
              <a:ext cx="7938" cy="23813"/>
            </a:xfrm>
            <a:custGeom>
              <a:avLst/>
              <a:gdLst>
                <a:gd name="T0" fmla="*/ 2 w 2"/>
                <a:gd name="T1" fmla="*/ 5 h 6"/>
                <a:gd name="T2" fmla="*/ 1 w 2"/>
                <a:gd name="T3" fmla="*/ 5 h 6"/>
                <a:gd name="T4" fmla="*/ 1 w 2"/>
                <a:gd name="T5" fmla="*/ 0 h 6"/>
                <a:gd name="T6" fmla="*/ 2 w 2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">
                  <a:moveTo>
                    <a:pt x="2" y="5"/>
                  </a:moveTo>
                  <a:cubicBezTo>
                    <a:pt x="2" y="6"/>
                    <a:pt x="1" y="6"/>
                    <a:pt x="1" y="5"/>
                  </a:cubicBezTo>
                  <a:cubicBezTo>
                    <a:pt x="1" y="4"/>
                    <a:pt x="0" y="2"/>
                    <a:pt x="1" y="0"/>
                  </a:cubicBezTo>
                  <a:cubicBezTo>
                    <a:pt x="2" y="2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1479551" y="1973263"/>
              <a:ext cx="15875" cy="7938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3" y="2"/>
                    <a:pt x="1" y="1"/>
                    <a:pt x="0" y="2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1438276" y="2019301"/>
              <a:ext cx="11113" cy="7938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1328738" y="2159001"/>
              <a:ext cx="4763" cy="11113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1452563" y="2016126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1495426" y="1970088"/>
              <a:ext cx="11113" cy="7938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1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528638" y="2616201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525463" y="2627313"/>
              <a:ext cx="317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>
              <a:off x="1411288" y="1614488"/>
              <a:ext cx="30163" cy="95250"/>
            </a:xfrm>
            <a:custGeom>
              <a:avLst/>
              <a:gdLst>
                <a:gd name="T0" fmla="*/ 7 w 8"/>
                <a:gd name="T1" fmla="*/ 11 h 25"/>
                <a:gd name="T2" fmla="*/ 7 w 8"/>
                <a:gd name="T3" fmla="*/ 18 h 25"/>
                <a:gd name="T4" fmla="*/ 4 w 8"/>
                <a:gd name="T5" fmla="*/ 22 h 25"/>
                <a:gd name="T6" fmla="*/ 1 w 8"/>
                <a:gd name="T7" fmla="*/ 21 h 25"/>
                <a:gd name="T8" fmla="*/ 1 w 8"/>
                <a:gd name="T9" fmla="*/ 7 h 25"/>
                <a:gd name="T10" fmla="*/ 1 w 8"/>
                <a:gd name="T11" fmla="*/ 0 h 25"/>
                <a:gd name="T12" fmla="*/ 3 w 8"/>
                <a:gd name="T13" fmla="*/ 3 h 25"/>
                <a:gd name="T14" fmla="*/ 6 w 8"/>
                <a:gd name="T15" fmla="*/ 1 h 25"/>
                <a:gd name="T16" fmla="*/ 7 w 8"/>
                <a:gd name="T17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5">
                  <a:moveTo>
                    <a:pt x="7" y="11"/>
                  </a:moveTo>
                  <a:cubicBezTo>
                    <a:pt x="8" y="13"/>
                    <a:pt x="7" y="16"/>
                    <a:pt x="7" y="18"/>
                  </a:cubicBezTo>
                  <a:cubicBezTo>
                    <a:pt x="5" y="19"/>
                    <a:pt x="6" y="21"/>
                    <a:pt x="4" y="22"/>
                  </a:cubicBezTo>
                  <a:cubicBezTo>
                    <a:pt x="3" y="23"/>
                    <a:pt x="1" y="25"/>
                    <a:pt x="1" y="21"/>
                  </a:cubicBezTo>
                  <a:cubicBezTo>
                    <a:pt x="0" y="17"/>
                    <a:pt x="0" y="12"/>
                    <a:pt x="1" y="7"/>
                  </a:cubicBezTo>
                  <a:cubicBezTo>
                    <a:pt x="1" y="5"/>
                    <a:pt x="0" y="3"/>
                    <a:pt x="1" y="0"/>
                  </a:cubicBezTo>
                  <a:cubicBezTo>
                    <a:pt x="3" y="0"/>
                    <a:pt x="2" y="2"/>
                    <a:pt x="3" y="3"/>
                  </a:cubicBezTo>
                  <a:cubicBezTo>
                    <a:pt x="4" y="3"/>
                    <a:pt x="4" y="1"/>
                    <a:pt x="6" y="1"/>
                  </a:cubicBezTo>
                  <a:cubicBezTo>
                    <a:pt x="6" y="4"/>
                    <a:pt x="6" y="8"/>
                    <a:pt x="7" y="11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7"/>
            <p:cNvSpPr>
              <a:spLocks/>
            </p:cNvSpPr>
            <p:nvPr/>
          </p:nvSpPr>
          <p:spPr bwMode="auto">
            <a:xfrm>
              <a:off x="1306513" y="1581151"/>
              <a:ext cx="109538" cy="90488"/>
            </a:xfrm>
            <a:custGeom>
              <a:avLst/>
              <a:gdLst>
                <a:gd name="T0" fmla="*/ 9 w 29"/>
                <a:gd name="T1" fmla="*/ 4 h 24"/>
                <a:gd name="T2" fmla="*/ 0 w 29"/>
                <a:gd name="T3" fmla="*/ 0 h 24"/>
                <a:gd name="T4" fmla="*/ 10 w 29"/>
                <a:gd name="T5" fmla="*/ 3 h 24"/>
                <a:gd name="T6" fmla="*/ 25 w 29"/>
                <a:gd name="T7" fmla="*/ 5 h 24"/>
                <a:gd name="T8" fmla="*/ 29 w 29"/>
                <a:gd name="T9" fmla="*/ 7 h 24"/>
                <a:gd name="T10" fmla="*/ 28 w 29"/>
                <a:gd name="T11" fmla="*/ 10 h 24"/>
                <a:gd name="T12" fmla="*/ 27 w 29"/>
                <a:gd name="T13" fmla="*/ 24 h 24"/>
                <a:gd name="T14" fmla="*/ 27 w 29"/>
                <a:gd name="T15" fmla="*/ 9 h 24"/>
                <a:gd name="T16" fmla="*/ 25 w 29"/>
                <a:gd name="T17" fmla="*/ 6 h 24"/>
                <a:gd name="T18" fmla="*/ 9 w 29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4">
                  <a:moveTo>
                    <a:pt x="9" y="4"/>
                  </a:moveTo>
                  <a:cubicBezTo>
                    <a:pt x="6" y="3"/>
                    <a:pt x="3" y="2"/>
                    <a:pt x="0" y="0"/>
                  </a:cubicBezTo>
                  <a:cubicBezTo>
                    <a:pt x="4" y="0"/>
                    <a:pt x="7" y="2"/>
                    <a:pt x="10" y="3"/>
                  </a:cubicBezTo>
                  <a:cubicBezTo>
                    <a:pt x="15" y="5"/>
                    <a:pt x="20" y="6"/>
                    <a:pt x="25" y="5"/>
                  </a:cubicBezTo>
                  <a:cubicBezTo>
                    <a:pt x="27" y="5"/>
                    <a:pt x="29" y="5"/>
                    <a:pt x="29" y="7"/>
                  </a:cubicBezTo>
                  <a:cubicBezTo>
                    <a:pt x="27" y="8"/>
                    <a:pt x="28" y="9"/>
                    <a:pt x="28" y="10"/>
                  </a:cubicBezTo>
                  <a:cubicBezTo>
                    <a:pt x="28" y="15"/>
                    <a:pt x="28" y="19"/>
                    <a:pt x="27" y="24"/>
                  </a:cubicBezTo>
                  <a:cubicBezTo>
                    <a:pt x="27" y="19"/>
                    <a:pt x="27" y="14"/>
                    <a:pt x="27" y="9"/>
                  </a:cubicBezTo>
                  <a:cubicBezTo>
                    <a:pt x="27" y="7"/>
                    <a:pt x="27" y="6"/>
                    <a:pt x="25" y="6"/>
                  </a:cubicBezTo>
                  <a:cubicBezTo>
                    <a:pt x="19" y="7"/>
                    <a:pt x="14" y="6"/>
                    <a:pt x="9" y="4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8"/>
            <p:cNvSpPr>
              <a:spLocks/>
            </p:cNvSpPr>
            <p:nvPr/>
          </p:nvSpPr>
          <p:spPr bwMode="auto">
            <a:xfrm>
              <a:off x="1435101" y="1597026"/>
              <a:ext cx="3175" cy="60325"/>
            </a:xfrm>
            <a:custGeom>
              <a:avLst/>
              <a:gdLst>
                <a:gd name="T0" fmla="*/ 1 w 1"/>
                <a:gd name="T1" fmla="*/ 16 h 16"/>
                <a:gd name="T2" fmla="*/ 0 w 1"/>
                <a:gd name="T3" fmla="*/ 6 h 16"/>
                <a:gd name="T4" fmla="*/ 0 w 1"/>
                <a:gd name="T5" fmla="*/ 3 h 16"/>
                <a:gd name="T6" fmla="*/ 1 w 1"/>
                <a:gd name="T7" fmla="*/ 0 h 16"/>
                <a:gd name="T8" fmla="*/ 1 w 1"/>
                <a:gd name="T9" fmla="*/ 0 h 16"/>
                <a:gd name="T10" fmla="*/ 1 w 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6">
                  <a:moveTo>
                    <a:pt x="1" y="16"/>
                  </a:moveTo>
                  <a:cubicBezTo>
                    <a:pt x="0" y="13"/>
                    <a:pt x="0" y="9"/>
                    <a:pt x="0" y="6"/>
                  </a:cubicBezTo>
                  <a:cubicBezTo>
                    <a:pt x="0" y="5"/>
                    <a:pt x="1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1" y="11"/>
                    <a:pt x="1" y="16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9"/>
            <p:cNvSpPr>
              <a:spLocks/>
            </p:cNvSpPr>
            <p:nvPr/>
          </p:nvSpPr>
          <p:spPr bwMode="auto">
            <a:xfrm>
              <a:off x="1322388" y="1554163"/>
              <a:ext cx="11113" cy="12700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1 h 3"/>
                <a:gd name="T4" fmla="*/ 3 w 3"/>
                <a:gd name="T5" fmla="*/ 1 h 3"/>
                <a:gd name="T6" fmla="*/ 3 w 3"/>
                <a:gd name="T7" fmla="*/ 1 h 3"/>
                <a:gd name="T8" fmla="*/ 3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40"/>
            <p:cNvSpPr>
              <a:spLocks/>
            </p:cNvSpPr>
            <p:nvPr/>
          </p:nvSpPr>
          <p:spPr bwMode="auto">
            <a:xfrm>
              <a:off x="1430338" y="1597026"/>
              <a:ext cx="7938" cy="11113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3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2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1287463" y="1570038"/>
              <a:ext cx="7938" cy="3175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42"/>
            <p:cNvSpPr>
              <a:spLocks/>
            </p:cNvSpPr>
            <p:nvPr/>
          </p:nvSpPr>
          <p:spPr bwMode="auto">
            <a:xfrm>
              <a:off x="1295401" y="1573213"/>
              <a:ext cx="11113" cy="7938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43"/>
            <p:cNvSpPr>
              <a:spLocks/>
            </p:cNvSpPr>
            <p:nvPr/>
          </p:nvSpPr>
          <p:spPr bwMode="auto">
            <a:xfrm>
              <a:off x="1284288" y="1566863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4D7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531813" y="2128838"/>
              <a:ext cx="342900" cy="331788"/>
            </a:xfrm>
            <a:custGeom>
              <a:avLst/>
              <a:gdLst>
                <a:gd name="T0" fmla="*/ 91 w 91"/>
                <a:gd name="T1" fmla="*/ 1 h 88"/>
                <a:gd name="T2" fmla="*/ 88 w 91"/>
                <a:gd name="T3" fmla="*/ 3 h 88"/>
                <a:gd name="T4" fmla="*/ 73 w 91"/>
                <a:gd name="T5" fmla="*/ 8 h 88"/>
                <a:gd name="T6" fmla="*/ 59 w 91"/>
                <a:gd name="T7" fmla="*/ 15 h 88"/>
                <a:gd name="T8" fmla="*/ 45 w 91"/>
                <a:gd name="T9" fmla="*/ 23 h 88"/>
                <a:gd name="T10" fmla="*/ 27 w 91"/>
                <a:gd name="T11" fmla="*/ 38 h 88"/>
                <a:gd name="T12" fmla="*/ 18 w 91"/>
                <a:gd name="T13" fmla="*/ 49 h 88"/>
                <a:gd name="T14" fmla="*/ 14 w 91"/>
                <a:gd name="T15" fmla="*/ 56 h 88"/>
                <a:gd name="T16" fmla="*/ 6 w 91"/>
                <a:gd name="T17" fmla="*/ 76 h 88"/>
                <a:gd name="T18" fmla="*/ 4 w 91"/>
                <a:gd name="T19" fmla="*/ 86 h 88"/>
                <a:gd name="T20" fmla="*/ 3 w 91"/>
                <a:gd name="T21" fmla="*/ 88 h 88"/>
                <a:gd name="T22" fmla="*/ 1 w 91"/>
                <a:gd name="T23" fmla="*/ 86 h 88"/>
                <a:gd name="T24" fmla="*/ 5 w 91"/>
                <a:gd name="T25" fmla="*/ 61 h 88"/>
                <a:gd name="T26" fmla="*/ 16 w 91"/>
                <a:gd name="T27" fmla="*/ 43 h 88"/>
                <a:gd name="T28" fmla="*/ 28 w 91"/>
                <a:gd name="T29" fmla="*/ 29 h 88"/>
                <a:gd name="T30" fmla="*/ 63 w 91"/>
                <a:gd name="T31" fmla="*/ 7 h 88"/>
                <a:gd name="T32" fmla="*/ 79 w 91"/>
                <a:gd name="T33" fmla="*/ 1 h 88"/>
                <a:gd name="T34" fmla="*/ 91 w 91"/>
                <a:gd name="T35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88">
                  <a:moveTo>
                    <a:pt x="91" y="1"/>
                  </a:moveTo>
                  <a:cubicBezTo>
                    <a:pt x="91" y="3"/>
                    <a:pt x="89" y="3"/>
                    <a:pt x="88" y="3"/>
                  </a:cubicBezTo>
                  <a:cubicBezTo>
                    <a:pt x="82" y="4"/>
                    <a:pt x="78" y="6"/>
                    <a:pt x="73" y="8"/>
                  </a:cubicBezTo>
                  <a:cubicBezTo>
                    <a:pt x="69" y="11"/>
                    <a:pt x="63" y="12"/>
                    <a:pt x="59" y="15"/>
                  </a:cubicBezTo>
                  <a:cubicBezTo>
                    <a:pt x="54" y="17"/>
                    <a:pt x="49" y="19"/>
                    <a:pt x="45" y="23"/>
                  </a:cubicBezTo>
                  <a:cubicBezTo>
                    <a:pt x="38" y="27"/>
                    <a:pt x="32" y="33"/>
                    <a:pt x="27" y="38"/>
                  </a:cubicBezTo>
                  <a:cubicBezTo>
                    <a:pt x="23" y="41"/>
                    <a:pt x="20" y="45"/>
                    <a:pt x="18" y="49"/>
                  </a:cubicBezTo>
                  <a:cubicBezTo>
                    <a:pt x="17" y="52"/>
                    <a:pt x="15" y="54"/>
                    <a:pt x="14" y="56"/>
                  </a:cubicBezTo>
                  <a:cubicBezTo>
                    <a:pt x="11" y="62"/>
                    <a:pt x="8" y="69"/>
                    <a:pt x="6" y="76"/>
                  </a:cubicBezTo>
                  <a:cubicBezTo>
                    <a:pt x="5" y="79"/>
                    <a:pt x="4" y="83"/>
                    <a:pt x="4" y="86"/>
                  </a:cubicBezTo>
                  <a:cubicBezTo>
                    <a:pt x="4" y="86"/>
                    <a:pt x="4" y="88"/>
                    <a:pt x="3" y="88"/>
                  </a:cubicBezTo>
                  <a:cubicBezTo>
                    <a:pt x="1" y="88"/>
                    <a:pt x="2" y="87"/>
                    <a:pt x="1" y="86"/>
                  </a:cubicBezTo>
                  <a:cubicBezTo>
                    <a:pt x="0" y="77"/>
                    <a:pt x="2" y="69"/>
                    <a:pt x="5" y="61"/>
                  </a:cubicBezTo>
                  <a:cubicBezTo>
                    <a:pt x="8" y="55"/>
                    <a:pt x="11" y="48"/>
                    <a:pt x="16" y="43"/>
                  </a:cubicBezTo>
                  <a:cubicBezTo>
                    <a:pt x="20" y="38"/>
                    <a:pt x="23" y="33"/>
                    <a:pt x="28" y="29"/>
                  </a:cubicBezTo>
                  <a:cubicBezTo>
                    <a:pt x="39" y="20"/>
                    <a:pt x="50" y="11"/>
                    <a:pt x="63" y="7"/>
                  </a:cubicBezTo>
                  <a:cubicBezTo>
                    <a:pt x="68" y="5"/>
                    <a:pt x="74" y="2"/>
                    <a:pt x="79" y="1"/>
                  </a:cubicBezTo>
                  <a:cubicBezTo>
                    <a:pt x="83" y="0"/>
                    <a:pt x="87" y="1"/>
                    <a:pt x="91" y="1"/>
                  </a:cubicBezTo>
                  <a:close/>
                </a:path>
              </a:pathLst>
            </a:custGeom>
            <a:solidFill>
              <a:srgbClr val="327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5"/>
            <p:cNvSpPr>
              <a:spLocks/>
            </p:cNvSpPr>
            <p:nvPr/>
          </p:nvSpPr>
          <p:spPr bwMode="auto">
            <a:xfrm>
              <a:off x="1501776" y="1603376"/>
              <a:ext cx="7938" cy="4763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6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6"/>
            <p:cNvSpPr>
              <a:spLocks/>
            </p:cNvSpPr>
            <p:nvPr/>
          </p:nvSpPr>
          <p:spPr bwMode="auto">
            <a:xfrm>
              <a:off x="811213" y="2586038"/>
              <a:ext cx="25400" cy="146050"/>
            </a:xfrm>
            <a:custGeom>
              <a:avLst/>
              <a:gdLst>
                <a:gd name="T0" fmla="*/ 0 w 7"/>
                <a:gd name="T1" fmla="*/ 23 h 39"/>
                <a:gd name="T2" fmla="*/ 1 w 7"/>
                <a:gd name="T3" fmla="*/ 3 h 39"/>
                <a:gd name="T4" fmla="*/ 2 w 7"/>
                <a:gd name="T5" fmla="*/ 0 h 39"/>
                <a:gd name="T6" fmla="*/ 6 w 7"/>
                <a:gd name="T7" fmla="*/ 2 h 39"/>
                <a:gd name="T8" fmla="*/ 6 w 7"/>
                <a:gd name="T9" fmla="*/ 4 h 39"/>
                <a:gd name="T10" fmla="*/ 7 w 7"/>
                <a:gd name="T11" fmla="*/ 35 h 39"/>
                <a:gd name="T12" fmla="*/ 4 w 7"/>
                <a:gd name="T13" fmla="*/ 39 h 39"/>
                <a:gd name="T14" fmla="*/ 0 w 7"/>
                <a:gd name="T15" fmla="*/ 35 h 39"/>
                <a:gd name="T16" fmla="*/ 0 w 7"/>
                <a:gd name="T17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9">
                  <a:moveTo>
                    <a:pt x="0" y="23"/>
                  </a:moveTo>
                  <a:cubicBezTo>
                    <a:pt x="0" y="16"/>
                    <a:pt x="0" y="9"/>
                    <a:pt x="1" y="3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14"/>
                    <a:pt x="7" y="25"/>
                    <a:pt x="7" y="35"/>
                  </a:cubicBezTo>
                  <a:cubicBezTo>
                    <a:pt x="7" y="37"/>
                    <a:pt x="7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1"/>
                    <a:pt x="0" y="27"/>
                    <a:pt x="0" y="23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1679576" y="2298701"/>
              <a:ext cx="77788" cy="30163"/>
            </a:xfrm>
            <a:custGeom>
              <a:avLst/>
              <a:gdLst>
                <a:gd name="T0" fmla="*/ 10 w 21"/>
                <a:gd name="T1" fmla="*/ 8 h 8"/>
                <a:gd name="T2" fmla="*/ 4 w 21"/>
                <a:gd name="T3" fmla="*/ 8 h 8"/>
                <a:gd name="T4" fmla="*/ 0 w 21"/>
                <a:gd name="T5" fmla="*/ 4 h 8"/>
                <a:gd name="T6" fmla="*/ 4 w 21"/>
                <a:gd name="T7" fmla="*/ 0 h 8"/>
                <a:gd name="T8" fmla="*/ 17 w 21"/>
                <a:gd name="T9" fmla="*/ 0 h 8"/>
                <a:gd name="T10" fmla="*/ 21 w 21"/>
                <a:gd name="T11" fmla="*/ 4 h 8"/>
                <a:gd name="T12" fmla="*/ 17 w 21"/>
                <a:gd name="T13" fmla="*/ 8 h 8"/>
                <a:gd name="T14" fmla="*/ 10 w 21"/>
                <a:gd name="T15" fmla="*/ 8 h 8"/>
                <a:gd name="T16" fmla="*/ 10 w 21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10" y="8"/>
                  </a:moveTo>
                  <a:cubicBezTo>
                    <a:pt x="8" y="8"/>
                    <a:pt x="6" y="8"/>
                    <a:pt x="4" y="8"/>
                  </a:cubicBezTo>
                  <a:cubicBezTo>
                    <a:pt x="1" y="8"/>
                    <a:pt x="0" y="7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8" y="0"/>
                    <a:pt x="12" y="0"/>
                    <a:pt x="17" y="0"/>
                  </a:cubicBezTo>
                  <a:cubicBezTo>
                    <a:pt x="19" y="0"/>
                    <a:pt x="21" y="2"/>
                    <a:pt x="21" y="4"/>
                  </a:cubicBezTo>
                  <a:cubicBezTo>
                    <a:pt x="21" y="7"/>
                    <a:pt x="19" y="8"/>
                    <a:pt x="17" y="8"/>
                  </a:cubicBezTo>
                  <a:cubicBezTo>
                    <a:pt x="14" y="8"/>
                    <a:pt x="12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1674813" y="2227263"/>
              <a:ext cx="82550" cy="30163"/>
            </a:xfrm>
            <a:custGeom>
              <a:avLst/>
              <a:gdLst>
                <a:gd name="T0" fmla="*/ 11 w 22"/>
                <a:gd name="T1" fmla="*/ 8 h 8"/>
                <a:gd name="T2" fmla="*/ 4 w 22"/>
                <a:gd name="T3" fmla="*/ 8 h 8"/>
                <a:gd name="T4" fmla="*/ 1 w 22"/>
                <a:gd name="T5" fmla="*/ 4 h 8"/>
                <a:gd name="T6" fmla="*/ 5 w 22"/>
                <a:gd name="T7" fmla="*/ 0 h 8"/>
                <a:gd name="T8" fmla="*/ 18 w 22"/>
                <a:gd name="T9" fmla="*/ 0 h 8"/>
                <a:gd name="T10" fmla="*/ 22 w 22"/>
                <a:gd name="T11" fmla="*/ 4 h 8"/>
                <a:gd name="T12" fmla="*/ 18 w 22"/>
                <a:gd name="T13" fmla="*/ 8 h 8"/>
                <a:gd name="T14" fmla="*/ 11 w 22"/>
                <a:gd name="T15" fmla="*/ 8 h 8"/>
                <a:gd name="T16" fmla="*/ 11 w 22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8">
                  <a:moveTo>
                    <a:pt x="11" y="8"/>
                  </a:moveTo>
                  <a:cubicBezTo>
                    <a:pt x="9" y="8"/>
                    <a:pt x="7" y="8"/>
                    <a:pt x="4" y="8"/>
                  </a:cubicBezTo>
                  <a:cubicBezTo>
                    <a:pt x="2" y="8"/>
                    <a:pt x="0" y="7"/>
                    <a:pt x="1" y="4"/>
                  </a:cubicBezTo>
                  <a:cubicBezTo>
                    <a:pt x="1" y="2"/>
                    <a:pt x="2" y="0"/>
                    <a:pt x="5" y="0"/>
                  </a:cubicBezTo>
                  <a:cubicBezTo>
                    <a:pt x="9" y="0"/>
                    <a:pt x="13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cubicBezTo>
                    <a:pt x="22" y="7"/>
                    <a:pt x="20" y="8"/>
                    <a:pt x="18" y="8"/>
                  </a:cubicBezTo>
                  <a:cubicBezTo>
                    <a:pt x="15" y="8"/>
                    <a:pt x="13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9"/>
            <p:cNvSpPr>
              <a:spLocks/>
            </p:cNvSpPr>
            <p:nvPr/>
          </p:nvSpPr>
          <p:spPr bwMode="auto">
            <a:xfrm>
              <a:off x="1679576" y="2155826"/>
              <a:ext cx="77788" cy="33338"/>
            </a:xfrm>
            <a:custGeom>
              <a:avLst/>
              <a:gdLst>
                <a:gd name="T0" fmla="*/ 10 w 21"/>
                <a:gd name="T1" fmla="*/ 8 h 9"/>
                <a:gd name="T2" fmla="*/ 4 w 21"/>
                <a:gd name="T3" fmla="*/ 8 h 9"/>
                <a:gd name="T4" fmla="*/ 0 w 21"/>
                <a:gd name="T5" fmla="*/ 4 h 9"/>
                <a:gd name="T6" fmla="*/ 4 w 21"/>
                <a:gd name="T7" fmla="*/ 0 h 9"/>
                <a:gd name="T8" fmla="*/ 16 w 21"/>
                <a:gd name="T9" fmla="*/ 0 h 9"/>
                <a:gd name="T10" fmla="*/ 21 w 21"/>
                <a:gd name="T11" fmla="*/ 5 h 9"/>
                <a:gd name="T12" fmla="*/ 16 w 21"/>
                <a:gd name="T13" fmla="*/ 8 h 9"/>
                <a:gd name="T14" fmla="*/ 10 w 21"/>
                <a:gd name="T15" fmla="*/ 8 h 9"/>
                <a:gd name="T16" fmla="*/ 10 w 21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9">
                  <a:moveTo>
                    <a:pt x="10" y="8"/>
                  </a:moveTo>
                  <a:cubicBezTo>
                    <a:pt x="8" y="8"/>
                    <a:pt x="6" y="9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8" y="0"/>
                    <a:pt x="12" y="0"/>
                    <a:pt x="16" y="0"/>
                  </a:cubicBezTo>
                  <a:cubicBezTo>
                    <a:pt x="19" y="0"/>
                    <a:pt x="21" y="2"/>
                    <a:pt x="21" y="5"/>
                  </a:cubicBezTo>
                  <a:cubicBezTo>
                    <a:pt x="21" y="7"/>
                    <a:pt x="19" y="8"/>
                    <a:pt x="16" y="8"/>
                  </a:cubicBezTo>
                  <a:cubicBezTo>
                    <a:pt x="14" y="8"/>
                    <a:pt x="12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</a:path>
              </a:pathLst>
            </a:custGeom>
            <a:solidFill>
              <a:srgbClr val="E1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902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>
          <a:xfrm>
            <a:off x="-38077" y="14068"/>
            <a:ext cx="10659186" cy="1378634"/>
          </a:xfrm>
        </p:spPr>
        <p:txBody>
          <a:bodyPr>
            <a:normAutofit/>
          </a:bodyPr>
          <a:lstStyle/>
          <a:p>
            <a:pPr algn="ctr"/>
            <a:r>
              <a:rPr lang="es-EC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Clarendon" pitchFamily="2" charset="0"/>
                <a:cs typeface="Aharoni" panose="02010803020104030203" pitchFamily="2" charset="-79"/>
              </a:rPr>
              <a:t>CAMPAÑA MOVIL JUNTO A LA CRUZ ROJA ECUATORIANA</a:t>
            </a:r>
            <a:r>
              <a:rPr lang="es-EC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Clarendon" pitchFamily="2" charset="0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endParaRPr lang="es-EC" sz="2400" dirty="0">
              <a:solidFill>
                <a:schemeClr val="tx2">
                  <a:lumMod val="20000"/>
                  <a:lumOff val="80000"/>
                </a:schemeClr>
              </a:solidFill>
              <a:latin typeface="Clarendon" pitchFamily="2" charset="0"/>
              <a:cs typeface="Aharoni" panose="02010803020104030203" pitchFamily="2" charset="-79"/>
            </a:endParaRPr>
          </a:p>
        </p:txBody>
      </p:sp>
      <p:sp>
        <p:nvSpPr>
          <p:cNvPr id="11" name="Marcador de texto 5"/>
          <p:cNvSpPr txBox="1">
            <a:spLocks/>
          </p:cNvSpPr>
          <p:nvPr/>
        </p:nvSpPr>
        <p:spPr>
          <a:xfrm>
            <a:off x="8044101" y="2180492"/>
            <a:ext cx="4147899" cy="37279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C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Arial" pitchFamily="34" charset="0"/>
            </a:endParaRPr>
          </a:p>
        </p:txBody>
      </p:sp>
      <p:sp>
        <p:nvSpPr>
          <p:cNvPr id="13" name="Marcador de texto 5"/>
          <p:cNvSpPr txBox="1">
            <a:spLocks/>
          </p:cNvSpPr>
          <p:nvPr/>
        </p:nvSpPr>
        <p:spPr>
          <a:xfrm>
            <a:off x="8044101" y="2180492"/>
            <a:ext cx="4147899" cy="1322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C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Arial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897925" y="2076801"/>
            <a:ext cx="4281268" cy="3276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consultorio móvil ‘Bus de la Salud’ de la Cruz Roja Ecuatoriana llegó a la Parroquia Cotogchoa para brindar atención médica gratuita y promover estilos de vida saludables, las personas beneficiarias reciben medicamentos como complemento de la atención.</a:t>
            </a:r>
            <a:endParaRPr kumimoji="0" lang="es-EC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078" y="1392702"/>
            <a:ext cx="7862915" cy="492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8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3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" name="Google Shape;4864;p58"/>
          <p:cNvSpPr txBox="1">
            <a:spLocks noGrp="1"/>
          </p:cNvSpPr>
          <p:nvPr>
            <p:ph type="title"/>
          </p:nvPr>
        </p:nvSpPr>
        <p:spPr>
          <a:xfrm>
            <a:off x="930718" y="6820"/>
            <a:ext cx="9884687" cy="108515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3600" b="0" dirty="0">
                <a:latin typeface="Clarendon" pitchFamily="2" charset="0"/>
              </a:rPr>
              <a:t>CAMPAÑA MÉDICA SALUD RURAL </a:t>
            </a:r>
            <a:endParaRPr sz="3600" b="0" dirty="0">
              <a:latin typeface="Clarendon" pitchFamily="2" charset="0"/>
            </a:endParaRPr>
          </a:p>
        </p:txBody>
      </p:sp>
      <p:sp>
        <p:nvSpPr>
          <p:cNvPr id="4866" name="Google Shape;4866;p58"/>
          <p:cNvSpPr txBox="1">
            <a:spLocks noGrp="1"/>
          </p:cNvSpPr>
          <p:nvPr>
            <p:ph type="subTitle" idx="2"/>
          </p:nvPr>
        </p:nvSpPr>
        <p:spPr>
          <a:xfrm>
            <a:off x="7951857" y="1641231"/>
            <a:ext cx="4240143" cy="457871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s-EC" sz="2400" b="1" dirty="0">
                <a:solidFill>
                  <a:schemeClr val="tx2">
                    <a:lumMod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Gestión para  Revisión Médica y Vitaminización para los Barrios </a:t>
            </a:r>
            <a:r>
              <a:rPr lang="es-EC" sz="2400" b="1" dirty="0">
                <a:solidFill>
                  <a:srgbClr val="0070C0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Patagua, Conejeros y El Bosque;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con el apoyo del Instituto Medico Cordillera; se dio atención a 70 personas de la Localidad y se realizo caritas pintadas a los niños asistentes</a:t>
            </a:r>
            <a:r>
              <a:rPr lang="es-EC" sz="2400" b="1" dirty="0">
                <a:solidFill>
                  <a:schemeClr val="tx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.</a:t>
            </a:r>
            <a:endParaRPr sz="2400" b="1" dirty="0">
              <a:solidFill>
                <a:schemeClr val="tx2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sp>
        <p:nvSpPr>
          <p:cNvPr id="4872" name="Google Shape;4872;p58"/>
          <p:cNvSpPr/>
          <p:nvPr/>
        </p:nvSpPr>
        <p:spPr>
          <a:xfrm>
            <a:off x="2770145" y="3374236"/>
            <a:ext cx="43119" cy="37477"/>
          </a:xfrm>
          <a:custGeom>
            <a:avLst/>
            <a:gdLst/>
            <a:ahLst/>
            <a:cxnLst/>
            <a:rect l="l" t="t" r="r" b="b"/>
            <a:pathLst>
              <a:path w="2377" h="2066" extrusionOk="0">
                <a:moveTo>
                  <a:pt x="1354" y="1"/>
                </a:moveTo>
                <a:cubicBezTo>
                  <a:pt x="1107" y="1"/>
                  <a:pt x="856" y="94"/>
                  <a:pt x="648" y="301"/>
                </a:cubicBezTo>
                <a:cubicBezTo>
                  <a:pt x="0" y="949"/>
                  <a:pt x="432" y="2066"/>
                  <a:pt x="1368" y="2066"/>
                </a:cubicBezTo>
                <a:cubicBezTo>
                  <a:pt x="1945" y="2066"/>
                  <a:pt x="2377" y="1597"/>
                  <a:pt x="2377" y="1057"/>
                </a:cubicBezTo>
                <a:cubicBezTo>
                  <a:pt x="2377" y="421"/>
                  <a:pt x="1877" y="1"/>
                  <a:pt x="1354" y="1"/>
                </a:cubicBezTo>
                <a:close/>
              </a:path>
            </a:pathLst>
          </a:custGeom>
          <a:solidFill>
            <a:srgbClr val="E7D8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74" name="Google Shape;4874;p58"/>
          <p:cNvSpPr/>
          <p:nvPr/>
        </p:nvSpPr>
        <p:spPr>
          <a:xfrm>
            <a:off x="3201191" y="2942745"/>
            <a:ext cx="43789" cy="37640"/>
          </a:xfrm>
          <a:custGeom>
            <a:avLst/>
            <a:gdLst/>
            <a:ahLst/>
            <a:cxnLst/>
            <a:rect l="l" t="t" r="r" b="b"/>
            <a:pathLst>
              <a:path w="2414" h="2075" extrusionOk="0">
                <a:moveTo>
                  <a:pt x="1369" y="1"/>
                </a:moveTo>
                <a:cubicBezTo>
                  <a:pt x="469" y="1"/>
                  <a:pt x="1" y="1117"/>
                  <a:pt x="649" y="1765"/>
                </a:cubicBezTo>
                <a:cubicBezTo>
                  <a:pt x="862" y="1978"/>
                  <a:pt x="1126" y="2074"/>
                  <a:pt x="1384" y="2074"/>
                </a:cubicBezTo>
                <a:cubicBezTo>
                  <a:pt x="1910" y="2074"/>
                  <a:pt x="2413" y="1673"/>
                  <a:pt x="2413" y="1045"/>
                </a:cubicBezTo>
                <a:cubicBezTo>
                  <a:pt x="2413" y="469"/>
                  <a:pt x="1945" y="1"/>
                  <a:pt x="1369" y="1"/>
                </a:cubicBezTo>
                <a:close/>
              </a:path>
            </a:pathLst>
          </a:custGeom>
          <a:solidFill>
            <a:srgbClr val="E7D8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76" name="Google Shape;4876;p58"/>
          <p:cNvSpPr/>
          <p:nvPr/>
        </p:nvSpPr>
        <p:spPr>
          <a:xfrm>
            <a:off x="2776022" y="2511689"/>
            <a:ext cx="43772" cy="37496"/>
          </a:xfrm>
          <a:custGeom>
            <a:avLst/>
            <a:gdLst/>
            <a:ahLst/>
            <a:cxnLst/>
            <a:rect l="l" t="t" r="r" b="b"/>
            <a:pathLst>
              <a:path w="2413" h="2067" extrusionOk="0">
                <a:moveTo>
                  <a:pt x="1044" y="0"/>
                </a:moveTo>
                <a:cubicBezTo>
                  <a:pt x="468" y="0"/>
                  <a:pt x="0" y="468"/>
                  <a:pt x="0" y="1045"/>
                </a:cubicBezTo>
                <a:cubicBezTo>
                  <a:pt x="0" y="1655"/>
                  <a:pt x="513" y="2066"/>
                  <a:pt x="1046" y="2066"/>
                </a:cubicBezTo>
                <a:cubicBezTo>
                  <a:pt x="1299" y="2066"/>
                  <a:pt x="1556" y="1973"/>
                  <a:pt x="1765" y="1765"/>
                </a:cubicBezTo>
                <a:cubicBezTo>
                  <a:pt x="2413" y="1117"/>
                  <a:pt x="1945" y="0"/>
                  <a:pt x="1044" y="0"/>
                </a:cubicBezTo>
                <a:close/>
              </a:path>
            </a:pathLst>
          </a:custGeom>
          <a:solidFill>
            <a:srgbClr val="E7D8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78" name="Google Shape;4878;p58"/>
          <p:cNvSpPr/>
          <p:nvPr/>
        </p:nvSpPr>
        <p:spPr>
          <a:xfrm>
            <a:off x="2344956" y="2943017"/>
            <a:ext cx="43789" cy="37640"/>
          </a:xfrm>
          <a:custGeom>
            <a:avLst/>
            <a:gdLst/>
            <a:ahLst/>
            <a:cxnLst/>
            <a:rect l="l" t="t" r="r" b="b"/>
            <a:pathLst>
              <a:path w="2414" h="2075" extrusionOk="0">
                <a:moveTo>
                  <a:pt x="1030" y="0"/>
                </a:moveTo>
                <a:cubicBezTo>
                  <a:pt x="504" y="0"/>
                  <a:pt x="1" y="402"/>
                  <a:pt x="1" y="1030"/>
                </a:cubicBezTo>
                <a:cubicBezTo>
                  <a:pt x="1" y="1606"/>
                  <a:pt x="469" y="2074"/>
                  <a:pt x="1045" y="2074"/>
                </a:cubicBezTo>
                <a:cubicBezTo>
                  <a:pt x="1945" y="2074"/>
                  <a:pt x="2413" y="958"/>
                  <a:pt x="1765" y="310"/>
                </a:cubicBezTo>
                <a:cubicBezTo>
                  <a:pt x="1552" y="97"/>
                  <a:pt x="1288" y="0"/>
                  <a:pt x="1030" y="0"/>
                </a:cubicBezTo>
                <a:close/>
              </a:path>
            </a:pathLst>
          </a:custGeom>
          <a:solidFill>
            <a:srgbClr val="E7D8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84" name="Google Shape;4884;p58"/>
          <p:cNvSpPr/>
          <p:nvPr/>
        </p:nvSpPr>
        <p:spPr>
          <a:xfrm>
            <a:off x="2761003" y="2989127"/>
            <a:ext cx="16997" cy="28752"/>
          </a:xfrm>
          <a:custGeom>
            <a:avLst/>
            <a:gdLst/>
            <a:ahLst/>
            <a:cxnLst/>
            <a:rect l="l" t="t" r="r" b="b"/>
            <a:pathLst>
              <a:path w="937" h="1585" extrusionOk="0">
                <a:moveTo>
                  <a:pt x="936" y="0"/>
                </a:moveTo>
                <a:lnTo>
                  <a:pt x="936" y="0"/>
                </a:lnTo>
                <a:cubicBezTo>
                  <a:pt x="576" y="108"/>
                  <a:pt x="252" y="324"/>
                  <a:pt x="0" y="612"/>
                </a:cubicBezTo>
                <a:lnTo>
                  <a:pt x="360" y="1584"/>
                </a:lnTo>
                <a:lnTo>
                  <a:pt x="9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85" name="Google Shape;4885;p58"/>
          <p:cNvSpPr/>
          <p:nvPr/>
        </p:nvSpPr>
        <p:spPr>
          <a:xfrm>
            <a:off x="2811283" y="2989127"/>
            <a:ext cx="17651" cy="28752"/>
          </a:xfrm>
          <a:custGeom>
            <a:avLst/>
            <a:gdLst/>
            <a:ahLst/>
            <a:cxnLst/>
            <a:rect l="l" t="t" r="r" b="b"/>
            <a:pathLst>
              <a:path w="973" h="1585" extrusionOk="0">
                <a:moveTo>
                  <a:pt x="1" y="0"/>
                </a:moveTo>
                <a:lnTo>
                  <a:pt x="613" y="1584"/>
                </a:lnTo>
                <a:lnTo>
                  <a:pt x="973" y="612"/>
                </a:lnTo>
                <a:cubicBezTo>
                  <a:pt x="685" y="324"/>
                  <a:pt x="361" y="10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87" name="Google Shape;4887;p58"/>
          <p:cNvSpPr/>
          <p:nvPr/>
        </p:nvSpPr>
        <p:spPr>
          <a:xfrm>
            <a:off x="2373705" y="3330049"/>
            <a:ext cx="52915" cy="52280"/>
          </a:xfrm>
          <a:custGeom>
            <a:avLst/>
            <a:gdLst/>
            <a:ahLst/>
            <a:cxnLst/>
            <a:rect l="l" t="t" r="r" b="b"/>
            <a:pathLst>
              <a:path w="2917" h="2882" extrusionOk="0">
                <a:moveTo>
                  <a:pt x="1440" y="1"/>
                </a:moveTo>
                <a:cubicBezTo>
                  <a:pt x="648" y="1"/>
                  <a:pt x="0" y="649"/>
                  <a:pt x="0" y="1441"/>
                </a:cubicBezTo>
                <a:cubicBezTo>
                  <a:pt x="0" y="2233"/>
                  <a:pt x="648" y="2881"/>
                  <a:pt x="1440" y="2881"/>
                </a:cubicBezTo>
                <a:cubicBezTo>
                  <a:pt x="2269" y="2881"/>
                  <a:pt x="2917" y="2233"/>
                  <a:pt x="2917" y="1441"/>
                </a:cubicBezTo>
                <a:cubicBezTo>
                  <a:pt x="2917" y="649"/>
                  <a:pt x="2269" y="1"/>
                  <a:pt x="1440" y="1"/>
                </a:cubicBezTo>
                <a:close/>
              </a:path>
            </a:pathLst>
          </a:custGeom>
          <a:solidFill>
            <a:srgbClr val="FFB0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89" name="Google Shape;4889;p58"/>
          <p:cNvSpPr/>
          <p:nvPr/>
        </p:nvSpPr>
        <p:spPr>
          <a:xfrm>
            <a:off x="3162664" y="3330050"/>
            <a:ext cx="52915" cy="52932"/>
          </a:xfrm>
          <a:custGeom>
            <a:avLst/>
            <a:gdLst/>
            <a:ahLst/>
            <a:cxnLst/>
            <a:rect l="l" t="t" r="r" b="b"/>
            <a:pathLst>
              <a:path w="2917" h="2918" extrusionOk="0">
                <a:moveTo>
                  <a:pt x="1477" y="1"/>
                </a:moveTo>
                <a:cubicBezTo>
                  <a:pt x="648" y="1"/>
                  <a:pt x="0" y="649"/>
                  <a:pt x="0" y="1477"/>
                </a:cubicBezTo>
                <a:cubicBezTo>
                  <a:pt x="0" y="2269"/>
                  <a:pt x="648" y="2917"/>
                  <a:pt x="1477" y="2917"/>
                </a:cubicBezTo>
                <a:cubicBezTo>
                  <a:pt x="2269" y="2917"/>
                  <a:pt x="2917" y="2269"/>
                  <a:pt x="2917" y="1477"/>
                </a:cubicBezTo>
                <a:cubicBezTo>
                  <a:pt x="2917" y="649"/>
                  <a:pt x="2269" y="1"/>
                  <a:pt x="1477" y="1"/>
                </a:cubicBezTo>
                <a:close/>
              </a:path>
            </a:pathLst>
          </a:custGeom>
          <a:solidFill>
            <a:srgbClr val="FFB0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91" name="Google Shape;4891;p58"/>
          <p:cNvSpPr/>
          <p:nvPr/>
        </p:nvSpPr>
        <p:spPr>
          <a:xfrm>
            <a:off x="3163971" y="2541075"/>
            <a:ext cx="61404" cy="52679"/>
          </a:xfrm>
          <a:custGeom>
            <a:avLst/>
            <a:gdLst/>
            <a:ahLst/>
            <a:cxnLst/>
            <a:rect l="l" t="t" r="r" b="b"/>
            <a:pathLst>
              <a:path w="3385" h="2904" extrusionOk="0">
                <a:moveTo>
                  <a:pt x="1441" y="1"/>
                </a:moveTo>
                <a:cubicBezTo>
                  <a:pt x="648" y="1"/>
                  <a:pt x="0" y="649"/>
                  <a:pt x="0" y="1441"/>
                </a:cubicBezTo>
                <a:cubicBezTo>
                  <a:pt x="0" y="2322"/>
                  <a:pt x="715" y="2903"/>
                  <a:pt x="1456" y="2903"/>
                </a:cubicBezTo>
                <a:cubicBezTo>
                  <a:pt x="1805" y="2903"/>
                  <a:pt x="2160" y="2774"/>
                  <a:pt x="2449" y="2485"/>
                </a:cubicBezTo>
                <a:cubicBezTo>
                  <a:pt x="3385" y="1549"/>
                  <a:pt x="2737" y="1"/>
                  <a:pt x="1441" y="1"/>
                </a:cubicBezTo>
                <a:close/>
              </a:path>
            </a:pathLst>
          </a:custGeom>
          <a:solidFill>
            <a:srgbClr val="FFB0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93" name="Google Shape;4893;p58"/>
          <p:cNvSpPr/>
          <p:nvPr/>
        </p:nvSpPr>
        <p:spPr>
          <a:xfrm>
            <a:off x="2374359" y="2540422"/>
            <a:ext cx="52261" cy="52932"/>
          </a:xfrm>
          <a:custGeom>
            <a:avLst/>
            <a:gdLst/>
            <a:ahLst/>
            <a:cxnLst/>
            <a:rect l="l" t="t" r="r" b="b"/>
            <a:pathLst>
              <a:path w="2881" h="2918" extrusionOk="0">
                <a:moveTo>
                  <a:pt x="1440" y="1"/>
                </a:moveTo>
                <a:cubicBezTo>
                  <a:pt x="648" y="1"/>
                  <a:pt x="0" y="649"/>
                  <a:pt x="0" y="1441"/>
                </a:cubicBezTo>
                <a:cubicBezTo>
                  <a:pt x="0" y="2269"/>
                  <a:pt x="648" y="2917"/>
                  <a:pt x="1440" y="2917"/>
                </a:cubicBezTo>
                <a:cubicBezTo>
                  <a:pt x="2233" y="2917"/>
                  <a:pt x="2881" y="2269"/>
                  <a:pt x="2881" y="1441"/>
                </a:cubicBezTo>
                <a:cubicBezTo>
                  <a:pt x="2881" y="649"/>
                  <a:pt x="2233" y="1"/>
                  <a:pt x="1440" y="1"/>
                </a:cubicBezTo>
                <a:close/>
              </a:path>
            </a:pathLst>
          </a:custGeom>
          <a:solidFill>
            <a:srgbClr val="FFB0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30" name="Google Shape;4930;p58"/>
          <p:cNvSpPr/>
          <p:nvPr/>
        </p:nvSpPr>
        <p:spPr>
          <a:xfrm>
            <a:off x="11546347" y="6219945"/>
            <a:ext cx="645653" cy="638055"/>
          </a:xfrm>
          <a:prstGeom prst="ellipse">
            <a:avLst/>
          </a:prstGeom>
          <a:solidFill>
            <a:srgbClr val="EC5C5C"/>
          </a:solidFill>
          <a:ln w="152400" cap="flat" cmpd="sng">
            <a:solidFill>
              <a:srgbClr val="FFC8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31" name="Google Shape;4931;p58"/>
          <p:cNvSpPr/>
          <p:nvPr/>
        </p:nvSpPr>
        <p:spPr>
          <a:xfrm>
            <a:off x="11087822" y="99991"/>
            <a:ext cx="917050" cy="898809"/>
          </a:xfrm>
          <a:prstGeom prst="ellipse">
            <a:avLst/>
          </a:prstGeom>
          <a:solidFill>
            <a:srgbClr val="EC5C5C"/>
          </a:solidFill>
          <a:ln w="152400" cap="flat" cmpd="sng">
            <a:solidFill>
              <a:srgbClr val="FFC8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690"/>
          <a:stretch/>
        </p:blipFill>
        <p:spPr>
          <a:xfrm>
            <a:off x="1028521" y="4399957"/>
            <a:ext cx="6702925" cy="2262060"/>
          </a:xfrm>
          <a:prstGeom prst="rect">
            <a:avLst/>
          </a:prstGeom>
        </p:spPr>
      </p:pic>
      <p:pic>
        <p:nvPicPr>
          <p:cNvPr id="3076" name="Picture 4" descr="Puede ser una imagen de una o varias personas, personas de pie y al aire libre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344"/>
          <a:stretch/>
        </p:blipFill>
        <p:spPr bwMode="auto">
          <a:xfrm>
            <a:off x="1291110" y="1049365"/>
            <a:ext cx="6440336" cy="317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02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4" name="Google Shape;4944;p60"/>
          <p:cNvSpPr txBox="1">
            <a:spLocks noGrp="1"/>
          </p:cNvSpPr>
          <p:nvPr>
            <p:ph type="title" idx="4"/>
          </p:nvPr>
        </p:nvSpPr>
        <p:spPr>
          <a:xfrm>
            <a:off x="1105711" y="265267"/>
            <a:ext cx="10302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l"/>
            <a:br>
              <a:rPr lang="en" dirty="0">
                <a:latin typeface="Coiny" panose="020B0604020202020204" charset="0"/>
                <a:ea typeface="Meiryo" panose="020B0604030504040204" pitchFamily="34" charset="-128"/>
                <a:cs typeface="Meiryo" panose="020B0604030504040204" pitchFamily="34" charset="-128"/>
              </a:rPr>
            </a:br>
            <a:r>
              <a:rPr lang="en" dirty="0">
                <a:solidFill>
                  <a:srgbClr val="002060"/>
                </a:solidFill>
                <a:latin typeface="Aharoni" panose="02010803020104030203" pitchFamily="2" charset="-79"/>
                <a:ea typeface="Meiryo" panose="020B0604030504040204" pitchFamily="34" charset="-128"/>
                <a:cs typeface="Aharoni" panose="02010803020104030203" pitchFamily="2" charset="-79"/>
              </a:rPr>
              <a:t>FERIA DE LA SALUD</a:t>
            </a:r>
          </a:p>
        </p:txBody>
      </p:sp>
      <p:sp>
        <p:nvSpPr>
          <p:cNvPr id="9" name="Subtítulo 8"/>
          <p:cNvSpPr>
            <a:spLocks noGrp="1"/>
          </p:cNvSpPr>
          <p:nvPr>
            <p:ph type="subTitle" idx="8"/>
          </p:nvPr>
        </p:nvSpPr>
        <p:spPr>
          <a:xfrm>
            <a:off x="5749925" y="3696943"/>
            <a:ext cx="5505786" cy="2838284"/>
          </a:xfr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es-EC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EL GAD COTOGCHOA SOLICITO </a:t>
            </a:r>
            <a:r>
              <a:rPr lang="es-EC" sz="2000" b="1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LA FERIA DE LA SALUD AL GOBIERNO PROVINCIAL </a:t>
            </a:r>
            <a:r>
              <a:rPr lang="es-EC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donde se Brindo el Servicio de Oftalmología, Papanicolaou, Asistencia en casos de Violencia de Género y Pruebas Rápidas Covid 19</a:t>
            </a:r>
            <a:r>
              <a:rPr lang="es-EC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033"/>
          <a:stretch/>
        </p:blipFill>
        <p:spPr>
          <a:xfrm>
            <a:off x="972453" y="1009400"/>
            <a:ext cx="10141024" cy="2347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453" y="3551055"/>
            <a:ext cx="4644214" cy="3130061"/>
          </a:xfrm>
          <a:prstGeom prst="rect">
            <a:avLst/>
          </a:prstGeom>
        </p:spPr>
      </p:pic>
      <p:pic>
        <p:nvPicPr>
          <p:cNvPr id="4100" name="Picture 4" descr="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9925" y="-1682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👩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22225" y="-1682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2325" y="-158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👩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74625" y="-158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29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4" grpId="0"/>
      <p:bldP spid="9" grpId="0" build="p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489661" y="165961"/>
            <a:ext cx="7976484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prstClr val="black"/>
                </a:solidFill>
                <a:latin typeface="AcmeFont" pitchFamily="2" charset="0"/>
              </a:rPr>
              <a:t>GESTIÓN </a:t>
            </a:r>
          </a:p>
          <a:p>
            <a:pPr>
              <a:defRPr/>
            </a:pPr>
            <a:r>
              <a:rPr lang="en-US" sz="5400" b="1" dirty="0">
                <a:solidFill>
                  <a:prstClr val="black"/>
                </a:solidFill>
                <a:latin typeface="AcmeFont" pitchFamily="2" charset="0"/>
              </a:rPr>
              <a:t>AMBIENTAL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606656" y="2335348"/>
            <a:ext cx="5873012" cy="18162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es-EC" altLang="ko-KR" sz="1867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Como parte del objetivo Ambiental se realizó la arborización y el proceso de</a:t>
            </a:r>
          </a:p>
          <a:p>
            <a:pPr>
              <a:defRPr/>
            </a:pPr>
            <a:r>
              <a:rPr lang="es-EC" altLang="ko-KR" sz="1867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recuperación de la capa vegetal de la Quebrada Arguello, El proyecto se realizo  mediante gestión con apoyo de la Empresa Privada como lo es la COAC. SAN JUAN DE COTOGCHOA.</a:t>
            </a:r>
            <a:endParaRPr lang="ko-KR" altLang="en-US" sz="1867" b="1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7111" y="4566675"/>
            <a:ext cx="59154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C" b="1" dirty="0">
                <a:solidFill>
                  <a:srgbClr val="44546A">
                    <a:lumMod val="50000"/>
                  </a:srgbClr>
                </a:solidFill>
                <a:latin typeface="Aharoni" panose="02010803020104030203" pitchFamily="2" charset="-79"/>
                <a:ea typeface="Meiryo" panose="020B0604030504040204" pitchFamily="34" charset="-128"/>
                <a:cs typeface="Aharoni" panose="02010803020104030203" pitchFamily="2" charset="-79"/>
              </a:rPr>
              <a:t>Las actividades de reforestación con especies nativas en el espacio lineal de 250m del barrio San Juan Obrero, se ejecutaron de acuerdo a los siguientes pasos: limpieza de residuos y capas forestales, cercado de la zona a trabajar, trazado,  hoyada (apertura del hoyo donde se plantará el árbol), mantenimiento, riego y replante</a:t>
            </a:r>
            <a:r>
              <a:rPr lang="es-EC" b="1" i="1" dirty="0">
                <a:solidFill>
                  <a:srgbClr val="44546A">
                    <a:lumMod val="50000"/>
                  </a:srgbClr>
                </a:solidFill>
                <a:latin typeface="Aharoni" panose="02010803020104030203" pitchFamily="2" charset="-79"/>
                <a:ea typeface="Meiryo" panose="020B0604030504040204" pitchFamily="34" charset="-128"/>
                <a:cs typeface="Aharoni" panose="02010803020104030203" pitchFamily="2" charset="-79"/>
              </a:rPr>
              <a:t>.</a:t>
            </a:r>
            <a:r>
              <a:rPr lang="es-EC" i="1" dirty="0">
                <a:solidFill>
                  <a:srgbClr val="44546A">
                    <a:lumMod val="50000"/>
                  </a:srgbClr>
                </a:solidFill>
                <a:latin typeface="Aharoni" panose="02010803020104030203" pitchFamily="2" charset="-79"/>
                <a:ea typeface="Meiryo" panose="020B0604030504040204" pitchFamily="34" charset="-128"/>
                <a:cs typeface="Aharoni" panose="02010803020104030203" pitchFamily="2" charset="-79"/>
              </a:rPr>
              <a:t> </a:t>
            </a:r>
            <a:endParaRPr lang="es-EC" dirty="0">
              <a:solidFill>
                <a:srgbClr val="44546A">
                  <a:lumMod val="50000"/>
                </a:srgbClr>
              </a:solidFill>
              <a:latin typeface="Aharoni" panose="02010803020104030203" pitchFamily="2" charset="-79"/>
              <a:ea typeface="Meiryo" panose="020B0604030504040204" pitchFamily="34" charset="-128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3652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8">
            <a:extLst>
              <a:ext uri="{FF2B5EF4-FFF2-40B4-BE49-F238E27FC236}">
                <a16:creationId xmlns:a16="http://schemas.microsoft.com/office/drawing/2014/main" id="{1CBA059D-2708-4A4B-9700-B2639DE83255}"/>
              </a:ext>
            </a:extLst>
          </p:cNvPr>
          <p:cNvSpPr>
            <a:spLocks/>
          </p:cNvSpPr>
          <p:nvPr/>
        </p:nvSpPr>
        <p:spPr bwMode="auto">
          <a:xfrm>
            <a:off x="1612182" y="4899660"/>
            <a:ext cx="2101690" cy="1282123"/>
          </a:xfrm>
          <a:custGeom>
            <a:avLst/>
            <a:gdLst>
              <a:gd name="T0" fmla="*/ 1131 w 2400"/>
              <a:gd name="T1" fmla="*/ 40 h 3356"/>
              <a:gd name="T2" fmla="*/ 1129 w 2400"/>
              <a:gd name="T3" fmla="*/ 60 h 3356"/>
              <a:gd name="T4" fmla="*/ 1071 w 2400"/>
              <a:gd name="T5" fmla="*/ 253 h 3356"/>
              <a:gd name="T6" fmla="*/ 1006 w 2400"/>
              <a:gd name="T7" fmla="*/ 665 h 3356"/>
              <a:gd name="T8" fmla="*/ 1020 w 2400"/>
              <a:gd name="T9" fmla="*/ 853 h 3356"/>
              <a:gd name="T10" fmla="*/ 1289 w 2400"/>
              <a:gd name="T11" fmla="*/ 678 h 3356"/>
              <a:gd name="T12" fmla="*/ 1480 w 2400"/>
              <a:gd name="T13" fmla="*/ 327 h 3356"/>
              <a:gd name="T14" fmla="*/ 1409 w 2400"/>
              <a:gd name="T15" fmla="*/ 565 h 3356"/>
              <a:gd name="T16" fmla="*/ 1226 w 2400"/>
              <a:gd name="T17" fmla="*/ 845 h 3356"/>
              <a:gd name="T18" fmla="*/ 1022 w 2400"/>
              <a:gd name="T19" fmla="*/ 1149 h 3356"/>
              <a:gd name="T20" fmla="*/ 1171 w 2400"/>
              <a:gd name="T21" fmla="*/ 1656 h 3356"/>
              <a:gd name="T22" fmla="*/ 1237 w 2400"/>
              <a:gd name="T23" fmla="*/ 1789 h 3356"/>
              <a:gd name="T24" fmla="*/ 1409 w 2400"/>
              <a:gd name="T25" fmla="*/ 1784 h 3356"/>
              <a:gd name="T26" fmla="*/ 1588 w 2400"/>
              <a:gd name="T27" fmla="*/ 1556 h 3356"/>
              <a:gd name="T28" fmla="*/ 1851 w 2400"/>
              <a:gd name="T29" fmla="*/ 893 h 3356"/>
              <a:gd name="T30" fmla="*/ 1953 w 2400"/>
              <a:gd name="T31" fmla="*/ 344 h 3356"/>
              <a:gd name="T32" fmla="*/ 1962 w 2400"/>
              <a:gd name="T33" fmla="*/ 582 h 3356"/>
              <a:gd name="T34" fmla="*/ 1935 w 2400"/>
              <a:gd name="T35" fmla="*/ 882 h 3356"/>
              <a:gd name="T36" fmla="*/ 1960 w 2400"/>
              <a:gd name="T37" fmla="*/ 1240 h 3356"/>
              <a:gd name="T38" fmla="*/ 2217 w 2400"/>
              <a:gd name="T39" fmla="*/ 1069 h 3356"/>
              <a:gd name="T40" fmla="*/ 1993 w 2400"/>
              <a:gd name="T41" fmla="*/ 1294 h 3356"/>
              <a:gd name="T42" fmla="*/ 1757 w 2400"/>
              <a:gd name="T43" fmla="*/ 1500 h 3356"/>
              <a:gd name="T44" fmla="*/ 1584 w 2400"/>
              <a:gd name="T45" fmla="*/ 1814 h 3356"/>
              <a:gd name="T46" fmla="*/ 1555 w 2400"/>
              <a:gd name="T47" fmla="*/ 1931 h 3356"/>
              <a:gd name="T48" fmla="*/ 1824 w 2400"/>
              <a:gd name="T49" fmla="*/ 1924 h 3356"/>
              <a:gd name="T50" fmla="*/ 2244 w 2400"/>
              <a:gd name="T51" fmla="*/ 1718 h 3356"/>
              <a:gd name="T52" fmla="*/ 2377 w 2400"/>
              <a:gd name="T53" fmla="*/ 1620 h 3356"/>
              <a:gd name="T54" fmla="*/ 2089 w 2400"/>
              <a:gd name="T55" fmla="*/ 1947 h 3356"/>
              <a:gd name="T56" fmla="*/ 1815 w 2400"/>
              <a:gd name="T57" fmla="*/ 2073 h 3356"/>
              <a:gd name="T58" fmla="*/ 1564 w 2400"/>
              <a:gd name="T59" fmla="*/ 2124 h 3356"/>
              <a:gd name="T60" fmla="*/ 1426 w 2400"/>
              <a:gd name="T61" fmla="*/ 2360 h 3356"/>
              <a:gd name="T62" fmla="*/ 1422 w 2400"/>
              <a:gd name="T63" fmla="*/ 2785 h 3356"/>
              <a:gd name="T64" fmla="*/ 1400 w 2400"/>
              <a:gd name="T65" fmla="*/ 3356 h 3356"/>
              <a:gd name="T66" fmla="*/ 1144 w 2400"/>
              <a:gd name="T67" fmla="*/ 3124 h 3356"/>
              <a:gd name="T68" fmla="*/ 1200 w 2400"/>
              <a:gd name="T69" fmla="*/ 2647 h 3356"/>
              <a:gd name="T70" fmla="*/ 1166 w 2400"/>
              <a:gd name="T71" fmla="*/ 2158 h 3356"/>
              <a:gd name="T72" fmla="*/ 1011 w 2400"/>
              <a:gd name="T73" fmla="*/ 1822 h 3356"/>
              <a:gd name="T74" fmla="*/ 779 w 2400"/>
              <a:gd name="T75" fmla="*/ 1782 h 3356"/>
              <a:gd name="T76" fmla="*/ 462 w 2400"/>
              <a:gd name="T77" fmla="*/ 1816 h 3356"/>
              <a:gd name="T78" fmla="*/ 124 w 2400"/>
              <a:gd name="T79" fmla="*/ 1724 h 3356"/>
              <a:gd name="T80" fmla="*/ 609 w 2400"/>
              <a:gd name="T81" fmla="*/ 1716 h 3356"/>
              <a:gd name="T82" fmla="*/ 451 w 2400"/>
              <a:gd name="T83" fmla="*/ 1322 h 3356"/>
              <a:gd name="T84" fmla="*/ 71 w 2400"/>
              <a:gd name="T85" fmla="*/ 1191 h 3356"/>
              <a:gd name="T86" fmla="*/ 59 w 2400"/>
              <a:gd name="T87" fmla="*/ 1154 h 3356"/>
              <a:gd name="T88" fmla="*/ 319 w 2400"/>
              <a:gd name="T89" fmla="*/ 1254 h 3356"/>
              <a:gd name="T90" fmla="*/ 477 w 2400"/>
              <a:gd name="T91" fmla="*/ 1229 h 3356"/>
              <a:gd name="T92" fmla="*/ 251 w 2400"/>
              <a:gd name="T93" fmla="*/ 644 h 3356"/>
              <a:gd name="T94" fmla="*/ 220 w 2400"/>
              <a:gd name="T95" fmla="*/ 469 h 3356"/>
              <a:gd name="T96" fmla="*/ 266 w 2400"/>
              <a:gd name="T97" fmla="*/ 604 h 3356"/>
              <a:gd name="T98" fmla="*/ 391 w 2400"/>
              <a:gd name="T99" fmla="*/ 942 h 3356"/>
              <a:gd name="T100" fmla="*/ 404 w 2400"/>
              <a:gd name="T101" fmla="*/ 956 h 3356"/>
              <a:gd name="T102" fmla="*/ 442 w 2400"/>
              <a:gd name="T103" fmla="*/ 889 h 3356"/>
              <a:gd name="T104" fmla="*/ 546 w 2400"/>
              <a:gd name="T105" fmla="*/ 605 h 3356"/>
              <a:gd name="T106" fmla="*/ 517 w 2400"/>
              <a:gd name="T107" fmla="*/ 847 h 3356"/>
              <a:gd name="T108" fmla="*/ 711 w 2400"/>
              <a:gd name="T109" fmla="*/ 1353 h 3356"/>
              <a:gd name="T110" fmla="*/ 937 w 2400"/>
              <a:gd name="T111" fmla="*/ 1160 h 3356"/>
              <a:gd name="T112" fmla="*/ 971 w 2400"/>
              <a:gd name="T113" fmla="*/ 511 h 3356"/>
              <a:gd name="T114" fmla="*/ 1137 w 2400"/>
              <a:gd name="T115" fmla="*/ 0 h 3356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4463 w 10000"/>
              <a:gd name="connsiteY199" fmla="*/ 999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463 w 10000"/>
              <a:gd name="connsiteY198" fmla="*/ 10000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68"/>
              <a:gd name="connsiteX1" fmla="*/ 4721 w 10000"/>
              <a:gd name="connsiteY1" fmla="*/ 48 h 10768"/>
              <a:gd name="connsiteX2" fmla="*/ 4713 w 10000"/>
              <a:gd name="connsiteY2" fmla="*/ 80 h 10768"/>
              <a:gd name="connsiteX3" fmla="*/ 4704 w 10000"/>
              <a:gd name="connsiteY3" fmla="*/ 101 h 10768"/>
              <a:gd name="connsiteX4" fmla="*/ 4704 w 10000"/>
              <a:gd name="connsiteY4" fmla="*/ 113 h 10768"/>
              <a:gd name="connsiteX5" fmla="*/ 4713 w 10000"/>
              <a:gd name="connsiteY5" fmla="*/ 119 h 10768"/>
              <a:gd name="connsiteX6" fmla="*/ 4713 w 10000"/>
              <a:gd name="connsiteY6" fmla="*/ 125 h 10768"/>
              <a:gd name="connsiteX7" fmla="*/ 4721 w 10000"/>
              <a:gd name="connsiteY7" fmla="*/ 125 h 10768"/>
              <a:gd name="connsiteX8" fmla="*/ 4721 w 10000"/>
              <a:gd name="connsiteY8" fmla="*/ 125 h 10768"/>
              <a:gd name="connsiteX9" fmla="*/ 4721 w 10000"/>
              <a:gd name="connsiteY9" fmla="*/ 134 h 10768"/>
              <a:gd name="connsiteX10" fmla="*/ 4713 w 10000"/>
              <a:gd name="connsiteY10" fmla="*/ 152 h 10768"/>
              <a:gd name="connsiteX11" fmla="*/ 4704 w 10000"/>
              <a:gd name="connsiteY11" fmla="*/ 179 h 10768"/>
              <a:gd name="connsiteX12" fmla="*/ 4692 w 10000"/>
              <a:gd name="connsiteY12" fmla="*/ 221 h 10768"/>
              <a:gd name="connsiteX13" fmla="*/ 4667 w 10000"/>
              <a:gd name="connsiteY13" fmla="*/ 280 h 10768"/>
              <a:gd name="connsiteX14" fmla="*/ 4629 w 10000"/>
              <a:gd name="connsiteY14" fmla="*/ 364 h 10768"/>
              <a:gd name="connsiteX15" fmla="*/ 4592 w 10000"/>
              <a:gd name="connsiteY15" fmla="*/ 465 h 10768"/>
              <a:gd name="connsiteX16" fmla="*/ 4533 w 10000"/>
              <a:gd name="connsiteY16" fmla="*/ 596 h 10768"/>
              <a:gd name="connsiteX17" fmla="*/ 4463 w 10000"/>
              <a:gd name="connsiteY17" fmla="*/ 754 h 10768"/>
              <a:gd name="connsiteX18" fmla="*/ 4379 w 10000"/>
              <a:gd name="connsiteY18" fmla="*/ 1001 h 10768"/>
              <a:gd name="connsiteX19" fmla="*/ 4321 w 10000"/>
              <a:gd name="connsiteY19" fmla="*/ 1266 h 10768"/>
              <a:gd name="connsiteX20" fmla="*/ 4275 w 10000"/>
              <a:gd name="connsiteY20" fmla="*/ 1538 h 10768"/>
              <a:gd name="connsiteX21" fmla="*/ 4213 w 10000"/>
              <a:gd name="connsiteY21" fmla="*/ 1827 h 10768"/>
              <a:gd name="connsiteX22" fmla="*/ 4204 w 10000"/>
              <a:gd name="connsiteY22" fmla="*/ 1889 h 10768"/>
              <a:gd name="connsiteX23" fmla="*/ 4192 w 10000"/>
              <a:gd name="connsiteY23" fmla="*/ 1982 h 10768"/>
              <a:gd name="connsiteX24" fmla="*/ 4183 w 10000"/>
              <a:gd name="connsiteY24" fmla="*/ 2080 h 10768"/>
              <a:gd name="connsiteX25" fmla="*/ 4175 w 10000"/>
              <a:gd name="connsiteY25" fmla="*/ 2187 h 10768"/>
              <a:gd name="connsiteX26" fmla="*/ 4175 w 10000"/>
              <a:gd name="connsiteY26" fmla="*/ 2297 h 10768"/>
              <a:gd name="connsiteX27" fmla="*/ 4192 w 10000"/>
              <a:gd name="connsiteY27" fmla="*/ 2396 h 10768"/>
              <a:gd name="connsiteX28" fmla="*/ 4213 w 10000"/>
              <a:gd name="connsiteY28" fmla="*/ 2482 h 10768"/>
              <a:gd name="connsiteX29" fmla="*/ 4250 w 10000"/>
              <a:gd name="connsiteY29" fmla="*/ 2542 h 10768"/>
              <a:gd name="connsiteX30" fmla="*/ 4450 w 10000"/>
              <a:gd name="connsiteY30" fmla="*/ 2530 h 10768"/>
              <a:gd name="connsiteX31" fmla="*/ 4646 w 10000"/>
              <a:gd name="connsiteY31" fmla="*/ 2482 h 10768"/>
              <a:gd name="connsiteX32" fmla="*/ 4833 w 10000"/>
              <a:gd name="connsiteY32" fmla="*/ 2405 h 10768"/>
              <a:gd name="connsiteX33" fmla="*/ 5025 w 10000"/>
              <a:gd name="connsiteY33" fmla="*/ 2297 h 10768"/>
              <a:gd name="connsiteX34" fmla="*/ 5200 w 10000"/>
              <a:gd name="connsiteY34" fmla="*/ 2172 h 10768"/>
              <a:gd name="connsiteX35" fmla="*/ 5371 w 10000"/>
              <a:gd name="connsiteY35" fmla="*/ 2020 h 10768"/>
              <a:gd name="connsiteX36" fmla="*/ 5533 w 10000"/>
              <a:gd name="connsiteY36" fmla="*/ 1859 h 10768"/>
              <a:gd name="connsiteX37" fmla="*/ 5683 w 10000"/>
              <a:gd name="connsiteY37" fmla="*/ 1690 h 10768"/>
              <a:gd name="connsiteX38" fmla="*/ 5829 w 10000"/>
              <a:gd name="connsiteY38" fmla="*/ 1511 h 10768"/>
              <a:gd name="connsiteX39" fmla="*/ 5954 w 10000"/>
              <a:gd name="connsiteY39" fmla="*/ 1326 h 10768"/>
              <a:gd name="connsiteX40" fmla="*/ 6071 w 10000"/>
              <a:gd name="connsiteY40" fmla="*/ 1147 h 10768"/>
              <a:gd name="connsiteX41" fmla="*/ 6167 w 10000"/>
              <a:gd name="connsiteY41" fmla="*/ 974 h 10768"/>
              <a:gd name="connsiteX42" fmla="*/ 6213 w 10000"/>
              <a:gd name="connsiteY42" fmla="*/ 974 h 10768"/>
              <a:gd name="connsiteX43" fmla="*/ 6213 w 10000"/>
              <a:gd name="connsiteY43" fmla="*/ 992 h 10768"/>
              <a:gd name="connsiteX44" fmla="*/ 6138 w 10000"/>
              <a:gd name="connsiteY44" fmla="*/ 1165 h 10768"/>
              <a:gd name="connsiteX45" fmla="*/ 6054 w 10000"/>
              <a:gd name="connsiteY45" fmla="*/ 1344 h 10768"/>
              <a:gd name="connsiteX46" fmla="*/ 5963 w 10000"/>
              <a:gd name="connsiteY46" fmla="*/ 1517 h 10768"/>
              <a:gd name="connsiteX47" fmla="*/ 5871 w 10000"/>
              <a:gd name="connsiteY47" fmla="*/ 1684 h 10768"/>
              <a:gd name="connsiteX48" fmla="*/ 5775 w 10000"/>
              <a:gd name="connsiteY48" fmla="*/ 1847 h 10768"/>
              <a:gd name="connsiteX49" fmla="*/ 5667 w 10000"/>
              <a:gd name="connsiteY49" fmla="*/ 1999 h 10768"/>
              <a:gd name="connsiteX50" fmla="*/ 5554 w 10000"/>
              <a:gd name="connsiteY50" fmla="*/ 2145 h 10768"/>
              <a:gd name="connsiteX51" fmla="*/ 5417 w 10000"/>
              <a:gd name="connsiteY51" fmla="*/ 2279 h 10768"/>
              <a:gd name="connsiteX52" fmla="*/ 5275 w 10000"/>
              <a:gd name="connsiteY52" fmla="*/ 2411 h 10768"/>
              <a:gd name="connsiteX53" fmla="*/ 5108 w 10000"/>
              <a:gd name="connsiteY53" fmla="*/ 2518 h 10768"/>
              <a:gd name="connsiteX54" fmla="*/ 4917 w 10000"/>
              <a:gd name="connsiteY54" fmla="*/ 2616 h 10768"/>
              <a:gd name="connsiteX55" fmla="*/ 4704 w 10000"/>
              <a:gd name="connsiteY55" fmla="*/ 2703 h 10768"/>
              <a:gd name="connsiteX56" fmla="*/ 4479 w 10000"/>
              <a:gd name="connsiteY56" fmla="*/ 2768 h 10768"/>
              <a:gd name="connsiteX57" fmla="*/ 4213 w 10000"/>
              <a:gd name="connsiteY57" fmla="*/ 2813 h 10768"/>
              <a:gd name="connsiteX58" fmla="*/ 4221 w 10000"/>
              <a:gd name="connsiteY58" fmla="*/ 3126 h 10768"/>
              <a:gd name="connsiteX59" fmla="*/ 4258 w 10000"/>
              <a:gd name="connsiteY59" fmla="*/ 3424 h 10768"/>
              <a:gd name="connsiteX60" fmla="*/ 4321 w 10000"/>
              <a:gd name="connsiteY60" fmla="*/ 3707 h 10768"/>
              <a:gd name="connsiteX61" fmla="*/ 4404 w 10000"/>
              <a:gd name="connsiteY61" fmla="*/ 3975 h 10768"/>
              <a:gd name="connsiteX62" fmla="*/ 4508 w 10000"/>
              <a:gd name="connsiteY62" fmla="*/ 4231 h 10768"/>
              <a:gd name="connsiteX63" fmla="*/ 4621 w 10000"/>
              <a:gd name="connsiteY63" fmla="*/ 4476 h 10768"/>
              <a:gd name="connsiteX64" fmla="*/ 4750 w 10000"/>
              <a:gd name="connsiteY64" fmla="*/ 4708 h 10768"/>
              <a:gd name="connsiteX65" fmla="*/ 4879 w 10000"/>
              <a:gd name="connsiteY65" fmla="*/ 4934 h 10768"/>
              <a:gd name="connsiteX66" fmla="*/ 4917 w 10000"/>
              <a:gd name="connsiteY66" fmla="*/ 4988 h 10768"/>
              <a:gd name="connsiteX67" fmla="*/ 4950 w 10000"/>
              <a:gd name="connsiteY67" fmla="*/ 5054 h 10768"/>
              <a:gd name="connsiteX68" fmla="*/ 4996 w 10000"/>
              <a:gd name="connsiteY68" fmla="*/ 5125 h 10768"/>
              <a:gd name="connsiteX69" fmla="*/ 5038 w 10000"/>
              <a:gd name="connsiteY69" fmla="*/ 5200 h 10768"/>
              <a:gd name="connsiteX70" fmla="*/ 5092 w 10000"/>
              <a:gd name="connsiteY70" fmla="*/ 5271 h 10768"/>
              <a:gd name="connsiteX71" fmla="*/ 5154 w 10000"/>
              <a:gd name="connsiteY71" fmla="*/ 5331 h 10768"/>
              <a:gd name="connsiteX72" fmla="*/ 5229 w 10000"/>
              <a:gd name="connsiteY72" fmla="*/ 5384 h 10768"/>
              <a:gd name="connsiteX73" fmla="*/ 5313 w 10000"/>
              <a:gd name="connsiteY73" fmla="*/ 5423 h 10768"/>
              <a:gd name="connsiteX74" fmla="*/ 5413 w 10000"/>
              <a:gd name="connsiteY74" fmla="*/ 5438 h 10768"/>
              <a:gd name="connsiteX75" fmla="*/ 5517 w 10000"/>
              <a:gd name="connsiteY75" fmla="*/ 5435 h 10768"/>
              <a:gd name="connsiteX76" fmla="*/ 5704 w 10000"/>
              <a:gd name="connsiteY76" fmla="*/ 5390 h 10768"/>
              <a:gd name="connsiteX77" fmla="*/ 5871 w 10000"/>
              <a:gd name="connsiteY77" fmla="*/ 5316 h 10768"/>
              <a:gd name="connsiteX78" fmla="*/ 6033 w 10000"/>
              <a:gd name="connsiteY78" fmla="*/ 5223 h 10768"/>
              <a:gd name="connsiteX79" fmla="*/ 6167 w 10000"/>
              <a:gd name="connsiteY79" fmla="*/ 5113 h 10768"/>
              <a:gd name="connsiteX80" fmla="*/ 6296 w 10000"/>
              <a:gd name="connsiteY80" fmla="*/ 4994 h 10768"/>
              <a:gd name="connsiteX81" fmla="*/ 6417 w 10000"/>
              <a:gd name="connsiteY81" fmla="*/ 4869 h 10768"/>
              <a:gd name="connsiteX82" fmla="*/ 6525 w 10000"/>
              <a:gd name="connsiteY82" fmla="*/ 4750 h 10768"/>
              <a:gd name="connsiteX83" fmla="*/ 6617 w 10000"/>
              <a:gd name="connsiteY83" fmla="*/ 4636 h 10768"/>
              <a:gd name="connsiteX84" fmla="*/ 6821 w 10000"/>
              <a:gd name="connsiteY84" fmla="*/ 4377 h 10768"/>
              <a:gd name="connsiteX85" fmla="*/ 7017 w 10000"/>
              <a:gd name="connsiteY85" fmla="*/ 4085 h 10768"/>
              <a:gd name="connsiteX86" fmla="*/ 7213 w 10000"/>
              <a:gd name="connsiteY86" fmla="*/ 3766 h 10768"/>
              <a:gd name="connsiteX87" fmla="*/ 7396 w 10000"/>
              <a:gd name="connsiteY87" fmla="*/ 3418 h 10768"/>
              <a:gd name="connsiteX88" fmla="*/ 7563 w 10000"/>
              <a:gd name="connsiteY88" fmla="*/ 3051 h 10768"/>
              <a:gd name="connsiteX89" fmla="*/ 7713 w 10000"/>
              <a:gd name="connsiteY89" fmla="*/ 2661 h 10768"/>
              <a:gd name="connsiteX90" fmla="*/ 7850 w 10000"/>
              <a:gd name="connsiteY90" fmla="*/ 2253 h 10768"/>
              <a:gd name="connsiteX91" fmla="*/ 7950 w 10000"/>
              <a:gd name="connsiteY91" fmla="*/ 1830 h 10768"/>
              <a:gd name="connsiteX92" fmla="*/ 8025 w 10000"/>
              <a:gd name="connsiteY92" fmla="*/ 1397 h 10768"/>
              <a:gd name="connsiteX93" fmla="*/ 8071 w 10000"/>
              <a:gd name="connsiteY93" fmla="*/ 954 h 10768"/>
              <a:gd name="connsiteX94" fmla="*/ 8108 w 10000"/>
              <a:gd name="connsiteY94" fmla="*/ 974 h 10768"/>
              <a:gd name="connsiteX95" fmla="*/ 8138 w 10000"/>
              <a:gd name="connsiteY95" fmla="*/ 1025 h 10768"/>
              <a:gd name="connsiteX96" fmla="*/ 8163 w 10000"/>
              <a:gd name="connsiteY96" fmla="*/ 1100 h 10768"/>
              <a:gd name="connsiteX97" fmla="*/ 8175 w 10000"/>
              <a:gd name="connsiteY97" fmla="*/ 1198 h 10768"/>
              <a:gd name="connsiteX98" fmla="*/ 8183 w 10000"/>
              <a:gd name="connsiteY98" fmla="*/ 1311 h 10768"/>
              <a:gd name="connsiteX99" fmla="*/ 8183 w 10000"/>
              <a:gd name="connsiteY99" fmla="*/ 1442 h 10768"/>
              <a:gd name="connsiteX100" fmla="*/ 8183 w 10000"/>
              <a:gd name="connsiteY100" fmla="*/ 1582 h 10768"/>
              <a:gd name="connsiteX101" fmla="*/ 8175 w 10000"/>
              <a:gd name="connsiteY101" fmla="*/ 1734 h 10768"/>
              <a:gd name="connsiteX102" fmla="*/ 8163 w 10000"/>
              <a:gd name="connsiteY102" fmla="*/ 1889 h 10768"/>
              <a:gd name="connsiteX103" fmla="*/ 8146 w 10000"/>
              <a:gd name="connsiteY103" fmla="*/ 2047 h 10768"/>
              <a:gd name="connsiteX104" fmla="*/ 8121 w 10000"/>
              <a:gd name="connsiteY104" fmla="*/ 2205 h 10768"/>
              <a:gd name="connsiteX105" fmla="*/ 8108 w 10000"/>
              <a:gd name="connsiteY105" fmla="*/ 2357 h 10768"/>
              <a:gd name="connsiteX106" fmla="*/ 8083 w 10000"/>
              <a:gd name="connsiteY106" fmla="*/ 2497 h 10768"/>
              <a:gd name="connsiteX107" fmla="*/ 8063 w 10000"/>
              <a:gd name="connsiteY107" fmla="*/ 2628 h 10768"/>
              <a:gd name="connsiteX108" fmla="*/ 8038 w 10000"/>
              <a:gd name="connsiteY108" fmla="*/ 2741 h 10768"/>
              <a:gd name="connsiteX109" fmla="*/ 8017 w 10000"/>
              <a:gd name="connsiteY109" fmla="*/ 2834 h 10768"/>
              <a:gd name="connsiteX110" fmla="*/ 8000 w 10000"/>
              <a:gd name="connsiteY110" fmla="*/ 2908 h 10768"/>
              <a:gd name="connsiteX111" fmla="*/ 7700 w 10000"/>
              <a:gd name="connsiteY111" fmla="*/ 3754 h 10768"/>
              <a:gd name="connsiteX112" fmla="*/ 7942 w 10000"/>
              <a:gd name="connsiteY112" fmla="*/ 3737 h 10768"/>
              <a:gd name="connsiteX113" fmla="*/ 8167 w 10000"/>
              <a:gd name="connsiteY113" fmla="*/ 3695 h 10768"/>
              <a:gd name="connsiteX114" fmla="*/ 8379 w 10000"/>
              <a:gd name="connsiteY114" fmla="*/ 3635 h 10768"/>
              <a:gd name="connsiteX115" fmla="*/ 8583 w 10000"/>
              <a:gd name="connsiteY115" fmla="*/ 3558 h 10768"/>
              <a:gd name="connsiteX116" fmla="*/ 8767 w 10000"/>
              <a:gd name="connsiteY116" fmla="*/ 3471 h 10768"/>
              <a:gd name="connsiteX117" fmla="*/ 8933 w 10000"/>
              <a:gd name="connsiteY117" fmla="*/ 3376 h 10768"/>
              <a:gd name="connsiteX118" fmla="*/ 9092 w 10000"/>
              <a:gd name="connsiteY118" fmla="*/ 3278 h 10768"/>
              <a:gd name="connsiteX119" fmla="*/ 9238 w 10000"/>
              <a:gd name="connsiteY119" fmla="*/ 3185 h 10768"/>
              <a:gd name="connsiteX120" fmla="*/ 9250 w 10000"/>
              <a:gd name="connsiteY120" fmla="*/ 3230 h 10768"/>
              <a:gd name="connsiteX121" fmla="*/ 9117 w 10000"/>
              <a:gd name="connsiteY121" fmla="*/ 3376 h 10768"/>
              <a:gd name="connsiteX122" fmla="*/ 8954 w 10000"/>
              <a:gd name="connsiteY122" fmla="*/ 3516 h 10768"/>
              <a:gd name="connsiteX123" fmla="*/ 8758 w 10000"/>
              <a:gd name="connsiteY123" fmla="*/ 3641 h 10768"/>
              <a:gd name="connsiteX124" fmla="*/ 8538 w 10000"/>
              <a:gd name="connsiteY124" fmla="*/ 3754 h 10768"/>
              <a:gd name="connsiteX125" fmla="*/ 8304 w 10000"/>
              <a:gd name="connsiteY125" fmla="*/ 3856 h 10768"/>
              <a:gd name="connsiteX126" fmla="*/ 8054 w 10000"/>
              <a:gd name="connsiteY126" fmla="*/ 3945 h 10768"/>
              <a:gd name="connsiteX127" fmla="*/ 7796 w 10000"/>
              <a:gd name="connsiteY127" fmla="*/ 4014 h 10768"/>
              <a:gd name="connsiteX128" fmla="*/ 7533 w 10000"/>
              <a:gd name="connsiteY128" fmla="*/ 4064 h 10768"/>
              <a:gd name="connsiteX129" fmla="*/ 7479 w 10000"/>
              <a:gd name="connsiteY129" fmla="*/ 4184 h 10768"/>
              <a:gd name="connsiteX130" fmla="*/ 7404 w 10000"/>
              <a:gd name="connsiteY130" fmla="*/ 4324 h 10768"/>
              <a:gd name="connsiteX131" fmla="*/ 7321 w 10000"/>
              <a:gd name="connsiteY131" fmla="*/ 4470 h 10768"/>
              <a:gd name="connsiteX132" fmla="*/ 7213 w 10000"/>
              <a:gd name="connsiteY132" fmla="*/ 4628 h 10768"/>
              <a:gd name="connsiteX133" fmla="*/ 7100 w 10000"/>
              <a:gd name="connsiteY133" fmla="*/ 4794 h 10768"/>
              <a:gd name="connsiteX134" fmla="*/ 6979 w 10000"/>
              <a:gd name="connsiteY134" fmla="*/ 4958 h 10768"/>
              <a:gd name="connsiteX135" fmla="*/ 6850 w 10000"/>
              <a:gd name="connsiteY135" fmla="*/ 5113 h 10768"/>
              <a:gd name="connsiteX136" fmla="*/ 6721 w 10000"/>
              <a:gd name="connsiteY136" fmla="*/ 5265 h 10768"/>
              <a:gd name="connsiteX137" fmla="*/ 6600 w 10000"/>
              <a:gd name="connsiteY137" fmla="*/ 5405 h 10768"/>
              <a:gd name="connsiteX138" fmla="*/ 6471 w 10000"/>
              <a:gd name="connsiteY138" fmla="*/ 5530 h 10768"/>
              <a:gd name="connsiteX139" fmla="*/ 6358 w 10000"/>
              <a:gd name="connsiteY139" fmla="*/ 5641 h 10768"/>
              <a:gd name="connsiteX140" fmla="*/ 6250 w 10000"/>
              <a:gd name="connsiteY140" fmla="*/ 5721 h 10768"/>
              <a:gd name="connsiteX141" fmla="*/ 6267 w 10000"/>
              <a:gd name="connsiteY141" fmla="*/ 5781 h 10768"/>
              <a:gd name="connsiteX142" fmla="*/ 6296 w 10000"/>
              <a:gd name="connsiteY142" fmla="*/ 5793 h 10768"/>
              <a:gd name="connsiteX143" fmla="*/ 6479 w 10000"/>
              <a:gd name="connsiteY143" fmla="*/ 5754 h 10768"/>
              <a:gd name="connsiteX144" fmla="*/ 6663 w 10000"/>
              <a:gd name="connsiteY144" fmla="*/ 5736 h 10768"/>
              <a:gd name="connsiteX145" fmla="*/ 6858 w 10000"/>
              <a:gd name="connsiteY145" fmla="*/ 5736 h 10768"/>
              <a:gd name="connsiteX146" fmla="*/ 7046 w 10000"/>
              <a:gd name="connsiteY146" fmla="*/ 5742 h 10768"/>
              <a:gd name="connsiteX147" fmla="*/ 7246 w 10000"/>
              <a:gd name="connsiteY147" fmla="*/ 5748 h 10768"/>
              <a:gd name="connsiteX148" fmla="*/ 7425 w 10000"/>
              <a:gd name="connsiteY148" fmla="*/ 5748 h 10768"/>
              <a:gd name="connsiteX149" fmla="*/ 7600 w 10000"/>
              <a:gd name="connsiteY149" fmla="*/ 5733 h 10768"/>
              <a:gd name="connsiteX150" fmla="*/ 7950 w 10000"/>
              <a:gd name="connsiteY150" fmla="*/ 5673 h 10768"/>
              <a:gd name="connsiteX151" fmla="*/ 8275 w 10000"/>
              <a:gd name="connsiteY151" fmla="*/ 5596 h 10768"/>
              <a:gd name="connsiteX152" fmla="*/ 8579 w 10000"/>
              <a:gd name="connsiteY152" fmla="*/ 5504 h 10768"/>
              <a:gd name="connsiteX153" fmla="*/ 8858 w 10000"/>
              <a:gd name="connsiteY153" fmla="*/ 5390 h 10768"/>
              <a:gd name="connsiteX154" fmla="*/ 9117 w 10000"/>
              <a:gd name="connsiteY154" fmla="*/ 5265 h 10768"/>
              <a:gd name="connsiteX155" fmla="*/ 9350 w 10000"/>
              <a:gd name="connsiteY155" fmla="*/ 5119 h 10768"/>
              <a:gd name="connsiteX156" fmla="*/ 9563 w 10000"/>
              <a:gd name="connsiteY156" fmla="*/ 4967 h 10768"/>
              <a:gd name="connsiteX157" fmla="*/ 9758 w 10000"/>
              <a:gd name="connsiteY157" fmla="*/ 4794 h 10768"/>
              <a:gd name="connsiteX158" fmla="*/ 9933 w 10000"/>
              <a:gd name="connsiteY158" fmla="*/ 4610 h 10768"/>
              <a:gd name="connsiteX159" fmla="*/ 10000 w 10000"/>
              <a:gd name="connsiteY159" fmla="*/ 4648 h 10768"/>
              <a:gd name="connsiteX160" fmla="*/ 10000 w 10000"/>
              <a:gd name="connsiteY160" fmla="*/ 4660 h 10768"/>
              <a:gd name="connsiteX161" fmla="*/ 9904 w 10000"/>
              <a:gd name="connsiteY161" fmla="*/ 4827 h 10768"/>
              <a:gd name="connsiteX162" fmla="*/ 9767 w 10000"/>
              <a:gd name="connsiteY162" fmla="*/ 5000 h 10768"/>
              <a:gd name="connsiteX163" fmla="*/ 9600 w 10000"/>
              <a:gd name="connsiteY163" fmla="*/ 5173 h 10768"/>
              <a:gd name="connsiteX164" fmla="*/ 9404 w 10000"/>
              <a:gd name="connsiteY164" fmla="*/ 5343 h 10768"/>
              <a:gd name="connsiteX165" fmla="*/ 9183 w 10000"/>
              <a:gd name="connsiteY165" fmla="*/ 5504 h 10768"/>
              <a:gd name="connsiteX166" fmla="*/ 8950 w 10000"/>
              <a:gd name="connsiteY166" fmla="*/ 5662 h 10768"/>
              <a:gd name="connsiteX167" fmla="*/ 8704 w 10000"/>
              <a:gd name="connsiteY167" fmla="*/ 5802 h 10768"/>
              <a:gd name="connsiteX168" fmla="*/ 8463 w 10000"/>
              <a:gd name="connsiteY168" fmla="*/ 5927 h 10768"/>
              <a:gd name="connsiteX169" fmla="*/ 8229 w 10000"/>
              <a:gd name="connsiteY169" fmla="*/ 6025 h 10768"/>
              <a:gd name="connsiteX170" fmla="*/ 8000 w 10000"/>
              <a:gd name="connsiteY170" fmla="*/ 6105 h 10768"/>
              <a:gd name="connsiteX171" fmla="*/ 7879 w 10000"/>
              <a:gd name="connsiteY171" fmla="*/ 6132 h 10768"/>
              <a:gd name="connsiteX172" fmla="*/ 7729 w 10000"/>
              <a:gd name="connsiteY172" fmla="*/ 6153 h 10768"/>
              <a:gd name="connsiteX173" fmla="*/ 7563 w 10000"/>
              <a:gd name="connsiteY173" fmla="*/ 6177 h 10768"/>
              <a:gd name="connsiteX174" fmla="*/ 7388 w 10000"/>
              <a:gd name="connsiteY174" fmla="*/ 6198 h 10768"/>
              <a:gd name="connsiteX175" fmla="*/ 7204 w 10000"/>
              <a:gd name="connsiteY175" fmla="*/ 6219 h 10768"/>
              <a:gd name="connsiteX176" fmla="*/ 7017 w 10000"/>
              <a:gd name="connsiteY176" fmla="*/ 6240 h 10768"/>
              <a:gd name="connsiteX177" fmla="*/ 6842 w 10000"/>
              <a:gd name="connsiteY177" fmla="*/ 6263 h 10768"/>
              <a:gd name="connsiteX178" fmla="*/ 6675 w 10000"/>
              <a:gd name="connsiteY178" fmla="*/ 6290 h 10768"/>
              <a:gd name="connsiteX179" fmla="*/ 6517 w 10000"/>
              <a:gd name="connsiteY179" fmla="*/ 6329 h 10768"/>
              <a:gd name="connsiteX180" fmla="*/ 6388 w 10000"/>
              <a:gd name="connsiteY180" fmla="*/ 6365 h 10768"/>
              <a:gd name="connsiteX181" fmla="*/ 6288 w 10000"/>
              <a:gd name="connsiteY181" fmla="*/ 6415 h 10768"/>
              <a:gd name="connsiteX182" fmla="*/ 6213 w 10000"/>
              <a:gd name="connsiteY182" fmla="*/ 6475 h 10768"/>
              <a:gd name="connsiteX183" fmla="*/ 6092 w 10000"/>
              <a:gd name="connsiteY183" fmla="*/ 6648 h 10768"/>
              <a:gd name="connsiteX184" fmla="*/ 6008 w 10000"/>
              <a:gd name="connsiteY184" fmla="*/ 6836 h 10768"/>
              <a:gd name="connsiteX185" fmla="*/ 5942 w 10000"/>
              <a:gd name="connsiteY185" fmla="*/ 7032 h 10768"/>
              <a:gd name="connsiteX186" fmla="*/ 5904 w 10000"/>
              <a:gd name="connsiteY186" fmla="*/ 7232 h 10768"/>
              <a:gd name="connsiteX187" fmla="*/ 5888 w 10000"/>
              <a:gd name="connsiteY187" fmla="*/ 7443 h 10768"/>
              <a:gd name="connsiteX188" fmla="*/ 5879 w 10000"/>
              <a:gd name="connsiteY188" fmla="*/ 7655 h 10768"/>
              <a:gd name="connsiteX189" fmla="*/ 5888 w 10000"/>
              <a:gd name="connsiteY189" fmla="*/ 7867 h 10768"/>
              <a:gd name="connsiteX190" fmla="*/ 5904 w 10000"/>
              <a:gd name="connsiteY190" fmla="*/ 8084 h 10768"/>
              <a:gd name="connsiteX191" fmla="*/ 5925 w 10000"/>
              <a:gd name="connsiteY191" fmla="*/ 8299 h 10768"/>
              <a:gd name="connsiteX192" fmla="*/ 5950 w 10000"/>
              <a:gd name="connsiteY192" fmla="*/ 8510 h 10768"/>
              <a:gd name="connsiteX193" fmla="*/ 5954 w 10000"/>
              <a:gd name="connsiteY193" fmla="*/ 8820 h 10768"/>
              <a:gd name="connsiteX194" fmla="*/ 5933 w 10000"/>
              <a:gd name="connsiteY194" fmla="*/ 9130 h 10768"/>
              <a:gd name="connsiteX195" fmla="*/ 5896 w 10000"/>
              <a:gd name="connsiteY195" fmla="*/ 9428 h 10768"/>
              <a:gd name="connsiteX196" fmla="*/ 5850 w 10000"/>
              <a:gd name="connsiteY196" fmla="*/ 9720 h 10768"/>
              <a:gd name="connsiteX197" fmla="*/ 5756 w 10000"/>
              <a:gd name="connsiteY197" fmla="*/ 10714 h 10768"/>
              <a:gd name="connsiteX198" fmla="*/ 3964 w 10000"/>
              <a:gd name="connsiteY198" fmla="*/ 10768 h 10768"/>
              <a:gd name="connsiteX199" fmla="*/ 3043 w 10000"/>
              <a:gd name="connsiteY199" fmla="*/ 9881 h 10768"/>
              <a:gd name="connsiteX200" fmla="*/ 4546 w 10000"/>
              <a:gd name="connsiteY200" fmla="*/ 9848 h 10768"/>
              <a:gd name="connsiteX201" fmla="*/ 4629 w 10000"/>
              <a:gd name="connsiteY201" fmla="*/ 9687 h 10768"/>
              <a:gd name="connsiteX202" fmla="*/ 4700 w 10000"/>
              <a:gd name="connsiteY202" fmla="*/ 9508 h 10768"/>
              <a:gd name="connsiteX203" fmla="*/ 4767 w 10000"/>
              <a:gd name="connsiteY203" fmla="*/ 9309 h 10768"/>
              <a:gd name="connsiteX204" fmla="*/ 4829 w 10000"/>
              <a:gd name="connsiteY204" fmla="*/ 9097 h 10768"/>
              <a:gd name="connsiteX205" fmla="*/ 4879 w 10000"/>
              <a:gd name="connsiteY205" fmla="*/ 8868 h 10768"/>
              <a:gd name="connsiteX206" fmla="*/ 4917 w 10000"/>
              <a:gd name="connsiteY206" fmla="*/ 8635 h 10768"/>
              <a:gd name="connsiteX207" fmla="*/ 4954 w 10000"/>
              <a:gd name="connsiteY207" fmla="*/ 8391 h 10768"/>
              <a:gd name="connsiteX208" fmla="*/ 4979 w 10000"/>
              <a:gd name="connsiteY208" fmla="*/ 8144 h 10768"/>
              <a:gd name="connsiteX209" fmla="*/ 5000 w 10000"/>
              <a:gd name="connsiteY209" fmla="*/ 7887 h 10768"/>
              <a:gd name="connsiteX210" fmla="*/ 5000 w 10000"/>
              <a:gd name="connsiteY210" fmla="*/ 7634 h 10768"/>
              <a:gd name="connsiteX211" fmla="*/ 5000 w 10000"/>
              <a:gd name="connsiteY211" fmla="*/ 7384 h 10768"/>
              <a:gd name="connsiteX212" fmla="*/ 4979 w 10000"/>
              <a:gd name="connsiteY212" fmla="*/ 7133 h 10768"/>
              <a:gd name="connsiteX213" fmla="*/ 4950 w 10000"/>
              <a:gd name="connsiteY213" fmla="*/ 6892 h 10768"/>
              <a:gd name="connsiteX214" fmla="*/ 4913 w 10000"/>
              <a:gd name="connsiteY214" fmla="*/ 6657 h 10768"/>
              <a:gd name="connsiteX215" fmla="*/ 4858 w 10000"/>
              <a:gd name="connsiteY215" fmla="*/ 6430 h 10768"/>
              <a:gd name="connsiteX216" fmla="*/ 4783 w 10000"/>
              <a:gd name="connsiteY216" fmla="*/ 6219 h 10768"/>
              <a:gd name="connsiteX217" fmla="*/ 4700 w 10000"/>
              <a:gd name="connsiteY217" fmla="*/ 6019 h 10768"/>
              <a:gd name="connsiteX218" fmla="*/ 4600 w 10000"/>
              <a:gd name="connsiteY218" fmla="*/ 5840 h 10768"/>
              <a:gd name="connsiteX219" fmla="*/ 4488 w 10000"/>
              <a:gd name="connsiteY219" fmla="*/ 5682 h 10768"/>
              <a:gd name="connsiteX220" fmla="*/ 4358 w 10000"/>
              <a:gd name="connsiteY220" fmla="*/ 5542 h 10768"/>
              <a:gd name="connsiteX221" fmla="*/ 4213 w 10000"/>
              <a:gd name="connsiteY221" fmla="*/ 5429 h 10768"/>
              <a:gd name="connsiteX222" fmla="*/ 4046 w 10000"/>
              <a:gd name="connsiteY222" fmla="*/ 5343 h 10768"/>
              <a:gd name="connsiteX223" fmla="*/ 3904 w 10000"/>
              <a:gd name="connsiteY223" fmla="*/ 5292 h 10768"/>
              <a:gd name="connsiteX224" fmla="*/ 3746 w 10000"/>
              <a:gd name="connsiteY224" fmla="*/ 5271 h 10768"/>
              <a:gd name="connsiteX225" fmla="*/ 3583 w 10000"/>
              <a:gd name="connsiteY225" fmla="*/ 5271 h 10768"/>
              <a:gd name="connsiteX226" fmla="*/ 3413 w 10000"/>
              <a:gd name="connsiteY226" fmla="*/ 5286 h 10768"/>
              <a:gd name="connsiteX227" fmla="*/ 3246 w 10000"/>
              <a:gd name="connsiteY227" fmla="*/ 5310 h 10768"/>
              <a:gd name="connsiteX228" fmla="*/ 3079 w 10000"/>
              <a:gd name="connsiteY228" fmla="*/ 5343 h 10768"/>
              <a:gd name="connsiteX229" fmla="*/ 2913 w 10000"/>
              <a:gd name="connsiteY229" fmla="*/ 5369 h 10768"/>
              <a:gd name="connsiteX230" fmla="*/ 2750 w 10000"/>
              <a:gd name="connsiteY230" fmla="*/ 5396 h 10768"/>
              <a:gd name="connsiteX231" fmla="*/ 2600 w 10000"/>
              <a:gd name="connsiteY231" fmla="*/ 5411 h 10768"/>
              <a:gd name="connsiteX232" fmla="*/ 2258 w 10000"/>
              <a:gd name="connsiteY232" fmla="*/ 5423 h 10768"/>
              <a:gd name="connsiteX233" fmla="*/ 1925 w 10000"/>
              <a:gd name="connsiteY233" fmla="*/ 5411 h 10768"/>
              <a:gd name="connsiteX234" fmla="*/ 1617 w 10000"/>
              <a:gd name="connsiteY234" fmla="*/ 5384 h 10768"/>
              <a:gd name="connsiteX235" fmla="*/ 1321 w 10000"/>
              <a:gd name="connsiteY235" fmla="*/ 5346 h 10768"/>
              <a:gd name="connsiteX236" fmla="*/ 1033 w 10000"/>
              <a:gd name="connsiteY236" fmla="*/ 5298 h 10768"/>
              <a:gd name="connsiteX237" fmla="*/ 758 w 10000"/>
              <a:gd name="connsiteY237" fmla="*/ 5250 h 10768"/>
              <a:gd name="connsiteX238" fmla="*/ 500 w 10000"/>
              <a:gd name="connsiteY238" fmla="*/ 5197 h 10768"/>
              <a:gd name="connsiteX239" fmla="*/ 517 w 10000"/>
              <a:gd name="connsiteY239" fmla="*/ 5137 h 10768"/>
              <a:gd name="connsiteX240" fmla="*/ 871 w 10000"/>
              <a:gd name="connsiteY240" fmla="*/ 5173 h 10768"/>
              <a:gd name="connsiteX241" fmla="*/ 1221 w 10000"/>
              <a:gd name="connsiteY241" fmla="*/ 5197 h 10768"/>
              <a:gd name="connsiteX242" fmla="*/ 1563 w 10000"/>
              <a:gd name="connsiteY242" fmla="*/ 5206 h 10768"/>
              <a:gd name="connsiteX243" fmla="*/ 1896 w 10000"/>
              <a:gd name="connsiteY243" fmla="*/ 5197 h 10768"/>
              <a:gd name="connsiteX244" fmla="*/ 2221 w 10000"/>
              <a:gd name="connsiteY244" fmla="*/ 5164 h 10768"/>
              <a:gd name="connsiteX245" fmla="*/ 2538 w 10000"/>
              <a:gd name="connsiteY245" fmla="*/ 5113 h 10768"/>
              <a:gd name="connsiteX246" fmla="*/ 2842 w 10000"/>
              <a:gd name="connsiteY246" fmla="*/ 5045 h 10768"/>
              <a:gd name="connsiteX247" fmla="*/ 3129 w 10000"/>
              <a:gd name="connsiteY247" fmla="*/ 4946 h 10768"/>
              <a:gd name="connsiteX248" fmla="*/ 3500 w 10000"/>
              <a:gd name="connsiteY248" fmla="*/ 4815 h 10768"/>
              <a:gd name="connsiteX249" fmla="*/ 2821 w 10000"/>
              <a:gd name="connsiteY249" fmla="*/ 4389 h 10768"/>
              <a:gd name="connsiteX250" fmla="*/ 2213 w 10000"/>
              <a:gd name="connsiteY250" fmla="*/ 3912 h 10768"/>
              <a:gd name="connsiteX251" fmla="*/ 1879 w 10000"/>
              <a:gd name="connsiteY251" fmla="*/ 3939 h 10768"/>
              <a:gd name="connsiteX252" fmla="*/ 1554 w 10000"/>
              <a:gd name="connsiteY252" fmla="*/ 3939 h 10768"/>
              <a:gd name="connsiteX253" fmla="*/ 1258 w 10000"/>
              <a:gd name="connsiteY253" fmla="*/ 3912 h 10768"/>
              <a:gd name="connsiteX254" fmla="*/ 979 w 10000"/>
              <a:gd name="connsiteY254" fmla="*/ 3856 h 10768"/>
              <a:gd name="connsiteX255" fmla="*/ 721 w 10000"/>
              <a:gd name="connsiteY255" fmla="*/ 3775 h 10768"/>
              <a:gd name="connsiteX256" fmla="*/ 496 w 10000"/>
              <a:gd name="connsiteY256" fmla="*/ 3674 h 10768"/>
              <a:gd name="connsiteX257" fmla="*/ 296 w 10000"/>
              <a:gd name="connsiteY257" fmla="*/ 3549 h 10768"/>
              <a:gd name="connsiteX258" fmla="*/ 129 w 10000"/>
              <a:gd name="connsiteY258" fmla="*/ 3403 h 10768"/>
              <a:gd name="connsiteX259" fmla="*/ 0 w 10000"/>
              <a:gd name="connsiteY259" fmla="*/ 3245 h 10768"/>
              <a:gd name="connsiteX260" fmla="*/ 17 w 10000"/>
              <a:gd name="connsiteY260" fmla="*/ 3218 h 10768"/>
              <a:gd name="connsiteX261" fmla="*/ 71 w 10000"/>
              <a:gd name="connsiteY261" fmla="*/ 3245 h 10768"/>
              <a:gd name="connsiteX262" fmla="*/ 138 w 10000"/>
              <a:gd name="connsiteY262" fmla="*/ 3349 h 10768"/>
              <a:gd name="connsiteX263" fmla="*/ 246 w 10000"/>
              <a:gd name="connsiteY263" fmla="*/ 3439 h 10768"/>
              <a:gd name="connsiteX264" fmla="*/ 379 w 10000"/>
              <a:gd name="connsiteY264" fmla="*/ 3528 h 10768"/>
              <a:gd name="connsiteX265" fmla="*/ 538 w 10000"/>
              <a:gd name="connsiteY265" fmla="*/ 3597 h 10768"/>
              <a:gd name="connsiteX266" fmla="*/ 721 w 10000"/>
              <a:gd name="connsiteY266" fmla="*/ 3656 h 10768"/>
              <a:gd name="connsiteX267" fmla="*/ 913 w 10000"/>
              <a:gd name="connsiteY267" fmla="*/ 3701 h 10768"/>
              <a:gd name="connsiteX268" fmla="*/ 1117 w 10000"/>
              <a:gd name="connsiteY268" fmla="*/ 3728 h 10768"/>
              <a:gd name="connsiteX269" fmla="*/ 1329 w 10000"/>
              <a:gd name="connsiteY269" fmla="*/ 3737 h 10768"/>
              <a:gd name="connsiteX270" fmla="*/ 1533 w 10000"/>
              <a:gd name="connsiteY270" fmla="*/ 3734 h 10768"/>
              <a:gd name="connsiteX271" fmla="*/ 1646 w 10000"/>
              <a:gd name="connsiteY271" fmla="*/ 3722 h 10768"/>
              <a:gd name="connsiteX272" fmla="*/ 1746 w 10000"/>
              <a:gd name="connsiteY272" fmla="*/ 3722 h 10768"/>
              <a:gd name="connsiteX273" fmla="*/ 1833 w 10000"/>
              <a:gd name="connsiteY273" fmla="*/ 3710 h 10768"/>
              <a:gd name="connsiteX274" fmla="*/ 1917 w 10000"/>
              <a:gd name="connsiteY274" fmla="*/ 3695 h 10768"/>
              <a:gd name="connsiteX275" fmla="*/ 1988 w 10000"/>
              <a:gd name="connsiteY275" fmla="*/ 3662 h 10768"/>
              <a:gd name="connsiteX276" fmla="*/ 1788 w 10000"/>
              <a:gd name="connsiteY276" fmla="*/ 3391 h 10768"/>
              <a:gd name="connsiteX277" fmla="*/ 1617 w 10000"/>
              <a:gd name="connsiteY277" fmla="*/ 3126 h 10768"/>
              <a:gd name="connsiteX278" fmla="*/ 1454 w 10000"/>
              <a:gd name="connsiteY278" fmla="*/ 2849 h 10768"/>
              <a:gd name="connsiteX279" fmla="*/ 1313 w 10000"/>
              <a:gd name="connsiteY279" fmla="*/ 2563 h 10768"/>
              <a:gd name="connsiteX280" fmla="*/ 1175 w 10000"/>
              <a:gd name="connsiteY280" fmla="*/ 2253 h 10768"/>
              <a:gd name="connsiteX281" fmla="*/ 1046 w 10000"/>
              <a:gd name="connsiteY281" fmla="*/ 1919 h 10768"/>
              <a:gd name="connsiteX282" fmla="*/ 1033 w 10000"/>
              <a:gd name="connsiteY282" fmla="*/ 1859 h 10768"/>
              <a:gd name="connsiteX283" fmla="*/ 1000 w 10000"/>
              <a:gd name="connsiteY283" fmla="*/ 1776 h 10768"/>
              <a:gd name="connsiteX284" fmla="*/ 979 w 10000"/>
              <a:gd name="connsiteY284" fmla="*/ 1684 h 10768"/>
              <a:gd name="connsiteX285" fmla="*/ 950 w 10000"/>
              <a:gd name="connsiteY285" fmla="*/ 1591 h 10768"/>
              <a:gd name="connsiteX286" fmla="*/ 925 w 10000"/>
              <a:gd name="connsiteY286" fmla="*/ 1490 h 10768"/>
              <a:gd name="connsiteX287" fmla="*/ 917 w 10000"/>
              <a:gd name="connsiteY287" fmla="*/ 1397 h 10768"/>
              <a:gd name="connsiteX288" fmla="*/ 917 w 10000"/>
              <a:gd name="connsiteY288" fmla="*/ 1311 h 10768"/>
              <a:gd name="connsiteX289" fmla="*/ 933 w 10000"/>
              <a:gd name="connsiteY289" fmla="*/ 1234 h 10768"/>
              <a:gd name="connsiteX290" fmla="*/ 963 w 10000"/>
              <a:gd name="connsiteY290" fmla="*/ 1180 h 10768"/>
              <a:gd name="connsiteX291" fmla="*/ 1000 w 10000"/>
              <a:gd name="connsiteY291" fmla="*/ 1192 h 10768"/>
              <a:gd name="connsiteX292" fmla="*/ 1033 w 10000"/>
              <a:gd name="connsiteY292" fmla="*/ 1496 h 10768"/>
              <a:gd name="connsiteX293" fmla="*/ 1108 w 10000"/>
              <a:gd name="connsiteY293" fmla="*/ 1800 h 10768"/>
              <a:gd name="connsiteX294" fmla="*/ 1221 w 10000"/>
              <a:gd name="connsiteY294" fmla="*/ 2098 h 10768"/>
              <a:gd name="connsiteX295" fmla="*/ 1358 w 10000"/>
              <a:gd name="connsiteY295" fmla="*/ 2372 h 10768"/>
              <a:gd name="connsiteX296" fmla="*/ 1508 w 10000"/>
              <a:gd name="connsiteY296" fmla="*/ 2628 h 10768"/>
              <a:gd name="connsiteX297" fmla="*/ 1646 w 10000"/>
              <a:gd name="connsiteY297" fmla="*/ 2795 h 10768"/>
              <a:gd name="connsiteX298" fmla="*/ 1629 w 10000"/>
              <a:gd name="connsiteY298" fmla="*/ 2801 h 10768"/>
              <a:gd name="connsiteX299" fmla="*/ 1629 w 10000"/>
              <a:gd name="connsiteY299" fmla="*/ 2807 h 10768"/>
              <a:gd name="connsiteX300" fmla="*/ 1638 w 10000"/>
              <a:gd name="connsiteY300" fmla="*/ 2813 h 10768"/>
              <a:gd name="connsiteX301" fmla="*/ 1646 w 10000"/>
              <a:gd name="connsiteY301" fmla="*/ 2816 h 10768"/>
              <a:gd name="connsiteX302" fmla="*/ 1663 w 10000"/>
              <a:gd name="connsiteY302" fmla="*/ 2822 h 10768"/>
              <a:gd name="connsiteX303" fmla="*/ 1667 w 10000"/>
              <a:gd name="connsiteY303" fmla="*/ 2834 h 10768"/>
              <a:gd name="connsiteX304" fmla="*/ 1675 w 10000"/>
              <a:gd name="connsiteY304" fmla="*/ 2840 h 10768"/>
              <a:gd name="connsiteX305" fmla="*/ 1683 w 10000"/>
              <a:gd name="connsiteY305" fmla="*/ 2849 h 10768"/>
              <a:gd name="connsiteX306" fmla="*/ 1683 w 10000"/>
              <a:gd name="connsiteY306" fmla="*/ 2843 h 10768"/>
              <a:gd name="connsiteX307" fmla="*/ 1675 w 10000"/>
              <a:gd name="connsiteY307" fmla="*/ 2840 h 10768"/>
              <a:gd name="connsiteX308" fmla="*/ 1675 w 10000"/>
              <a:gd name="connsiteY308" fmla="*/ 2840 h 10768"/>
              <a:gd name="connsiteX309" fmla="*/ 1646 w 10000"/>
              <a:gd name="connsiteY309" fmla="*/ 2795 h 10768"/>
              <a:gd name="connsiteX310" fmla="*/ 1746 w 10000"/>
              <a:gd name="connsiteY310" fmla="*/ 2741 h 10768"/>
              <a:gd name="connsiteX311" fmla="*/ 1842 w 10000"/>
              <a:gd name="connsiteY311" fmla="*/ 2649 h 10768"/>
              <a:gd name="connsiteX312" fmla="*/ 1933 w 10000"/>
              <a:gd name="connsiteY312" fmla="*/ 2542 h 10768"/>
              <a:gd name="connsiteX313" fmla="*/ 2017 w 10000"/>
              <a:gd name="connsiteY313" fmla="*/ 2411 h 10768"/>
              <a:gd name="connsiteX314" fmla="*/ 2092 w 10000"/>
              <a:gd name="connsiteY314" fmla="*/ 2265 h 10768"/>
              <a:gd name="connsiteX315" fmla="*/ 2163 w 10000"/>
              <a:gd name="connsiteY315" fmla="*/ 2113 h 10768"/>
              <a:gd name="connsiteX316" fmla="*/ 2221 w 10000"/>
              <a:gd name="connsiteY316" fmla="*/ 1955 h 10768"/>
              <a:gd name="connsiteX317" fmla="*/ 2275 w 10000"/>
              <a:gd name="connsiteY317" fmla="*/ 1803 h 10768"/>
              <a:gd name="connsiteX318" fmla="*/ 2321 w 10000"/>
              <a:gd name="connsiteY318" fmla="*/ 1657 h 10768"/>
              <a:gd name="connsiteX319" fmla="*/ 2329 w 10000"/>
              <a:gd name="connsiteY319" fmla="*/ 1853 h 10768"/>
              <a:gd name="connsiteX320" fmla="*/ 2321 w 10000"/>
              <a:gd name="connsiteY320" fmla="*/ 2032 h 10768"/>
              <a:gd name="connsiteX321" fmla="*/ 2283 w 10000"/>
              <a:gd name="connsiteY321" fmla="*/ 2199 h 10768"/>
              <a:gd name="connsiteX322" fmla="*/ 2229 w 10000"/>
              <a:gd name="connsiteY322" fmla="*/ 2366 h 10768"/>
              <a:gd name="connsiteX323" fmla="*/ 2154 w 10000"/>
              <a:gd name="connsiteY323" fmla="*/ 2524 h 10768"/>
              <a:gd name="connsiteX324" fmla="*/ 2046 w 10000"/>
              <a:gd name="connsiteY324" fmla="*/ 2682 h 10768"/>
              <a:gd name="connsiteX325" fmla="*/ 1796 w 10000"/>
              <a:gd name="connsiteY325" fmla="*/ 3027 h 10768"/>
              <a:gd name="connsiteX326" fmla="*/ 2054 w 10000"/>
              <a:gd name="connsiteY326" fmla="*/ 3305 h 10768"/>
              <a:gd name="connsiteX327" fmla="*/ 2333 w 10000"/>
              <a:gd name="connsiteY327" fmla="*/ 3564 h 10768"/>
              <a:gd name="connsiteX328" fmla="*/ 2638 w 10000"/>
              <a:gd name="connsiteY328" fmla="*/ 3808 h 10768"/>
              <a:gd name="connsiteX329" fmla="*/ 2963 w 10000"/>
              <a:gd name="connsiteY329" fmla="*/ 4032 h 10768"/>
              <a:gd name="connsiteX330" fmla="*/ 4129 w 10000"/>
              <a:gd name="connsiteY330" fmla="*/ 4610 h 10768"/>
              <a:gd name="connsiteX331" fmla="*/ 4167 w 10000"/>
              <a:gd name="connsiteY331" fmla="*/ 4589 h 10768"/>
              <a:gd name="connsiteX332" fmla="*/ 4071 w 10000"/>
              <a:gd name="connsiteY332" fmla="*/ 4333 h 10768"/>
              <a:gd name="connsiteX333" fmla="*/ 3996 w 10000"/>
              <a:gd name="connsiteY333" fmla="*/ 4058 h 10768"/>
              <a:gd name="connsiteX334" fmla="*/ 3933 w 10000"/>
              <a:gd name="connsiteY334" fmla="*/ 3760 h 10768"/>
              <a:gd name="connsiteX335" fmla="*/ 3904 w 10000"/>
              <a:gd name="connsiteY335" fmla="*/ 3456 h 10768"/>
              <a:gd name="connsiteX336" fmla="*/ 3879 w 10000"/>
              <a:gd name="connsiteY336" fmla="*/ 3138 h 10768"/>
              <a:gd name="connsiteX337" fmla="*/ 3879 w 10000"/>
              <a:gd name="connsiteY337" fmla="*/ 2813 h 10768"/>
              <a:gd name="connsiteX338" fmla="*/ 3896 w 10000"/>
              <a:gd name="connsiteY338" fmla="*/ 2485 h 10768"/>
              <a:gd name="connsiteX339" fmla="*/ 3933 w 10000"/>
              <a:gd name="connsiteY339" fmla="*/ 2160 h 10768"/>
              <a:gd name="connsiteX340" fmla="*/ 3988 w 10000"/>
              <a:gd name="connsiteY340" fmla="*/ 1836 h 10768"/>
              <a:gd name="connsiteX341" fmla="*/ 4046 w 10000"/>
              <a:gd name="connsiteY341" fmla="*/ 1523 h 10768"/>
              <a:gd name="connsiteX342" fmla="*/ 4129 w 10000"/>
              <a:gd name="connsiteY342" fmla="*/ 1219 h 10768"/>
              <a:gd name="connsiteX343" fmla="*/ 4229 w 10000"/>
              <a:gd name="connsiteY343" fmla="*/ 933 h 10768"/>
              <a:gd name="connsiteX344" fmla="*/ 4333 w 10000"/>
              <a:gd name="connsiteY344" fmla="*/ 662 h 10768"/>
              <a:gd name="connsiteX345" fmla="*/ 4454 w 10000"/>
              <a:gd name="connsiteY345" fmla="*/ 417 h 10768"/>
              <a:gd name="connsiteX346" fmla="*/ 4583 w 10000"/>
              <a:gd name="connsiteY346" fmla="*/ 194 h 10768"/>
              <a:gd name="connsiteX347" fmla="*/ 4738 w 10000"/>
              <a:gd name="connsiteY347" fmla="*/ 0 h 10768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3043 w 10000"/>
              <a:gd name="connsiteY199" fmla="*/ 9881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14"/>
              <a:gd name="connsiteX1" fmla="*/ 4721 w 10000"/>
              <a:gd name="connsiteY1" fmla="*/ 48 h 10714"/>
              <a:gd name="connsiteX2" fmla="*/ 4713 w 10000"/>
              <a:gd name="connsiteY2" fmla="*/ 80 h 10714"/>
              <a:gd name="connsiteX3" fmla="*/ 4704 w 10000"/>
              <a:gd name="connsiteY3" fmla="*/ 101 h 10714"/>
              <a:gd name="connsiteX4" fmla="*/ 4704 w 10000"/>
              <a:gd name="connsiteY4" fmla="*/ 113 h 10714"/>
              <a:gd name="connsiteX5" fmla="*/ 4713 w 10000"/>
              <a:gd name="connsiteY5" fmla="*/ 119 h 10714"/>
              <a:gd name="connsiteX6" fmla="*/ 4713 w 10000"/>
              <a:gd name="connsiteY6" fmla="*/ 125 h 10714"/>
              <a:gd name="connsiteX7" fmla="*/ 4721 w 10000"/>
              <a:gd name="connsiteY7" fmla="*/ 125 h 10714"/>
              <a:gd name="connsiteX8" fmla="*/ 4721 w 10000"/>
              <a:gd name="connsiteY8" fmla="*/ 125 h 10714"/>
              <a:gd name="connsiteX9" fmla="*/ 4721 w 10000"/>
              <a:gd name="connsiteY9" fmla="*/ 134 h 10714"/>
              <a:gd name="connsiteX10" fmla="*/ 4713 w 10000"/>
              <a:gd name="connsiteY10" fmla="*/ 152 h 10714"/>
              <a:gd name="connsiteX11" fmla="*/ 4704 w 10000"/>
              <a:gd name="connsiteY11" fmla="*/ 179 h 10714"/>
              <a:gd name="connsiteX12" fmla="*/ 4692 w 10000"/>
              <a:gd name="connsiteY12" fmla="*/ 221 h 10714"/>
              <a:gd name="connsiteX13" fmla="*/ 4667 w 10000"/>
              <a:gd name="connsiteY13" fmla="*/ 280 h 10714"/>
              <a:gd name="connsiteX14" fmla="*/ 4629 w 10000"/>
              <a:gd name="connsiteY14" fmla="*/ 364 h 10714"/>
              <a:gd name="connsiteX15" fmla="*/ 4592 w 10000"/>
              <a:gd name="connsiteY15" fmla="*/ 465 h 10714"/>
              <a:gd name="connsiteX16" fmla="*/ 4533 w 10000"/>
              <a:gd name="connsiteY16" fmla="*/ 596 h 10714"/>
              <a:gd name="connsiteX17" fmla="*/ 4463 w 10000"/>
              <a:gd name="connsiteY17" fmla="*/ 754 h 10714"/>
              <a:gd name="connsiteX18" fmla="*/ 4379 w 10000"/>
              <a:gd name="connsiteY18" fmla="*/ 1001 h 10714"/>
              <a:gd name="connsiteX19" fmla="*/ 4321 w 10000"/>
              <a:gd name="connsiteY19" fmla="*/ 1266 h 10714"/>
              <a:gd name="connsiteX20" fmla="*/ 4275 w 10000"/>
              <a:gd name="connsiteY20" fmla="*/ 1538 h 10714"/>
              <a:gd name="connsiteX21" fmla="*/ 4213 w 10000"/>
              <a:gd name="connsiteY21" fmla="*/ 1827 h 10714"/>
              <a:gd name="connsiteX22" fmla="*/ 4204 w 10000"/>
              <a:gd name="connsiteY22" fmla="*/ 1889 h 10714"/>
              <a:gd name="connsiteX23" fmla="*/ 4192 w 10000"/>
              <a:gd name="connsiteY23" fmla="*/ 1982 h 10714"/>
              <a:gd name="connsiteX24" fmla="*/ 4183 w 10000"/>
              <a:gd name="connsiteY24" fmla="*/ 2080 h 10714"/>
              <a:gd name="connsiteX25" fmla="*/ 4175 w 10000"/>
              <a:gd name="connsiteY25" fmla="*/ 2187 h 10714"/>
              <a:gd name="connsiteX26" fmla="*/ 4175 w 10000"/>
              <a:gd name="connsiteY26" fmla="*/ 2297 h 10714"/>
              <a:gd name="connsiteX27" fmla="*/ 4192 w 10000"/>
              <a:gd name="connsiteY27" fmla="*/ 2396 h 10714"/>
              <a:gd name="connsiteX28" fmla="*/ 4213 w 10000"/>
              <a:gd name="connsiteY28" fmla="*/ 2482 h 10714"/>
              <a:gd name="connsiteX29" fmla="*/ 4250 w 10000"/>
              <a:gd name="connsiteY29" fmla="*/ 2542 h 10714"/>
              <a:gd name="connsiteX30" fmla="*/ 4450 w 10000"/>
              <a:gd name="connsiteY30" fmla="*/ 2530 h 10714"/>
              <a:gd name="connsiteX31" fmla="*/ 4646 w 10000"/>
              <a:gd name="connsiteY31" fmla="*/ 2482 h 10714"/>
              <a:gd name="connsiteX32" fmla="*/ 4833 w 10000"/>
              <a:gd name="connsiteY32" fmla="*/ 2405 h 10714"/>
              <a:gd name="connsiteX33" fmla="*/ 5025 w 10000"/>
              <a:gd name="connsiteY33" fmla="*/ 2297 h 10714"/>
              <a:gd name="connsiteX34" fmla="*/ 5200 w 10000"/>
              <a:gd name="connsiteY34" fmla="*/ 2172 h 10714"/>
              <a:gd name="connsiteX35" fmla="*/ 5371 w 10000"/>
              <a:gd name="connsiteY35" fmla="*/ 2020 h 10714"/>
              <a:gd name="connsiteX36" fmla="*/ 5533 w 10000"/>
              <a:gd name="connsiteY36" fmla="*/ 1859 h 10714"/>
              <a:gd name="connsiteX37" fmla="*/ 5683 w 10000"/>
              <a:gd name="connsiteY37" fmla="*/ 1690 h 10714"/>
              <a:gd name="connsiteX38" fmla="*/ 5829 w 10000"/>
              <a:gd name="connsiteY38" fmla="*/ 1511 h 10714"/>
              <a:gd name="connsiteX39" fmla="*/ 5954 w 10000"/>
              <a:gd name="connsiteY39" fmla="*/ 1326 h 10714"/>
              <a:gd name="connsiteX40" fmla="*/ 6071 w 10000"/>
              <a:gd name="connsiteY40" fmla="*/ 1147 h 10714"/>
              <a:gd name="connsiteX41" fmla="*/ 6167 w 10000"/>
              <a:gd name="connsiteY41" fmla="*/ 974 h 10714"/>
              <a:gd name="connsiteX42" fmla="*/ 6213 w 10000"/>
              <a:gd name="connsiteY42" fmla="*/ 974 h 10714"/>
              <a:gd name="connsiteX43" fmla="*/ 6213 w 10000"/>
              <a:gd name="connsiteY43" fmla="*/ 992 h 10714"/>
              <a:gd name="connsiteX44" fmla="*/ 6138 w 10000"/>
              <a:gd name="connsiteY44" fmla="*/ 1165 h 10714"/>
              <a:gd name="connsiteX45" fmla="*/ 6054 w 10000"/>
              <a:gd name="connsiteY45" fmla="*/ 1344 h 10714"/>
              <a:gd name="connsiteX46" fmla="*/ 5963 w 10000"/>
              <a:gd name="connsiteY46" fmla="*/ 1517 h 10714"/>
              <a:gd name="connsiteX47" fmla="*/ 5871 w 10000"/>
              <a:gd name="connsiteY47" fmla="*/ 1684 h 10714"/>
              <a:gd name="connsiteX48" fmla="*/ 5775 w 10000"/>
              <a:gd name="connsiteY48" fmla="*/ 1847 h 10714"/>
              <a:gd name="connsiteX49" fmla="*/ 5667 w 10000"/>
              <a:gd name="connsiteY49" fmla="*/ 1999 h 10714"/>
              <a:gd name="connsiteX50" fmla="*/ 5554 w 10000"/>
              <a:gd name="connsiteY50" fmla="*/ 2145 h 10714"/>
              <a:gd name="connsiteX51" fmla="*/ 5417 w 10000"/>
              <a:gd name="connsiteY51" fmla="*/ 2279 h 10714"/>
              <a:gd name="connsiteX52" fmla="*/ 5275 w 10000"/>
              <a:gd name="connsiteY52" fmla="*/ 2411 h 10714"/>
              <a:gd name="connsiteX53" fmla="*/ 5108 w 10000"/>
              <a:gd name="connsiteY53" fmla="*/ 2518 h 10714"/>
              <a:gd name="connsiteX54" fmla="*/ 4917 w 10000"/>
              <a:gd name="connsiteY54" fmla="*/ 2616 h 10714"/>
              <a:gd name="connsiteX55" fmla="*/ 4704 w 10000"/>
              <a:gd name="connsiteY55" fmla="*/ 2703 h 10714"/>
              <a:gd name="connsiteX56" fmla="*/ 4479 w 10000"/>
              <a:gd name="connsiteY56" fmla="*/ 2768 h 10714"/>
              <a:gd name="connsiteX57" fmla="*/ 4213 w 10000"/>
              <a:gd name="connsiteY57" fmla="*/ 2813 h 10714"/>
              <a:gd name="connsiteX58" fmla="*/ 4221 w 10000"/>
              <a:gd name="connsiteY58" fmla="*/ 3126 h 10714"/>
              <a:gd name="connsiteX59" fmla="*/ 4258 w 10000"/>
              <a:gd name="connsiteY59" fmla="*/ 3424 h 10714"/>
              <a:gd name="connsiteX60" fmla="*/ 4321 w 10000"/>
              <a:gd name="connsiteY60" fmla="*/ 3707 h 10714"/>
              <a:gd name="connsiteX61" fmla="*/ 4404 w 10000"/>
              <a:gd name="connsiteY61" fmla="*/ 3975 h 10714"/>
              <a:gd name="connsiteX62" fmla="*/ 4508 w 10000"/>
              <a:gd name="connsiteY62" fmla="*/ 4231 h 10714"/>
              <a:gd name="connsiteX63" fmla="*/ 4621 w 10000"/>
              <a:gd name="connsiteY63" fmla="*/ 4476 h 10714"/>
              <a:gd name="connsiteX64" fmla="*/ 4750 w 10000"/>
              <a:gd name="connsiteY64" fmla="*/ 4708 h 10714"/>
              <a:gd name="connsiteX65" fmla="*/ 4879 w 10000"/>
              <a:gd name="connsiteY65" fmla="*/ 4934 h 10714"/>
              <a:gd name="connsiteX66" fmla="*/ 4917 w 10000"/>
              <a:gd name="connsiteY66" fmla="*/ 4988 h 10714"/>
              <a:gd name="connsiteX67" fmla="*/ 4950 w 10000"/>
              <a:gd name="connsiteY67" fmla="*/ 5054 h 10714"/>
              <a:gd name="connsiteX68" fmla="*/ 4996 w 10000"/>
              <a:gd name="connsiteY68" fmla="*/ 5125 h 10714"/>
              <a:gd name="connsiteX69" fmla="*/ 5038 w 10000"/>
              <a:gd name="connsiteY69" fmla="*/ 5200 h 10714"/>
              <a:gd name="connsiteX70" fmla="*/ 5092 w 10000"/>
              <a:gd name="connsiteY70" fmla="*/ 5271 h 10714"/>
              <a:gd name="connsiteX71" fmla="*/ 5154 w 10000"/>
              <a:gd name="connsiteY71" fmla="*/ 5331 h 10714"/>
              <a:gd name="connsiteX72" fmla="*/ 5229 w 10000"/>
              <a:gd name="connsiteY72" fmla="*/ 5384 h 10714"/>
              <a:gd name="connsiteX73" fmla="*/ 5313 w 10000"/>
              <a:gd name="connsiteY73" fmla="*/ 5423 h 10714"/>
              <a:gd name="connsiteX74" fmla="*/ 5413 w 10000"/>
              <a:gd name="connsiteY74" fmla="*/ 5438 h 10714"/>
              <a:gd name="connsiteX75" fmla="*/ 5517 w 10000"/>
              <a:gd name="connsiteY75" fmla="*/ 5435 h 10714"/>
              <a:gd name="connsiteX76" fmla="*/ 5704 w 10000"/>
              <a:gd name="connsiteY76" fmla="*/ 5390 h 10714"/>
              <a:gd name="connsiteX77" fmla="*/ 5871 w 10000"/>
              <a:gd name="connsiteY77" fmla="*/ 5316 h 10714"/>
              <a:gd name="connsiteX78" fmla="*/ 6033 w 10000"/>
              <a:gd name="connsiteY78" fmla="*/ 5223 h 10714"/>
              <a:gd name="connsiteX79" fmla="*/ 6167 w 10000"/>
              <a:gd name="connsiteY79" fmla="*/ 5113 h 10714"/>
              <a:gd name="connsiteX80" fmla="*/ 6296 w 10000"/>
              <a:gd name="connsiteY80" fmla="*/ 4994 h 10714"/>
              <a:gd name="connsiteX81" fmla="*/ 6417 w 10000"/>
              <a:gd name="connsiteY81" fmla="*/ 4869 h 10714"/>
              <a:gd name="connsiteX82" fmla="*/ 6525 w 10000"/>
              <a:gd name="connsiteY82" fmla="*/ 4750 h 10714"/>
              <a:gd name="connsiteX83" fmla="*/ 6617 w 10000"/>
              <a:gd name="connsiteY83" fmla="*/ 4636 h 10714"/>
              <a:gd name="connsiteX84" fmla="*/ 6821 w 10000"/>
              <a:gd name="connsiteY84" fmla="*/ 4377 h 10714"/>
              <a:gd name="connsiteX85" fmla="*/ 7017 w 10000"/>
              <a:gd name="connsiteY85" fmla="*/ 4085 h 10714"/>
              <a:gd name="connsiteX86" fmla="*/ 7213 w 10000"/>
              <a:gd name="connsiteY86" fmla="*/ 3766 h 10714"/>
              <a:gd name="connsiteX87" fmla="*/ 7396 w 10000"/>
              <a:gd name="connsiteY87" fmla="*/ 3418 h 10714"/>
              <a:gd name="connsiteX88" fmla="*/ 7563 w 10000"/>
              <a:gd name="connsiteY88" fmla="*/ 3051 h 10714"/>
              <a:gd name="connsiteX89" fmla="*/ 7713 w 10000"/>
              <a:gd name="connsiteY89" fmla="*/ 2661 h 10714"/>
              <a:gd name="connsiteX90" fmla="*/ 7850 w 10000"/>
              <a:gd name="connsiteY90" fmla="*/ 2253 h 10714"/>
              <a:gd name="connsiteX91" fmla="*/ 7950 w 10000"/>
              <a:gd name="connsiteY91" fmla="*/ 1830 h 10714"/>
              <a:gd name="connsiteX92" fmla="*/ 8025 w 10000"/>
              <a:gd name="connsiteY92" fmla="*/ 1397 h 10714"/>
              <a:gd name="connsiteX93" fmla="*/ 8071 w 10000"/>
              <a:gd name="connsiteY93" fmla="*/ 954 h 10714"/>
              <a:gd name="connsiteX94" fmla="*/ 8108 w 10000"/>
              <a:gd name="connsiteY94" fmla="*/ 974 h 10714"/>
              <a:gd name="connsiteX95" fmla="*/ 8138 w 10000"/>
              <a:gd name="connsiteY95" fmla="*/ 1025 h 10714"/>
              <a:gd name="connsiteX96" fmla="*/ 8163 w 10000"/>
              <a:gd name="connsiteY96" fmla="*/ 1100 h 10714"/>
              <a:gd name="connsiteX97" fmla="*/ 8175 w 10000"/>
              <a:gd name="connsiteY97" fmla="*/ 1198 h 10714"/>
              <a:gd name="connsiteX98" fmla="*/ 8183 w 10000"/>
              <a:gd name="connsiteY98" fmla="*/ 1311 h 10714"/>
              <a:gd name="connsiteX99" fmla="*/ 8183 w 10000"/>
              <a:gd name="connsiteY99" fmla="*/ 1442 h 10714"/>
              <a:gd name="connsiteX100" fmla="*/ 8183 w 10000"/>
              <a:gd name="connsiteY100" fmla="*/ 1582 h 10714"/>
              <a:gd name="connsiteX101" fmla="*/ 8175 w 10000"/>
              <a:gd name="connsiteY101" fmla="*/ 1734 h 10714"/>
              <a:gd name="connsiteX102" fmla="*/ 8163 w 10000"/>
              <a:gd name="connsiteY102" fmla="*/ 1889 h 10714"/>
              <a:gd name="connsiteX103" fmla="*/ 8146 w 10000"/>
              <a:gd name="connsiteY103" fmla="*/ 2047 h 10714"/>
              <a:gd name="connsiteX104" fmla="*/ 8121 w 10000"/>
              <a:gd name="connsiteY104" fmla="*/ 2205 h 10714"/>
              <a:gd name="connsiteX105" fmla="*/ 8108 w 10000"/>
              <a:gd name="connsiteY105" fmla="*/ 2357 h 10714"/>
              <a:gd name="connsiteX106" fmla="*/ 8083 w 10000"/>
              <a:gd name="connsiteY106" fmla="*/ 2497 h 10714"/>
              <a:gd name="connsiteX107" fmla="*/ 8063 w 10000"/>
              <a:gd name="connsiteY107" fmla="*/ 2628 h 10714"/>
              <a:gd name="connsiteX108" fmla="*/ 8038 w 10000"/>
              <a:gd name="connsiteY108" fmla="*/ 2741 h 10714"/>
              <a:gd name="connsiteX109" fmla="*/ 8017 w 10000"/>
              <a:gd name="connsiteY109" fmla="*/ 2834 h 10714"/>
              <a:gd name="connsiteX110" fmla="*/ 8000 w 10000"/>
              <a:gd name="connsiteY110" fmla="*/ 2908 h 10714"/>
              <a:gd name="connsiteX111" fmla="*/ 7700 w 10000"/>
              <a:gd name="connsiteY111" fmla="*/ 3754 h 10714"/>
              <a:gd name="connsiteX112" fmla="*/ 7942 w 10000"/>
              <a:gd name="connsiteY112" fmla="*/ 3737 h 10714"/>
              <a:gd name="connsiteX113" fmla="*/ 8167 w 10000"/>
              <a:gd name="connsiteY113" fmla="*/ 3695 h 10714"/>
              <a:gd name="connsiteX114" fmla="*/ 8379 w 10000"/>
              <a:gd name="connsiteY114" fmla="*/ 3635 h 10714"/>
              <a:gd name="connsiteX115" fmla="*/ 8583 w 10000"/>
              <a:gd name="connsiteY115" fmla="*/ 3558 h 10714"/>
              <a:gd name="connsiteX116" fmla="*/ 8767 w 10000"/>
              <a:gd name="connsiteY116" fmla="*/ 3471 h 10714"/>
              <a:gd name="connsiteX117" fmla="*/ 8933 w 10000"/>
              <a:gd name="connsiteY117" fmla="*/ 3376 h 10714"/>
              <a:gd name="connsiteX118" fmla="*/ 9092 w 10000"/>
              <a:gd name="connsiteY118" fmla="*/ 3278 h 10714"/>
              <a:gd name="connsiteX119" fmla="*/ 9238 w 10000"/>
              <a:gd name="connsiteY119" fmla="*/ 3185 h 10714"/>
              <a:gd name="connsiteX120" fmla="*/ 9250 w 10000"/>
              <a:gd name="connsiteY120" fmla="*/ 3230 h 10714"/>
              <a:gd name="connsiteX121" fmla="*/ 9117 w 10000"/>
              <a:gd name="connsiteY121" fmla="*/ 3376 h 10714"/>
              <a:gd name="connsiteX122" fmla="*/ 8954 w 10000"/>
              <a:gd name="connsiteY122" fmla="*/ 3516 h 10714"/>
              <a:gd name="connsiteX123" fmla="*/ 8758 w 10000"/>
              <a:gd name="connsiteY123" fmla="*/ 3641 h 10714"/>
              <a:gd name="connsiteX124" fmla="*/ 8538 w 10000"/>
              <a:gd name="connsiteY124" fmla="*/ 3754 h 10714"/>
              <a:gd name="connsiteX125" fmla="*/ 8304 w 10000"/>
              <a:gd name="connsiteY125" fmla="*/ 3856 h 10714"/>
              <a:gd name="connsiteX126" fmla="*/ 8054 w 10000"/>
              <a:gd name="connsiteY126" fmla="*/ 3945 h 10714"/>
              <a:gd name="connsiteX127" fmla="*/ 7796 w 10000"/>
              <a:gd name="connsiteY127" fmla="*/ 4014 h 10714"/>
              <a:gd name="connsiteX128" fmla="*/ 7533 w 10000"/>
              <a:gd name="connsiteY128" fmla="*/ 4064 h 10714"/>
              <a:gd name="connsiteX129" fmla="*/ 7479 w 10000"/>
              <a:gd name="connsiteY129" fmla="*/ 4184 h 10714"/>
              <a:gd name="connsiteX130" fmla="*/ 7404 w 10000"/>
              <a:gd name="connsiteY130" fmla="*/ 4324 h 10714"/>
              <a:gd name="connsiteX131" fmla="*/ 7321 w 10000"/>
              <a:gd name="connsiteY131" fmla="*/ 4470 h 10714"/>
              <a:gd name="connsiteX132" fmla="*/ 7213 w 10000"/>
              <a:gd name="connsiteY132" fmla="*/ 4628 h 10714"/>
              <a:gd name="connsiteX133" fmla="*/ 7100 w 10000"/>
              <a:gd name="connsiteY133" fmla="*/ 4794 h 10714"/>
              <a:gd name="connsiteX134" fmla="*/ 6979 w 10000"/>
              <a:gd name="connsiteY134" fmla="*/ 4958 h 10714"/>
              <a:gd name="connsiteX135" fmla="*/ 6850 w 10000"/>
              <a:gd name="connsiteY135" fmla="*/ 5113 h 10714"/>
              <a:gd name="connsiteX136" fmla="*/ 6721 w 10000"/>
              <a:gd name="connsiteY136" fmla="*/ 5265 h 10714"/>
              <a:gd name="connsiteX137" fmla="*/ 6600 w 10000"/>
              <a:gd name="connsiteY137" fmla="*/ 5405 h 10714"/>
              <a:gd name="connsiteX138" fmla="*/ 6471 w 10000"/>
              <a:gd name="connsiteY138" fmla="*/ 5530 h 10714"/>
              <a:gd name="connsiteX139" fmla="*/ 6358 w 10000"/>
              <a:gd name="connsiteY139" fmla="*/ 5641 h 10714"/>
              <a:gd name="connsiteX140" fmla="*/ 6250 w 10000"/>
              <a:gd name="connsiteY140" fmla="*/ 5721 h 10714"/>
              <a:gd name="connsiteX141" fmla="*/ 6267 w 10000"/>
              <a:gd name="connsiteY141" fmla="*/ 5781 h 10714"/>
              <a:gd name="connsiteX142" fmla="*/ 6296 w 10000"/>
              <a:gd name="connsiteY142" fmla="*/ 5793 h 10714"/>
              <a:gd name="connsiteX143" fmla="*/ 6479 w 10000"/>
              <a:gd name="connsiteY143" fmla="*/ 5754 h 10714"/>
              <a:gd name="connsiteX144" fmla="*/ 6663 w 10000"/>
              <a:gd name="connsiteY144" fmla="*/ 5736 h 10714"/>
              <a:gd name="connsiteX145" fmla="*/ 6858 w 10000"/>
              <a:gd name="connsiteY145" fmla="*/ 5736 h 10714"/>
              <a:gd name="connsiteX146" fmla="*/ 7046 w 10000"/>
              <a:gd name="connsiteY146" fmla="*/ 5742 h 10714"/>
              <a:gd name="connsiteX147" fmla="*/ 7246 w 10000"/>
              <a:gd name="connsiteY147" fmla="*/ 5748 h 10714"/>
              <a:gd name="connsiteX148" fmla="*/ 7425 w 10000"/>
              <a:gd name="connsiteY148" fmla="*/ 5748 h 10714"/>
              <a:gd name="connsiteX149" fmla="*/ 7600 w 10000"/>
              <a:gd name="connsiteY149" fmla="*/ 5733 h 10714"/>
              <a:gd name="connsiteX150" fmla="*/ 7950 w 10000"/>
              <a:gd name="connsiteY150" fmla="*/ 5673 h 10714"/>
              <a:gd name="connsiteX151" fmla="*/ 8275 w 10000"/>
              <a:gd name="connsiteY151" fmla="*/ 5596 h 10714"/>
              <a:gd name="connsiteX152" fmla="*/ 8579 w 10000"/>
              <a:gd name="connsiteY152" fmla="*/ 5504 h 10714"/>
              <a:gd name="connsiteX153" fmla="*/ 8858 w 10000"/>
              <a:gd name="connsiteY153" fmla="*/ 5390 h 10714"/>
              <a:gd name="connsiteX154" fmla="*/ 9117 w 10000"/>
              <a:gd name="connsiteY154" fmla="*/ 5265 h 10714"/>
              <a:gd name="connsiteX155" fmla="*/ 9350 w 10000"/>
              <a:gd name="connsiteY155" fmla="*/ 5119 h 10714"/>
              <a:gd name="connsiteX156" fmla="*/ 9563 w 10000"/>
              <a:gd name="connsiteY156" fmla="*/ 4967 h 10714"/>
              <a:gd name="connsiteX157" fmla="*/ 9758 w 10000"/>
              <a:gd name="connsiteY157" fmla="*/ 4794 h 10714"/>
              <a:gd name="connsiteX158" fmla="*/ 9933 w 10000"/>
              <a:gd name="connsiteY158" fmla="*/ 4610 h 10714"/>
              <a:gd name="connsiteX159" fmla="*/ 10000 w 10000"/>
              <a:gd name="connsiteY159" fmla="*/ 4648 h 10714"/>
              <a:gd name="connsiteX160" fmla="*/ 10000 w 10000"/>
              <a:gd name="connsiteY160" fmla="*/ 4660 h 10714"/>
              <a:gd name="connsiteX161" fmla="*/ 9904 w 10000"/>
              <a:gd name="connsiteY161" fmla="*/ 4827 h 10714"/>
              <a:gd name="connsiteX162" fmla="*/ 9767 w 10000"/>
              <a:gd name="connsiteY162" fmla="*/ 5000 h 10714"/>
              <a:gd name="connsiteX163" fmla="*/ 9600 w 10000"/>
              <a:gd name="connsiteY163" fmla="*/ 5173 h 10714"/>
              <a:gd name="connsiteX164" fmla="*/ 9404 w 10000"/>
              <a:gd name="connsiteY164" fmla="*/ 5343 h 10714"/>
              <a:gd name="connsiteX165" fmla="*/ 9183 w 10000"/>
              <a:gd name="connsiteY165" fmla="*/ 5504 h 10714"/>
              <a:gd name="connsiteX166" fmla="*/ 8950 w 10000"/>
              <a:gd name="connsiteY166" fmla="*/ 5662 h 10714"/>
              <a:gd name="connsiteX167" fmla="*/ 8704 w 10000"/>
              <a:gd name="connsiteY167" fmla="*/ 5802 h 10714"/>
              <a:gd name="connsiteX168" fmla="*/ 8463 w 10000"/>
              <a:gd name="connsiteY168" fmla="*/ 5927 h 10714"/>
              <a:gd name="connsiteX169" fmla="*/ 8229 w 10000"/>
              <a:gd name="connsiteY169" fmla="*/ 6025 h 10714"/>
              <a:gd name="connsiteX170" fmla="*/ 8000 w 10000"/>
              <a:gd name="connsiteY170" fmla="*/ 6105 h 10714"/>
              <a:gd name="connsiteX171" fmla="*/ 7879 w 10000"/>
              <a:gd name="connsiteY171" fmla="*/ 6132 h 10714"/>
              <a:gd name="connsiteX172" fmla="*/ 7729 w 10000"/>
              <a:gd name="connsiteY172" fmla="*/ 6153 h 10714"/>
              <a:gd name="connsiteX173" fmla="*/ 7563 w 10000"/>
              <a:gd name="connsiteY173" fmla="*/ 6177 h 10714"/>
              <a:gd name="connsiteX174" fmla="*/ 7388 w 10000"/>
              <a:gd name="connsiteY174" fmla="*/ 6198 h 10714"/>
              <a:gd name="connsiteX175" fmla="*/ 7204 w 10000"/>
              <a:gd name="connsiteY175" fmla="*/ 6219 h 10714"/>
              <a:gd name="connsiteX176" fmla="*/ 7017 w 10000"/>
              <a:gd name="connsiteY176" fmla="*/ 6240 h 10714"/>
              <a:gd name="connsiteX177" fmla="*/ 6842 w 10000"/>
              <a:gd name="connsiteY177" fmla="*/ 6263 h 10714"/>
              <a:gd name="connsiteX178" fmla="*/ 6675 w 10000"/>
              <a:gd name="connsiteY178" fmla="*/ 6290 h 10714"/>
              <a:gd name="connsiteX179" fmla="*/ 6517 w 10000"/>
              <a:gd name="connsiteY179" fmla="*/ 6329 h 10714"/>
              <a:gd name="connsiteX180" fmla="*/ 6388 w 10000"/>
              <a:gd name="connsiteY180" fmla="*/ 6365 h 10714"/>
              <a:gd name="connsiteX181" fmla="*/ 6288 w 10000"/>
              <a:gd name="connsiteY181" fmla="*/ 6415 h 10714"/>
              <a:gd name="connsiteX182" fmla="*/ 6213 w 10000"/>
              <a:gd name="connsiteY182" fmla="*/ 6475 h 10714"/>
              <a:gd name="connsiteX183" fmla="*/ 6092 w 10000"/>
              <a:gd name="connsiteY183" fmla="*/ 6648 h 10714"/>
              <a:gd name="connsiteX184" fmla="*/ 6008 w 10000"/>
              <a:gd name="connsiteY184" fmla="*/ 6836 h 10714"/>
              <a:gd name="connsiteX185" fmla="*/ 5942 w 10000"/>
              <a:gd name="connsiteY185" fmla="*/ 7032 h 10714"/>
              <a:gd name="connsiteX186" fmla="*/ 5904 w 10000"/>
              <a:gd name="connsiteY186" fmla="*/ 7232 h 10714"/>
              <a:gd name="connsiteX187" fmla="*/ 5888 w 10000"/>
              <a:gd name="connsiteY187" fmla="*/ 7443 h 10714"/>
              <a:gd name="connsiteX188" fmla="*/ 5879 w 10000"/>
              <a:gd name="connsiteY188" fmla="*/ 7655 h 10714"/>
              <a:gd name="connsiteX189" fmla="*/ 5888 w 10000"/>
              <a:gd name="connsiteY189" fmla="*/ 7867 h 10714"/>
              <a:gd name="connsiteX190" fmla="*/ 5904 w 10000"/>
              <a:gd name="connsiteY190" fmla="*/ 8084 h 10714"/>
              <a:gd name="connsiteX191" fmla="*/ 5925 w 10000"/>
              <a:gd name="connsiteY191" fmla="*/ 8299 h 10714"/>
              <a:gd name="connsiteX192" fmla="*/ 5950 w 10000"/>
              <a:gd name="connsiteY192" fmla="*/ 8510 h 10714"/>
              <a:gd name="connsiteX193" fmla="*/ 5954 w 10000"/>
              <a:gd name="connsiteY193" fmla="*/ 8820 h 10714"/>
              <a:gd name="connsiteX194" fmla="*/ 5933 w 10000"/>
              <a:gd name="connsiteY194" fmla="*/ 9130 h 10714"/>
              <a:gd name="connsiteX195" fmla="*/ 5896 w 10000"/>
              <a:gd name="connsiteY195" fmla="*/ 9428 h 10714"/>
              <a:gd name="connsiteX196" fmla="*/ 5850 w 10000"/>
              <a:gd name="connsiteY196" fmla="*/ 9720 h 10714"/>
              <a:gd name="connsiteX197" fmla="*/ 5756 w 10000"/>
              <a:gd name="connsiteY197" fmla="*/ 10714 h 10714"/>
              <a:gd name="connsiteX198" fmla="*/ 4117 w 10000"/>
              <a:gd name="connsiteY198" fmla="*/ 10686 h 10714"/>
              <a:gd name="connsiteX199" fmla="*/ 4309 w 10000"/>
              <a:gd name="connsiteY199" fmla="*/ 10293 h 10714"/>
              <a:gd name="connsiteX200" fmla="*/ 4546 w 10000"/>
              <a:gd name="connsiteY200" fmla="*/ 9848 h 10714"/>
              <a:gd name="connsiteX201" fmla="*/ 4629 w 10000"/>
              <a:gd name="connsiteY201" fmla="*/ 9687 h 10714"/>
              <a:gd name="connsiteX202" fmla="*/ 4700 w 10000"/>
              <a:gd name="connsiteY202" fmla="*/ 9508 h 10714"/>
              <a:gd name="connsiteX203" fmla="*/ 4767 w 10000"/>
              <a:gd name="connsiteY203" fmla="*/ 9309 h 10714"/>
              <a:gd name="connsiteX204" fmla="*/ 4829 w 10000"/>
              <a:gd name="connsiteY204" fmla="*/ 9097 h 10714"/>
              <a:gd name="connsiteX205" fmla="*/ 4879 w 10000"/>
              <a:gd name="connsiteY205" fmla="*/ 8868 h 10714"/>
              <a:gd name="connsiteX206" fmla="*/ 4917 w 10000"/>
              <a:gd name="connsiteY206" fmla="*/ 8635 h 10714"/>
              <a:gd name="connsiteX207" fmla="*/ 4954 w 10000"/>
              <a:gd name="connsiteY207" fmla="*/ 8391 h 10714"/>
              <a:gd name="connsiteX208" fmla="*/ 4979 w 10000"/>
              <a:gd name="connsiteY208" fmla="*/ 8144 h 10714"/>
              <a:gd name="connsiteX209" fmla="*/ 5000 w 10000"/>
              <a:gd name="connsiteY209" fmla="*/ 7887 h 10714"/>
              <a:gd name="connsiteX210" fmla="*/ 5000 w 10000"/>
              <a:gd name="connsiteY210" fmla="*/ 7634 h 10714"/>
              <a:gd name="connsiteX211" fmla="*/ 5000 w 10000"/>
              <a:gd name="connsiteY211" fmla="*/ 7384 h 10714"/>
              <a:gd name="connsiteX212" fmla="*/ 4979 w 10000"/>
              <a:gd name="connsiteY212" fmla="*/ 7133 h 10714"/>
              <a:gd name="connsiteX213" fmla="*/ 4950 w 10000"/>
              <a:gd name="connsiteY213" fmla="*/ 6892 h 10714"/>
              <a:gd name="connsiteX214" fmla="*/ 4913 w 10000"/>
              <a:gd name="connsiteY214" fmla="*/ 6657 h 10714"/>
              <a:gd name="connsiteX215" fmla="*/ 4858 w 10000"/>
              <a:gd name="connsiteY215" fmla="*/ 6430 h 10714"/>
              <a:gd name="connsiteX216" fmla="*/ 4783 w 10000"/>
              <a:gd name="connsiteY216" fmla="*/ 6219 h 10714"/>
              <a:gd name="connsiteX217" fmla="*/ 4700 w 10000"/>
              <a:gd name="connsiteY217" fmla="*/ 6019 h 10714"/>
              <a:gd name="connsiteX218" fmla="*/ 4600 w 10000"/>
              <a:gd name="connsiteY218" fmla="*/ 5840 h 10714"/>
              <a:gd name="connsiteX219" fmla="*/ 4488 w 10000"/>
              <a:gd name="connsiteY219" fmla="*/ 5682 h 10714"/>
              <a:gd name="connsiteX220" fmla="*/ 4358 w 10000"/>
              <a:gd name="connsiteY220" fmla="*/ 5542 h 10714"/>
              <a:gd name="connsiteX221" fmla="*/ 4213 w 10000"/>
              <a:gd name="connsiteY221" fmla="*/ 5429 h 10714"/>
              <a:gd name="connsiteX222" fmla="*/ 4046 w 10000"/>
              <a:gd name="connsiteY222" fmla="*/ 5343 h 10714"/>
              <a:gd name="connsiteX223" fmla="*/ 3904 w 10000"/>
              <a:gd name="connsiteY223" fmla="*/ 5292 h 10714"/>
              <a:gd name="connsiteX224" fmla="*/ 3746 w 10000"/>
              <a:gd name="connsiteY224" fmla="*/ 5271 h 10714"/>
              <a:gd name="connsiteX225" fmla="*/ 3583 w 10000"/>
              <a:gd name="connsiteY225" fmla="*/ 5271 h 10714"/>
              <a:gd name="connsiteX226" fmla="*/ 3413 w 10000"/>
              <a:gd name="connsiteY226" fmla="*/ 5286 h 10714"/>
              <a:gd name="connsiteX227" fmla="*/ 3246 w 10000"/>
              <a:gd name="connsiteY227" fmla="*/ 5310 h 10714"/>
              <a:gd name="connsiteX228" fmla="*/ 3079 w 10000"/>
              <a:gd name="connsiteY228" fmla="*/ 5343 h 10714"/>
              <a:gd name="connsiteX229" fmla="*/ 2913 w 10000"/>
              <a:gd name="connsiteY229" fmla="*/ 5369 h 10714"/>
              <a:gd name="connsiteX230" fmla="*/ 2750 w 10000"/>
              <a:gd name="connsiteY230" fmla="*/ 5396 h 10714"/>
              <a:gd name="connsiteX231" fmla="*/ 2600 w 10000"/>
              <a:gd name="connsiteY231" fmla="*/ 5411 h 10714"/>
              <a:gd name="connsiteX232" fmla="*/ 2258 w 10000"/>
              <a:gd name="connsiteY232" fmla="*/ 5423 h 10714"/>
              <a:gd name="connsiteX233" fmla="*/ 1925 w 10000"/>
              <a:gd name="connsiteY233" fmla="*/ 5411 h 10714"/>
              <a:gd name="connsiteX234" fmla="*/ 1617 w 10000"/>
              <a:gd name="connsiteY234" fmla="*/ 5384 h 10714"/>
              <a:gd name="connsiteX235" fmla="*/ 1321 w 10000"/>
              <a:gd name="connsiteY235" fmla="*/ 5346 h 10714"/>
              <a:gd name="connsiteX236" fmla="*/ 1033 w 10000"/>
              <a:gd name="connsiteY236" fmla="*/ 5298 h 10714"/>
              <a:gd name="connsiteX237" fmla="*/ 758 w 10000"/>
              <a:gd name="connsiteY237" fmla="*/ 5250 h 10714"/>
              <a:gd name="connsiteX238" fmla="*/ 500 w 10000"/>
              <a:gd name="connsiteY238" fmla="*/ 5197 h 10714"/>
              <a:gd name="connsiteX239" fmla="*/ 517 w 10000"/>
              <a:gd name="connsiteY239" fmla="*/ 5137 h 10714"/>
              <a:gd name="connsiteX240" fmla="*/ 871 w 10000"/>
              <a:gd name="connsiteY240" fmla="*/ 5173 h 10714"/>
              <a:gd name="connsiteX241" fmla="*/ 1221 w 10000"/>
              <a:gd name="connsiteY241" fmla="*/ 5197 h 10714"/>
              <a:gd name="connsiteX242" fmla="*/ 1563 w 10000"/>
              <a:gd name="connsiteY242" fmla="*/ 5206 h 10714"/>
              <a:gd name="connsiteX243" fmla="*/ 1896 w 10000"/>
              <a:gd name="connsiteY243" fmla="*/ 5197 h 10714"/>
              <a:gd name="connsiteX244" fmla="*/ 2221 w 10000"/>
              <a:gd name="connsiteY244" fmla="*/ 5164 h 10714"/>
              <a:gd name="connsiteX245" fmla="*/ 2538 w 10000"/>
              <a:gd name="connsiteY245" fmla="*/ 5113 h 10714"/>
              <a:gd name="connsiteX246" fmla="*/ 2842 w 10000"/>
              <a:gd name="connsiteY246" fmla="*/ 5045 h 10714"/>
              <a:gd name="connsiteX247" fmla="*/ 3129 w 10000"/>
              <a:gd name="connsiteY247" fmla="*/ 4946 h 10714"/>
              <a:gd name="connsiteX248" fmla="*/ 3500 w 10000"/>
              <a:gd name="connsiteY248" fmla="*/ 4815 h 10714"/>
              <a:gd name="connsiteX249" fmla="*/ 2821 w 10000"/>
              <a:gd name="connsiteY249" fmla="*/ 4389 h 10714"/>
              <a:gd name="connsiteX250" fmla="*/ 2213 w 10000"/>
              <a:gd name="connsiteY250" fmla="*/ 3912 h 10714"/>
              <a:gd name="connsiteX251" fmla="*/ 1879 w 10000"/>
              <a:gd name="connsiteY251" fmla="*/ 3939 h 10714"/>
              <a:gd name="connsiteX252" fmla="*/ 1554 w 10000"/>
              <a:gd name="connsiteY252" fmla="*/ 3939 h 10714"/>
              <a:gd name="connsiteX253" fmla="*/ 1258 w 10000"/>
              <a:gd name="connsiteY253" fmla="*/ 3912 h 10714"/>
              <a:gd name="connsiteX254" fmla="*/ 979 w 10000"/>
              <a:gd name="connsiteY254" fmla="*/ 3856 h 10714"/>
              <a:gd name="connsiteX255" fmla="*/ 721 w 10000"/>
              <a:gd name="connsiteY255" fmla="*/ 3775 h 10714"/>
              <a:gd name="connsiteX256" fmla="*/ 496 w 10000"/>
              <a:gd name="connsiteY256" fmla="*/ 3674 h 10714"/>
              <a:gd name="connsiteX257" fmla="*/ 296 w 10000"/>
              <a:gd name="connsiteY257" fmla="*/ 3549 h 10714"/>
              <a:gd name="connsiteX258" fmla="*/ 129 w 10000"/>
              <a:gd name="connsiteY258" fmla="*/ 3403 h 10714"/>
              <a:gd name="connsiteX259" fmla="*/ 0 w 10000"/>
              <a:gd name="connsiteY259" fmla="*/ 3245 h 10714"/>
              <a:gd name="connsiteX260" fmla="*/ 17 w 10000"/>
              <a:gd name="connsiteY260" fmla="*/ 3218 h 10714"/>
              <a:gd name="connsiteX261" fmla="*/ 71 w 10000"/>
              <a:gd name="connsiteY261" fmla="*/ 3245 h 10714"/>
              <a:gd name="connsiteX262" fmla="*/ 138 w 10000"/>
              <a:gd name="connsiteY262" fmla="*/ 3349 h 10714"/>
              <a:gd name="connsiteX263" fmla="*/ 246 w 10000"/>
              <a:gd name="connsiteY263" fmla="*/ 3439 h 10714"/>
              <a:gd name="connsiteX264" fmla="*/ 379 w 10000"/>
              <a:gd name="connsiteY264" fmla="*/ 3528 h 10714"/>
              <a:gd name="connsiteX265" fmla="*/ 538 w 10000"/>
              <a:gd name="connsiteY265" fmla="*/ 3597 h 10714"/>
              <a:gd name="connsiteX266" fmla="*/ 721 w 10000"/>
              <a:gd name="connsiteY266" fmla="*/ 3656 h 10714"/>
              <a:gd name="connsiteX267" fmla="*/ 913 w 10000"/>
              <a:gd name="connsiteY267" fmla="*/ 3701 h 10714"/>
              <a:gd name="connsiteX268" fmla="*/ 1117 w 10000"/>
              <a:gd name="connsiteY268" fmla="*/ 3728 h 10714"/>
              <a:gd name="connsiteX269" fmla="*/ 1329 w 10000"/>
              <a:gd name="connsiteY269" fmla="*/ 3737 h 10714"/>
              <a:gd name="connsiteX270" fmla="*/ 1533 w 10000"/>
              <a:gd name="connsiteY270" fmla="*/ 3734 h 10714"/>
              <a:gd name="connsiteX271" fmla="*/ 1646 w 10000"/>
              <a:gd name="connsiteY271" fmla="*/ 3722 h 10714"/>
              <a:gd name="connsiteX272" fmla="*/ 1746 w 10000"/>
              <a:gd name="connsiteY272" fmla="*/ 3722 h 10714"/>
              <a:gd name="connsiteX273" fmla="*/ 1833 w 10000"/>
              <a:gd name="connsiteY273" fmla="*/ 3710 h 10714"/>
              <a:gd name="connsiteX274" fmla="*/ 1917 w 10000"/>
              <a:gd name="connsiteY274" fmla="*/ 3695 h 10714"/>
              <a:gd name="connsiteX275" fmla="*/ 1988 w 10000"/>
              <a:gd name="connsiteY275" fmla="*/ 3662 h 10714"/>
              <a:gd name="connsiteX276" fmla="*/ 1788 w 10000"/>
              <a:gd name="connsiteY276" fmla="*/ 3391 h 10714"/>
              <a:gd name="connsiteX277" fmla="*/ 1617 w 10000"/>
              <a:gd name="connsiteY277" fmla="*/ 3126 h 10714"/>
              <a:gd name="connsiteX278" fmla="*/ 1454 w 10000"/>
              <a:gd name="connsiteY278" fmla="*/ 2849 h 10714"/>
              <a:gd name="connsiteX279" fmla="*/ 1313 w 10000"/>
              <a:gd name="connsiteY279" fmla="*/ 2563 h 10714"/>
              <a:gd name="connsiteX280" fmla="*/ 1175 w 10000"/>
              <a:gd name="connsiteY280" fmla="*/ 2253 h 10714"/>
              <a:gd name="connsiteX281" fmla="*/ 1046 w 10000"/>
              <a:gd name="connsiteY281" fmla="*/ 1919 h 10714"/>
              <a:gd name="connsiteX282" fmla="*/ 1033 w 10000"/>
              <a:gd name="connsiteY282" fmla="*/ 1859 h 10714"/>
              <a:gd name="connsiteX283" fmla="*/ 1000 w 10000"/>
              <a:gd name="connsiteY283" fmla="*/ 1776 h 10714"/>
              <a:gd name="connsiteX284" fmla="*/ 979 w 10000"/>
              <a:gd name="connsiteY284" fmla="*/ 1684 h 10714"/>
              <a:gd name="connsiteX285" fmla="*/ 950 w 10000"/>
              <a:gd name="connsiteY285" fmla="*/ 1591 h 10714"/>
              <a:gd name="connsiteX286" fmla="*/ 925 w 10000"/>
              <a:gd name="connsiteY286" fmla="*/ 1490 h 10714"/>
              <a:gd name="connsiteX287" fmla="*/ 917 w 10000"/>
              <a:gd name="connsiteY287" fmla="*/ 1397 h 10714"/>
              <a:gd name="connsiteX288" fmla="*/ 917 w 10000"/>
              <a:gd name="connsiteY288" fmla="*/ 1311 h 10714"/>
              <a:gd name="connsiteX289" fmla="*/ 933 w 10000"/>
              <a:gd name="connsiteY289" fmla="*/ 1234 h 10714"/>
              <a:gd name="connsiteX290" fmla="*/ 963 w 10000"/>
              <a:gd name="connsiteY290" fmla="*/ 1180 h 10714"/>
              <a:gd name="connsiteX291" fmla="*/ 1000 w 10000"/>
              <a:gd name="connsiteY291" fmla="*/ 1192 h 10714"/>
              <a:gd name="connsiteX292" fmla="*/ 1033 w 10000"/>
              <a:gd name="connsiteY292" fmla="*/ 1496 h 10714"/>
              <a:gd name="connsiteX293" fmla="*/ 1108 w 10000"/>
              <a:gd name="connsiteY293" fmla="*/ 1800 h 10714"/>
              <a:gd name="connsiteX294" fmla="*/ 1221 w 10000"/>
              <a:gd name="connsiteY294" fmla="*/ 2098 h 10714"/>
              <a:gd name="connsiteX295" fmla="*/ 1358 w 10000"/>
              <a:gd name="connsiteY295" fmla="*/ 2372 h 10714"/>
              <a:gd name="connsiteX296" fmla="*/ 1508 w 10000"/>
              <a:gd name="connsiteY296" fmla="*/ 2628 h 10714"/>
              <a:gd name="connsiteX297" fmla="*/ 1646 w 10000"/>
              <a:gd name="connsiteY297" fmla="*/ 2795 h 10714"/>
              <a:gd name="connsiteX298" fmla="*/ 1629 w 10000"/>
              <a:gd name="connsiteY298" fmla="*/ 2801 h 10714"/>
              <a:gd name="connsiteX299" fmla="*/ 1629 w 10000"/>
              <a:gd name="connsiteY299" fmla="*/ 2807 h 10714"/>
              <a:gd name="connsiteX300" fmla="*/ 1638 w 10000"/>
              <a:gd name="connsiteY300" fmla="*/ 2813 h 10714"/>
              <a:gd name="connsiteX301" fmla="*/ 1646 w 10000"/>
              <a:gd name="connsiteY301" fmla="*/ 2816 h 10714"/>
              <a:gd name="connsiteX302" fmla="*/ 1663 w 10000"/>
              <a:gd name="connsiteY302" fmla="*/ 2822 h 10714"/>
              <a:gd name="connsiteX303" fmla="*/ 1667 w 10000"/>
              <a:gd name="connsiteY303" fmla="*/ 2834 h 10714"/>
              <a:gd name="connsiteX304" fmla="*/ 1675 w 10000"/>
              <a:gd name="connsiteY304" fmla="*/ 2840 h 10714"/>
              <a:gd name="connsiteX305" fmla="*/ 1683 w 10000"/>
              <a:gd name="connsiteY305" fmla="*/ 2849 h 10714"/>
              <a:gd name="connsiteX306" fmla="*/ 1683 w 10000"/>
              <a:gd name="connsiteY306" fmla="*/ 2843 h 10714"/>
              <a:gd name="connsiteX307" fmla="*/ 1675 w 10000"/>
              <a:gd name="connsiteY307" fmla="*/ 2840 h 10714"/>
              <a:gd name="connsiteX308" fmla="*/ 1675 w 10000"/>
              <a:gd name="connsiteY308" fmla="*/ 2840 h 10714"/>
              <a:gd name="connsiteX309" fmla="*/ 1646 w 10000"/>
              <a:gd name="connsiteY309" fmla="*/ 2795 h 10714"/>
              <a:gd name="connsiteX310" fmla="*/ 1746 w 10000"/>
              <a:gd name="connsiteY310" fmla="*/ 2741 h 10714"/>
              <a:gd name="connsiteX311" fmla="*/ 1842 w 10000"/>
              <a:gd name="connsiteY311" fmla="*/ 2649 h 10714"/>
              <a:gd name="connsiteX312" fmla="*/ 1933 w 10000"/>
              <a:gd name="connsiteY312" fmla="*/ 2542 h 10714"/>
              <a:gd name="connsiteX313" fmla="*/ 2017 w 10000"/>
              <a:gd name="connsiteY313" fmla="*/ 2411 h 10714"/>
              <a:gd name="connsiteX314" fmla="*/ 2092 w 10000"/>
              <a:gd name="connsiteY314" fmla="*/ 2265 h 10714"/>
              <a:gd name="connsiteX315" fmla="*/ 2163 w 10000"/>
              <a:gd name="connsiteY315" fmla="*/ 2113 h 10714"/>
              <a:gd name="connsiteX316" fmla="*/ 2221 w 10000"/>
              <a:gd name="connsiteY316" fmla="*/ 1955 h 10714"/>
              <a:gd name="connsiteX317" fmla="*/ 2275 w 10000"/>
              <a:gd name="connsiteY317" fmla="*/ 1803 h 10714"/>
              <a:gd name="connsiteX318" fmla="*/ 2321 w 10000"/>
              <a:gd name="connsiteY318" fmla="*/ 1657 h 10714"/>
              <a:gd name="connsiteX319" fmla="*/ 2329 w 10000"/>
              <a:gd name="connsiteY319" fmla="*/ 1853 h 10714"/>
              <a:gd name="connsiteX320" fmla="*/ 2321 w 10000"/>
              <a:gd name="connsiteY320" fmla="*/ 2032 h 10714"/>
              <a:gd name="connsiteX321" fmla="*/ 2283 w 10000"/>
              <a:gd name="connsiteY321" fmla="*/ 2199 h 10714"/>
              <a:gd name="connsiteX322" fmla="*/ 2229 w 10000"/>
              <a:gd name="connsiteY322" fmla="*/ 2366 h 10714"/>
              <a:gd name="connsiteX323" fmla="*/ 2154 w 10000"/>
              <a:gd name="connsiteY323" fmla="*/ 2524 h 10714"/>
              <a:gd name="connsiteX324" fmla="*/ 2046 w 10000"/>
              <a:gd name="connsiteY324" fmla="*/ 2682 h 10714"/>
              <a:gd name="connsiteX325" fmla="*/ 1796 w 10000"/>
              <a:gd name="connsiteY325" fmla="*/ 3027 h 10714"/>
              <a:gd name="connsiteX326" fmla="*/ 2054 w 10000"/>
              <a:gd name="connsiteY326" fmla="*/ 3305 h 10714"/>
              <a:gd name="connsiteX327" fmla="*/ 2333 w 10000"/>
              <a:gd name="connsiteY327" fmla="*/ 3564 h 10714"/>
              <a:gd name="connsiteX328" fmla="*/ 2638 w 10000"/>
              <a:gd name="connsiteY328" fmla="*/ 3808 h 10714"/>
              <a:gd name="connsiteX329" fmla="*/ 2963 w 10000"/>
              <a:gd name="connsiteY329" fmla="*/ 4032 h 10714"/>
              <a:gd name="connsiteX330" fmla="*/ 4129 w 10000"/>
              <a:gd name="connsiteY330" fmla="*/ 4610 h 10714"/>
              <a:gd name="connsiteX331" fmla="*/ 4167 w 10000"/>
              <a:gd name="connsiteY331" fmla="*/ 4589 h 10714"/>
              <a:gd name="connsiteX332" fmla="*/ 4071 w 10000"/>
              <a:gd name="connsiteY332" fmla="*/ 4333 h 10714"/>
              <a:gd name="connsiteX333" fmla="*/ 3996 w 10000"/>
              <a:gd name="connsiteY333" fmla="*/ 4058 h 10714"/>
              <a:gd name="connsiteX334" fmla="*/ 3933 w 10000"/>
              <a:gd name="connsiteY334" fmla="*/ 3760 h 10714"/>
              <a:gd name="connsiteX335" fmla="*/ 3904 w 10000"/>
              <a:gd name="connsiteY335" fmla="*/ 3456 h 10714"/>
              <a:gd name="connsiteX336" fmla="*/ 3879 w 10000"/>
              <a:gd name="connsiteY336" fmla="*/ 3138 h 10714"/>
              <a:gd name="connsiteX337" fmla="*/ 3879 w 10000"/>
              <a:gd name="connsiteY337" fmla="*/ 2813 h 10714"/>
              <a:gd name="connsiteX338" fmla="*/ 3896 w 10000"/>
              <a:gd name="connsiteY338" fmla="*/ 2485 h 10714"/>
              <a:gd name="connsiteX339" fmla="*/ 3933 w 10000"/>
              <a:gd name="connsiteY339" fmla="*/ 2160 h 10714"/>
              <a:gd name="connsiteX340" fmla="*/ 3988 w 10000"/>
              <a:gd name="connsiteY340" fmla="*/ 1836 h 10714"/>
              <a:gd name="connsiteX341" fmla="*/ 4046 w 10000"/>
              <a:gd name="connsiteY341" fmla="*/ 1523 h 10714"/>
              <a:gd name="connsiteX342" fmla="*/ 4129 w 10000"/>
              <a:gd name="connsiteY342" fmla="*/ 1219 h 10714"/>
              <a:gd name="connsiteX343" fmla="*/ 4229 w 10000"/>
              <a:gd name="connsiteY343" fmla="*/ 933 h 10714"/>
              <a:gd name="connsiteX344" fmla="*/ 4333 w 10000"/>
              <a:gd name="connsiteY344" fmla="*/ 662 h 10714"/>
              <a:gd name="connsiteX345" fmla="*/ 4454 w 10000"/>
              <a:gd name="connsiteY345" fmla="*/ 417 h 10714"/>
              <a:gd name="connsiteX346" fmla="*/ 4583 w 10000"/>
              <a:gd name="connsiteY346" fmla="*/ 194 h 10714"/>
              <a:gd name="connsiteX347" fmla="*/ 4738 w 10000"/>
              <a:gd name="connsiteY347" fmla="*/ 0 h 10714"/>
              <a:gd name="connsiteX0" fmla="*/ 4738 w 10000"/>
              <a:gd name="connsiteY0" fmla="*/ 0 h 10741"/>
              <a:gd name="connsiteX1" fmla="*/ 4721 w 10000"/>
              <a:gd name="connsiteY1" fmla="*/ 48 h 10741"/>
              <a:gd name="connsiteX2" fmla="*/ 4713 w 10000"/>
              <a:gd name="connsiteY2" fmla="*/ 80 h 10741"/>
              <a:gd name="connsiteX3" fmla="*/ 4704 w 10000"/>
              <a:gd name="connsiteY3" fmla="*/ 101 h 10741"/>
              <a:gd name="connsiteX4" fmla="*/ 4704 w 10000"/>
              <a:gd name="connsiteY4" fmla="*/ 113 h 10741"/>
              <a:gd name="connsiteX5" fmla="*/ 4713 w 10000"/>
              <a:gd name="connsiteY5" fmla="*/ 119 h 10741"/>
              <a:gd name="connsiteX6" fmla="*/ 4713 w 10000"/>
              <a:gd name="connsiteY6" fmla="*/ 125 h 10741"/>
              <a:gd name="connsiteX7" fmla="*/ 4721 w 10000"/>
              <a:gd name="connsiteY7" fmla="*/ 125 h 10741"/>
              <a:gd name="connsiteX8" fmla="*/ 4721 w 10000"/>
              <a:gd name="connsiteY8" fmla="*/ 125 h 10741"/>
              <a:gd name="connsiteX9" fmla="*/ 4721 w 10000"/>
              <a:gd name="connsiteY9" fmla="*/ 134 h 10741"/>
              <a:gd name="connsiteX10" fmla="*/ 4713 w 10000"/>
              <a:gd name="connsiteY10" fmla="*/ 152 h 10741"/>
              <a:gd name="connsiteX11" fmla="*/ 4704 w 10000"/>
              <a:gd name="connsiteY11" fmla="*/ 179 h 10741"/>
              <a:gd name="connsiteX12" fmla="*/ 4692 w 10000"/>
              <a:gd name="connsiteY12" fmla="*/ 221 h 10741"/>
              <a:gd name="connsiteX13" fmla="*/ 4667 w 10000"/>
              <a:gd name="connsiteY13" fmla="*/ 280 h 10741"/>
              <a:gd name="connsiteX14" fmla="*/ 4629 w 10000"/>
              <a:gd name="connsiteY14" fmla="*/ 364 h 10741"/>
              <a:gd name="connsiteX15" fmla="*/ 4592 w 10000"/>
              <a:gd name="connsiteY15" fmla="*/ 465 h 10741"/>
              <a:gd name="connsiteX16" fmla="*/ 4533 w 10000"/>
              <a:gd name="connsiteY16" fmla="*/ 596 h 10741"/>
              <a:gd name="connsiteX17" fmla="*/ 4463 w 10000"/>
              <a:gd name="connsiteY17" fmla="*/ 754 h 10741"/>
              <a:gd name="connsiteX18" fmla="*/ 4379 w 10000"/>
              <a:gd name="connsiteY18" fmla="*/ 1001 h 10741"/>
              <a:gd name="connsiteX19" fmla="*/ 4321 w 10000"/>
              <a:gd name="connsiteY19" fmla="*/ 1266 h 10741"/>
              <a:gd name="connsiteX20" fmla="*/ 4275 w 10000"/>
              <a:gd name="connsiteY20" fmla="*/ 1538 h 10741"/>
              <a:gd name="connsiteX21" fmla="*/ 4213 w 10000"/>
              <a:gd name="connsiteY21" fmla="*/ 1827 h 10741"/>
              <a:gd name="connsiteX22" fmla="*/ 4204 w 10000"/>
              <a:gd name="connsiteY22" fmla="*/ 1889 h 10741"/>
              <a:gd name="connsiteX23" fmla="*/ 4192 w 10000"/>
              <a:gd name="connsiteY23" fmla="*/ 1982 h 10741"/>
              <a:gd name="connsiteX24" fmla="*/ 4183 w 10000"/>
              <a:gd name="connsiteY24" fmla="*/ 2080 h 10741"/>
              <a:gd name="connsiteX25" fmla="*/ 4175 w 10000"/>
              <a:gd name="connsiteY25" fmla="*/ 2187 h 10741"/>
              <a:gd name="connsiteX26" fmla="*/ 4175 w 10000"/>
              <a:gd name="connsiteY26" fmla="*/ 2297 h 10741"/>
              <a:gd name="connsiteX27" fmla="*/ 4192 w 10000"/>
              <a:gd name="connsiteY27" fmla="*/ 2396 h 10741"/>
              <a:gd name="connsiteX28" fmla="*/ 4213 w 10000"/>
              <a:gd name="connsiteY28" fmla="*/ 2482 h 10741"/>
              <a:gd name="connsiteX29" fmla="*/ 4250 w 10000"/>
              <a:gd name="connsiteY29" fmla="*/ 2542 h 10741"/>
              <a:gd name="connsiteX30" fmla="*/ 4450 w 10000"/>
              <a:gd name="connsiteY30" fmla="*/ 2530 h 10741"/>
              <a:gd name="connsiteX31" fmla="*/ 4646 w 10000"/>
              <a:gd name="connsiteY31" fmla="*/ 2482 h 10741"/>
              <a:gd name="connsiteX32" fmla="*/ 4833 w 10000"/>
              <a:gd name="connsiteY32" fmla="*/ 2405 h 10741"/>
              <a:gd name="connsiteX33" fmla="*/ 5025 w 10000"/>
              <a:gd name="connsiteY33" fmla="*/ 2297 h 10741"/>
              <a:gd name="connsiteX34" fmla="*/ 5200 w 10000"/>
              <a:gd name="connsiteY34" fmla="*/ 2172 h 10741"/>
              <a:gd name="connsiteX35" fmla="*/ 5371 w 10000"/>
              <a:gd name="connsiteY35" fmla="*/ 2020 h 10741"/>
              <a:gd name="connsiteX36" fmla="*/ 5533 w 10000"/>
              <a:gd name="connsiteY36" fmla="*/ 1859 h 10741"/>
              <a:gd name="connsiteX37" fmla="*/ 5683 w 10000"/>
              <a:gd name="connsiteY37" fmla="*/ 1690 h 10741"/>
              <a:gd name="connsiteX38" fmla="*/ 5829 w 10000"/>
              <a:gd name="connsiteY38" fmla="*/ 1511 h 10741"/>
              <a:gd name="connsiteX39" fmla="*/ 5954 w 10000"/>
              <a:gd name="connsiteY39" fmla="*/ 1326 h 10741"/>
              <a:gd name="connsiteX40" fmla="*/ 6071 w 10000"/>
              <a:gd name="connsiteY40" fmla="*/ 1147 h 10741"/>
              <a:gd name="connsiteX41" fmla="*/ 6167 w 10000"/>
              <a:gd name="connsiteY41" fmla="*/ 974 h 10741"/>
              <a:gd name="connsiteX42" fmla="*/ 6213 w 10000"/>
              <a:gd name="connsiteY42" fmla="*/ 974 h 10741"/>
              <a:gd name="connsiteX43" fmla="*/ 6213 w 10000"/>
              <a:gd name="connsiteY43" fmla="*/ 992 h 10741"/>
              <a:gd name="connsiteX44" fmla="*/ 6138 w 10000"/>
              <a:gd name="connsiteY44" fmla="*/ 1165 h 10741"/>
              <a:gd name="connsiteX45" fmla="*/ 6054 w 10000"/>
              <a:gd name="connsiteY45" fmla="*/ 1344 h 10741"/>
              <a:gd name="connsiteX46" fmla="*/ 5963 w 10000"/>
              <a:gd name="connsiteY46" fmla="*/ 1517 h 10741"/>
              <a:gd name="connsiteX47" fmla="*/ 5871 w 10000"/>
              <a:gd name="connsiteY47" fmla="*/ 1684 h 10741"/>
              <a:gd name="connsiteX48" fmla="*/ 5775 w 10000"/>
              <a:gd name="connsiteY48" fmla="*/ 1847 h 10741"/>
              <a:gd name="connsiteX49" fmla="*/ 5667 w 10000"/>
              <a:gd name="connsiteY49" fmla="*/ 1999 h 10741"/>
              <a:gd name="connsiteX50" fmla="*/ 5554 w 10000"/>
              <a:gd name="connsiteY50" fmla="*/ 2145 h 10741"/>
              <a:gd name="connsiteX51" fmla="*/ 5417 w 10000"/>
              <a:gd name="connsiteY51" fmla="*/ 2279 h 10741"/>
              <a:gd name="connsiteX52" fmla="*/ 5275 w 10000"/>
              <a:gd name="connsiteY52" fmla="*/ 2411 h 10741"/>
              <a:gd name="connsiteX53" fmla="*/ 5108 w 10000"/>
              <a:gd name="connsiteY53" fmla="*/ 2518 h 10741"/>
              <a:gd name="connsiteX54" fmla="*/ 4917 w 10000"/>
              <a:gd name="connsiteY54" fmla="*/ 2616 h 10741"/>
              <a:gd name="connsiteX55" fmla="*/ 4704 w 10000"/>
              <a:gd name="connsiteY55" fmla="*/ 2703 h 10741"/>
              <a:gd name="connsiteX56" fmla="*/ 4479 w 10000"/>
              <a:gd name="connsiteY56" fmla="*/ 2768 h 10741"/>
              <a:gd name="connsiteX57" fmla="*/ 4213 w 10000"/>
              <a:gd name="connsiteY57" fmla="*/ 2813 h 10741"/>
              <a:gd name="connsiteX58" fmla="*/ 4221 w 10000"/>
              <a:gd name="connsiteY58" fmla="*/ 3126 h 10741"/>
              <a:gd name="connsiteX59" fmla="*/ 4258 w 10000"/>
              <a:gd name="connsiteY59" fmla="*/ 3424 h 10741"/>
              <a:gd name="connsiteX60" fmla="*/ 4321 w 10000"/>
              <a:gd name="connsiteY60" fmla="*/ 3707 h 10741"/>
              <a:gd name="connsiteX61" fmla="*/ 4404 w 10000"/>
              <a:gd name="connsiteY61" fmla="*/ 3975 h 10741"/>
              <a:gd name="connsiteX62" fmla="*/ 4508 w 10000"/>
              <a:gd name="connsiteY62" fmla="*/ 4231 h 10741"/>
              <a:gd name="connsiteX63" fmla="*/ 4621 w 10000"/>
              <a:gd name="connsiteY63" fmla="*/ 4476 h 10741"/>
              <a:gd name="connsiteX64" fmla="*/ 4750 w 10000"/>
              <a:gd name="connsiteY64" fmla="*/ 4708 h 10741"/>
              <a:gd name="connsiteX65" fmla="*/ 4879 w 10000"/>
              <a:gd name="connsiteY65" fmla="*/ 4934 h 10741"/>
              <a:gd name="connsiteX66" fmla="*/ 4917 w 10000"/>
              <a:gd name="connsiteY66" fmla="*/ 4988 h 10741"/>
              <a:gd name="connsiteX67" fmla="*/ 4950 w 10000"/>
              <a:gd name="connsiteY67" fmla="*/ 5054 h 10741"/>
              <a:gd name="connsiteX68" fmla="*/ 4996 w 10000"/>
              <a:gd name="connsiteY68" fmla="*/ 5125 h 10741"/>
              <a:gd name="connsiteX69" fmla="*/ 5038 w 10000"/>
              <a:gd name="connsiteY69" fmla="*/ 5200 h 10741"/>
              <a:gd name="connsiteX70" fmla="*/ 5092 w 10000"/>
              <a:gd name="connsiteY70" fmla="*/ 5271 h 10741"/>
              <a:gd name="connsiteX71" fmla="*/ 5154 w 10000"/>
              <a:gd name="connsiteY71" fmla="*/ 5331 h 10741"/>
              <a:gd name="connsiteX72" fmla="*/ 5229 w 10000"/>
              <a:gd name="connsiteY72" fmla="*/ 5384 h 10741"/>
              <a:gd name="connsiteX73" fmla="*/ 5313 w 10000"/>
              <a:gd name="connsiteY73" fmla="*/ 5423 h 10741"/>
              <a:gd name="connsiteX74" fmla="*/ 5413 w 10000"/>
              <a:gd name="connsiteY74" fmla="*/ 5438 h 10741"/>
              <a:gd name="connsiteX75" fmla="*/ 5517 w 10000"/>
              <a:gd name="connsiteY75" fmla="*/ 5435 h 10741"/>
              <a:gd name="connsiteX76" fmla="*/ 5704 w 10000"/>
              <a:gd name="connsiteY76" fmla="*/ 5390 h 10741"/>
              <a:gd name="connsiteX77" fmla="*/ 5871 w 10000"/>
              <a:gd name="connsiteY77" fmla="*/ 5316 h 10741"/>
              <a:gd name="connsiteX78" fmla="*/ 6033 w 10000"/>
              <a:gd name="connsiteY78" fmla="*/ 5223 h 10741"/>
              <a:gd name="connsiteX79" fmla="*/ 6167 w 10000"/>
              <a:gd name="connsiteY79" fmla="*/ 5113 h 10741"/>
              <a:gd name="connsiteX80" fmla="*/ 6296 w 10000"/>
              <a:gd name="connsiteY80" fmla="*/ 4994 h 10741"/>
              <a:gd name="connsiteX81" fmla="*/ 6417 w 10000"/>
              <a:gd name="connsiteY81" fmla="*/ 4869 h 10741"/>
              <a:gd name="connsiteX82" fmla="*/ 6525 w 10000"/>
              <a:gd name="connsiteY82" fmla="*/ 4750 h 10741"/>
              <a:gd name="connsiteX83" fmla="*/ 6617 w 10000"/>
              <a:gd name="connsiteY83" fmla="*/ 4636 h 10741"/>
              <a:gd name="connsiteX84" fmla="*/ 6821 w 10000"/>
              <a:gd name="connsiteY84" fmla="*/ 4377 h 10741"/>
              <a:gd name="connsiteX85" fmla="*/ 7017 w 10000"/>
              <a:gd name="connsiteY85" fmla="*/ 4085 h 10741"/>
              <a:gd name="connsiteX86" fmla="*/ 7213 w 10000"/>
              <a:gd name="connsiteY86" fmla="*/ 3766 h 10741"/>
              <a:gd name="connsiteX87" fmla="*/ 7396 w 10000"/>
              <a:gd name="connsiteY87" fmla="*/ 3418 h 10741"/>
              <a:gd name="connsiteX88" fmla="*/ 7563 w 10000"/>
              <a:gd name="connsiteY88" fmla="*/ 3051 h 10741"/>
              <a:gd name="connsiteX89" fmla="*/ 7713 w 10000"/>
              <a:gd name="connsiteY89" fmla="*/ 2661 h 10741"/>
              <a:gd name="connsiteX90" fmla="*/ 7850 w 10000"/>
              <a:gd name="connsiteY90" fmla="*/ 2253 h 10741"/>
              <a:gd name="connsiteX91" fmla="*/ 7950 w 10000"/>
              <a:gd name="connsiteY91" fmla="*/ 1830 h 10741"/>
              <a:gd name="connsiteX92" fmla="*/ 8025 w 10000"/>
              <a:gd name="connsiteY92" fmla="*/ 1397 h 10741"/>
              <a:gd name="connsiteX93" fmla="*/ 8071 w 10000"/>
              <a:gd name="connsiteY93" fmla="*/ 954 h 10741"/>
              <a:gd name="connsiteX94" fmla="*/ 8108 w 10000"/>
              <a:gd name="connsiteY94" fmla="*/ 974 h 10741"/>
              <a:gd name="connsiteX95" fmla="*/ 8138 w 10000"/>
              <a:gd name="connsiteY95" fmla="*/ 1025 h 10741"/>
              <a:gd name="connsiteX96" fmla="*/ 8163 w 10000"/>
              <a:gd name="connsiteY96" fmla="*/ 1100 h 10741"/>
              <a:gd name="connsiteX97" fmla="*/ 8175 w 10000"/>
              <a:gd name="connsiteY97" fmla="*/ 1198 h 10741"/>
              <a:gd name="connsiteX98" fmla="*/ 8183 w 10000"/>
              <a:gd name="connsiteY98" fmla="*/ 1311 h 10741"/>
              <a:gd name="connsiteX99" fmla="*/ 8183 w 10000"/>
              <a:gd name="connsiteY99" fmla="*/ 1442 h 10741"/>
              <a:gd name="connsiteX100" fmla="*/ 8183 w 10000"/>
              <a:gd name="connsiteY100" fmla="*/ 1582 h 10741"/>
              <a:gd name="connsiteX101" fmla="*/ 8175 w 10000"/>
              <a:gd name="connsiteY101" fmla="*/ 1734 h 10741"/>
              <a:gd name="connsiteX102" fmla="*/ 8163 w 10000"/>
              <a:gd name="connsiteY102" fmla="*/ 1889 h 10741"/>
              <a:gd name="connsiteX103" fmla="*/ 8146 w 10000"/>
              <a:gd name="connsiteY103" fmla="*/ 2047 h 10741"/>
              <a:gd name="connsiteX104" fmla="*/ 8121 w 10000"/>
              <a:gd name="connsiteY104" fmla="*/ 2205 h 10741"/>
              <a:gd name="connsiteX105" fmla="*/ 8108 w 10000"/>
              <a:gd name="connsiteY105" fmla="*/ 2357 h 10741"/>
              <a:gd name="connsiteX106" fmla="*/ 8083 w 10000"/>
              <a:gd name="connsiteY106" fmla="*/ 2497 h 10741"/>
              <a:gd name="connsiteX107" fmla="*/ 8063 w 10000"/>
              <a:gd name="connsiteY107" fmla="*/ 2628 h 10741"/>
              <a:gd name="connsiteX108" fmla="*/ 8038 w 10000"/>
              <a:gd name="connsiteY108" fmla="*/ 2741 h 10741"/>
              <a:gd name="connsiteX109" fmla="*/ 8017 w 10000"/>
              <a:gd name="connsiteY109" fmla="*/ 2834 h 10741"/>
              <a:gd name="connsiteX110" fmla="*/ 8000 w 10000"/>
              <a:gd name="connsiteY110" fmla="*/ 2908 h 10741"/>
              <a:gd name="connsiteX111" fmla="*/ 7700 w 10000"/>
              <a:gd name="connsiteY111" fmla="*/ 3754 h 10741"/>
              <a:gd name="connsiteX112" fmla="*/ 7942 w 10000"/>
              <a:gd name="connsiteY112" fmla="*/ 3737 h 10741"/>
              <a:gd name="connsiteX113" fmla="*/ 8167 w 10000"/>
              <a:gd name="connsiteY113" fmla="*/ 3695 h 10741"/>
              <a:gd name="connsiteX114" fmla="*/ 8379 w 10000"/>
              <a:gd name="connsiteY114" fmla="*/ 3635 h 10741"/>
              <a:gd name="connsiteX115" fmla="*/ 8583 w 10000"/>
              <a:gd name="connsiteY115" fmla="*/ 3558 h 10741"/>
              <a:gd name="connsiteX116" fmla="*/ 8767 w 10000"/>
              <a:gd name="connsiteY116" fmla="*/ 3471 h 10741"/>
              <a:gd name="connsiteX117" fmla="*/ 8933 w 10000"/>
              <a:gd name="connsiteY117" fmla="*/ 3376 h 10741"/>
              <a:gd name="connsiteX118" fmla="*/ 9092 w 10000"/>
              <a:gd name="connsiteY118" fmla="*/ 3278 h 10741"/>
              <a:gd name="connsiteX119" fmla="*/ 9238 w 10000"/>
              <a:gd name="connsiteY119" fmla="*/ 3185 h 10741"/>
              <a:gd name="connsiteX120" fmla="*/ 9250 w 10000"/>
              <a:gd name="connsiteY120" fmla="*/ 3230 h 10741"/>
              <a:gd name="connsiteX121" fmla="*/ 9117 w 10000"/>
              <a:gd name="connsiteY121" fmla="*/ 3376 h 10741"/>
              <a:gd name="connsiteX122" fmla="*/ 8954 w 10000"/>
              <a:gd name="connsiteY122" fmla="*/ 3516 h 10741"/>
              <a:gd name="connsiteX123" fmla="*/ 8758 w 10000"/>
              <a:gd name="connsiteY123" fmla="*/ 3641 h 10741"/>
              <a:gd name="connsiteX124" fmla="*/ 8538 w 10000"/>
              <a:gd name="connsiteY124" fmla="*/ 3754 h 10741"/>
              <a:gd name="connsiteX125" fmla="*/ 8304 w 10000"/>
              <a:gd name="connsiteY125" fmla="*/ 3856 h 10741"/>
              <a:gd name="connsiteX126" fmla="*/ 8054 w 10000"/>
              <a:gd name="connsiteY126" fmla="*/ 3945 h 10741"/>
              <a:gd name="connsiteX127" fmla="*/ 7796 w 10000"/>
              <a:gd name="connsiteY127" fmla="*/ 4014 h 10741"/>
              <a:gd name="connsiteX128" fmla="*/ 7533 w 10000"/>
              <a:gd name="connsiteY128" fmla="*/ 4064 h 10741"/>
              <a:gd name="connsiteX129" fmla="*/ 7479 w 10000"/>
              <a:gd name="connsiteY129" fmla="*/ 4184 h 10741"/>
              <a:gd name="connsiteX130" fmla="*/ 7404 w 10000"/>
              <a:gd name="connsiteY130" fmla="*/ 4324 h 10741"/>
              <a:gd name="connsiteX131" fmla="*/ 7321 w 10000"/>
              <a:gd name="connsiteY131" fmla="*/ 4470 h 10741"/>
              <a:gd name="connsiteX132" fmla="*/ 7213 w 10000"/>
              <a:gd name="connsiteY132" fmla="*/ 4628 h 10741"/>
              <a:gd name="connsiteX133" fmla="*/ 7100 w 10000"/>
              <a:gd name="connsiteY133" fmla="*/ 4794 h 10741"/>
              <a:gd name="connsiteX134" fmla="*/ 6979 w 10000"/>
              <a:gd name="connsiteY134" fmla="*/ 4958 h 10741"/>
              <a:gd name="connsiteX135" fmla="*/ 6850 w 10000"/>
              <a:gd name="connsiteY135" fmla="*/ 5113 h 10741"/>
              <a:gd name="connsiteX136" fmla="*/ 6721 w 10000"/>
              <a:gd name="connsiteY136" fmla="*/ 5265 h 10741"/>
              <a:gd name="connsiteX137" fmla="*/ 6600 w 10000"/>
              <a:gd name="connsiteY137" fmla="*/ 5405 h 10741"/>
              <a:gd name="connsiteX138" fmla="*/ 6471 w 10000"/>
              <a:gd name="connsiteY138" fmla="*/ 5530 h 10741"/>
              <a:gd name="connsiteX139" fmla="*/ 6358 w 10000"/>
              <a:gd name="connsiteY139" fmla="*/ 5641 h 10741"/>
              <a:gd name="connsiteX140" fmla="*/ 6250 w 10000"/>
              <a:gd name="connsiteY140" fmla="*/ 5721 h 10741"/>
              <a:gd name="connsiteX141" fmla="*/ 6267 w 10000"/>
              <a:gd name="connsiteY141" fmla="*/ 5781 h 10741"/>
              <a:gd name="connsiteX142" fmla="*/ 6296 w 10000"/>
              <a:gd name="connsiteY142" fmla="*/ 5793 h 10741"/>
              <a:gd name="connsiteX143" fmla="*/ 6479 w 10000"/>
              <a:gd name="connsiteY143" fmla="*/ 5754 h 10741"/>
              <a:gd name="connsiteX144" fmla="*/ 6663 w 10000"/>
              <a:gd name="connsiteY144" fmla="*/ 5736 h 10741"/>
              <a:gd name="connsiteX145" fmla="*/ 6858 w 10000"/>
              <a:gd name="connsiteY145" fmla="*/ 5736 h 10741"/>
              <a:gd name="connsiteX146" fmla="*/ 7046 w 10000"/>
              <a:gd name="connsiteY146" fmla="*/ 5742 h 10741"/>
              <a:gd name="connsiteX147" fmla="*/ 7246 w 10000"/>
              <a:gd name="connsiteY147" fmla="*/ 5748 h 10741"/>
              <a:gd name="connsiteX148" fmla="*/ 7425 w 10000"/>
              <a:gd name="connsiteY148" fmla="*/ 5748 h 10741"/>
              <a:gd name="connsiteX149" fmla="*/ 7600 w 10000"/>
              <a:gd name="connsiteY149" fmla="*/ 5733 h 10741"/>
              <a:gd name="connsiteX150" fmla="*/ 7950 w 10000"/>
              <a:gd name="connsiteY150" fmla="*/ 5673 h 10741"/>
              <a:gd name="connsiteX151" fmla="*/ 8275 w 10000"/>
              <a:gd name="connsiteY151" fmla="*/ 5596 h 10741"/>
              <a:gd name="connsiteX152" fmla="*/ 8579 w 10000"/>
              <a:gd name="connsiteY152" fmla="*/ 5504 h 10741"/>
              <a:gd name="connsiteX153" fmla="*/ 8858 w 10000"/>
              <a:gd name="connsiteY153" fmla="*/ 5390 h 10741"/>
              <a:gd name="connsiteX154" fmla="*/ 9117 w 10000"/>
              <a:gd name="connsiteY154" fmla="*/ 5265 h 10741"/>
              <a:gd name="connsiteX155" fmla="*/ 9350 w 10000"/>
              <a:gd name="connsiteY155" fmla="*/ 5119 h 10741"/>
              <a:gd name="connsiteX156" fmla="*/ 9563 w 10000"/>
              <a:gd name="connsiteY156" fmla="*/ 4967 h 10741"/>
              <a:gd name="connsiteX157" fmla="*/ 9758 w 10000"/>
              <a:gd name="connsiteY157" fmla="*/ 4794 h 10741"/>
              <a:gd name="connsiteX158" fmla="*/ 9933 w 10000"/>
              <a:gd name="connsiteY158" fmla="*/ 4610 h 10741"/>
              <a:gd name="connsiteX159" fmla="*/ 10000 w 10000"/>
              <a:gd name="connsiteY159" fmla="*/ 4648 h 10741"/>
              <a:gd name="connsiteX160" fmla="*/ 10000 w 10000"/>
              <a:gd name="connsiteY160" fmla="*/ 4660 h 10741"/>
              <a:gd name="connsiteX161" fmla="*/ 9904 w 10000"/>
              <a:gd name="connsiteY161" fmla="*/ 4827 h 10741"/>
              <a:gd name="connsiteX162" fmla="*/ 9767 w 10000"/>
              <a:gd name="connsiteY162" fmla="*/ 5000 h 10741"/>
              <a:gd name="connsiteX163" fmla="*/ 9600 w 10000"/>
              <a:gd name="connsiteY163" fmla="*/ 5173 h 10741"/>
              <a:gd name="connsiteX164" fmla="*/ 9404 w 10000"/>
              <a:gd name="connsiteY164" fmla="*/ 5343 h 10741"/>
              <a:gd name="connsiteX165" fmla="*/ 9183 w 10000"/>
              <a:gd name="connsiteY165" fmla="*/ 5504 h 10741"/>
              <a:gd name="connsiteX166" fmla="*/ 8950 w 10000"/>
              <a:gd name="connsiteY166" fmla="*/ 5662 h 10741"/>
              <a:gd name="connsiteX167" fmla="*/ 8704 w 10000"/>
              <a:gd name="connsiteY167" fmla="*/ 5802 h 10741"/>
              <a:gd name="connsiteX168" fmla="*/ 8463 w 10000"/>
              <a:gd name="connsiteY168" fmla="*/ 5927 h 10741"/>
              <a:gd name="connsiteX169" fmla="*/ 8229 w 10000"/>
              <a:gd name="connsiteY169" fmla="*/ 6025 h 10741"/>
              <a:gd name="connsiteX170" fmla="*/ 8000 w 10000"/>
              <a:gd name="connsiteY170" fmla="*/ 6105 h 10741"/>
              <a:gd name="connsiteX171" fmla="*/ 7879 w 10000"/>
              <a:gd name="connsiteY171" fmla="*/ 6132 h 10741"/>
              <a:gd name="connsiteX172" fmla="*/ 7729 w 10000"/>
              <a:gd name="connsiteY172" fmla="*/ 6153 h 10741"/>
              <a:gd name="connsiteX173" fmla="*/ 7563 w 10000"/>
              <a:gd name="connsiteY173" fmla="*/ 6177 h 10741"/>
              <a:gd name="connsiteX174" fmla="*/ 7388 w 10000"/>
              <a:gd name="connsiteY174" fmla="*/ 6198 h 10741"/>
              <a:gd name="connsiteX175" fmla="*/ 7204 w 10000"/>
              <a:gd name="connsiteY175" fmla="*/ 6219 h 10741"/>
              <a:gd name="connsiteX176" fmla="*/ 7017 w 10000"/>
              <a:gd name="connsiteY176" fmla="*/ 6240 h 10741"/>
              <a:gd name="connsiteX177" fmla="*/ 6842 w 10000"/>
              <a:gd name="connsiteY177" fmla="*/ 6263 h 10741"/>
              <a:gd name="connsiteX178" fmla="*/ 6675 w 10000"/>
              <a:gd name="connsiteY178" fmla="*/ 6290 h 10741"/>
              <a:gd name="connsiteX179" fmla="*/ 6517 w 10000"/>
              <a:gd name="connsiteY179" fmla="*/ 6329 h 10741"/>
              <a:gd name="connsiteX180" fmla="*/ 6388 w 10000"/>
              <a:gd name="connsiteY180" fmla="*/ 6365 h 10741"/>
              <a:gd name="connsiteX181" fmla="*/ 6288 w 10000"/>
              <a:gd name="connsiteY181" fmla="*/ 6415 h 10741"/>
              <a:gd name="connsiteX182" fmla="*/ 6213 w 10000"/>
              <a:gd name="connsiteY182" fmla="*/ 6475 h 10741"/>
              <a:gd name="connsiteX183" fmla="*/ 6092 w 10000"/>
              <a:gd name="connsiteY183" fmla="*/ 6648 h 10741"/>
              <a:gd name="connsiteX184" fmla="*/ 6008 w 10000"/>
              <a:gd name="connsiteY184" fmla="*/ 6836 h 10741"/>
              <a:gd name="connsiteX185" fmla="*/ 5942 w 10000"/>
              <a:gd name="connsiteY185" fmla="*/ 7032 h 10741"/>
              <a:gd name="connsiteX186" fmla="*/ 5904 w 10000"/>
              <a:gd name="connsiteY186" fmla="*/ 7232 h 10741"/>
              <a:gd name="connsiteX187" fmla="*/ 5888 w 10000"/>
              <a:gd name="connsiteY187" fmla="*/ 7443 h 10741"/>
              <a:gd name="connsiteX188" fmla="*/ 5879 w 10000"/>
              <a:gd name="connsiteY188" fmla="*/ 7655 h 10741"/>
              <a:gd name="connsiteX189" fmla="*/ 5888 w 10000"/>
              <a:gd name="connsiteY189" fmla="*/ 7867 h 10741"/>
              <a:gd name="connsiteX190" fmla="*/ 5904 w 10000"/>
              <a:gd name="connsiteY190" fmla="*/ 8084 h 10741"/>
              <a:gd name="connsiteX191" fmla="*/ 5925 w 10000"/>
              <a:gd name="connsiteY191" fmla="*/ 8299 h 10741"/>
              <a:gd name="connsiteX192" fmla="*/ 5950 w 10000"/>
              <a:gd name="connsiteY192" fmla="*/ 8510 h 10741"/>
              <a:gd name="connsiteX193" fmla="*/ 5954 w 10000"/>
              <a:gd name="connsiteY193" fmla="*/ 8820 h 10741"/>
              <a:gd name="connsiteX194" fmla="*/ 5933 w 10000"/>
              <a:gd name="connsiteY194" fmla="*/ 9130 h 10741"/>
              <a:gd name="connsiteX195" fmla="*/ 5896 w 10000"/>
              <a:gd name="connsiteY195" fmla="*/ 9428 h 10741"/>
              <a:gd name="connsiteX196" fmla="*/ 5850 w 10000"/>
              <a:gd name="connsiteY196" fmla="*/ 9720 h 10741"/>
              <a:gd name="connsiteX197" fmla="*/ 5909 w 10000"/>
              <a:gd name="connsiteY197" fmla="*/ 10741 h 10741"/>
              <a:gd name="connsiteX198" fmla="*/ 4117 w 10000"/>
              <a:gd name="connsiteY198" fmla="*/ 10686 h 10741"/>
              <a:gd name="connsiteX199" fmla="*/ 4309 w 10000"/>
              <a:gd name="connsiteY199" fmla="*/ 10293 h 10741"/>
              <a:gd name="connsiteX200" fmla="*/ 4546 w 10000"/>
              <a:gd name="connsiteY200" fmla="*/ 9848 h 10741"/>
              <a:gd name="connsiteX201" fmla="*/ 4629 w 10000"/>
              <a:gd name="connsiteY201" fmla="*/ 9687 h 10741"/>
              <a:gd name="connsiteX202" fmla="*/ 4700 w 10000"/>
              <a:gd name="connsiteY202" fmla="*/ 9508 h 10741"/>
              <a:gd name="connsiteX203" fmla="*/ 4767 w 10000"/>
              <a:gd name="connsiteY203" fmla="*/ 9309 h 10741"/>
              <a:gd name="connsiteX204" fmla="*/ 4829 w 10000"/>
              <a:gd name="connsiteY204" fmla="*/ 9097 h 10741"/>
              <a:gd name="connsiteX205" fmla="*/ 4879 w 10000"/>
              <a:gd name="connsiteY205" fmla="*/ 8868 h 10741"/>
              <a:gd name="connsiteX206" fmla="*/ 4917 w 10000"/>
              <a:gd name="connsiteY206" fmla="*/ 8635 h 10741"/>
              <a:gd name="connsiteX207" fmla="*/ 4954 w 10000"/>
              <a:gd name="connsiteY207" fmla="*/ 8391 h 10741"/>
              <a:gd name="connsiteX208" fmla="*/ 4979 w 10000"/>
              <a:gd name="connsiteY208" fmla="*/ 8144 h 10741"/>
              <a:gd name="connsiteX209" fmla="*/ 5000 w 10000"/>
              <a:gd name="connsiteY209" fmla="*/ 7887 h 10741"/>
              <a:gd name="connsiteX210" fmla="*/ 5000 w 10000"/>
              <a:gd name="connsiteY210" fmla="*/ 7634 h 10741"/>
              <a:gd name="connsiteX211" fmla="*/ 5000 w 10000"/>
              <a:gd name="connsiteY211" fmla="*/ 7384 h 10741"/>
              <a:gd name="connsiteX212" fmla="*/ 4979 w 10000"/>
              <a:gd name="connsiteY212" fmla="*/ 7133 h 10741"/>
              <a:gd name="connsiteX213" fmla="*/ 4950 w 10000"/>
              <a:gd name="connsiteY213" fmla="*/ 6892 h 10741"/>
              <a:gd name="connsiteX214" fmla="*/ 4913 w 10000"/>
              <a:gd name="connsiteY214" fmla="*/ 6657 h 10741"/>
              <a:gd name="connsiteX215" fmla="*/ 4858 w 10000"/>
              <a:gd name="connsiteY215" fmla="*/ 6430 h 10741"/>
              <a:gd name="connsiteX216" fmla="*/ 4783 w 10000"/>
              <a:gd name="connsiteY216" fmla="*/ 6219 h 10741"/>
              <a:gd name="connsiteX217" fmla="*/ 4700 w 10000"/>
              <a:gd name="connsiteY217" fmla="*/ 6019 h 10741"/>
              <a:gd name="connsiteX218" fmla="*/ 4600 w 10000"/>
              <a:gd name="connsiteY218" fmla="*/ 5840 h 10741"/>
              <a:gd name="connsiteX219" fmla="*/ 4488 w 10000"/>
              <a:gd name="connsiteY219" fmla="*/ 5682 h 10741"/>
              <a:gd name="connsiteX220" fmla="*/ 4358 w 10000"/>
              <a:gd name="connsiteY220" fmla="*/ 5542 h 10741"/>
              <a:gd name="connsiteX221" fmla="*/ 4213 w 10000"/>
              <a:gd name="connsiteY221" fmla="*/ 5429 h 10741"/>
              <a:gd name="connsiteX222" fmla="*/ 4046 w 10000"/>
              <a:gd name="connsiteY222" fmla="*/ 5343 h 10741"/>
              <a:gd name="connsiteX223" fmla="*/ 3904 w 10000"/>
              <a:gd name="connsiteY223" fmla="*/ 5292 h 10741"/>
              <a:gd name="connsiteX224" fmla="*/ 3746 w 10000"/>
              <a:gd name="connsiteY224" fmla="*/ 5271 h 10741"/>
              <a:gd name="connsiteX225" fmla="*/ 3583 w 10000"/>
              <a:gd name="connsiteY225" fmla="*/ 5271 h 10741"/>
              <a:gd name="connsiteX226" fmla="*/ 3413 w 10000"/>
              <a:gd name="connsiteY226" fmla="*/ 5286 h 10741"/>
              <a:gd name="connsiteX227" fmla="*/ 3246 w 10000"/>
              <a:gd name="connsiteY227" fmla="*/ 5310 h 10741"/>
              <a:gd name="connsiteX228" fmla="*/ 3079 w 10000"/>
              <a:gd name="connsiteY228" fmla="*/ 5343 h 10741"/>
              <a:gd name="connsiteX229" fmla="*/ 2913 w 10000"/>
              <a:gd name="connsiteY229" fmla="*/ 5369 h 10741"/>
              <a:gd name="connsiteX230" fmla="*/ 2750 w 10000"/>
              <a:gd name="connsiteY230" fmla="*/ 5396 h 10741"/>
              <a:gd name="connsiteX231" fmla="*/ 2600 w 10000"/>
              <a:gd name="connsiteY231" fmla="*/ 5411 h 10741"/>
              <a:gd name="connsiteX232" fmla="*/ 2258 w 10000"/>
              <a:gd name="connsiteY232" fmla="*/ 5423 h 10741"/>
              <a:gd name="connsiteX233" fmla="*/ 1925 w 10000"/>
              <a:gd name="connsiteY233" fmla="*/ 5411 h 10741"/>
              <a:gd name="connsiteX234" fmla="*/ 1617 w 10000"/>
              <a:gd name="connsiteY234" fmla="*/ 5384 h 10741"/>
              <a:gd name="connsiteX235" fmla="*/ 1321 w 10000"/>
              <a:gd name="connsiteY235" fmla="*/ 5346 h 10741"/>
              <a:gd name="connsiteX236" fmla="*/ 1033 w 10000"/>
              <a:gd name="connsiteY236" fmla="*/ 5298 h 10741"/>
              <a:gd name="connsiteX237" fmla="*/ 758 w 10000"/>
              <a:gd name="connsiteY237" fmla="*/ 5250 h 10741"/>
              <a:gd name="connsiteX238" fmla="*/ 500 w 10000"/>
              <a:gd name="connsiteY238" fmla="*/ 5197 h 10741"/>
              <a:gd name="connsiteX239" fmla="*/ 517 w 10000"/>
              <a:gd name="connsiteY239" fmla="*/ 5137 h 10741"/>
              <a:gd name="connsiteX240" fmla="*/ 871 w 10000"/>
              <a:gd name="connsiteY240" fmla="*/ 5173 h 10741"/>
              <a:gd name="connsiteX241" fmla="*/ 1221 w 10000"/>
              <a:gd name="connsiteY241" fmla="*/ 5197 h 10741"/>
              <a:gd name="connsiteX242" fmla="*/ 1563 w 10000"/>
              <a:gd name="connsiteY242" fmla="*/ 5206 h 10741"/>
              <a:gd name="connsiteX243" fmla="*/ 1896 w 10000"/>
              <a:gd name="connsiteY243" fmla="*/ 5197 h 10741"/>
              <a:gd name="connsiteX244" fmla="*/ 2221 w 10000"/>
              <a:gd name="connsiteY244" fmla="*/ 5164 h 10741"/>
              <a:gd name="connsiteX245" fmla="*/ 2538 w 10000"/>
              <a:gd name="connsiteY245" fmla="*/ 5113 h 10741"/>
              <a:gd name="connsiteX246" fmla="*/ 2842 w 10000"/>
              <a:gd name="connsiteY246" fmla="*/ 5045 h 10741"/>
              <a:gd name="connsiteX247" fmla="*/ 3129 w 10000"/>
              <a:gd name="connsiteY247" fmla="*/ 4946 h 10741"/>
              <a:gd name="connsiteX248" fmla="*/ 3500 w 10000"/>
              <a:gd name="connsiteY248" fmla="*/ 4815 h 10741"/>
              <a:gd name="connsiteX249" fmla="*/ 2821 w 10000"/>
              <a:gd name="connsiteY249" fmla="*/ 4389 h 10741"/>
              <a:gd name="connsiteX250" fmla="*/ 2213 w 10000"/>
              <a:gd name="connsiteY250" fmla="*/ 3912 h 10741"/>
              <a:gd name="connsiteX251" fmla="*/ 1879 w 10000"/>
              <a:gd name="connsiteY251" fmla="*/ 3939 h 10741"/>
              <a:gd name="connsiteX252" fmla="*/ 1554 w 10000"/>
              <a:gd name="connsiteY252" fmla="*/ 3939 h 10741"/>
              <a:gd name="connsiteX253" fmla="*/ 1258 w 10000"/>
              <a:gd name="connsiteY253" fmla="*/ 3912 h 10741"/>
              <a:gd name="connsiteX254" fmla="*/ 979 w 10000"/>
              <a:gd name="connsiteY254" fmla="*/ 3856 h 10741"/>
              <a:gd name="connsiteX255" fmla="*/ 721 w 10000"/>
              <a:gd name="connsiteY255" fmla="*/ 3775 h 10741"/>
              <a:gd name="connsiteX256" fmla="*/ 496 w 10000"/>
              <a:gd name="connsiteY256" fmla="*/ 3674 h 10741"/>
              <a:gd name="connsiteX257" fmla="*/ 296 w 10000"/>
              <a:gd name="connsiteY257" fmla="*/ 3549 h 10741"/>
              <a:gd name="connsiteX258" fmla="*/ 129 w 10000"/>
              <a:gd name="connsiteY258" fmla="*/ 3403 h 10741"/>
              <a:gd name="connsiteX259" fmla="*/ 0 w 10000"/>
              <a:gd name="connsiteY259" fmla="*/ 3245 h 10741"/>
              <a:gd name="connsiteX260" fmla="*/ 17 w 10000"/>
              <a:gd name="connsiteY260" fmla="*/ 3218 h 10741"/>
              <a:gd name="connsiteX261" fmla="*/ 71 w 10000"/>
              <a:gd name="connsiteY261" fmla="*/ 3245 h 10741"/>
              <a:gd name="connsiteX262" fmla="*/ 138 w 10000"/>
              <a:gd name="connsiteY262" fmla="*/ 3349 h 10741"/>
              <a:gd name="connsiteX263" fmla="*/ 246 w 10000"/>
              <a:gd name="connsiteY263" fmla="*/ 3439 h 10741"/>
              <a:gd name="connsiteX264" fmla="*/ 379 w 10000"/>
              <a:gd name="connsiteY264" fmla="*/ 3528 h 10741"/>
              <a:gd name="connsiteX265" fmla="*/ 538 w 10000"/>
              <a:gd name="connsiteY265" fmla="*/ 3597 h 10741"/>
              <a:gd name="connsiteX266" fmla="*/ 721 w 10000"/>
              <a:gd name="connsiteY266" fmla="*/ 3656 h 10741"/>
              <a:gd name="connsiteX267" fmla="*/ 913 w 10000"/>
              <a:gd name="connsiteY267" fmla="*/ 3701 h 10741"/>
              <a:gd name="connsiteX268" fmla="*/ 1117 w 10000"/>
              <a:gd name="connsiteY268" fmla="*/ 3728 h 10741"/>
              <a:gd name="connsiteX269" fmla="*/ 1329 w 10000"/>
              <a:gd name="connsiteY269" fmla="*/ 3737 h 10741"/>
              <a:gd name="connsiteX270" fmla="*/ 1533 w 10000"/>
              <a:gd name="connsiteY270" fmla="*/ 3734 h 10741"/>
              <a:gd name="connsiteX271" fmla="*/ 1646 w 10000"/>
              <a:gd name="connsiteY271" fmla="*/ 3722 h 10741"/>
              <a:gd name="connsiteX272" fmla="*/ 1746 w 10000"/>
              <a:gd name="connsiteY272" fmla="*/ 3722 h 10741"/>
              <a:gd name="connsiteX273" fmla="*/ 1833 w 10000"/>
              <a:gd name="connsiteY273" fmla="*/ 3710 h 10741"/>
              <a:gd name="connsiteX274" fmla="*/ 1917 w 10000"/>
              <a:gd name="connsiteY274" fmla="*/ 3695 h 10741"/>
              <a:gd name="connsiteX275" fmla="*/ 1988 w 10000"/>
              <a:gd name="connsiteY275" fmla="*/ 3662 h 10741"/>
              <a:gd name="connsiteX276" fmla="*/ 1788 w 10000"/>
              <a:gd name="connsiteY276" fmla="*/ 3391 h 10741"/>
              <a:gd name="connsiteX277" fmla="*/ 1617 w 10000"/>
              <a:gd name="connsiteY277" fmla="*/ 3126 h 10741"/>
              <a:gd name="connsiteX278" fmla="*/ 1454 w 10000"/>
              <a:gd name="connsiteY278" fmla="*/ 2849 h 10741"/>
              <a:gd name="connsiteX279" fmla="*/ 1313 w 10000"/>
              <a:gd name="connsiteY279" fmla="*/ 2563 h 10741"/>
              <a:gd name="connsiteX280" fmla="*/ 1175 w 10000"/>
              <a:gd name="connsiteY280" fmla="*/ 2253 h 10741"/>
              <a:gd name="connsiteX281" fmla="*/ 1046 w 10000"/>
              <a:gd name="connsiteY281" fmla="*/ 1919 h 10741"/>
              <a:gd name="connsiteX282" fmla="*/ 1033 w 10000"/>
              <a:gd name="connsiteY282" fmla="*/ 1859 h 10741"/>
              <a:gd name="connsiteX283" fmla="*/ 1000 w 10000"/>
              <a:gd name="connsiteY283" fmla="*/ 1776 h 10741"/>
              <a:gd name="connsiteX284" fmla="*/ 979 w 10000"/>
              <a:gd name="connsiteY284" fmla="*/ 1684 h 10741"/>
              <a:gd name="connsiteX285" fmla="*/ 950 w 10000"/>
              <a:gd name="connsiteY285" fmla="*/ 1591 h 10741"/>
              <a:gd name="connsiteX286" fmla="*/ 925 w 10000"/>
              <a:gd name="connsiteY286" fmla="*/ 1490 h 10741"/>
              <a:gd name="connsiteX287" fmla="*/ 917 w 10000"/>
              <a:gd name="connsiteY287" fmla="*/ 1397 h 10741"/>
              <a:gd name="connsiteX288" fmla="*/ 917 w 10000"/>
              <a:gd name="connsiteY288" fmla="*/ 1311 h 10741"/>
              <a:gd name="connsiteX289" fmla="*/ 933 w 10000"/>
              <a:gd name="connsiteY289" fmla="*/ 1234 h 10741"/>
              <a:gd name="connsiteX290" fmla="*/ 963 w 10000"/>
              <a:gd name="connsiteY290" fmla="*/ 1180 h 10741"/>
              <a:gd name="connsiteX291" fmla="*/ 1000 w 10000"/>
              <a:gd name="connsiteY291" fmla="*/ 1192 h 10741"/>
              <a:gd name="connsiteX292" fmla="*/ 1033 w 10000"/>
              <a:gd name="connsiteY292" fmla="*/ 1496 h 10741"/>
              <a:gd name="connsiteX293" fmla="*/ 1108 w 10000"/>
              <a:gd name="connsiteY293" fmla="*/ 1800 h 10741"/>
              <a:gd name="connsiteX294" fmla="*/ 1221 w 10000"/>
              <a:gd name="connsiteY294" fmla="*/ 2098 h 10741"/>
              <a:gd name="connsiteX295" fmla="*/ 1358 w 10000"/>
              <a:gd name="connsiteY295" fmla="*/ 2372 h 10741"/>
              <a:gd name="connsiteX296" fmla="*/ 1508 w 10000"/>
              <a:gd name="connsiteY296" fmla="*/ 2628 h 10741"/>
              <a:gd name="connsiteX297" fmla="*/ 1646 w 10000"/>
              <a:gd name="connsiteY297" fmla="*/ 2795 h 10741"/>
              <a:gd name="connsiteX298" fmla="*/ 1629 w 10000"/>
              <a:gd name="connsiteY298" fmla="*/ 2801 h 10741"/>
              <a:gd name="connsiteX299" fmla="*/ 1629 w 10000"/>
              <a:gd name="connsiteY299" fmla="*/ 2807 h 10741"/>
              <a:gd name="connsiteX300" fmla="*/ 1638 w 10000"/>
              <a:gd name="connsiteY300" fmla="*/ 2813 h 10741"/>
              <a:gd name="connsiteX301" fmla="*/ 1646 w 10000"/>
              <a:gd name="connsiteY301" fmla="*/ 2816 h 10741"/>
              <a:gd name="connsiteX302" fmla="*/ 1663 w 10000"/>
              <a:gd name="connsiteY302" fmla="*/ 2822 h 10741"/>
              <a:gd name="connsiteX303" fmla="*/ 1667 w 10000"/>
              <a:gd name="connsiteY303" fmla="*/ 2834 h 10741"/>
              <a:gd name="connsiteX304" fmla="*/ 1675 w 10000"/>
              <a:gd name="connsiteY304" fmla="*/ 2840 h 10741"/>
              <a:gd name="connsiteX305" fmla="*/ 1683 w 10000"/>
              <a:gd name="connsiteY305" fmla="*/ 2849 h 10741"/>
              <a:gd name="connsiteX306" fmla="*/ 1683 w 10000"/>
              <a:gd name="connsiteY306" fmla="*/ 2843 h 10741"/>
              <a:gd name="connsiteX307" fmla="*/ 1675 w 10000"/>
              <a:gd name="connsiteY307" fmla="*/ 2840 h 10741"/>
              <a:gd name="connsiteX308" fmla="*/ 1675 w 10000"/>
              <a:gd name="connsiteY308" fmla="*/ 2840 h 10741"/>
              <a:gd name="connsiteX309" fmla="*/ 1646 w 10000"/>
              <a:gd name="connsiteY309" fmla="*/ 2795 h 10741"/>
              <a:gd name="connsiteX310" fmla="*/ 1746 w 10000"/>
              <a:gd name="connsiteY310" fmla="*/ 2741 h 10741"/>
              <a:gd name="connsiteX311" fmla="*/ 1842 w 10000"/>
              <a:gd name="connsiteY311" fmla="*/ 2649 h 10741"/>
              <a:gd name="connsiteX312" fmla="*/ 1933 w 10000"/>
              <a:gd name="connsiteY312" fmla="*/ 2542 h 10741"/>
              <a:gd name="connsiteX313" fmla="*/ 2017 w 10000"/>
              <a:gd name="connsiteY313" fmla="*/ 2411 h 10741"/>
              <a:gd name="connsiteX314" fmla="*/ 2092 w 10000"/>
              <a:gd name="connsiteY314" fmla="*/ 2265 h 10741"/>
              <a:gd name="connsiteX315" fmla="*/ 2163 w 10000"/>
              <a:gd name="connsiteY315" fmla="*/ 2113 h 10741"/>
              <a:gd name="connsiteX316" fmla="*/ 2221 w 10000"/>
              <a:gd name="connsiteY316" fmla="*/ 1955 h 10741"/>
              <a:gd name="connsiteX317" fmla="*/ 2275 w 10000"/>
              <a:gd name="connsiteY317" fmla="*/ 1803 h 10741"/>
              <a:gd name="connsiteX318" fmla="*/ 2321 w 10000"/>
              <a:gd name="connsiteY318" fmla="*/ 1657 h 10741"/>
              <a:gd name="connsiteX319" fmla="*/ 2329 w 10000"/>
              <a:gd name="connsiteY319" fmla="*/ 1853 h 10741"/>
              <a:gd name="connsiteX320" fmla="*/ 2321 w 10000"/>
              <a:gd name="connsiteY320" fmla="*/ 2032 h 10741"/>
              <a:gd name="connsiteX321" fmla="*/ 2283 w 10000"/>
              <a:gd name="connsiteY321" fmla="*/ 2199 h 10741"/>
              <a:gd name="connsiteX322" fmla="*/ 2229 w 10000"/>
              <a:gd name="connsiteY322" fmla="*/ 2366 h 10741"/>
              <a:gd name="connsiteX323" fmla="*/ 2154 w 10000"/>
              <a:gd name="connsiteY323" fmla="*/ 2524 h 10741"/>
              <a:gd name="connsiteX324" fmla="*/ 2046 w 10000"/>
              <a:gd name="connsiteY324" fmla="*/ 2682 h 10741"/>
              <a:gd name="connsiteX325" fmla="*/ 1796 w 10000"/>
              <a:gd name="connsiteY325" fmla="*/ 3027 h 10741"/>
              <a:gd name="connsiteX326" fmla="*/ 2054 w 10000"/>
              <a:gd name="connsiteY326" fmla="*/ 3305 h 10741"/>
              <a:gd name="connsiteX327" fmla="*/ 2333 w 10000"/>
              <a:gd name="connsiteY327" fmla="*/ 3564 h 10741"/>
              <a:gd name="connsiteX328" fmla="*/ 2638 w 10000"/>
              <a:gd name="connsiteY328" fmla="*/ 3808 h 10741"/>
              <a:gd name="connsiteX329" fmla="*/ 2963 w 10000"/>
              <a:gd name="connsiteY329" fmla="*/ 4032 h 10741"/>
              <a:gd name="connsiteX330" fmla="*/ 4129 w 10000"/>
              <a:gd name="connsiteY330" fmla="*/ 4610 h 10741"/>
              <a:gd name="connsiteX331" fmla="*/ 4167 w 10000"/>
              <a:gd name="connsiteY331" fmla="*/ 4589 h 10741"/>
              <a:gd name="connsiteX332" fmla="*/ 4071 w 10000"/>
              <a:gd name="connsiteY332" fmla="*/ 4333 h 10741"/>
              <a:gd name="connsiteX333" fmla="*/ 3996 w 10000"/>
              <a:gd name="connsiteY333" fmla="*/ 4058 h 10741"/>
              <a:gd name="connsiteX334" fmla="*/ 3933 w 10000"/>
              <a:gd name="connsiteY334" fmla="*/ 3760 h 10741"/>
              <a:gd name="connsiteX335" fmla="*/ 3904 w 10000"/>
              <a:gd name="connsiteY335" fmla="*/ 3456 h 10741"/>
              <a:gd name="connsiteX336" fmla="*/ 3879 w 10000"/>
              <a:gd name="connsiteY336" fmla="*/ 3138 h 10741"/>
              <a:gd name="connsiteX337" fmla="*/ 3879 w 10000"/>
              <a:gd name="connsiteY337" fmla="*/ 2813 h 10741"/>
              <a:gd name="connsiteX338" fmla="*/ 3896 w 10000"/>
              <a:gd name="connsiteY338" fmla="*/ 2485 h 10741"/>
              <a:gd name="connsiteX339" fmla="*/ 3933 w 10000"/>
              <a:gd name="connsiteY339" fmla="*/ 2160 h 10741"/>
              <a:gd name="connsiteX340" fmla="*/ 3988 w 10000"/>
              <a:gd name="connsiteY340" fmla="*/ 1836 h 10741"/>
              <a:gd name="connsiteX341" fmla="*/ 4046 w 10000"/>
              <a:gd name="connsiteY341" fmla="*/ 1523 h 10741"/>
              <a:gd name="connsiteX342" fmla="*/ 4129 w 10000"/>
              <a:gd name="connsiteY342" fmla="*/ 1219 h 10741"/>
              <a:gd name="connsiteX343" fmla="*/ 4229 w 10000"/>
              <a:gd name="connsiteY343" fmla="*/ 933 h 10741"/>
              <a:gd name="connsiteX344" fmla="*/ 4333 w 10000"/>
              <a:gd name="connsiteY344" fmla="*/ 662 h 10741"/>
              <a:gd name="connsiteX345" fmla="*/ 4454 w 10000"/>
              <a:gd name="connsiteY345" fmla="*/ 417 h 10741"/>
              <a:gd name="connsiteX346" fmla="*/ 4583 w 10000"/>
              <a:gd name="connsiteY346" fmla="*/ 194 h 10741"/>
              <a:gd name="connsiteX347" fmla="*/ 4738 w 10000"/>
              <a:gd name="connsiteY347" fmla="*/ 0 h 10741"/>
              <a:gd name="connsiteX0" fmla="*/ 4738 w 10000"/>
              <a:gd name="connsiteY0" fmla="*/ 0 h 10686"/>
              <a:gd name="connsiteX1" fmla="*/ 4721 w 10000"/>
              <a:gd name="connsiteY1" fmla="*/ 48 h 10686"/>
              <a:gd name="connsiteX2" fmla="*/ 4713 w 10000"/>
              <a:gd name="connsiteY2" fmla="*/ 80 h 10686"/>
              <a:gd name="connsiteX3" fmla="*/ 4704 w 10000"/>
              <a:gd name="connsiteY3" fmla="*/ 101 h 10686"/>
              <a:gd name="connsiteX4" fmla="*/ 4704 w 10000"/>
              <a:gd name="connsiteY4" fmla="*/ 113 h 10686"/>
              <a:gd name="connsiteX5" fmla="*/ 4713 w 10000"/>
              <a:gd name="connsiteY5" fmla="*/ 119 h 10686"/>
              <a:gd name="connsiteX6" fmla="*/ 4713 w 10000"/>
              <a:gd name="connsiteY6" fmla="*/ 125 h 10686"/>
              <a:gd name="connsiteX7" fmla="*/ 4721 w 10000"/>
              <a:gd name="connsiteY7" fmla="*/ 125 h 10686"/>
              <a:gd name="connsiteX8" fmla="*/ 4721 w 10000"/>
              <a:gd name="connsiteY8" fmla="*/ 125 h 10686"/>
              <a:gd name="connsiteX9" fmla="*/ 4721 w 10000"/>
              <a:gd name="connsiteY9" fmla="*/ 134 h 10686"/>
              <a:gd name="connsiteX10" fmla="*/ 4713 w 10000"/>
              <a:gd name="connsiteY10" fmla="*/ 152 h 10686"/>
              <a:gd name="connsiteX11" fmla="*/ 4704 w 10000"/>
              <a:gd name="connsiteY11" fmla="*/ 179 h 10686"/>
              <a:gd name="connsiteX12" fmla="*/ 4692 w 10000"/>
              <a:gd name="connsiteY12" fmla="*/ 221 h 10686"/>
              <a:gd name="connsiteX13" fmla="*/ 4667 w 10000"/>
              <a:gd name="connsiteY13" fmla="*/ 280 h 10686"/>
              <a:gd name="connsiteX14" fmla="*/ 4629 w 10000"/>
              <a:gd name="connsiteY14" fmla="*/ 364 h 10686"/>
              <a:gd name="connsiteX15" fmla="*/ 4592 w 10000"/>
              <a:gd name="connsiteY15" fmla="*/ 465 h 10686"/>
              <a:gd name="connsiteX16" fmla="*/ 4533 w 10000"/>
              <a:gd name="connsiteY16" fmla="*/ 596 h 10686"/>
              <a:gd name="connsiteX17" fmla="*/ 4463 w 10000"/>
              <a:gd name="connsiteY17" fmla="*/ 754 h 10686"/>
              <a:gd name="connsiteX18" fmla="*/ 4379 w 10000"/>
              <a:gd name="connsiteY18" fmla="*/ 1001 h 10686"/>
              <a:gd name="connsiteX19" fmla="*/ 4321 w 10000"/>
              <a:gd name="connsiteY19" fmla="*/ 1266 h 10686"/>
              <a:gd name="connsiteX20" fmla="*/ 4275 w 10000"/>
              <a:gd name="connsiteY20" fmla="*/ 1538 h 10686"/>
              <a:gd name="connsiteX21" fmla="*/ 4213 w 10000"/>
              <a:gd name="connsiteY21" fmla="*/ 1827 h 10686"/>
              <a:gd name="connsiteX22" fmla="*/ 4204 w 10000"/>
              <a:gd name="connsiteY22" fmla="*/ 1889 h 10686"/>
              <a:gd name="connsiteX23" fmla="*/ 4192 w 10000"/>
              <a:gd name="connsiteY23" fmla="*/ 1982 h 10686"/>
              <a:gd name="connsiteX24" fmla="*/ 4183 w 10000"/>
              <a:gd name="connsiteY24" fmla="*/ 2080 h 10686"/>
              <a:gd name="connsiteX25" fmla="*/ 4175 w 10000"/>
              <a:gd name="connsiteY25" fmla="*/ 2187 h 10686"/>
              <a:gd name="connsiteX26" fmla="*/ 4175 w 10000"/>
              <a:gd name="connsiteY26" fmla="*/ 2297 h 10686"/>
              <a:gd name="connsiteX27" fmla="*/ 4192 w 10000"/>
              <a:gd name="connsiteY27" fmla="*/ 2396 h 10686"/>
              <a:gd name="connsiteX28" fmla="*/ 4213 w 10000"/>
              <a:gd name="connsiteY28" fmla="*/ 2482 h 10686"/>
              <a:gd name="connsiteX29" fmla="*/ 4250 w 10000"/>
              <a:gd name="connsiteY29" fmla="*/ 2542 h 10686"/>
              <a:gd name="connsiteX30" fmla="*/ 4450 w 10000"/>
              <a:gd name="connsiteY30" fmla="*/ 2530 h 10686"/>
              <a:gd name="connsiteX31" fmla="*/ 4646 w 10000"/>
              <a:gd name="connsiteY31" fmla="*/ 2482 h 10686"/>
              <a:gd name="connsiteX32" fmla="*/ 4833 w 10000"/>
              <a:gd name="connsiteY32" fmla="*/ 2405 h 10686"/>
              <a:gd name="connsiteX33" fmla="*/ 5025 w 10000"/>
              <a:gd name="connsiteY33" fmla="*/ 2297 h 10686"/>
              <a:gd name="connsiteX34" fmla="*/ 5200 w 10000"/>
              <a:gd name="connsiteY34" fmla="*/ 2172 h 10686"/>
              <a:gd name="connsiteX35" fmla="*/ 5371 w 10000"/>
              <a:gd name="connsiteY35" fmla="*/ 2020 h 10686"/>
              <a:gd name="connsiteX36" fmla="*/ 5533 w 10000"/>
              <a:gd name="connsiteY36" fmla="*/ 1859 h 10686"/>
              <a:gd name="connsiteX37" fmla="*/ 5683 w 10000"/>
              <a:gd name="connsiteY37" fmla="*/ 1690 h 10686"/>
              <a:gd name="connsiteX38" fmla="*/ 5829 w 10000"/>
              <a:gd name="connsiteY38" fmla="*/ 1511 h 10686"/>
              <a:gd name="connsiteX39" fmla="*/ 5954 w 10000"/>
              <a:gd name="connsiteY39" fmla="*/ 1326 h 10686"/>
              <a:gd name="connsiteX40" fmla="*/ 6071 w 10000"/>
              <a:gd name="connsiteY40" fmla="*/ 1147 h 10686"/>
              <a:gd name="connsiteX41" fmla="*/ 6167 w 10000"/>
              <a:gd name="connsiteY41" fmla="*/ 974 h 10686"/>
              <a:gd name="connsiteX42" fmla="*/ 6213 w 10000"/>
              <a:gd name="connsiteY42" fmla="*/ 974 h 10686"/>
              <a:gd name="connsiteX43" fmla="*/ 6213 w 10000"/>
              <a:gd name="connsiteY43" fmla="*/ 992 h 10686"/>
              <a:gd name="connsiteX44" fmla="*/ 6138 w 10000"/>
              <a:gd name="connsiteY44" fmla="*/ 1165 h 10686"/>
              <a:gd name="connsiteX45" fmla="*/ 6054 w 10000"/>
              <a:gd name="connsiteY45" fmla="*/ 1344 h 10686"/>
              <a:gd name="connsiteX46" fmla="*/ 5963 w 10000"/>
              <a:gd name="connsiteY46" fmla="*/ 1517 h 10686"/>
              <a:gd name="connsiteX47" fmla="*/ 5871 w 10000"/>
              <a:gd name="connsiteY47" fmla="*/ 1684 h 10686"/>
              <a:gd name="connsiteX48" fmla="*/ 5775 w 10000"/>
              <a:gd name="connsiteY48" fmla="*/ 1847 h 10686"/>
              <a:gd name="connsiteX49" fmla="*/ 5667 w 10000"/>
              <a:gd name="connsiteY49" fmla="*/ 1999 h 10686"/>
              <a:gd name="connsiteX50" fmla="*/ 5554 w 10000"/>
              <a:gd name="connsiteY50" fmla="*/ 2145 h 10686"/>
              <a:gd name="connsiteX51" fmla="*/ 5417 w 10000"/>
              <a:gd name="connsiteY51" fmla="*/ 2279 h 10686"/>
              <a:gd name="connsiteX52" fmla="*/ 5275 w 10000"/>
              <a:gd name="connsiteY52" fmla="*/ 2411 h 10686"/>
              <a:gd name="connsiteX53" fmla="*/ 5108 w 10000"/>
              <a:gd name="connsiteY53" fmla="*/ 2518 h 10686"/>
              <a:gd name="connsiteX54" fmla="*/ 4917 w 10000"/>
              <a:gd name="connsiteY54" fmla="*/ 2616 h 10686"/>
              <a:gd name="connsiteX55" fmla="*/ 4704 w 10000"/>
              <a:gd name="connsiteY55" fmla="*/ 2703 h 10686"/>
              <a:gd name="connsiteX56" fmla="*/ 4479 w 10000"/>
              <a:gd name="connsiteY56" fmla="*/ 2768 h 10686"/>
              <a:gd name="connsiteX57" fmla="*/ 4213 w 10000"/>
              <a:gd name="connsiteY57" fmla="*/ 2813 h 10686"/>
              <a:gd name="connsiteX58" fmla="*/ 4221 w 10000"/>
              <a:gd name="connsiteY58" fmla="*/ 3126 h 10686"/>
              <a:gd name="connsiteX59" fmla="*/ 4258 w 10000"/>
              <a:gd name="connsiteY59" fmla="*/ 3424 h 10686"/>
              <a:gd name="connsiteX60" fmla="*/ 4321 w 10000"/>
              <a:gd name="connsiteY60" fmla="*/ 3707 h 10686"/>
              <a:gd name="connsiteX61" fmla="*/ 4404 w 10000"/>
              <a:gd name="connsiteY61" fmla="*/ 3975 h 10686"/>
              <a:gd name="connsiteX62" fmla="*/ 4508 w 10000"/>
              <a:gd name="connsiteY62" fmla="*/ 4231 h 10686"/>
              <a:gd name="connsiteX63" fmla="*/ 4621 w 10000"/>
              <a:gd name="connsiteY63" fmla="*/ 4476 h 10686"/>
              <a:gd name="connsiteX64" fmla="*/ 4750 w 10000"/>
              <a:gd name="connsiteY64" fmla="*/ 4708 h 10686"/>
              <a:gd name="connsiteX65" fmla="*/ 4879 w 10000"/>
              <a:gd name="connsiteY65" fmla="*/ 4934 h 10686"/>
              <a:gd name="connsiteX66" fmla="*/ 4917 w 10000"/>
              <a:gd name="connsiteY66" fmla="*/ 4988 h 10686"/>
              <a:gd name="connsiteX67" fmla="*/ 4950 w 10000"/>
              <a:gd name="connsiteY67" fmla="*/ 5054 h 10686"/>
              <a:gd name="connsiteX68" fmla="*/ 4996 w 10000"/>
              <a:gd name="connsiteY68" fmla="*/ 5125 h 10686"/>
              <a:gd name="connsiteX69" fmla="*/ 5038 w 10000"/>
              <a:gd name="connsiteY69" fmla="*/ 5200 h 10686"/>
              <a:gd name="connsiteX70" fmla="*/ 5092 w 10000"/>
              <a:gd name="connsiteY70" fmla="*/ 5271 h 10686"/>
              <a:gd name="connsiteX71" fmla="*/ 5154 w 10000"/>
              <a:gd name="connsiteY71" fmla="*/ 5331 h 10686"/>
              <a:gd name="connsiteX72" fmla="*/ 5229 w 10000"/>
              <a:gd name="connsiteY72" fmla="*/ 5384 h 10686"/>
              <a:gd name="connsiteX73" fmla="*/ 5313 w 10000"/>
              <a:gd name="connsiteY73" fmla="*/ 5423 h 10686"/>
              <a:gd name="connsiteX74" fmla="*/ 5413 w 10000"/>
              <a:gd name="connsiteY74" fmla="*/ 5438 h 10686"/>
              <a:gd name="connsiteX75" fmla="*/ 5517 w 10000"/>
              <a:gd name="connsiteY75" fmla="*/ 5435 h 10686"/>
              <a:gd name="connsiteX76" fmla="*/ 5704 w 10000"/>
              <a:gd name="connsiteY76" fmla="*/ 5390 h 10686"/>
              <a:gd name="connsiteX77" fmla="*/ 5871 w 10000"/>
              <a:gd name="connsiteY77" fmla="*/ 5316 h 10686"/>
              <a:gd name="connsiteX78" fmla="*/ 6033 w 10000"/>
              <a:gd name="connsiteY78" fmla="*/ 5223 h 10686"/>
              <a:gd name="connsiteX79" fmla="*/ 6167 w 10000"/>
              <a:gd name="connsiteY79" fmla="*/ 5113 h 10686"/>
              <a:gd name="connsiteX80" fmla="*/ 6296 w 10000"/>
              <a:gd name="connsiteY80" fmla="*/ 4994 h 10686"/>
              <a:gd name="connsiteX81" fmla="*/ 6417 w 10000"/>
              <a:gd name="connsiteY81" fmla="*/ 4869 h 10686"/>
              <a:gd name="connsiteX82" fmla="*/ 6525 w 10000"/>
              <a:gd name="connsiteY82" fmla="*/ 4750 h 10686"/>
              <a:gd name="connsiteX83" fmla="*/ 6617 w 10000"/>
              <a:gd name="connsiteY83" fmla="*/ 4636 h 10686"/>
              <a:gd name="connsiteX84" fmla="*/ 6821 w 10000"/>
              <a:gd name="connsiteY84" fmla="*/ 4377 h 10686"/>
              <a:gd name="connsiteX85" fmla="*/ 7017 w 10000"/>
              <a:gd name="connsiteY85" fmla="*/ 4085 h 10686"/>
              <a:gd name="connsiteX86" fmla="*/ 7213 w 10000"/>
              <a:gd name="connsiteY86" fmla="*/ 3766 h 10686"/>
              <a:gd name="connsiteX87" fmla="*/ 7396 w 10000"/>
              <a:gd name="connsiteY87" fmla="*/ 3418 h 10686"/>
              <a:gd name="connsiteX88" fmla="*/ 7563 w 10000"/>
              <a:gd name="connsiteY88" fmla="*/ 3051 h 10686"/>
              <a:gd name="connsiteX89" fmla="*/ 7713 w 10000"/>
              <a:gd name="connsiteY89" fmla="*/ 2661 h 10686"/>
              <a:gd name="connsiteX90" fmla="*/ 7850 w 10000"/>
              <a:gd name="connsiteY90" fmla="*/ 2253 h 10686"/>
              <a:gd name="connsiteX91" fmla="*/ 7950 w 10000"/>
              <a:gd name="connsiteY91" fmla="*/ 1830 h 10686"/>
              <a:gd name="connsiteX92" fmla="*/ 8025 w 10000"/>
              <a:gd name="connsiteY92" fmla="*/ 1397 h 10686"/>
              <a:gd name="connsiteX93" fmla="*/ 8071 w 10000"/>
              <a:gd name="connsiteY93" fmla="*/ 954 h 10686"/>
              <a:gd name="connsiteX94" fmla="*/ 8108 w 10000"/>
              <a:gd name="connsiteY94" fmla="*/ 974 h 10686"/>
              <a:gd name="connsiteX95" fmla="*/ 8138 w 10000"/>
              <a:gd name="connsiteY95" fmla="*/ 1025 h 10686"/>
              <a:gd name="connsiteX96" fmla="*/ 8163 w 10000"/>
              <a:gd name="connsiteY96" fmla="*/ 1100 h 10686"/>
              <a:gd name="connsiteX97" fmla="*/ 8175 w 10000"/>
              <a:gd name="connsiteY97" fmla="*/ 1198 h 10686"/>
              <a:gd name="connsiteX98" fmla="*/ 8183 w 10000"/>
              <a:gd name="connsiteY98" fmla="*/ 1311 h 10686"/>
              <a:gd name="connsiteX99" fmla="*/ 8183 w 10000"/>
              <a:gd name="connsiteY99" fmla="*/ 1442 h 10686"/>
              <a:gd name="connsiteX100" fmla="*/ 8183 w 10000"/>
              <a:gd name="connsiteY100" fmla="*/ 1582 h 10686"/>
              <a:gd name="connsiteX101" fmla="*/ 8175 w 10000"/>
              <a:gd name="connsiteY101" fmla="*/ 1734 h 10686"/>
              <a:gd name="connsiteX102" fmla="*/ 8163 w 10000"/>
              <a:gd name="connsiteY102" fmla="*/ 1889 h 10686"/>
              <a:gd name="connsiteX103" fmla="*/ 8146 w 10000"/>
              <a:gd name="connsiteY103" fmla="*/ 2047 h 10686"/>
              <a:gd name="connsiteX104" fmla="*/ 8121 w 10000"/>
              <a:gd name="connsiteY104" fmla="*/ 2205 h 10686"/>
              <a:gd name="connsiteX105" fmla="*/ 8108 w 10000"/>
              <a:gd name="connsiteY105" fmla="*/ 2357 h 10686"/>
              <a:gd name="connsiteX106" fmla="*/ 8083 w 10000"/>
              <a:gd name="connsiteY106" fmla="*/ 2497 h 10686"/>
              <a:gd name="connsiteX107" fmla="*/ 8063 w 10000"/>
              <a:gd name="connsiteY107" fmla="*/ 2628 h 10686"/>
              <a:gd name="connsiteX108" fmla="*/ 8038 w 10000"/>
              <a:gd name="connsiteY108" fmla="*/ 2741 h 10686"/>
              <a:gd name="connsiteX109" fmla="*/ 8017 w 10000"/>
              <a:gd name="connsiteY109" fmla="*/ 2834 h 10686"/>
              <a:gd name="connsiteX110" fmla="*/ 8000 w 10000"/>
              <a:gd name="connsiteY110" fmla="*/ 2908 h 10686"/>
              <a:gd name="connsiteX111" fmla="*/ 7700 w 10000"/>
              <a:gd name="connsiteY111" fmla="*/ 3754 h 10686"/>
              <a:gd name="connsiteX112" fmla="*/ 7942 w 10000"/>
              <a:gd name="connsiteY112" fmla="*/ 3737 h 10686"/>
              <a:gd name="connsiteX113" fmla="*/ 8167 w 10000"/>
              <a:gd name="connsiteY113" fmla="*/ 3695 h 10686"/>
              <a:gd name="connsiteX114" fmla="*/ 8379 w 10000"/>
              <a:gd name="connsiteY114" fmla="*/ 3635 h 10686"/>
              <a:gd name="connsiteX115" fmla="*/ 8583 w 10000"/>
              <a:gd name="connsiteY115" fmla="*/ 3558 h 10686"/>
              <a:gd name="connsiteX116" fmla="*/ 8767 w 10000"/>
              <a:gd name="connsiteY116" fmla="*/ 3471 h 10686"/>
              <a:gd name="connsiteX117" fmla="*/ 8933 w 10000"/>
              <a:gd name="connsiteY117" fmla="*/ 3376 h 10686"/>
              <a:gd name="connsiteX118" fmla="*/ 9092 w 10000"/>
              <a:gd name="connsiteY118" fmla="*/ 3278 h 10686"/>
              <a:gd name="connsiteX119" fmla="*/ 9238 w 10000"/>
              <a:gd name="connsiteY119" fmla="*/ 3185 h 10686"/>
              <a:gd name="connsiteX120" fmla="*/ 9250 w 10000"/>
              <a:gd name="connsiteY120" fmla="*/ 3230 h 10686"/>
              <a:gd name="connsiteX121" fmla="*/ 9117 w 10000"/>
              <a:gd name="connsiteY121" fmla="*/ 3376 h 10686"/>
              <a:gd name="connsiteX122" fmla="*/ 8954 w 10000"/>
              <a:gd name="connsiteY122" fmla="*/ 3516 h 10686"/>
              <a:gd name="connsiteX123" fmla="*/ 8758 w 10000"/>
              <a:gd name="connsiteY123" fmla="*/ 3641 h 10686"/>
              <a:gd name="connsiteX124" fmla="*/ 8538 w 10000"/>
              <a:gd name="connsiteY124" fmla="*/ 3754 h 10686"/>
              <a:gd name="connsiteX125" fmla="*/ 8304 w 10000"/>
              <a:gd name="connsiteY125" fmla="*/ 3856 h 10686"/>
              <a:gd name="connsiteX126" fmla="*/ 8054 w 10000"/>
              <a:gd name="connsiteY126" fmla="*/ 3945 h 10686"/>
              <a:gd name="connsiteX127" fmla="*/ 7796 w 10000"/>
              <a:gd name="connsiteY127" fmla="*/ 4014 h 10686"/>
              <a:gd name="connsiteX128" fmla="*/ 7533 w 10000"/>
              <a:gd name="connsiteY128" fmla="*/ 4064 h 10686"/>
              <a:gd name="connsiteX129" fmla="*/ 7479 w 10000"/>
              <a:gd name="connsiteY129" fmla="*/ 4184 h 10686"/>
              <a:gd name="connsiteX130" fmla="*/ 7404 w 10000"/>
              <a:gd name="connsiteY130" fmla="*/ 4324 h 10686"/>
              <a:gd name="connsiteX131" fmla="*/ 7321 w 10000"/>
              <a:gd name="connsiteY131" fmla="*/ 4470 h 10686"/>
              <a:gd name="connsiteX132" fmla="*/ 7213 w 10000"/>
              <a:gd name="connsiteY132" fmla="*/ 4628 h 10686"/>
              <a:gd name="connsiteX133" fmla="*/ 7100 w 10000"/>
              <a:gd name="connsiteY133" fmla="*/ 4794 h 10686"/>
              <a:gd name="connsiteX134" fmla="*/ 6979 w 10000"/>
              <a:gd name="connsiteY134" fmla="*/ 4958 h 10686"/>
              <a:gd name="connsiteX135" fmla="*/ 6850 w 10000"/>
              <a:gd name="connsiteY135" fmla="*/ 5113 h 10686"/>
              <a:gd name="connsiteX136" fmla="*/ 6721 w 10000"/>
              <a:gd name="connsiteY136" fmla="*/ 5265 h 10686"/>
              <a:gd name="connsiteX137" fmla="*/ 6600 w 10000"/>
              <a:gd name="connsiteY137" fmla="*/ 5405 h 10686"/>
              <a:gd name="connsiteX138" fmla="*/ 6471 w 10000"/>
              <a:gd name="connsiteY138" fmla="*/ 5530 h 10686"/>
              <a:gd name="connsiteX139" fmla="*/ 6358 w 10000"/>
              <a:gd name="connsiteY139" fmla="*/ 5641 h 10686"/>
              <a:gd name="connsiteX140" fmla="*/ 6250 w 10000"/>
              <a:gd name="connsiteY140" fmla="*/ 5721 h 10686"/>
              <a:gd name="connsiteX141" fmla="*/ 6267 w 10000"/>
              <a:gd name="connsiteY141" fmla="*/ 5781 h 10686"/>
              <a:gd name="connsiteX142" fmla="*/ 6296 w 10000"/>
              <a:gd name="connsiteY142" fmla="*/ 5793 h 10686"/>
              <a:gd name="connsiteX143" fmla="*/ 6479 w 10000"/>
              <a:gd name="connsiteY143" fmla="*/ 5754 h 10686"/>
              <a:gd name="connsiteX144" fmla="*/ 6663 w 10000"/>
              <a:gd name="connsiteY144" fmla="*/ 5736 h 10686"/>
              <a:gd name="connsiteX145" fmla="*/ 6858 w 10000"/>
              <a:gd name="connsiteY145" fmla="*/ 5736 h 10686"/>
              <a:gd name="connsiteX146" fmla="*/ 7046 w 10000"/>
              <a:gd name="connsiteY146" fmla="*/ 5742 h 10686"/>
              <a:gd name="connsiteX147" fmla="*/ 7246 w 10000"/>
              <a:gd name="connsiteY147" fmla="*/ 5748 h 10686"/>
              <a:gd name="connsiteX148" fmla="*/ 7425 w 10000"/>
              <a:gd name="connsiteY148" fmla="*/ 5748 h 10686"/>
              <a:gd name="connsiteX149" fmla="*/ 7600 w 10000"/>
              <a:gd name="connsiteY149" fmla="*/ 5733 h 10686"/>
              <a:gd name="connsiteX150" fmla="*/ 7950 w 10000"/>
              <a:gd name="connsiteY150" fmla="*/ 5673 h 10686"/>
              <a:gd name="connsiteX151" fmla="*/ 8275 w 10000"/>
              <a:gd name="connsiteY151" fmla="*/ 5596 h 10686"/>
              <a:gd name="connsiteX152" fmla="*/ 8579 w 10000"/>
              <a:gd name="connsiteY152" fmla="*/ 5504 h 10686"/>
              <a:gd name="connsiteX153" fmla="*/ 8858 w 10000"/>
              <a:gd name="connsiteY153" fmla="*/ 5390 h 10686"/>
              <a:gd name="connsiteX154" fmla="*/ 9117 w 10000"/>
              <a:gd name="connsiteY154" fmla="*/ 5265 h 10686"/>
              <a:gd name="connsiteX155" fmla="*/ 9350 w 10000"/>
              <a:gd name="connsiteY155" fmla="*/ 5119 h 10686"/>
              <a:gd name="connsiteX156" fmla="*/ 9563 w 10000"/>
              <a:gd name="connsiteY156" fmla="*/ 4967 h 10686"/>
              <a:gd name="connsiteX157" fmla="*/ 9758 w 10000"/>
              <a:gd name="connsiteY157" fmla="*/ 4794 h 10686"/>
              <a:gd name="connsiteX158" fmla="*/ 9933 w 10000"/>
              <a:gd name="connsiteY158" fmla="*/ 4610 h 10686"/>
              <a:gd name="connsiteX159" fmla="*/ 10000 w 10000"/>
              <a:gd name="connsiteY159" fmla="*/ 4648 h 10686"/>
              <a:gd name="connsiteX160" fmla="*/ 10000 w 10000"/>
              <a:gd name="connsiteY160" fmla="*/ 4660 h 10686"/>
              <a:gd name="connsiteX161" fmla="*/ 9904 w 10000"/>
              <a:gd name="connsiteY161" fmla="*/ 4827 h 10686"/>
              <a:gd name="connsiteX162" fmla="*/ 9767 w 10000"/>
              <a:gd name="connsiteY162" fmla="*/ 5000 h 10686"/>
              <a:gd name="connsiteX163" fmla="*/ 9600 w 10000"/>
              <a:gd name="connsiteY163" fmla="*/ 5173 h 10686"/>
              <a:gd name="connsiteX164" fmla="*/ 9404 w 10000"/>
              <a:gd name="connsiteY164" fmla="*/ 5343 h 10686"/>
              <a:gd name="connsiteX165" fmla="*/ 9183 w 10000"/>
              <a:gd name="connsiteY165" fmla="*/ 5504 h 10686"/>
              <a:gd name="connsiteX166" fmla="*/ 8950 w 10000"/>
              <a:gd name="connsiteY166" fmla="*/ 5662 h 10686"/>
              <a:gd name="connsiteX167" fmla="*/ 8704 w 10000"/>
              <a:gd name="connsiteY167" fmla="*/ 5802 h 10686"/>
              <a:gd name="connsiteX168" fmla="*/ 8463 w 10000"/>
              <a:gd name="connsiteY168" fmla="*/ 5927 h 10686"/>
              <a:gd name="connsiteX169" fmla="*/ 8229 w 10000"/>
              <a:gd name="connsiteY169" fmla="*/ 6025 h 10686"/>
              <a:gd name="connsiteX170" fmla="*/ 8000 w 10000"/>
              <a:gd name="connsiteY170" fmla="*/ 6105 h 10686"/>
              <a:gd name="connsiteX171" fmla="*/ 7879 w 10000"/>
              <a:gd name="connsiteY171" fmla="*/ 6132 h 10686"/>
              <a:gd name="connsiteX172" fmla="*/ 7729 w 10000"/>
              <a:gd name="connsiteY172" fmla="*/ 6153 h 10686"/>
              <a:gd name="connsiteX173" fmla="*/ 7563 w 10000"/>
              <a:gd name="connsiteY173" fmla="*/ 6177 h 10686"/>
              <a:gd name="connsiteX174" fmla="*/ 7388 w 10000"/>
              <a:gd name="connsiteY174" fmla="*/ 6198 h 10686"/>
              <a:gd name="connsiteX175" fmla="*/ 7204 w 10000"/>
              <a:gd name="connsiteY175" fmla="*/ 6219 h 10686"/>
              <a:gd name="connsiteX176" fmla="*/ 7017 w 10000"/>
              <a:gd name="connsiteY176" fmla="*/ 6240 h 10686"/>
              <a:gd name="connsiteX177" fmla="*/ 6842 w 10000"/>
              <a:gd name="connsiteY177" fmla="*/ 6263 h 10686"/>
              <a:gd name="connsiteX178" fmla="*/ 6675 w 10000"/>
              <a:gd name="connsiteY178" fmla="*/ 6290 h 10686"/>
              <a:gd name="connsiteX179" fmla="*/ 6517 w 10000"/>
              <a:gd name="connsiteY179" fmla="*/ 6329 h 10686"/>
              <a:gd name="connsiteX180" fmla="*/ 6388 w 10000"/>
              <a:gd name="connsiteY180" fmla="*/ 6365 h 10686"/>
              <a:gd name="connsiteX181" fmla="*/ 6288 w 10000"/>
              <a:gd name="connsiteY181" fmla="*/ 6415 h 10686"/>
              <a:gd name="connsiteX182" fmla="*/ 6213 w 10000"/>
              <a:gd name="connsiteY182" fmla="*/ 6475 h 10686"/>
              <a:gd name="connsiteX183" fmla="*/ 6092 w 10000"/>
              <a:gd name="connsiteY183" fmla="*/ 6648 h 10686"/>
              <a:gd name="connsiteX184" fmla="*/ 6008 w 10000"/>
              <a:gd name="connsiteY184" fmla="*/ 6836 h 10686"/>
              <a:gd name="connsiteX185" fmla="*/ 5942 w 10000"/>
              <a:gd name="connsiteY185" fmla="*/ 7032 h 10686"/>
              <a:gd name="connsiteX186" fmla="*/ 5904 w 10000"/>
              <a:gd name="connsiteY186" fmla="*/ 7232 h 10686"/>
              <a:gd name="connsiteX187" fmla="*/ 5888 w 10000"/>
              <a:gd name="connsiteY187" fmla="*/ 7443 h 10686"/>
              <a:gd name="connsiteX188" fmla="*/ 5879 w 10000"/>
              <a:gd name="connsiteY188" fmla="*/ 7655 h 10686"/>
              <a:gd name="connsiteX189" fmla="*/ 5888 w 10000"/>
              <a:gd name="connsiteY189" fmla="*/ 7867 h 10686"/>
              <a:gd name="connsiteX190" fmla="*/ 5904 w 10000"/>
              <a:gd name="connsiteY190" fmla="*/ 8084 h 10686"/>
              <a:gd name="connsiteX191" fmla="*/ 5925 w 10000"/>
              <a:gd name="connsiteY191" fmla="*/ 8299 h 10686"/>
              <a:gd name="connsiteX192" fmla="*/ 5950 w 10000"/>
              <a:gd name="connsiteY192" fmla="*/ 8510 h 10686"/>
              <a:gd name="connsiteX193" fmla="*/ 5954 w 10000"/>
              <a:gd name="connsiteY193" fmla="*/ 8820 h 10686"/>
              <a:gd name="connsiteX194" fmla="*/ 5933 w 10000"/>
              <a:gd name="connsiteY194" fmla="*/ 9130 h 10686"/>
              <a:gd name="connsiteX195" fmla="*/ 5896 w 10000"/>
              <a:gd name="connsiteY195" fmla="*/ 9428 h 10686"/>
              <a:gd name="connsiteX196" fmla="*/ 5850 w 10000"/>
              <a:gd name="connsiteY196" fmla="*/ 9720 h 10686"/>
              <a:gd name="connsiteX197" fmla="*/ 5794 w 10000"/>
              <a:gd name="connsiteY197" fmla="*/ 10686 h 10686"/>
              <a:gd name="connsiteX198" fmla="*/ 4117 w 10000"/>
              <a:gd name="connsiteY198" fmla="*/ 10686 h 10686"/>
              <a:gd name="connsiteX199" fmla="*/ 4309 w 10000"/>
              <a:gd name="connsiteY199" fmla="*/ 10293 h 10686"/>
              <a:gd name="connsiteX200" fmla="*/ 4546 w 10000"/>
              <a:gd name="connsiteY200" fmla="*/ 9848 h 10686"/>
              <a:gd name="connsiteX201" fmla="*/ 4629 w 10000"/>
              <a:gd name="connsiteY201" fmla="*/ 9687 h 10686"/>
              <a:gd name="connsiteX202" fmla="*/ 4700 w 10000"/>
              <a:gd name="connsiteY202" fmla="*/ 9508 h 10686"/>
              <a:gd name="connsiteX203" fmla="*/ 4767 w 10000"/>
              <a:gd name="connsiteY203" fmla="*/ 9309 h 10686"/>
              <a:gd name="connsiteX204" fmla="*/ 4829 w 10000"/>
              <a:gd name="connsiteY204" fmla="*/ 9097 h 10686"/>
              <a:gd name="connsiteX205" fmla="*/ 4879 w 10000"/>
              <a:gd name="connsiteY205" fmla="*/ 8868 h 10686"/>
              <a:gd name="connsiteX206" fmla="*/ 4917 w 10000"/>
              <a:gd name="connsiteY206" fmla="*/ 8635 h 10686"/>
              <a:gd name="connsiteX207" fmla="*/ 4954 w 10000"/>
              <a:gd name="connsiteY207" fmla="*/ 8391 h 10686"/>
              <a:gd name="connsiteX208" fmla="*/ 4979 w 10000"/>
              <a:gd name="connsiteY208" fmla="*/ 8144 h 10686"/>
              <a:gd name="connsiteX209" fmla="*/ 5000 w 10000"/>
              <a:gd name="connsiteY209" fmla="*/ 7887 h 10686"/>
              <a:gd name="connsiteX210" fmla="*/ 5000 w 10000"/>
              <a:gd name="connsiteY210" fmla="*/ 7634 h 10686"/>
              <a:gd name="connsiteX211" fmla="*/ 5000 w 10000"/>
              <a:gd name="connsiteY211" fmla="*/ 7384 h 10686"/>
              <a:gd name="connsiteX212" fmla="*/ 4979 w 10000"/>
              <a:gd name="connsiteY212" fmla="*/ 7133 h 10686"/>
              <a:gd name="connsiteX213" fmla="*/ 4950 w 10000"/>
              <a:gd name="connsiteY213" fmla="*/ 6892 h 10686"/>
              <a:gd name="connsiteX214" fmla="*/ 4913 w 10000"/>
              <a:gd name="connsiteY214" fmla="*/ 6657 h 10686"/>
              <a:gd name="connsiteX215" fmla="*/ 4858 w 10000"/>
              <a:gd name="connsiteY215" fmla="*/ 6430 h 10686"/>
              <a:gd name="connsiteX216" fmla="*/ 4783 w 10000"/>
              <a:gd name="connsiteY216" fmla="*/ 6219 h 10686"/>
              <a:gd name="connsiteX217" fmla="*/ 4700 w 10000"/>
              <a:gd name="connsiteY217" fmla="*/ 6019 h 10686"/>
              <a:gd name="connsiteX218" fmla="*/ 4600 w 10000"/>
              <a:gd name="connsiteY218" fmla="*/ 5840 h 10686"/>
              <a:gd name="connsiteX219" fmla="*/ 4488 w 10000"/>
              <a:gd name="connsiteY219" fmla="*/ 5682 h 10686"/>
              <a:gd name="connsiteX220" fmla="*/ 4358 w 10000"/>
              <a:gd name="connsiteY220" fmla="*/ 5542 h 10686"/>
              <a:gd name="connsiteX221" fmla="*/ 4213 w 10000"/>
              <a:gd name="connsiteY221" fmla="*/ 5429 h 10686"/>
              <a:gd name="connsiteX222" fmla="*/ 4046 w 10000"/>
              <a:gd name="connsiteY222" fmla="*/ 5343 h 10686"/>
              <a:gd name="connsiteX223" fmla="*/ 3904 w 10000"/>
              <a:gd name="connsiteY223" fmla="*/ 5292 h 10686"/>
              <a:gd name="connsiteX224" fmla="*/ 3746 w 10000"/>
              <a:gd name="connsiteY224" fmla="*/ 5271 h 10686"/>
              <a:gd name="connsiteX225" fmla="*/ 3583 w 10000"/>
              <a:gd name="connsiteY225" fmla="*/ 5271 h 10686"/>
              <a:gd name="connsiteX226" fmla="*/ 3413 w 10000"/>
              <a:gd name="connsiteY226" fmla="*/ 5286 h 10686"/>
              <a:gd name="connsiteX227" fmla="*/ 3246 w 10000"/>
              <a:gd name="connsiteY227" fmla="*/ 5310 h 10686"/>
              <a:gd name="connsiteX228" fmla="*/ 3079 w 10000"/>
              <a:gd name="connsiteY228" fmla="*/ 5343 h 10686"/>
              <a:gd name="connsiteX229" fmla="*/ 2913 w 10000"/>
              <a:gd name="connsiteY229" fmla="*/ 5369 h 10686"/>
              <a:gd name="connsiteX230" fmla="*/ 2750 w 10000"/>
              <a:gd name="connsiteY230" fmla="*/ 5396 h 10686"/>
              <a:gd name="connsiteX231" fmla="*/ 2600 w 10000"/>
              <a:gd name="connsiteY231" fmla="*/ 5411 h 10686"/>
              <a:gd name="connsiteX232" fmla="*/ 2258 w 10000"/>
              <a:gd name="connsiteY232" fmla="*/ 5423 h 10686"/>
              <a:gd name="connsiteX233" fmla="*/ 1925 w 10000"/>
              <a:gd name="connsiteY233" fmla="*/ 5411 h 10686"/>
              <a:gd name="connsiteX234" fmla="*/ 1617 w 10000"/>
              <a:gd name="connsiteY234" fmla="*/ 5384 h 10686"/>
              <a:gd name="connsiteX235" fmla="*/ 1321 w 10000"/>
              <a:gd name="connsiteY235" fmla="*/ 5346 h 10686"/>
              <a:gd name="connsiteX236" fmla="*/ 1033 w 10000"/>
              <a:gd name="connsiteY236" fmla="*/ 5298 h 10686"/>
              <a:gd name="connsiteX237" fmla="*/ 758 w 10000"/>
              <a:gd name="connsiteY237" fmla="*/ 5250 h 10686"/>
              <a:gd name="connsiteX238" fmla="*/ 500 w 10000"/>
              <a:gd name="connsiteY238" fmla="*/ 5197 h 10686"/>
              <a:gd name="connsiteX239" fmla="*/ 517 w 10000"/>
              <a:gd name="connsiteY239" fmla="*/ 5137 h 10686"/>
              <a:gd name="connsiteX240" fmla="*/ 871 w 10000"/>
              <a:gd name="connsiteY240" fmla="*/ 5173 h 10686"/>
              <a:gd name="connsiteX241" fmla="*/ 1221 w 10000"/>
              <a:gd name="connsiteY241" fmla="*/ 5197 h 10686"/>
              <a:gd name="connsiteX242" fmla="*/ 1563 w 10000"/>
              <a:gd name="connsiteY242" fmla="*/ 5206 h 10686"/>
              <a:gd name="connsiteX243" fmla="*/ 1896 w 10000"/>
              <a:gd name="connsiteY243" fmla="*/ 5197 h 10686"/>
              <a:gd name="connsiteX244" fmla="*/ 2221 w 10000"/>
              <a:gd name="connsiteY244" fmla="*/ 5164 h 10686"/>
              <a:gd name="connsiteX245" fmla="*/ 2538 w 10000"/>
              <a:gd name="connsiteY245" fmla="*/ 5113 h 10686"/>
              <a:gd name="connsiteX246" fmla="*/ 2842 w 10000"/>
              <a:gd name="connsiteY246" fmla="*/ 5045 h 10686"/>
              <a:gd name="connsiteX247" fmla="*/ 3129 w 10000"/>
              <a:gd name="connsiteY247" fmla="*/ 4946 h 10686"/>
              <a:gd name="connsiteX248" fmla="*/ 3500 w 10000"/>
              <a:gd name="connsiteY248" fmla="*/ 4815 h 10686"/>
              <a:gd name="connsiteX249" fmla="*/ 2821 w 10000"/>
              <a:gd name="connsiteY249" fmla="*/ 4389 h 10686"/>
              <a:gd name="connsiteX250" fmla="*/ 2213 w 10000"/>
              <a:gd name="connsiteY250" fmla="*/ 3912 h 10686"/>
              <a:gd name="connsiteX251" fmla="*/ 1879 w 10000"/>
              <a:gd name="connsiteY251" fmla="*/ 3939 h 10686"/>
              <a:gd name="connsiteX252" fmla="*/ 1554 w 10000"/>
              <a:gd name="connsiteY252" fmla="*/ 3939 h 10686"/>
              <a:gd name="connsiteX253" fmla="*/ 1258 w 10000"/>
              <a:gd name="connsiteY253" fmla="*/ 3912 h 10686"/>
              <a:gd name="connsiteX254" fmla="*/ 979 w 10000"/>
              <a:gd name="connsiteY254" fmla="*/ 3856 h 10686"/>
              <a:gd name="connsiteX255" fmla="*/ 721 w 10000"/>
              <a:gd name="connsiteY255" fmla="*/ 3775 h 10686"/>
              <a:gd name="connsiteX256" fmla="*/ 496 w 10000"/>
              <a:gd name="connsiteY256" fmla="*/ 3674 h 10686"/>
              <a:gd name="connsiteX257" fmla="*/ 296 w 10000"/>
              <a:gd name="connsiteY257" fmla="*/ 3549 h 10686"/>
              <a:gd name="connsiteX258" fmla="*/ 129 w 10000"/>
              <a:gd name="connsiteY258" fmla="*/ 3403 h 10686"/>
              <a:gd name="connsiteX259" fmla="*/ 0 w 10000"/>
              <a:gd name="connsiteY259" fmla="*/ 3245 h 10686"/>
              <a:gd name="connsiteX260" fmla="*/ 17 w 10000"/>
              <a:gd name="connsiteY260" fmla="*/ 3218 h 10686"/>
              <a:gd name="connsiteX261" fmla="*/ 71 w 10000"/>
              <a:gd name="connsiteY261" fmla="*/ 3245 h 10686"/>
              <a:gd name="connsiteX262" fmla="*/ 138 w 10000"/>
              <a:gd name="connsiteY262" fmla="*/ 3349 h 10686"/>
              <a:gd name="connsiteX263" fmla="*/ 246 w 10000"/>
              <a:gd name="connsiteY263" fmla="*/ 3439 h 10686"/>
              <a:gd name="connsiteX264" fmla="*/ 379 w 10000"/>
              <a:gd name="connsiteY264" fmla="*/ 3528 h 10686"/>
              <a:gd name="connsiteX265" fmla="*/ 538 w 10000"/>
              <a:gd name="connsiteY265" fmla="*/ 3597 h 10686"/>
              <a:gd name="connsiteX266" fmla="*/ 721 w 10000"/>
              <a:gd name="connsiteY266" fmla="*/ 3656 h 10686"/>
              <a:gd name="connsiteX267" fmla="*/ 913 w 10000"/>
              <a:gd name="connsiteY267" fmla="*/ 3701 h 10686"/>
              <a:gd name="connsiteX268" fmla="*/ 1117 w 10000"/>
              <a:gd name="connsiteY268" fmla="*/ 3728 h 10686"/>
              <a:gd name="connsiteX269" fmla="*/ 1329 w 10000"/>
              <a:gd name="connsiteY269" fmla="*/ 3737 h 10686"/>
              <a:gd name="connsiteX270" fmla="*/ 1533 w 10000"/>
              <a:gd name="connsiteY270" fmla="*/ 3734 h 10686"/>
              <a:gd name="connsiteX271" fmla="*/ 1646 w 10000"/>
              <a:gd name="connsiteY271" fmla="*/ 3722 h 10686"/>
              <a:gd name="connsiteX272" fmla="*/ 1746 w 10000"/>
              <a:gd name="connsiteY272" fmla="*/ 3722 h 10686"/>
              <a:gd name="connsiteX273" fmla="*/ 1833 w 10000"/>
              <a:gd name="connsiteY273" fmla="*/ 3710 h 10686"/>
              <a:gd name="connsiteX274" fmla="*/ 1917 w 10000"/>
              <a:gd name="connsiteY274" fmla="*/ 3695 h 10686"/>
              <a:gd name="connsiteX275" fmla="*/ 1988 w 10000"/>
              <a:gd name="connsiteY275" fmla="*/ 3662 h 10686"/>
              <a:gd name="connsiteX276" fmla="*/ 1788 w 10000"/>
              <a:gd name="connsiteY276" fmla="*/ 3391 h 10686"/>
              <a:gd name="connsiteX277" fmla="*/ 1617 w 10000"/>
              <a:gd name="connsiteY277" fmla="*/ 3126 h 10686"/>
              <a:gd name="connsiteX278" fmla="*/ 1454 w 10000"/>
              <a:gd name="connsiteY278" fmla="*/ 2849 h 10686"/>
              <a:gd name="connsiteX279" fmla="*/ 1313 w 10000"/>
              <a:gd name="connsiteY279" fmla="*/ 2563 h 10686"/>
              <a:gd name="connsiteX280" fmla="*/ 1175 w 10000"/>
              <a:gd name="connsiteY280" fmla="*/ 2253 h 10686"/>
              <a:gd name="connsiteX281" fmla="*/ 1046 w 10000"/>
              <a:gd name="connsiteY281" fmla="*/ 1919 h 10686"/>
              <a:gd name="connsiteX282" fmla="*/ 1033 w 10000"/>
              <a:gd name="connsiteY282" fmla="*/ 1859 h 10686"/>
              <a:gd name="connsiteX283" fmla="*/ 1000 w 10000"/>
              <a:gd name="connsiteY283" fmla="*/ 1776 h 10686"/>
              <a:gd name="connsiteX284" fmla="*/ 979 w 10000"/>
              <a:gd name="connsiteY284" fmla="*/ 1684 h 10686"/>
              <a:gd name="connsiteX285" fmla="*/ 950 w 10000"/>
              <a:gd name="connsiteY285" fmla="*/ 1591 h 10686"/>
              <a:gd name="connsiteX286" fmla="*/ 925 w 10000"/>
              <a:gd name="connsiteY286" fmla="*/ 1490 h 10686"/>
              <a:gd name="connsiteX287" fmla="*/ 917 w 10000"/>
              <a:gd name="connsiteY287" fmla="*/ 1397 h 10686"/>
              <a:gd name="connsiteX288" fmla="*/ 917 w 10000"/>
              <a:gd name="connsiteY288" fmla="*/ 1311 h 10686"/>
              <a:gd name="connsiteX289" fmla="*/ 933 w 10000"/>
              <a:gd name="connsiteY289" fmla="*/ 1234 h 10686"/>
              <a:gd name="connsiteX290" fmla="*/ 963 w 10000"/>
              <a:gd name="connsiteY290" fmla="*/ 1180 h 10686"/>
              <a:gd name="connsiteX291" fmla="*/ 1000 w 10000"/>
              <a:gd name="connsiteY291" fmla="*/ 1192 h 10686"/>
              <a:gd name="connsiteX292" fmla="*/ 1033 w 10000"/>
              <a:gd name="connsiteY292" fmla="*/ 1496 h 10686"/>
              <a:gd name="connsiteX293" fmla="*/ 1108 w 10000"/>
              <a:gd name="connsiteY293" fmla="*/ 1800 h 10686"/>
              <a:gd name="connsiteX294" fmla="*/ 1221 w 10000"/>
              <a:gd name="connsiteY294" fmla="*/ 2098 h 10686"/>
              <a:gd name="connsiteX295" fmla="*/ 1358 w 10000"/>
              <a:gd name="connsiteY295" fmla="*/ 2372 h 10686"/>
              <a:gd name="connsiteX296" fmla="*/ 1508 w 10000"/>
              <a:gd name="connsiteY296" fmla="*/ 2628 h 10686"/>
              <a:gd name="connsiteX297" fmla="*/ 1646 w 10000"/>
              <a:gd name="connsiteY297" fmla="*/ 2795 h 10686"/>
              <a:gd name="connsiteX298" fmla="*/ 1629 w 10000"/>
              <a:gd name="connsiteY298" fmla="*/ 2801 h 10686"/>
              <a:gd name="connsiteX299" fmla="*/ 1629 w 10000"/>
              <a:gd name="connsiteY299" fmla="*/ 2807 h 10686"/>
              <a:gd name="connsiteX300" fmla="*/ 1638 w 10000"/>
              <a:gd name="connsiteY300" fmla="*/ 2813 h 10686"/>
              <a:gd name="connsiteX301" fmla="*/ 1646 w 10000"/>
              <a:gd name="connsiteY301" fmla="*/ 2816 h 10686"/>
              <a:gd name="connsiteX302" fmla="*/ 1663 w 10000"/>
              <a:gd name="connsiteY302" fmla="*/ 2822 h 10686"/>
              <a:gd name="connsiteX303" fmla="*/ 1667 w 10000"/>
              <a:gd name="connsiteY303" fmla="*/ 2834 h 10686"/>
              <a:gd name="connsiteX304" fmla="*/ 1675 w 10000"/>
              <a:gd name="connsiteY304" fmla="*/ 2840 h 10686"/>
              <a:gd name="connsiteX305" fmla="*/ 1683 w 10000"/>
              <a:gd name="connsiteY305" fmla="*/ 2849 h 10686"/>
              <a:gd name="connsiteX306" fmla="*/ 1683 w 10000"/>
              <a:gd name="connsiteY306" fmla="*/ 2843 h 10686"/>
              <a:gd name="connsiteX307" fmla="*/ 1675 w 10000"/>
              <a:gd name="connsiteY307" fmla="*/ 2840 h 10686"/>
              <a:gd name="connsiteX308" fmla="*/ 1675 w 10000"/>
              <a:gd name="connsiteY308" fmla="*/ 2840 h 10686"/>
              <a:gd name="connsiteX309" fmla="*/ 1646 w 10000"/>
              <a:gd name="connsiteY309" fmla="*/ 2795 h 10686"/>
              <a:gd name="connsiteX310" fmla="*/ 1746 w 10000"/>
              <a:gd name="connsiteY310" fmla="*/ 2741 h 10686"/>
              <a:gd name="connsiteX311" fmla="*/ 1842 w 10000"/>
              <a:gd name="connsiteY311" fmla="*/ 2649 h 10686"/>
              <a:gd name="connsiteX312" fmla="*/ 1933 w 10000"/>
              <a:gd name="connsiteY312" fmla="*/ 2542 h 10686"/>
              <a:gd name="connsiteX313" fmla="*/ 2017 w 10000"/>
              <a:gd name="connsiteY313" fmla="*/ 2411 h 10686"/>
              <a:gd name="connsiteX314" fmla="*/ 2092 w 10000"/>
              <a:gd name="connsiteY314" fmla="*/ 2265 h 10686"/>
              <a:gd name="connsiteX315" fmla="*/ 2163 w 10000"/>
              <a:gd name="connsiteY315" fmla="*/ 2113 h 10686"/>
              <a:gd name="connsiteX316" fmla="*/ 2221 w 10000"/>
              <a:gd name="connsiteY316" fmla="*/ 1955 h 10686"/>
              <a:gd name="connsiteX317" fmla="*/ 2275 w 10000"/>
              <a:gd name="connsiteY317" fmla="*/ 1803 h 10686"/>
              <a:gd name="connsiteX318" fmla="*/ 2321 w 10000"/>
              <a:gd name="connsiteY318" fmla="*/ 1657 h 10686"/>
              <a:gd name="connsiteX319" fmla="*/ 2329 w 10000"/>
              <a:gd name="connsiteY319" fmla="*/ 1853 h 10686"/>
              <a:gd name="connsiteX320" fmla="*/ 2321 w 10000"/>
              <a:gd name="connsiteY320" fmla="*/ 2032 h 10686"/>
              <a:gd name="connsiteX321" fmla="*/ 2283 w 10000"/>
              <a:gd name="connsiteY321" fmla="*/ 2199 h 10686"/>
              <a:gd name="connsiteX322" fmla="*/ 2229 w 10000"/>
              <a:gd name="connsiteY322" fmla="*/ 2366 h 10686"/>
              <a:gd name="connsiteX323" fmla="*/ 2154 w 10000"/>
              <a:gd name="connsiteY323" fmla="*/ 2524 h 10686"/>
              <a:gd name="connsiteX324" fmla="*/ 2046 w 10000"/>
              <a:gd name="connsiteY324" fmla="*/ 2682 h 10686"/>
              <a:gd name="connsiteX325" fmla="*/ 1796 w 10000"/>
              <a:gd name="connsiteY325" fmla="*/ 3027 h 10686"/>
              <a:gd name="connsiteX326" fmla="*/ 2054 w 10000"/>
              <a:gd name="connsiteY326" fmla="*/ 3305 h 10686"/>
              <a:gd name="connsiteX327" fmla="*/ 2333 w 10000"/>
              <a:gd name="connsiteY327" fmla="*/ 3564 h 10686"/>
              <a:gd name="connsiteX328" fmla="*/ 2638 w 10000"/>
              <a:gd name="connsiteY328" fmla="*/ 3808 h 10686"/>
              <a:gd name="connsiteX329" fmla="*/ 2963 w 10000"/>
              <a:gd name="connsiteY329" fmla="*/ 4032 h 10686"/>
              <a:gd name="connsiteX330" fmla="*/ 4129 w 10000"/>
              <a:gd name="connsiteY330" fmla="*/ 4610 h 10686"/>
              <a:gd name="connsiteX331" fmla="*/ 4167 w 10000"/>
              <a:gd name="connsiteY331" fmla="*/ 4589 h 10686"/>
              <a:gd name="connsiteX332" fmla="*/ 4071 w 10000"/>
              <a:gd name="connsiteY332" fmla="*/ 4333 h 10686"/>
              <a:gd name="connsiteX333" fmla="*/ 3996 w 10000"/>
              <a:gd name="connsiteY333" fmla="*/ 4058 h 10686"/>
              <a:gd name="connsiteX334" fmla="*/ 3933 w 10000"/>
              <a:gd name="connsiteY334" fmla="*/ 3760 h 10686"/>
              <a:gd name="connsiteX335" fmla="*/ 3904 w 10000"/>
              <a:gd name="connsiteY335" fmla="*/ 3456 h 10686"/>
              <a:gd name="connsiteX336" fmla="*/ 3879 w 10000"/>
              <a:gd name="connsiteY336" fmla="*/ 3138 h 10686"/>
              <a:gd name="connsiteX337" fmla="*/ 3879 w 10000"/>
              <a:gd name="connsiteY337" fmla="*/ 2813 h 10686"/>
              <a:gd name="connsiteX338" fmla="*/ 3896 w 10000"/>
              <a:gd name="connsiteY338" fmla="*/ 2485 h 10686"/>
              <a:gd name="connsiteX339" fmla="*/ 3933 w 10000"/>
              <a:gd name="connsiteY339" fmla="*/ 2160 h 10686"/>
              <a:gd name="connsiteX340" fmla="*/ 3988 w 10000"/>
              <a:gd name="connsiteY340" fmla="*/ 1836 h 10686"/>
              <a:gd name="connsiteX341" fmla="*/ 4046 w 10000"/>
              <a:gd name="connsiteY341" fmla="*/ 1523 h 10686"/>
              <a:gd name="connsiteX342" fmla="*/ 4129 w 10000"/>
              <a:gd name="connsiteY342" fmla="*/ 1219 h 10686"/>
              <a:gd name="connsiteX343" fmla="*/ 4229 w 10000"/>
              <a:gd name="connsiteY343" fmla="*/ 933 h 10686"/>
              <a:gd name="connsiteX344" fmla="*/ 4333 w 10000"/>
              <a:gd name="connsiteY344" fmla="*/ 662 h 10686"/>
              <a:gd name="connsiteX345" fmla="*/ 4454 w 10000"/>
              <a:gd name="connsiteY345" fmla="*/ 417 h 10686"/>
              <a:gd name="connsiteX346" fmla="*/ 4583 w 10000"/>
              <a:gd name="connsiteY346" fmla="*/ 194 h 10686"/>
              <a:gd name="connsiteX347" fmla="*/ 4738 w 10000"/>
              <a:gd name="connsiteY347" fmla="*/ 0 h 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0000" h="10686">
                <a:moveTo>
                  <a:pt x="4738" y="0"/>
                </a:moveTo>
                <a:cubicBezTo>
                  <a:pt x="4732" y="16"/>
                  <a:pt x="4727" y="32"/>
                  <a:pt x="4721" y="48"/>
                </a:cubicBezTo>
                <a:cubicBezTo>
                  <a:pt x="4718" y="59"/>
                  <a:pt x="4716" y="69"/>
                  <a:pt x="4713" y="80"/>
                </a:cubicBezTo>
                <a:lnTo>
                  <a:pt x="4704" y="101"/>
                </a:lnTo>
                <a:lnTo>
                  <a:pt x="4704" y="113"/>
                </a:lnTo>
                <a:lnTo>
                  <a:pt x="4713" y="119"/>
                </a:lnTo>
                <a:lnTo>
                  <a:pt x="4713" y="125"/>
                </a:lnTo>
                <a:lnTo>
                  <a:pt x="4721" y="125"/>
                </a:lnTo>
                <a:lnTo>
                  <a:pt x="4721" y="125"/>
                </a:lnTo>
                <a:lnTo>
                  <a:pt x="4721" y="134"/>
                </a:lnTo>
                <a:cubicBezTo>
                  <a:pt x="4718" y="140"/>
                  <a:pt x="4716" y="146"/>
                  <a:pt x="4713" y="152"/>
                </a:cubicBezTo>
                <a:lnTo>
                  <a:pt x="4704" y="179"/>
                </a:lnTo>
                <a:lnTo>
                  <a:pt x="4692" y="221"/>
                </a:lnTo>
                <a:cubicBezTo>
                  <a:pt x="4684" y="241"/>
                  <a:pt x="4675" y="260"/>
                  <a:pt x="4667" y="280"/>
                </a:cubicBezTo>
                <a:cubicBezTo>
                  <a:pt x="4654" y="308"/>
                  <a:pt x="4642" y="336"/>
                  <a:pt x="4629" y="364"/>
                </a:cubicBezTo>
                <a:cubicBezTo>
                  <a:pt x="4617" y="398"/>
                  <a:pt x="4604" y="431"/>
                  <a:pt x="4592" y="465"/>
                </a:cubicBezTo>
                <a:cubicBezTo>
                  <a:pt x="4572" y="509"/>
                  <a:pt x="4553" y="552"/>
                  <a:pt x="4533" y="596"/>
                </a:cubicBezTo>
                <a:cubicBezTo>
                  <a:pt x="4510" y="649"/>
                  <a:pt x="4486" y="701"/>
                  <a:pt x="4463" y="754"/>
                </a:cubicBezTo>
                <a:cubicBezTo>
                  <a:pt x="4435" y="836"/>
                  <a:pt x="4407" y="919"/>
                  <a:pt x="4379" y="1001"/>
                </a:cubicBezTo>
                <a:cubicBezTo>
                  <a:pt x="4360" y="1089"/>
                  <a:pt x="4340" y="1178"/>
                  <a:pt x="4321" y="1266"/>
                </a:cubicBezTo>
                <a:cubicBezTo>
                  <a:pt x="4306" y="1357"/>
                  <a:pt x="4290" y="1447"/>
                  <a:pt x="4275" y="1538"/>
                </a:cubicBezTo>
                <a:cubicBezTo>
                  <a:pt x="4254" y="1634"/>
                  <a:pt x="4234" y="1731"/>
                  <a:pt x="4213" y="1827"/>
                </a:cubicBezTo>
                <a:cubicBezTo>
                  <a:pt x="4210" y="1848"/>
                  <a:pt x="4207" y="1868"/>
                  <a:pt x="4204" y="1889"/>
                </a:cubicBezTo>
                <a:lnTo>
                  <a:pt x="4192" y="1982"/>
                </a:lnTo>
                <a:cubicBezTo>
                  <a:pt x="4189" y="2015"/>
                  <a:pt x="4186" y="2047"/>
                  <a:pt x="4183" y="2080"/>
                </a:cubicBezTo>
                <a:cubicBezTo>
                  <a:pt x="4180" y="2116"/>
                  <a:pt x="4178" y="2151"/>
                  <a:pt x="4175" y="2187"/>
                </a:cubicBezTo>
                <a:lnTo>
                  <a:pt x="4175" y="2297"/>
                </a:lnTo>
                <a:cubicBezTo>
                  <a:pt x="4181" y="2330"/>
                  <a:pt x="4186" y="2363"/>
                  <a:pt x="4192" y="2396"/>
                </a:cubicBezTo>
                <a:cubicBezTo>
                  <a:pt x="4199" y="2425"/>
                  <a:pt x="4206" y="2453"/>
                  <a:pt x="4213" y="2482"/>
                </a:cubicBezTo>
                <a:cubicBezTo>
                  <a:pt x="4225" y="2502"/>
                  <a:pt x="4238" y="2522"/>
                  <a:pt x="4250" y="2542"/>
                </a:cubicBezTo>
                <a:lnTo>
                  <a:pt x="4450" y="2530"/>
                </a:lnTo>
                <a:lnTo>
                  <a:pt x="4646" y="2482"/>
                </a:lnTo>
                <a:lnTo>
                  <a:pt x="4833" y="2405"/>
                </a:lnTo>
                <a:lnTo>
                  <a:pt x="5025" y="2297"/>
                </a:lnTo>
                <a:lnTo>
                  <a:pt x="5200" y="2172"/>
                </a:lnTo>
                <a:lnTo>
                  <a:pt x="5371" y="2020"/>
                </a:lnTo>
                <a:lnTo>
                  <a:pt x="5533" y="1859"/>
                </a:lnTo>
                <a:lnTo>
                  <a:pt x="5683" y="1690"/>
                </a:lnTo>
                <a:lnTo>
                  <a:pt x="5829" y="1511"/>
                </a:lnTo>
                <a:lnTo>
                  <a:pt x="5954" y="1326"/>
                </a:lnTo>
                <a:lnTo>
                  <a:pt x="6071" y="1147"/>
                </a:lnTo>
                <a:cubicBezTo>
                  <a:pt x="6103" y="1089"/>
                  <a:pt x="6135" y="1032"/>
                  <a:pt x="6167" y="974"/>
                </a:cubicBezTo>
                <a:lnTo>
                  <a:pt x="6213" y="974"/>
                </a:lnTo>
                <a:lnTo>
                  <a:pt x="6213" y="992"/>
                </a:lnTo>
                <a:cubicBezTo>
                  <a:pt x="6188" y="1050"/>
                  <a:pt x="6163" y="1107"/>
                  <a:pt x="6138" y="1165"/>
                </a:cubicBezTo>
                <a:cubicBezTo>
                  <a:pt x="6110" y="1225"/>
                  <a:pt x="6082" y="1284"/>
                  <a:pt x="6054" y="1344"/>
                </a:cubicBezTo>
                <a:cubicBezTo>
                  <a:pt x="6024" y="1402"/>
                  <a:pt x="5993" y="1459"/>
                  <a:pt x="5963" y="1517"/>
                </a:cubicBezTo>
                <a:lnTo>
                  <a:pt x="5871" y="1684"/>
                </a:lnTo>
                <a:cubicBezTo>
                  <a:pt x="5839" y="1738"/>
                  <a:pt x="5807" y="1793"/>
                  <a:pt x="5775" y="1847"/>
                </a:cubicBezTo>
                <a:lnTo>
                  <a:pt x="5667" y="1999"/>
                </a:lnTo>
                <a:lnTo>
                  <a:pt x="5554" y="2145"/>
                </a:lnTo>
                <a:lnTo>
                  <a:pt x="5417" y="2279"/>
                </a:lnTo>
                <a:lnTo>
                  <a:pt x="5275" y="2411"/>
                </a:lnTo>
                <a:lnTo>
                  <a:pt x="5108" y="2518"/>
                </a:lnTo>
                <a:lnTo>
                  <a:pt x="4917" y="2616"/>
                </a:lnTo>
                <a:lnTo>
                  <a:pt x="4704" y="2703"/>
                </a:lnTo>
                <a:lnTo>
                  <a:pt x="4479" y="2768"/>
                </a:lnTo>
                <a:lnTo>
                  <a:pt x="4213" y="2813"/>
                </a:lnTo>
                <a:cubicBezTo>
                  <a:pt x="4216" y="2917"/>
                  <a:pt x="4218" y="3022"/>
                  <a:pt x="4221" y="3126"/>
                </a:cubicBezTo>
                <a:cubicBezTo>
                  <a:pt x="4233" y="3225"/>
                  <a:pt x="4246" y="3325"/>
                  <a:pt x="4258" y="3424"/>
                </a:cubicBezTo>
                <a:cubicBezTo>
                  <a:pt x="4279" y="3518"/>
                  <a:pt x="4300" y="3613"/>
                  <a:pt x="4321" y="3707"/>
                </a:cubicBezTo>
                <a:cubicBezTo>
                  <a:pt x="4349" y="3796"/>
                  <a:pt x="4376" y="3886"/>
                  <a:pt x="4404" y="3975"/>
                </a:cubicBezTo>
                <a:cubicBezTo>
                  <a:pt x="4439" y="4060"/>
                  <a:pt x="4473" y="4146"/>
                  <a:pt x="4508" y="4231"/>
                </a:cubicBezTo>
                <a:cubicBezTo>
                  <a:pt x="4546" y="4313"/>
                  <a:pt x="4583" y="4394"/>
                  <a:pt x="4621" y="4476"/>
                </a:cubicBezTo>
                <a:lnTo>
                  <a:pt x="4750" y="4708"/>
                </a:lnTo>
                <a:lnTo>
                  <a:pt x="4879" y="4934"/>
                </a:lnTo>
                <a:cubicBezTo>
                  <a:pt x="4892" y="4952"/>
                  <a:pt x="4904" y="4970"/>
                  <a:pt x="4917" y="4988"/>
                </a:cubicBezTo>
                <a:lnTo>
                  <a:pt x="4950" y="5054"/>
                </a:lnTo>
                <a:cubicBezTo>
                  <a:pt x="4965" y="5078"/>
                  <a:pt x="4981" y="5101"/>
                  <a:pt x="4996" y="5125"/>
                </a:cubicBezTo>
                <a:lnTo>
                  <a:pt x="5038" y="5200"/>
                </a:lnTo>
                <a:cubicBezTo>
                  <a:pt x="5056" y="5224"/>
                  <a:pt x="5074" y="5247"/>
                  <a:pt x="5092" y="5271"/>
                </a:cubicBezTo>
                <a:cubicBezTo>
                  <a:pt x="5113" y="5291"/>
                  <a:pt x="5133" y="5311"/>
                  <a:pt x="5154" y="5331"/>
                </a:cubicBezTo>
                <a:cubicBezTo>
                  <a:pt x="5179" y="5349"/>
                  <a:pt x="5204" y="5366"/>
                  <a:pt x="5229" y="5384"/>
                </a:cubicBezTo>
                <a:lnTo>
                  <a:pt x="5313" y="5423"/>
                </a:lnTo>
                <a:lnTo>
                  <a:pt x="5413" y="5438"/>
                </a:lnTo>
                <a:lnTo>
                  <a:pt x="5517" y="5435"/>
                </a:lnTo>
                <a:lnTo>
                  <a:pt x="5704" y="5390"/>
                </a:lnTo>
                <a:lnTo>
                  <a:pt x="5871" y="5316"/>
                </a:lnTo>
                <a:lnTo>
                  <a:pt x="6033" y="5223"/>
                </a:lnTo>
                <a:lnTo>
                  <a:pt x="6167" y="5113"/>
                </a:lnTo>
                <a:lnTo>
                  <a:pt x="6296" y="4994"/>
                </a:lnTo>
                <a:cubicBezTo>
                  <a:pt x="6336" y="4952"/>
                  <a:pt x="6377" y="4911"/>
                  <a:pt x="6417" y="4869"/>
                </a:cubicBezTo>
                <a:lnTo>
                  <a:pt x="6525" y="4750"/>
                </a:lnTo>
                <a:cubicBezTo>
                  <a:pt x="6556" y="4712"/>
                  <a:pt x="6586" y="4674"/>
                  <a:pt x="6617" y="4636"/>
                </a:cubicBezTo>
                <a:lnTo>
                  <a:pt x="6821" y="4377"/>
                </a:lnTo>
                <a:lnTo>
                  <a:pt x="7017" y="4085"/>
                </a:lnTo>
                <a:lnTo>
                  <a:pt x="7213" y="3766"/>
                </a:lnTo>
                <a:lnTo>
                  <a:pt x="7396" y="3418"/>
                </a:lnTo>
                <a:cubicBezTo>
                  <a:pt x="7452" y="3296"/>
                  <a:pt x="7507" y="3173"/>
                  <a:pt x="7563" y="3051"/>
                </a:cubicBezTo>
                <a:lnTo>
                  <a:pt x="7713" y="2661"/>
                </a:lnTo>
                <a:cubicBezTo>
                  <a:pt x="7759" y="2525"/>
                  <a:pt x="7804" y="2389"/>
                  <a:pt x="7850" y="2253"/>
                </a:cubicBezTo>
                <a:cubicBezTo>
                  <a:pt x="7883" y="2112"/>
                  <a:pt x="7917" y="1971"/>
                  <a:pt x="7950" y="1830"/>
                </a:cubicBezTo>
                <a:cubicBezTo>
                  <a:pt x="7975" y="1686"/>
                  <a:pt x="8000" y="1541"/>
                  <a:pt x="8025" y="1397"/>
                </a:cubicBezTo>
                <a:cubicBezTo>
                  <a:pt x="8040" y="1249"/>
                  <a:pt x="8056" y="1102"/>
                  <a:pt x="8071" y="954"/>
                </a:cubicBezTo>
                <a:cubicBezTo>
                  <a:pt x="8083" y="961"/>
                  <a:pt x="8096" y="967"/>
                  <a:pt x="8108" y="974"/>
                </a:cubicBezTo>
                <a:lnTo>
                  <a:pt x="8138" y="1025"/>
                </a:lnTo>
                <a:cubicBezTo>
                  <a:pt x="8146" y="1050"/>
                  <a:pt x="8155" y="1075"/>
                  <a:pt x="8163" y="1100"/>
                </a:cubicBezTo>
                <a:cubicBezTo>
                  <a:pt x="8167" y="1133"/>
                  <a:pt x="8171" y="1165"/>
                  <a:pt x="8175" y="1198"/>
                </a:cubicBezTo>
                <a:cubicBezTo>
                  <a:pt x="8178" y="1236"/>
                  <a:pt x="8180" y="1273"/>
                  <a:pt x="8183" y="1311"/>
                </a:cubicBezTo>
                <a:lnTo>
                  <a:pt x="8183" y="1442"/>
                </a:lnTo>
                <a:lnTo>
                  <a:pt x="8183" y="1582"/>
                </a:lnTo>
                <a:cubicBezTo>
                  <a:pt x="8180" y="1633"/>
                  <a:pt x="8178" y="1683"/>
                  <a:pt x="8175" y="1734"/>
                </a:cubicBezTo>
                <a:cubicBezTo>
                  <a:pt x="8171" y="1786"/>
                  <a:pt x="8167" y="1837"/>
                  <a:pt x="8163" y="1889"/>
                </a:cubicBezTo>
                <a:cubicBezTo>
                  <a:pt x="8157" y="1942"/>
                  <a:pt x="8152" y="1994"/>
                  <a:pt x="8146" y="2047"/>
                </a:cubicBezTo>
                <a:cubicBezTo>
                  <a:pt x="8138" y="2100"/>
                  <a:pt x="8129" y="2152"/>
                  <a:pt x="8121" y="2205"/>
                </a:cubicBezTo>
                <a:cubicBezTo>
                  <a:pt x="8117" y="2256"/>
                  <a:pt x="8112" y="2306"/>
                  <a:pt x="8108" y="2357"/>
                </a:cubicBezTo>
                <a:cubicBezTo>
                  <a:pt x="8100" y="2404"/>
                  <a:pt x="8091" y="2450"/>
                  <a:pt x="8083" y="2497"/>
                </a:cubicBezTo>
                <a:cubicBezTo>
                  <a:pt x="8076" y="2541"/>
                  <a:pt x="8070" y="2584"/>
                  <a:pt x="8063" y="2628"/>
                </a:cubicBezTo>
                <a:cubicBezTo>
                  <a:pt x="8055" y="2666"/>
                  <a:pt x="8046" y="2703"/>
                  <a:pt x="8038" y="2741"/>
                </a:cubicBezTo>
                <a:lnTo>
                  <a:pt x="8017" y="2834"/>
                </a:lnTo>
                <a:cubicBezTo>
                  <a:pt x="8011" y="2859"/>
                  <a:pt x="8006" y="2883"/>
                  <a:pt x="8000" y="2908"/>
                </a:cubicBezTo>
                <a:lnTo>
                  <a:pt x="7700" y="3754"/>
                </a:lnTo>
                <a:lnTo>
                  <a:pt x="7942" y="3737"/>
                </a:lnTo>
                <a:lnTo>
                  <a:pt x="8167" y="3695"/>
                </a:lnTo>
                <a:lnTo>
                  <a:pt x="8379" y="3635"/>
                </a:lnTo>
                <a:lnTo>
                  <a:pt x="8583" y="3558"/>
                </a:lnTo>
                <a:lnTo>
                  <a:pt x="8767" y="3471"/>
                </a:lnTo>
                <a:lnTo>
                  <a:pt x="8933" y="3376"/>
                </a:lnTo>
                <a:lnTo>
                  <a:pt x="9092" y="3278"/>
                </a:lnTo>
                <a:lnTo>
                  <a:pt x="9238" y="3185"/>
                </a:lnTo>
                <a:lnTo>
                  <a:pt x="9250" y="3230"/>
                </a:lnTo>
                <a:cubicBezTo>
                  <a:pt x="9206" y="3279"/>
                  <a:pt x="9161" y="3327"/>
                  <a:pt x="9117" y="3376"/>
                </a:cubicBezTo>
                <a:cubicBezTo>
                  <a:pt x="9063" y="3423"/>
                  <a:pt x="9008" y="3469"/>
                  <a:pt x="8954" y="3516"/>
                </a:cubicBezTo>
                <a:lnTo>
                  <a:pt x="8758" y="3641"/>
                </a:lnTo>
                <a:lnTo>
                  <a:pt x="8538" y="3754"/>
                </a:lnTo>
                <a:lnTo>
                  <a:pt x="8304" y="3856"/>
                </a:lnTo>
                <a:lnTo>
                  <a:pt x="8054" y="3945"/>
                </a:lnTo>
                <a:lnTo>
                  <a:pt x="7796" y="4014"/>
                </a:lnTo>
                <a:lnTo>
                  <a:pt x="7533" y="4064"/>
                </a:lnTo>
                <a:lnTo>
                  <a:pt x="7479" y="4184"/>
                </a:lnTo>
                <a:cubicBezTo>
                  <a:pt x="7454" y="4231"/>
                  <a:pt x="7429" y="4277"/>
                  <a:pt x="7404" y="4324"/>
                </a:cubicBezTo>
                <a:lnTo>
                  <a:pt x="7321" y="4470"/>
                </a:lnTo>
                <a:lnTo>
                  <a:pt x="7213" y="4628"/>
                </a:lnTo>
                <a:cubicBezTo>
                  <a:pt x="7175" y="4683"/>
                  <a:pt x="7138" y="4739"/>
                  <a:pt x="7100" y="4794"/>
                </a:cubicBezTo>
                <a:cubicBezTo>
                  <a:pt x="7060" y="4849"/>
                  <a:pt x="7019" y="4903"/>
                  <a:pt x="6979" y="4958"/>
                </a:cubicBezTo>
                <a:lnTo>
                  <a:pt x="6850" y="5113"/>
                </a:lnTo>
                <a:lnTo>
                  <a:pt x="6721" y="5265"/>
                </a:lnTo>
                <a:cubicBezTo>
                  <a:pt x="6681" y="5312"/>
                  <a:pt x="6640" y="5358"/>
                  <a:pt x="6600" y="5405"/>
                </a:cubicBezTo>
                <a:lnTo>
                  <a:pt x="6471" y="5530"/>
                </a:lnTo>
                <a:lnTo>
                  <a:pt x="6358" y="5641"/>
                </a:lnTo>
                <a:lnTo>
                  <a:pt x="6250" y="5721"/>
                </a:lnTo>
                <a:cubicBezTo>
                  <a:pt x="6256" y="5741"/>
                  <a:pt x="6261" y="5761"/>
                  <a:pt x="6267" y="5781"/>
                </a:cubicBezTo>
                <a:cubicBezTo>
                  <a:pt x="6277" y="5785"/>
                  <a:pt x="6286" y="5789"/>
                  <a:pt x="6296" y="5793"/>
                </a:cubicBezTo>
                <a:lnTo>
                  <a:pt x="6479" y="5754"/>
                </a:lnTo>
                <a:lnTo>
                  <a:pt x="6663" y="5736"/>
                </a:lnTo>
                <a:lnTo>
                  <a:pt x="6858" y="5736"/>
                </a:lnTo>
                <a:lnTo>
                  <a:pt x="7046" y="5742"/>
                </a:lnTo>
                <a:lnTo>
                  <a:pt x="7246" y="5748"/>
                </a:lnTo>
                <a:lnTo>
                  <a:pt x="7425" y="5748"/>
                </a:lnTo>
                <a:lnTo>
                  <a:pt x="7600" y="5733"/>
                </a:lnTo>
                <a:lnTo>
                  <a:pt x="7950" y="5673"/>
                </a:lnTo>
                <a:lnTo>
                  <a:pt x="8275" y="5596"/>
                </a:lnTo>
                <a:lnTo>
                  <a:pt x="8579" y="5504"/>
                </a:lnTo>
                <a:lnTo>
                  <a:pt x="8858" y="5390"/>
                </a:lnTo>
                <a:lnTo>
                  <a:pt x="9117" y="5265"/>
                </a:lnTo>
                <a:lnTo>
                  <a:pt x="9350" y="5119"/>
                </a:lnTo>
                <a:lnTo>
                  <a:pt x="9563" y="4967"/>
                </a:lnTo>
                <a:lnTo>
                  <a:pt x="9758" y="4794"/>
                </a:lnTo>
                <a:lnTo>
                  <a:pt x="9933" y="4610"/>
                </a:lnTo>
                <a:cubicBezTo>
                  <a:pt x="9955" y="4623"/>
                  <a:pt x="9978" y="4635"/>
                  <a:pt x="10000" y="4648"/>
                </a:cubicBezTo>
                <a:lnTo>
                  <a:pt x="10000" y="4660"/>
                </a:lnTo>
                <a:cubicBezTo>
                  <a:pt x="9968" y="4716"/>
                  <a:pt x="9936" y="4771"/>
                  <a:pt x="9904" y="4827"/>
                </a:cubicBezTo>
                <a:lnTo>
                  <a:pt x="9767" y="5000"/>
                </a:lnTo>
                <a:lnTo>
                  <a:pt x="9600" y="5173"/>
                </a:lnTo>
                <a:lnTo>
                  <a:pt x="9404" y="5343"/>
                </a:lnTo>
                <a:lnTo>
                  <a:pt x="9183" y="5504"/>
                </a:lnTo>
                <a:lnTo>
                  <a:pt x="8950" y="5662"/>
                </a:lnTo>
                <a:lnTo>
                  <a:pt x="8704" y="5802"/>
                </a:lnTo>
                <a:lnTo>
                  <a:pt x="8463" y="5927"/>
                </a:lnTo>
                <a:lnTo>
                  <a:pt x="8229" y="6025"/>
                </a:lnTo>
                <a:lnTo>
                  <a:pt x="8000" y="6105"/>
                </a:lnTo>
                <a:lnTo>
                  <a:pt x="7879" y="6132"/>
                </a:lnTo>
                <a:lnTo>
                  <a:pt x="7729" y="6153"/>
                </a:lnTo>
                <a:lnTo>
                  <a:pt x="7563" y="6177"/>
                </a:lnTo>
                <a:lnTo>
                  <a:pt x="7388" y="6198"/>
                </a:lnTo>
                <a:lnTo>
                  <a:pt x="7204" y="6219"/>
                </a:lnTo>
                <a:lnTo>
                  <a:pt x="7017" y="6240"/>
                </a:lnTo>
                <a:lnTo>
                  <a:pt x="6842" y="6263"/>
                </a:lnTo>
                <a:lnTo>
                  <a:pt x="6675" y="6290"/>
                </a:lnTo>
                <a:lnTo>
                  <a:pt x="6517" y="6329"/>
                </a:lnTo>
                <a:lnTo>
                  <a:pt x="6388" y="6365"/>
                </a:lnTo>
                <a:cubicBezTo>
                  <a:pt x="6355" y="6382"/>
                  <a:pt x="6321" y="6398"/>
                  <a:pt x="6288" y="6415"/>
                </a:cubicBezTo>
                <a:lnTo>
                  <a:pt x="6213" y="6475"/>
                </a:lnTo>
                <a:cubicBezTo>
                  <a:pt x="6173" y="6533"/>
                  <a:pt x="6132" y="6590"/>
                  <a:pt x="6092" y="6648"/>
                </a:cubicBezTo>
                <a:cubicBezTo>
                  <a:pt x="6064" y="6711"/>
                  <a:pt x="6036" y="6773"/>
                  <a:pt x="6008" y="6836"/>
                </a:cubicBezTo>
                <a:cubicBezTo>
                  <a:pt x="5986" y="6901"/>
                  <a:pt x="5964" y="6967"/>
                  <a:pt x="5942" y="7032"/>
                </a:cubicBezTo>
                <a:cubicBezTo>
                  <a:pt x="5929" y="7099"/>
                  <a:pt x="5917" y="7165"/>
                  <a:pt x="5904" y="7232"/>
                </a:cubicBezTo>
                <a:cubicBezTo>
                  <a:pt x="5899" y="7302"/>
                  <a:pt x="5893" y="7373"/>
                  <a:pt x="5888" y="7443"/>
                </a:cubicBezTo>
                <a:cubicBezTo>
                  <a:pt x="5885" y="7514"/>
                  <a:pt x="5882" y="7584"/>
                  <a:pt x="5879" y="7655"/>
                </a:cubicBezTo>
                <a:cubicBezTo>
                  <a:pt x="5882" y="7726"/>
                  <a:pt x="5885" y="7796"/>
                  <a:pt x="5888" y="7867"/>
                </a:cubicBezTo>
                <a:cubicBezTo>
                  <a:pt x="5893" y="7939"/>
                  <a:pt x="5899" y="8012"/>
                  <a:pt x="5904" y="8084"/>
                </a:cubicBezTo>
                <a:cubicBezTo>
                  <a:pt x="5911" y="8156"/>
                  <a:pt x="5918" y="8227"/>
                  <a:pt x="5925" y="8299"/>
                </a:cubicBezTo>
                <a:cubicBezTo>
                  <a:pt x="5933" y="8369"/>
                  <a:pt x="5942" y="8440"/>
                  <a:pt x="5950" y="8510"/>
                </a:cubicBezTo>
                <a:cubicBezTo>
                  <a:pt x="5951" y="8613"/>
                  <a:pt x="5953" y="8717"/>
                  <a:pt x="5954" y="8820"/>
                </a:cubicBezTo>
                <a:cubicBezTo>
                  <a:pt x="5947" y="8923"/>
                  <a:pt x="5940" y="9027"/>
                  <a:pt x="5933" y="9130"/>
                </a:cubicBezTo>
                <a:cubicBezTo>
                  <a:pt x="5921" y="9229"/>
                  <a:pt x="5908" y="9329"/>
                  <a:pt x="5896" y="9428"/>
                </a:cubicBezTo>
                <a:cubicBezTo>
                  <a:pt x="5881" y="9525"/>
                  <a:pt x="5865" y="9623"/>
                  <a:pt x="5850" y="9720"/>
                </a:cubicBezTo>
                <a:cubicBezTo>
                  <a:pt x="5819" y="10051"/>
                  <a:pt x="5825" y="10355"/>
                  <a:pt x="5794" y="10686"/>
                </a:cubicBezTo>
                <a:lnTo>
                  <a:pt x="4117" y="10686"/>
                </a:lnTo>
                <a:lnTo>
                  <a:pt x="4309" y="10293"/>
                </a:lnTo>
                <a:lnTo>
                  <a:pt x="4546" y="9848"/>
                </a:lnTo>
                <a:cubicBezTo>
                  <a:pt x="4574" y="9794"/>
                  <a:pt x="4601" y="9741"/>
                  <a:pt x="4629" y="9687"/>
                </a:cubicBezTo>
                <a:cubicBezTo>
                  <a:pt x="4653" y="9627"/>
                  <a:pt x="4676" y="9568"/>
                  <a:pt x="4700" y="9508"/>
                </a:cubicBezTo>
                <a:cubicBezTo>
                  <a:pt x="4722" y="9442"/>
                  <a:pt x="4745" y="9375"/>
                  <a:pt x="4767" y="9309"/>
                </a:cubicBezTo>
                <a:cubicBezTo>
                  <a:pt x="4788" y="9238"/>
                  <a:pt x="4808" y="9168"/>
                  <a:pt x="4829" y="9097"/>
                </a:cubicBezTo>
                <a:cubicBezTo>
                  <a:pt x="4846" y="9021"/>
                  <a:pt x="4862" y="8944"/>
                  <a:pt x="4879" y="8868"/>
                </a:cubicBezTo>
                <a:cubicBezTo>
                  <a:pt x="4892" y="8790"/>
                  <a:pt x="4904" y="8713"/>
                  <a:pt x="4917" y="8635"/>
                </a:cubicBezTo>
                <a:cubicBezTo>
                  <a:pt x="4929" y="8554"/>
                  <a:pt x="4942" y="8472"/>
                  <a:pt x="4954" y="8391"/>
                </a:cubicBezTo>
                <a:cubicBezTo>
                  <a:pt x="4962" y="8309"/>
                  <a:pt x="4971" y="8226"/>
                  <a:pt x="4979" y="8144"/>
                </a:cubicBezTo>
                <a:cubicBezTo>
                  <a:pt x="4986" y="8058"/>
                  <a:pt x="4993" y="7973"/>
                  <a:pt x="5000" y="7887"/>
                </a:cubicBezTo>
                <a:lnTo>
                  <a:pt x="5000" y="7634"/>
                </a:lnTo>
                <a:lnTo>
                  <a:pt x="5000" y="7384"/>
                </a:lnTo>
                <a:cubicBezTo>
                  <a:pt x="4993" y="7300"/>
                  <a:pt x="4986" y="7217"/>
                  <a:pt x="4979" y="7133"/>
                </a:cubicBezTo>
                <a:cubicBezTo>
                  <a:pt x="4969" y="7053"/>
                  <a:pt x="4960" y="6972"/>
                  <a:pt x="4950" y="6892"/>
                </a:cubicBezTo>
                <a:cubicBezTo>
                  <a:pt x="4938" y="6814"/>
                  <a:pt x="4925" y="6735"/>
                  <a:pt x="4913" y="6657"/>
                </a:cubicBezTo>
                <a:cubicBezTo>
                  <a:pt x="4895" y="6581"/>
                  <a:pt x="4876" y="6506"/>
                  <a:pt x="4858" y="6430"/>
                </a:cubicBezTo>
                <a:cubicBezTo>
                  <a:pt x="4833" y="6360"/>
                  <a:pt x="4808" y="6289"/>
                  <a:pt x="4783" y="6219"/>
                </a:cubicBezTo>
                <a:cubicBezTo>
                  <a:pt x="4755" y="6152"/>
                  <a:pt x="4728" y="6086"/>
                  <a:pt x="4700" y="6019"/>
                </a:cubicBezTo>
                <a:cubicBezTo>
                  <a:pt x="4667" y="5959"/>
                  <a:pt x="4633" y="5900"/>
                  <a:pt x="4600" y="5840"/>
                </a:cubicBezTo>
                <a:cubicBezTo>
                  <a:pt x="4563" y="5787"/>
                  <a:pt x="4525" y="5735"/>
                  <a:pt x="4488" y="5682"/>
                </a:cubicBezTo>
                <a:cubicBezTo>
                  <a:pt x="4445" y="5635"/>
                  <a:pt x="4401" y="5589"/>
                  <a:pt x="4358" y="5542"/>
                </a:cubicBezTo>
                <a:cubicBezTo>
                  <a:pt x="4310" y="5504"/>
                  <a:pt x="4261" y="5467"/>
                  <a:pt x="4213" y="5429"/>
                </a:cubicBezTo>
                <a:lnTo>
                  <a:pt x="4046" y="5343"/>
                </a:lnTo>
                <a:lnTo>
                  <a:pt x="3904" y="5292"/>
                </a:lnTo>
                <a:lnTo>
                  <a:pt x="3746" y="5271"/>
                </a:lnTo>
                <a:lnTo>
                  <a:pt x="3583" y="5271"/>
                </a:lnTo>
                <a:lnTo>
                  <a:pt x="3413" y="5286"/>
                </a:lnTo>
                <a:lnTo>
                  <a:pt x="3246" y="5310"/>
                </a:lnTo>
                <a:lnTo>
                  <a:pt x="3079" y="5343"/>
                </a:lnTo>
                <a:lnTo>
                  <a:pt x="2913" y="5369"/>
                </a:lnTo>
                <a:lnTo>
                  <a:pt x="2750" y="5396"/>
                </a:lnTo>
                <a:lnTo>
                  <a:pt x="2600" y="5411"/>
                </a:lnTo>
                <a:lnTo>
                  <a:pt x="2258" y="5423"/>
                </a:lnTo>
                <a:lnTo>
                  <a:pt x="1925" y="5411"/>
                </a:lnTo>
                <a:lnTo>
                  <a:pt x="1617" y="5384"/>
                </a:lnTo>
                <a:lnTo>
                  <a:pt x="1321" y="5346"/>
                </a:lnTo>
                <a:lnTo>
                  <a:pt x="1033" y="5298"/>
                </a:lnTo>
                <a:lnTo>
                  <a:pt x="758" y="5250"/>
                </a:lnTo>
                <a:lnTo>
                  <a:pt x="500" y="5197"/>
                </a:lnTo>
                <a:cubicBezTo>
                  <a:pt x="506" y="5177"/>
                  <a:pt x="511" y="5157"/>
                  <a:pt x="517" y="5137"/>
                </a:cubicBezTo>
                <a:lnTo>
                  <a:pt x="871" y="5173"/>
                </a:lnTo>
                <a:lnTo>
                  <a:pt x="1221" y="5197"/>
                </a:lnTo>
                <a:lnTo>
                  <a:pt x="1563" y="5206"/>
                </a:lnTo>
                <a:lnTo>
                  <a:pt x="1896" y="5197"/>
                </a:lnTo>
                <a:lnTo>
                  <a:pt x="2221" y="5164"/>
                </a:lnTo>
                <a:lnTo>
                  <a:pt x="2538" y="5113"/>
                </a:lnTo>
                <a:lnTo>
                  <a:pt x="2842" y="5045"/>
                </a:lnTo>
                <a:lnTo>
                  <a:pt x="3129" y="4946"/>
                </a:lnTo>
                <a:lnTo>
                  <a:pt x="3500" y="4815"/>
                </a:lnTo>
                <a:lnTo>
                  <a:pt x="2821" y="4389"/>
                </a:lnTo>
                <a:lnTo>
                  <a:pt x="2213" y="3912"/>
                </a:lnTo>
                <a:lnTo>
                  <a:pt x="1879" y="3939"/>
                </a:lnTo>
                <a:lnTo>
                  <a:pt x="1554" y="3939"/>
                </a:lnTo>
                <a:lnTo>
                  <a:pt x="1258" y="3912"/>
                </a:lnTo>
                <a:lnTo>
                  <a:pt x="979" y="3856"/>
                </a:lnTo>
                <a:lnTo>
                  <a:pt x="721" y="3775"/>
                </a:lnTo>
                <a:lnTo>
                  <a:pt x="496" y="3674"/>
                </a:lnTo>
                <a:lnTo>
                  <a:pt x="296" y="3549"/>
                </a:lnTo>
                <a:lnTo>
                  <a:pt x="129" y="3403"/>
                </a:lnTo>
                <a:lnTo>
                  <a:pt x="0" y="3245"/>
                </a:lnTo>
                <a:cubicBezTo>
                  <a:pt x="6" y="3236"/>
                  <a:pt x="11" y="3227"/>
                  <a:pt x="17" y="3218"/>
                </a:cubicBezTo>
                <a:lnTo>
                  <a:pt x="71" y="3245"/>
                </a:lnTo>
                <a:cubicBezTo>
                  <a:pt x="93" y="3280"/>
                  <a:pt x="116" y="3314"/>
                  <a:pt x="138" y="3349"/>
                </a:cubicBezTo>
                <a:lnTo>
                  <a:pt x="246" y="3439"/>
                </a:lnTo>
                <a:cubicBezTo>
                  <a:pt x="290" y="3469"/>
                  <a:pt x="335" y="3498"/>
                  <a:pt x="379" y="3528"/>
                </a:cubicBezTo>
                <a:lnTo>
                  <a:pt x="538" y="3597"/>
                </a:lnTo>
                <a:lnTo>
                  <a:pt x="721" y="3656"/>
                </a:lnTo>
                <a:lnTo>
                  <a:pt x="913" y="3701"/>
                </a:lnTo>
                <a:lnTo>
                  <a:pt x="1117" y="3728"/>
                </a:lnTo>
                <a:lnTo>
                  <a:pt x="1329" y="3737"/>
                </a:lnTo>
                <a:lnTo>
                  <a:pt x="1533" y="3734"/>
                </a:lnTo>
                <a:lnTo>
                  <a:pt x="1646" y="3722"/>
                </a:lnTo>
                <a:lnTo>
                  <a:pt x="1746" y="3722"/>
                </a:lnTo>
                <a:lnTo>
                  <a:pt x="1833" y="3710"/>
                </a:lnTo>
                <a:lnTo>
                  <a:pt x="1917" y="3695"/>
                </a:lnTo>
                <a:lnTo>
                  <a:pt x="1988" y="3662"/>
                </a:lnTo>
                <a:cubicBezTo>
                  <a:pt x="1921" y="3572"/>
                  <a:pt x="1855" y="3481"/>
                  <a:pt x="1788" y="3391"/>
                </a:cubicBezTo>
                <a:lnTo>
                  <a:pt x="1617" y="3126"/>
                </a:lnTo>
                <a:lnTo>
                  <a:pt x="1454" y="2849"/>
                </a:lnTo>
                <a:lnTo>
                  <a:pt x="1313" y="2563"/>
                </a:lnTo>
                <a:lnTo>
                  <a:pt x="1175" y="2253"/>
                </a:lnTo>
                <a:lnTo>
                  <a:pt x="1046" y="1919"/>
                </a:lnTo>
                <a:cubicBezTo>
                  <a:pt x="1042" y="1899"/>
                  <a:pt x="1037" y="1879"/>
                  <a:pt x="1033" y="1859"/>
                </a:cubicBezTo>
                <a:cubicBezTo>
                  <a:pt x="1022" y="1831"/>
                  <a:pt x="1011" y="1804"/>
                  <a:pt x="1000" y="1776"/>
                </a:cubicBezTo>
                <a:cubicBezTo>
                  <a:pt x="993" y="1745"/>
                  <a:pt x="986" y="1715"/>
                  <a:pt x="979" y="1684"/>
                </a:cubicBezTo>
                <a:cubicBezTo>
                  <a:pt x="969" y="1653"/>
                  <a:pt x="960" y="1622"/>
                  <a:pt x="950" y="1591"/>
                </a:cubicBezTo>
                <a:cubicBezTo>
                  <a:pt x="942" y="1557"/>
                  <a:pt x="933" y="1524"/>
                  <a:pt x="925" y="1490"/>
                </a:cubicBezTo>
                <a:cubicBezTo>
                  <a:pt x="922" y="1459"/>
                  <a:pt x="920" y="1428"/>
                  <a:pt x="917" y="1397"/>
                </a:cubicBezTo>
                <a:lnTo>
                  <a:pt x="917" y="1311"/>
                </a:lnTo>
                <a:cubicBezTo>
                  <a:pt x="922" y="1285"/>
                  <a:pt x="928" y="1260"/>
                  <a:pt x="933" y="1234"/>
                </a:cubicBezTo>
                <a:lnTo>
                  <a:pt x="963" y="1180"/>
                </a:lnTo>
                <a:lnTo>
                  <a:pt x="1000" y="1192"/>
                </a:lnTo>
                <a:cubicBezTo>
                  <a:pt x="1011" y="1293"/>
                  <a:pt x="1022" y="1395"/>
                  <a:pt x="1033" y="1496"/>
                </a:cubicBezTo>
                <a:cubicBezTo>
                  <a:pt x="1058" y="1597"/>
                  <a:pt x="1083" y="1699"/>
                  <a:pt x="1108" y="1800"/>
                </a:cubicBezTo>
                <a:cubicBezTo>
                  <a:pt x="1146" y="1899"/>
                  <a:pt x="1183" y="1999"/>
                  <a:pt x="1221" y="2098"/>
                </a:cubicBezTo>
                <a:cubicBezTo>
                  <a:pt x="1267" y="2189"/>
                  <a:pt x="1312" y="2281"/>
                  <a:pt x="1358" y="2372"/>
                </a:cubicBezTo>
                <a:lnTo>
                  <a:pt x="1508" y="2628"/>
                </a:lnTo>
                <a:lnTo>
                  <a:pt x="1646" y="2795"/>
                </a:lnTo>
                <a:cubicBezTo>
                  <a:pt x="1640" y="2797"/>
                  <a:pt x="1635" y="2799"/>
                  <a:pt x="1629" y="2801"/>
                </a:cubicBezTo>
                <a:lnTo>
                  <a:pt x="1629" y="2807"/>
                </a:lnTo>
                <a:lnTo>
                  <a:pt x="1638" y="2813"/>
                </a:lnTo>
                <a:cubicBezTo>
                  <a:pt x="1641" y="2814"/>
                  <a:pt x="1643" y="2815"/>
                  <a:pt x="1646" y="2816"/>
                </a:cubicBezTo>
                <a:cubicBezTo>
                  <a:pt x="1652" y="2818"/>
                  <a:pt x="1657" y="2820"/>
                  <a:pt x="1663" y="2822"/>
                </a:cubicBezTo>
                <a:cubicBezTo>
                  <a:pt x="1664" y="2826"/>
                  <a:pt x="1666" y="2830"/>
                  <a:pt x="1667" y="2834"/>
                </a:cubicBezTo>
                <a:cubicBezTo>
                  <a:pt x="1670" y="2836"/>
                  <a:pt x="1672" y="2838"/>
                  <a:pt x="1675" y="2840"/>
                </a:cubicBezTo>
                <a:cubicBezTo>
                  <a:pt x="1678" y="2843"/>
                  <a:pt x="1680" y="2846"/>
                  <a:pt x="1683" y="2849"/>
                </a:cubicBezTo>
                <a:lnTo>
                  <a:pt x="1683" y="2843"/>
                </a:lnTo>
                <a:cubicBezTo>
                  <a:pt x="1680" y="2842"/>
                  <a:pt x="1678" y="2841"/>
                  <a:pt x="1675" y="2840"/>
                </a:cubicBezTo>
                <a:lnTo>
                  <a:pt x="1675" y="2840"/>
                </a:lnTo>
                <a:cubicBezTo>
                  <a:pt x="1665" y="2825"/>
                  <a:pt x="1656" y="2810"/>
                  <a:pt x="1646" y="2795"/>
                </a:cubicBezTo>
                <a:lnTo>
                  <a:pt x="1746" y="2741"/>
                </a:lnTo>
                <a:cubicBezTo>
                  <a:pt x="1778" y="2710"/>
                  <a:pt x="1810" y="2680"/>
                  <a:pt x="1842" y="2649"/>
                </a:cubicBezTo>
                <a:cubicBezTo>
                  <a:pt x="1872" y="2613"/>
                  <a:pt x="1903" y="2578"/>
                  <a:pt x="1933" y="2542"/>
                </a:cubicBezTo>
                <a:cubicBezTo>
                  <a:pt x="1961" y="2498"/>
                  <a:pt x="1989" y="2455"/>
                  <a:pt x="2017" y="2411"/>
                </a:cubicBezTo>
                <a:cubicBezTo>
                  <a:pt x="2042" y="2362"/>
                  <a:pt x="2067" y="2314"/>
                  <a:pt x="2092" y="2265"/>
                </a:cubicBezTo>
                <a:cubicBezTo>
                  <a:pt x="2116" y="2214"/>
                  <a:pt x="2139" y="2164"/>
                  <a:pt x="2163" y="2113"/>
                </a:cubicBezTo>
                <a:cubicBezTo>
                  <a:pt x="2182" y="2060"/>
                  <a:pt x="2202" y="2008"/>
                  <a:pt x="2221" y="1955"/>
                </a:cubicBezTo>
                <a:cubicBezTo>
                  <a:pt x="2239" y="1904"/>
                  <a:pt x="2257" y="1854"/>
                  <a:pt x="2275" y="1803"/>
                </a:cubicBezTo>
                <a:cubicBezTo>
                  <a:pt x="2290" y="1754"/>
                  <a:pt x="2306" y="1706"/>
                  <a:pt x="2321" y="1657"/>
                </a:cubicBezTo>
                <a:cubicBezTo>
                  <a:pt x="2324" y="1722"/>
                  <a:pt x="2326" y="1788"/>
                  <a:pt x="2329" y="1853"/>
                </a:cubicBezTo>
                <a:cubicBezTo>
                  <a:pt x="2326" y="1913"/>
                  <a:pt x="2324" y="1972"/>
                  <a:pt x="2321" y="2032"/>
                </a:cubicBezTo>
                <a:cubicBezTo>
                  <a:pt x="2308" y="2088"/>
                  <a:pt x="2296" y="2143"/>
                  <a:pt x="2283" y="2199"/>
                </a:cubicBezTo>
                <a:cubicBezTo>
                  <a:pt x="2265" y="2255"/>
                  <a:pt x="2247" y="2310"/>
                  <a:pt x="2229" y="2366"/>
                </a:cubicBezTo>
                <a:cubicBezTo>
                  <a:pt x="2204" y="2419"/>
                  <a:pt x="2179" y="2471"/>
                  <a:pt x="2154" y="2524"/>
                </a:cubicBezTo>
                <a:lnTo>
                  <a:pt x="2046" y="2682"/>
                </a:lnTo>
                <a:lnTo>
                  <a:pt x="1796" y="3027"/>
                </a:lnTo>
                <a:lnTo>
                  <a:pt x="2054" y="3305"/>
                </a:lnTo>
                <a:lnTo>
                  <a:pt x="2333" y="3564"/>
                </a:lnTo>
                <a:lnTo>
                  <a:pt x="2638" y="3808"/>
                </a:lnTo>
                <a:lnTo>
                  <a:pt x="2963" y="4032"/>
                </a:lnTo>
                <a:lnTo>
                  <a:pt x="4129" y="4610"/>
                </a:lnTo>
                <a:cubicBezTo>
                  <a:pt x="4142" y="4603"/>
                  <a:pt x="4154" y="4596"/>
                  <a:pt x="4167" y="4589"/>
                </a:cubicBezTo>
                <a:cubicBezTo>
                  <a:pt x="4135" y="4504"/>
                  <a:pt x="4103" y="4418"/>
                  <a:pt x="4071" y="4333"/>
                </a:cubicBezTo>
                <a:cubicBezTo>
                  <a:pt x="4046" y="4241"/>
                  <a:pt x="4021" y="4150"/>
                  <a:pt x="3996" y="4058"/>
                </a:cubicBezTo>
                <a:cubicBezTo>
                  <a:pt x="3975" y="3959"/>
                  <a:pt x="3954" y="3859"/>
                  <a:pt x="3933" y="3760"/>
                </a:cubicBezTo>
                <a:cubicBezTo>
                  <a:pt x="3923" y="3659"/>
                  <a:pt x="3914" y="3557"/>
                  <a:pt x="3904" y="3456"/>
                </a:cubicBezTo>
                <a:cubicBezTo>
                  <a:pt x="3896" y="3350"/>
                  <a:pt x="3887" y="3244"/>
                  <a:pt x="3879" y="3138"/>
                </a:cubicBezTo>
                <a:lnTo>
                  <a:pt x="3879" y="2813"/>
                </a:lnTo>
                <a:cubicBezTo>
                  <a:pt x="3885" y="2704"/>
                  <a:pt x="3890" y="2594"/>
                  <a:pt x="3896" y="2485"/>
                </a:cubicBezTo>
                <a:cubicBezTo>
                  <a:pt x="3908" y="2377"/>
                  <a:pt x="3921" y="2268"/>
                  <a:pt x="3933" y="2160"/>
                </a:cubicBezTo>
                <a:cubicBezTo>
                  <a:pt x="3951" y="2052"/>
                  <a:pt x="3970" y="1944"/>
                  <a:pt x="3988" y="1836"/>
                </a:cubicBezTo>
                <a:cubicBezTo>
                  <a:pt x="4007" y="1732"/>
                  <a:pt x="4027" y="1627"/>
                  <a:pt x="4046" y="1523"/>
                </a:cubicBezTo>
                <a:cubicBezTo>
                  <a:pt x="4074" y="1422"/>
                  <a:pt x="4101" y="1320"/>
                  <a:pt x="4129" y="1219"/>
                </a:cubicBezTo>
                <a:cubicBezTo>
                  <a:pt x="4162" y="1124"/>
                  <a:pt x="4196" y="1028"/>
                  <a:pt x="4229" y="933"/>
                </a:cubicBezTo>
                <a:cubicBezTo>
                  <a:pt x="4264" y="843"/>
                  <a:pt x="4298" y="752"/>
                  <a:pt x="4333" y="662"/>
                </a:cubicBezTo>
                <a:cubicBezTo>
                  <a:pt x="4373" y="580"/>
                  <a:pt x="4414" y="499"/>
                  <a:pt x="4454" y="417"/>
                </a:cubicBezTo>
                <a:lnTo>
                  <a:pt x="4583" y="194"/>
                </a:lnTo>
                <a:lnTo>
                  <a:pt x="473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0" name="Graphic 38">
            <a:extLst>
              <a:ext uri="{FF2B5EF4-FFF2-40B4-BE49-F238E27FC236}">
                <a16:creationId xmlns:a16="http://schemas.microsoft.com/office/drawing/2014/main" id="{22C16165-14D8-475F-B72E-C982048DFD1D}"/>
              </a:ext>
            </a:extLst>
          </p:cNvPr>
          <p:cNvSpPr/>
          <p:nvPr/>
        </p:nvSpPr>
        <p:spPr>
          <a:xfrm>
            <a:off x="-15946" y="5540722"/>
            <a:ext cx="12226787" cy="1333064"/>
          </a:xfrm>
          <a:custGeom>
            <a:avLst/>
            <a:gdLst>
              <a:gd name="connsiteX0" fmla="*/ 9763444 w 12183871"/>
              <a:gd name="connsiteY0" fmla="*/ 899860 h 1328385"/>
              <a:gd name="connsiteX1" fmla="*/ 9763444 w 12183871"/>
              <a:gd name="connsiteY1" fmla="*/ 940500 h 1328385"/>
              <a:gd name="connsiteX2" fmla="*/ 9775635 w 12183871"/>
              <a:gd name="connsiteY2" fmla="*/ 940500 h 1328385"/>
              <a:gd name="connsiteX3" fmla="*/ 9775635 w 12183871"/>
              <a:gd name="connsiteY3" fmla="*/ 899860 h 1328385"/>
              <a:gd name="connsiteX4" fmla="*/ 9763444 w 12183871"/>
              <a:gd name="connsiteY4" fmla="*/ 899860 h 1328385"/>
              <a:gd name="connsiteX5" fmla="*/ 9763444 w 12183871"/>
              <a:gd name="connsiteY5" fmla="*/ 899860 h 1328385"/>
              <a:gd name="connsiteX6" fmla="*/ 9763444 w 12183871"/>
              <a:gd name="connsiteY6" fmla="*/ 899860 h 1328385"/>
              <a:gd name="connsiteX7" fmla="*/ 2204675 w 12183871"/>
              <a:gd name="connsiteY7" fmla="*/ 899860 h 1328385"/>
              <a:gd name="connsiteX8" fmla="*/ 2204675 w 12183871"/>
              <a:gd name="connsiteY8" fmla="*/ 940500 h 1328385"/>
              <a:gd name="connsiteX9" fmla="*/ 2216867 w 12183871"/>
              <a:gd name="connsiteY9" fmla="*/ 940500 h 1328385"/>
              <a:gd name="connsiteX10" fmla="*/ 2216867 w 12183871"/>
              <a:gd name="connsiteY10" fmla="*/ 899860 h 1328385"/>
              <a:gd name="connsiteX11" fmla="*/ 2204675 w 12183871"/>
              <a:gd name="connsiteY11" fmla="*/ 899860 h 1328385"/>
              <a:gd name="connsiteX12" fmla="*/ 2204675 w 12183871"/>
              <a:gd name="connsiteY12" fmla="*/ 899860 h 1328385"/>
              <a:gd name="connsiteX13" fmla="*/ 2204675 w 12183871"/>
              <a:gd name="connsiteY13" fmla="*/ 899860 h 1328385"/>
              <a:gd name="connsiteX14" fmla="*/ 77216 w 12183871"/>
              <a:gd name="connsiteY14" fmla="*/ 893719 h 1328385"/>
              <a:gd name="connsiteX15" fmla="*/ 77216 w 12183871"/>
              <a:gd name="connsiteY15" fmla="*/ 940409 h 1328385"/>
              <a:gd name="connsiteX16" fmla="*/ 85344 w 12183871"/>
              <a:gd name="connsiteY16" fmla="*/ 940409 h 1328385"/>
              <a:gd name="connsiteX17" fmla="*/ 85344 w 12183871"/>
              <a:gd name="connsiteY17" fmla="*/ 893719 h 1328385"/>
              <a:gd name="connsiteX18" fmla="*/ 77216 w 12183871"/>
              <a:gd name="connsiteY18" fmla="*/ 893719 h 1328385"/>
              <a:gd name="connsiteX19" fmla="*/ 77216 w 12183871"/>
              <a:gd name="connsiteY19" fmla="*/ 893719 h 1328385"/>
              <a:gd name="connsiteX20" fmla="*/ 77216 w 12183871"/>
              <a:gd name="connsiteY20" fmla="*/ 893719 h 1328385"/>
              <a:gd name="connsiteX21" fmla="*/ 11732407 w 12183871"/>
              <a:gd name="connsiteY21" fmla="*/ 881527 h 1328385"/>
              <a:gd name="connsiteX22" fmla="*/ 11732407 w 12183871"/>
              <a:gd name="connsiteY22" fmla="*/ 934359 h 1328385"/>
              <a:gd name="connsiteX23" fmla="*/ 11740535 w 12183871"/>
              <a:gd name="connsiteY23" fmla="*/ 934359 h 1328385"/>
              <a:gd name="connsiteX24" fmla="*/ 11740535 w 12183871"/>
              <a:gd name="connsiteY24" fmla="*/ 881527 h 1328385"/>
              <a:gd name="connsiteX25" fmla="*/ 11732407 w 12183871"/>
              <a:gd name="connsiteY25" fmla="*/ 881527 h 1328385"/>
              <a:gd name="connsiteX26" fmla="*/ 11732407 w 12183871"/>
              <a:gd name="connsiteY26" fmla="*/ 881527 h 1328385"/>
              <a:gd name="connsiteX27" fmla="*/ 11732407 w 12183871"/>
              <a:gd name="connsiteY27" fmla="*/ 881527 h 1328385"/>
              <a:gd name="connsiteX28" fmla="*/ 4173638 w 12183871"/>
              <a:gd name="connsiteY28" fmla="*/ 881527 h 1328385"/>
              <a:gd name="connsiteX29" fmla="*/ 4173638 w 12183871"/>
              <a:gd name="connsiteY29" fmla="*/ 934359 h 1328385"/>
              <a:gd name="connsiteX30" fmla="*/ 4181766 w 12183871"/>
              <a:gd name="connsiteY30" fmla="*/ 934359 h 1328385"/>
              <a:gd name="connsiteX31" fmla="*/ 4181766 w 12183871"/>
              <a:gd name="connsiteY31" fmla="*/ 881527 h 1328385"/>
              <a:gd name="connsiteX32" fmla="*/ 4173638 w 12183871"/>
              <a:gd name="connsiteY32" fmla="*/ 881527 h 1328385"/>
              <a:gd name="connsiteX33" fmla="*/ 4173638 w 12183871"/>
              <a:gd name="connsiteY33" fmla="*/ 881527 h 1328385"/>
              <a:gd name="connsiteX34" fmla="*/ 4173638 w 12183871"/>
              <a:gd name="connsiteY34" fmla="*/ 881527 h 1328385"/>
              <a:gd name="connsiteX35" fmla="*/ 10895223 w 12183871"/>
              <a:gd name="connsiteY35" fmla="*/ 875476 h 1328385"/>
              <a:gd name="connsiteX36" fmla="*/ 10891158 w 12183871"/>
              <a:gd name="connsiteY36" fmla="*/ 899860 h 1328385"/>
              <a:gd name="connsiteX37" fmla="*/ 10891158 w 12183871"/>
              <a:gd name="connsiteY37" fmla="*/ 918103 h 1328385"/>
              <a:gd name="connsiteX38" fmla="*/ 10895223 w 12183871"/>
              <a:gd name="connsiteY38" fmla="*/ 940409 h 1328385"/>
              <a:gd name="connsiteX39" fmla="*/ 10901273 w 12183871"/>
              <a:gd name="connsiteY39" fmla="*/ 940409 h 1328385"/>
              <a:gd name="connsiteX40" fmla="*/ 10901273 w 12183871"/>
              <a:gd name="connsiteY40" fmla="*/ 875385 h 1328385"/>
              <a:gd name="connsiteX41" fmla="*/ 10895223 w 12183871"/>
              <a:gd name="connsiteY41" fmla="*/ 875385 h 1328385"/>
              <a:gd name="connsiteX42" fmla="*/ 10895223 w 12183871"/>
              <a:gd name="connsiteY42" fmla="*/ 875476 h 1328385"/>
              <a:gd name="connsiteX43" fmla="*/ 10895223 w 12183871"/>
              <a:gd name="connsiteY43" fmla="*/ 875476 h 1328385"/>
              <a:gd name="connsiteX44" fmla="*/ 3336454 w 12183871"/>
              <a:gd name="connsiteY44" fmla="*/ 875476 h 1328385"/>
              <a:gd name="connsiteX45" fmla="*/ 3332390 w 12183871"/>
              <a:gd name="connsiteY45" fmla="*/ 899860 h 1328385"/>
              <a:gd name="connsiteX46" fmla="*/ 3332390 w 12183871"/>
              <a:gd name="connsiteY46" fmla="*/ 918103 h 1328385"/>
              <a:gd name="connsiteX47" fmla="*/ 3336454 w 12183871"/>
              <a:gd name="connsiteY47" fmla="*/ 940409 h 1328385"/>
              <a:gd name="connsiteX48" fmla="*/ 3342505 w 12183871"/>
              <a:gd name="connsiteY48" fmla="*/ 940409 h 1328385"/>
              <a:gd name="connsiteX49" fmla="*/ 3342505 w 12183871"/>
              <a:gd name="connsiteY49" fmla="*/ 875385 h 1328385"/>
              <a:gd name="connsiteX50" fmla="*/ 3336454 w 12183871"/>
              <a:gd name="connsiteY50" fmla="*/ 875385 h 1328385"/>
              <a:gd name="connsiteX51" fmla="*/ 3336454 w 12183871"/>
              <a:gd name="connsiteY51" fmla="*/ 875476 h 1328385"/>
              <a:gd name="connsiteX52" fmla="*/ 3336454 w 12183871"/>
              <a:gd name="connsiteY52" fmla="*/ 875476 h 1328385"/>
              <a:gd name="connsiteX53" fmla="*/ 5183497 w 12183871"/>
              <a:gd name="connsiteY53" fmla="*/ 867348 h 1328385"/>
              <a:gd name="connsiteX54" fmla="*/ 5183497 w 12183871"/>
              <a:gd name="connsiteY54" fmla="*/ 899860 h 1328385"/>
              <a:gd name="connsiteX55" fmla="*/ 5189548 w 12183871"/>
              <a:gd name="connsiteY55" fmla="*/ 899860 h 1328385"/>
              <a:gd name="connsiteX56" fmla="*/ 5189548 w 12183871"/>
              <a:gd name="connsiteY56" fmla="*/ 867348 h 1328385"/>
              <a:gd name="connsiteX57" fmla="*/ 5183497 w 12183871"/>
              <a:gd name="connsiteY57" fmla="*/ 867348 h 1328385"/>
              <a:gd name="connsiteX58" fmla="*/ 5183497 w 12183871"/>
              <a:gd name="connsiteY58" fmla="*/ 867348 h 1328385"/>
              <a:gd name="connsiteX59" fmla="*/ 5183497 w 12183871"/>
              <a:gd name="connsiteY59" fmla="*/ 867348 h 1328385"/>
              <a:gd name="connsiteX60" fmla="*/ 8684497 w 12183871"/>
              <a:gd name="connsiteY60" fmla="*/ 859220 h 1328385"/>
              <a:gd name="connsiteX61" fmla="*/ 8684497 w 12183871"/>
              <a:gd name="connsiteY61" fmla="*/ 899860 h 1328385"/>
              <a:gd name="connsiteX62" fmla="*/ 8692625 w 12183871"/>
              <a:gd name="connsiteY62" fmla="*/ 899860 h 1328385"/>
              <a:gd name="connsiteX63" fmla="*/ 8692625 w 12183871"/>
              <a:gd name="connsiteY63" fmla="*/ 859220 h 1328385"/>
              <a:gd name="connsiteX64" fmla="*/ 8684497 w 12183871"/>
              <a:gd name="connsiteY64" fmla="*/ 859220 h 1328385"/>
              <a:gd name="connsiteX65" fmla="*/ 8684497 w 12183871"/>
              <a:gd name="connsiteY65" fmla="*/ 859220 h 1328385"/>
              <a:gd name="connsiteX66" fmla="*/ 8684497 w 12183871"/>
              <a:gd name="connsiteY66" fmla="*/ 859220 h 1328385"/>
              <a:gd name="connsiteX67" fmla="*/ 1125728 w 12183871"/>
              <a:gd name="connsiteY67" fmla="*/ 859220 h 1328385"/>
              <a:gd name="connsiteX68" fmla="*/ 1125728 w 12183871"/>
              <a:gd name="connsiteY68" fmla="*/ 899860 h 1328385"/>
              <a:gd name="connsiteX69" fmla="*/ 1133856 w 12183871"/>
              <a:gd name="connsiteY69" fmla="*/ 899860 h 1328385"/>
              <a:gd name="connsiteX70" fmla="*/ 1133856 w 12183871"/>
              <a:gd name="connsiteY70" fmla="*/ 859220 h 1328385"/>
              <a:gd name="connsiteX71" fmla="*/ 1125728 w 12183871"/>
              <a:gd name="connsiteY71" fmla="*/ 859220 h 1328385"/>
              <a:gd name="connsiteX72" fmla="*/ 1125728 w 12183871"/>
              <a:gd name="connsiteY72" fmla="*/ 859220 h 1328385"/>
              <a:gd name="connsiteX73" fmla="*/ 1125728 w 12183871"/>
              <a:gd name="connsiteY73" fmla="*/ 859220 h 1328385"/>
              <a:gd name="connsiteX74" fmla="*/ 10901364 w 12183871"/>
              <a:gd name="connsiteY74" fmla="*/ 845041 h 1328385"/>
              <a:gd name="connsiteX75" fmla="*/ 10901364 w 12183871"/>
              <a:gd name="connsiteY75" fmla="*/ 867348 h 1328385"/>
              <a:gd name="connsiteX76" fmla="*/ 10913555 w 12183871"/>
              <a:gd name="connsiteY76" fmla="*/ 867348 h 1328385"/>
              <a:gd name="connsiteX77" fmla="*/ 10913555 w 12183871"/>
              <a:gd name="connsiteY77" fmla="*/ 845041 h 1328385"/>
              <a:gd name="connsiteX78" fmla="*/ 10901364 w 12183871"/>
              <a:gd name="connsiteY78" fmla="*/ 845041 h 1328385"/>
              <a:gd name="connsiteX79" fmla="*/ 10901364 w 12183871"/>
              <a:gd name="connsiteY79" fmla="*/ 845041 h 1328385"/>
              <a:gd name="connsiteX80" fmla="*/ 10901364 w 12183871"/>
              <a:gd name="connsiteY80" fmla="*/ 845041 h 1328385"/>
              <a:gd name="connsiteX81" fmla="*/ 3342505 w 12183871"/>
              <a:gd name="connsiteY81" fmla="*/ 845041 h 1328385"/>
              <a:gd name="connsiteX82" fmla="*/ 3342505 w 12183871"/>
              <a:gd name="connsiteY82" fmla="*/ 867348 h 1328385"/>
              <a:gd name="connsiteX83" fmla="*/ 3354697 w 12183871"/>
              <a:gd name="connsiteY83" fmla="*/ 867348 h 1328385"/>
              <a:gd name="connsiteX84" fmla="*/ 3354697 w 12183871"/>
              <a:gd name="connsiteY84" fmla="*/ 845041 h 1328385"/>
              <a:gd name="connsiteX85" fmla="*/ 3342505 w 12183871"/>
              <a:gd name="connsiteY85" fmla="*/ 845041 h 1328385"/>
              <a:gd name="connsiteX86" fmla="*/ 3342505 w 12183871"/>
              <a:gd name="connsiteY86" fmla="*/ 845041 h 1328385"/>
              <a:gd name="connsiteX87" fmla="*/ 3342505 w 12183871"/>
              <a:gd name="connsiteY87" fmla="*/ 845041 h 1328385"/>
              <a:gd name="connsiteX88" fmla="*/ 9099025 w 12183871"/>
              <a:gd name="connsiteY88" fmla="*/ 826708 h 1328385"/>
              <a:gd name="connsiteX89" fmla="*/ 9099025 w 12183871"/>
              <a:gd name="connsiteY89" fmla="*/ 853079 h 1328385"/>
              <a:gd name="connsiteX90" fmla="*/ 9107153 w 12183871"/>
              <a:gd name="connsiteY90" fmla="*/ 853079 h 1328385"/>
              <a:gd name="connsiteX91" fmla="*/ 9107153 w 12183871"/>
              <a:gd name="connsiteY91" fmla="*/ 826708 h 1328385"/>
              <a:gd name="connsiteX92" fmla="*/ 9099025 w 12183871"/>
              <a:gd name="connsiteY92" fmla="*/ 826708 h 1328385"/>
              <a:gd name="connsiteX93" fmla="*/ 9099025 w 12183871"/>
              <a:gd name="connsiteY93" fmla="*/ 826708 h 1328385"/>
              <a:gd name="connsiteX94" fmla="*/ 9099025 w 12183871"/>
              <a:gd name="connsiteY94" fmla="*/ 826708 h 1328385"/>
              <a:gd name="connsiteX95" fmla="*/ 1540166 w 12183871"/>
              <a:gd name="connsiteY95" fmla="*/ 826708 h 1328385"/>
              <a:gd name="connsiteX96" fmla="*/ 1540166 w 12183871"/>
              <a:gd name="connsiteY96" fmla="*/ 853079 h 1328385"/>
              <a:gd name="connsiteX97" fmla="*/ 1548294 w 12183871"/>
              <a:gd name="connsiteY97" fmla="*/ 853079 h 1328385"/>
              <a:gd name="connsiteX98" fmla="*/ 1548294 w 12183871"/>
              <a:gd name="connsiteY98" fmla="*/ 826708 h 1328385"/>
              <a:gd name="connsiteX99" fmla="*/ 1540166 w 12183871"/>
              <a:gd name="connsiteY99" fmla="*/ 826708 h 1328385"/>
              <a:gd name="connsiteX100" fmla="*/ 1540166 w 12183871"/>
              <a:gd name="connsiteY100" fmla="*/ 826708 h 1328385"/>
              <a:gd name="connsiteX101" fmla="*/ 1540166 w 12183871"/>
              <a:gd name="connsiteY101" fmla="*/ 826708 h 1328385"/>
              <a:gd name="connsiteX102" fmla="*/ 10901364 w 12183871"/>
              <a:gd name="connsiteY102" fmla="*/ 771889 h 1328385"/>
              <a:gd name="connsiteX103" fmla="*/ 10901364 w 12183871"/>
              <a:gd name="connsiteY103" fmla="*/ 826708 h 1328385"/>
              <a:gd name="connsiteX104" fmla="*/ 10913555 w 12183871"/>
              <a:gd name="connsiteY104" fmla="*/ 826708 h 1328385"/>
              <a:gd name="connsiteX105" fmla="*/ 10913555 w 12183871"/>
              <a:gd name="connsiteY105" fmla="*/ 771889 h 1328385"/>
              <a:gd name="connsiteX106" fmla="*/ 10901364 w 12183871"/>
              <a:gd name="connsiteY106" fmla="*/ 771889 h 1328385"/>
              <a:gd name="connsiteX107" fmla="*/ 10901364 w 12183871"/>
              <a:gd name="connsiteY107" fmla="*/ 771889 h 1328385"/>
              <a:gd name="connsiteX108" fmla="*/ 10901364 w 12183871"/>
              <a:gd name="connsiteY108" fmla="*/ 771889 h 1328385"/>
              <a:gd name="connsiteX109" fmla="*/ 3342505 w 12183871"/>
              <a:gd name="connsiteY109" fmla="*/ 771889 h 1328385"/>
              <a:gd name="connsiteX110" fmla="*/ 3342505 w 12183871"/>
              <a:gd name="connsiteY110" fmla="*/ 826708 h 1328385"/>
              <a:gd name="connsiteX111" fmla="*/ 3354697 w 12183871"/>
              <a:gd name="connsiteY111" fmla="*/ 826708 h 1328385"/>
              <a:gd name="connsiteX112" fmla="*/ 3354697 w 12183871"/>
              <a:gd name="connsiteY112" fmla="*/ 771889 h 1328385"/>
              <a:gd name="connsiteX113" fmla="*/ 3342505 w 12183871"/>
              <a:gd name="connsiteY113" fmla="*/ 771889 h 1328385"/>
              <a:gd name="connsiteX114" fmla="*/ 3342505 w 12183871"/>
              <a:gd name="connsiteY114" fmla="*/ 771889 h 1328385"/>
              <a:gd name="connsiteX115" fmla="*/ 3342505 w 12183871"/>
              <a:gd name="connsiteY115" fmla="*/ 771889 h 1328385"/>
              <a:gd name="connsiteX116" fmla="*/ 11185753 w 12183871"/>
              <a:gd name="connsiteY116" fmla="*/ 753556 h 1328385"/>
              <a:gd name="connsiteX117" fmla="*/ 11185753 w 12183871"/>
              <a:gd name="connsiteY117" fmla="*/ 782004 h 1328385"/>
              <a:gd name="connsiteX118" fmla="*/ 11181690 w 12183871"/>
              <a:gd name="connsiteY118" fmla="*/ 812439 h 1328385"/>
              <a:gd name="connsiteX119" fmla="*/ 11185753 w 12183871"/>
              <a:gd name="connsiteY119" fmla="*/ 836823 h 1328385"/>
              <a:gd name="connsiteX120" fmla="*/ 11197946 w 12183871"/>
              <a:gd name="connsiteY120" fmla="*/ 859129 h 1328385"/>
              <a:gd name="connsiteX121" fmla="*/ 11197946 w 12183871"/>
              <a:gd name="connsiteY121" fmla="*/ 834745 h 1328385"/>
              <a:gd name="connsiteX122" fmla="*/ 11197946 w 12183871"/>
              <a:gd name="connsiteY122" fmla="*/ 800247 h 1328385"/>
              <a:gd name="connsiteX123" fmla="*/ 11197946 w 12183871"/>
              <a:gd name="connsiteY123" fmla="*/ 773876 h 1328385"/>
              <a:gd name="connsiteX124" fmla="*/ 11185753 w 12183871"/>
              <a:gd name="connsiteY124" fmla="*/ 753556 h 1328385"/>
              <a:gd name="connsiteX125" fmla="*/ 11185753 w 12183871"/>
              <a:gd name="connsiteY125" fmla="*/ 753556 h 1328385"/>
              <a:gd name="connsiteX126" fmla="*/ 11185753 w 12183871"/>
              <a:gd name="connsiteY126" fmla="*/ 753556 h 1328385"/>
              <a:gd name="connsiteX127" fmla="*/ 3626985 w 12183871"/>
              <a:gd name="connsiteY127" fmla="*/ 753556 h 1328385"/>
              <a:gd name="connsiteX128" fmla="*/ 3626985 w 12183871"/>
              <a:gd name="connsiteY128" fmla="*/ 782004 h 1328385"/>
              <a:gd name="connsiteX129" fmla="*/ 3622921 w 12183871"/>
              <a:gd name="connsiteY129" fmla="*/ 812439 h 1328385"/>
              <a:gd name="connsiteX130" fmla="*/ 3626985 w 12183871"/>
              <a:gd name="connsiteY130" fmla="*/ 836823 h 1328385"/>
              <a:gd name="connsiteX131" fmla="*/ 3639177 w 12183871"/>
              <a:gd name="connsiteY131" fmla="*/ 859129 h 1328385"/>
              <a:gd name="connsiteX132" fmla="*/ 3639177 w 12183871"/>
              <a:gd name="connsiteY132" fmla="*/ 834745 h 1328385"/>
              <a:gd name="connsiteX133" fmla="*/ 3639177 w 12183871"/>
              <a:gd name="connsiteY133" fmla="*/ 800247 h 1328385"/>
              <a:gd name="connsiteX134" fmla="*/ 3639177 w 12183871"/>
              <a:gd name="connsiteY134" fmla="*/ 773876 h 1328385"/>
              <a:gd name="connsiteX135" fmla="*/ 3626985 w 12183871"/>
              <a:gd name="connsiteY135" fmla="*/ 753556 h 1328385"/>
              <a:gd name="connsiteX136" fmla="*/ 3626985 w 12183871"/>
              <a:gd name="connsiteY136" fmla="*/ 753556 h 1328385"/>
              <a:gd name="connsiteX137" fmla="*/ 3626985 w 12183871"/>
              <a:gd name="connsiteY137" fmla="*/ 753556 h 1328385"/>
              <a:gd name="connsiteX138" fmla="*/ 4777097 w 12183871"/>
              <a:gd name="connsiteY138" fmla="*/ 745428 h 1328385"/>
              <a:gd name="connsiteX139" fmla="*/ 4773033 w 12183871"/>
              <a:gd name="connsiteY139" fmla="*/ 771799 h 1328385"/>
              <a:gd name="connsiteX140" fmla="*/ 4773033 w 12183871"/>
              <a:gd name="connsiteY140" fmla="*/ 804311 h 1328385"/>
              <a:gd name="connsiteX141" fmla="*/ 4777097 w 12183871"/>
              <a:gd name="connsiteY141" fmla="*/ 830681 h 1328385"/>
              <a:gd name="connsiteX142" fmla="*/ 4783148 w 12183871"/>
              <a:gd name="connsiteY142" fmla="*/ 852988 h 1328385"/>
              <a:gd name="connsiteX143" fmla="*/ 4783148 w 12183871"/>
              <a:gd name="connsiteY143" fmla="*/ 822553 h 1328385"/>
              <a:gd name="connsiteX144" fmla="*/ 4783148 w 12183871"/>
              <a:gd name="connsiteY144" fmla="*/ 794105 h 1328385"/>
              <a:gd name="connsiteX145" fmla="*/ 4783148 w 12183871"/>
              <a:gd name="connsiteY145" fmla="*/ 763671 h 1328385"/>
              <a:gd name="connsiteX146" fmla="*/ 4777097 w 12183871"/>
              <a:gd name="connsiteY146" fmla="*/ 745428 h 1328385"/>
              <a:gd name="connsiteX147" fmla="*/ 4777097 w 12183871"/>
              <a:gd name="connsiteY147" fmla="*/ 745428 h 1328385"/>
              <a:gd name="connsiteX148" fmla="*/ 4777097 w 12183871"/>
              <a:gd name="connsiteY148" fmla="*/ 745428 h 1328385"/>
              <a:gd name="connsiteX149" fmla="*/ 4683625 w 12183871"/>
              <a:gd name="connsiteY149" fmla="*/ 737390 h 1328385"/>
              <a:gd name="connsiteX150" fmla="*/ 4683625 w 12183871"/>
              <a:gd name="connsiteY150" fmla="*/ 759697 h 1328385"/>
              <a:gd name="connsiteX151" fmla="*/ 4695817 w 12183871"/>
              <a:gd name="connsiteY151" fmla="*/ 759697 h 1328385"/>
              <a:gd name="connsiteX152" fmla="*/ 4695817 w 12183871"/>
              <a:gd name="connsiteY152" fmla="*/ 737390 h 1328385"/>
              <a:gd name="connsiteX153" fmla="*/ 4683625 w 12183871"/>
              <a:gd name="connsiteY153" fmla="*/ 737390 h 1328385"/>
              <a:gd name="connsiteX154" fmla="*/ 4683625 w 12183871"/>
              <a:gd name="connsiteY154" fmla="*/ 737390 h 1328385"/>
              <a:gd name="connsiteX155" fmla="*/ 4683625 w 12183871"/>
              <a:gd name="connsiteY155" fmla="*/ 737390 h 1328385"/>
              <a:gd name="connsiteX156" fmla="*/ 11197946 w 12183871"/>
              <a:gd name="connsiteY156" fmla="*/ 731249 h 1328385"/>
              <a:gd name="connsiteX157" fmla="*/ 11197946 w 12183871"/>
              <a:gd name="connsiteY157" fmla="*/ 745428 h 1328385"/>
              <a:gd name="connsiteX158" fmla="*/ 11203996 w 12183871"/>
              <a:gd name="connsiteY158" fmla="*/ 745428 h 1328385"/>
              <a:gd name="connsiteX159" fmla="*/ 11203996 w 12183871"/>
              <a:gd name="connsiteY159" fmla="*/ 731249 h 1328385"/>
              <a:gd name="connsiteX160" fmla="*/ 11197946 w 12183871"/>
              <a:gd name="connsiteY160" fmla="*/ 731249 h 1328385"/>
              <a:gd name="connsiteX161" fmla="*/ 11197946 w 12183871"/>
              <a:gd name="connsiteY161" fmla="*/ 731249 h 1328385"/>
              <a:gd name="connsiteX162" fmla="*/ 11197946 w 12183871"/>
              <a:gd name="connsiteY162" fmla="*/ 731249 h 1328385"/>
              <a:gd name="connsiteX163" fmla="*/ 10602615 w 12183871"/>
              <a:gd name="connsiteY163" fmla="*/ 731249 h 1328385"/>
              <a:gd name="connsiteX164" fmla="*/ 10602615 w 12183871"/>
              <a:gd name="connsiteY164" fmla="*/ 786068 h 1328385"/>
              <a:gd name="connsiteX165" fmla="*/ 10610743 w 12183871"/>
              <a:gd name="connsiteY165" fmla="*/ 786068 h 1328385"/>
              <a:gd name="connsiteX166" fmla="*/ 10610743 w 12183871"/>
              <a:gd name="connsiteY166" fmla="*/ 731249 h 1328385"/>
              <a:gd name="connsiteX167" fmla="*/ 10602615 w 12183871"/>
              <a:gd name="connsiteY167" fmla="*/ 731249 h 1328385"/>
              <a:gd name="connsiteX168" fmla="*/ 10602615 w 12183871"/>
              <a:gd name="connsiteY168" fmla="*/ 731249 h 1328385"/>
              <a:gd name="connsiteX169" fmla="*/ 10602615 w 12183871"/>
              <a:gd name="connsiteY169" fmla="*/ 731249 h 1328385"/>
              <a:gd name="connsiteX170" fmla="*/ 8887697 w 12183871"/>
              <a:gd name="connsiteY170" fmla="*/ 731249 h 1328385"/>
              <a:gd name="connsiteX171" fmla="*/ 8887697 w 12183871"/>
              <a:gd name="connsiteY171" fmla="*/ 777940 h 1328385"/>
              <a:gd name="connsiteX172" fmla="*/ 8895825 w 12183871"/>
              <a:gd name="connsiteY172" fmla="*/ 777940 h 1328385"/>
              <a:gd name="connsiteX173" fmla="*/ 8895825 w 12183871"/>
              <a:gd name="connsiteY173" fmla="*/ 731249 h 1328385"/>
              <a:gd name="connsiteX174" fmla="*/ 8887697 w 12183871"/>
              <a:gd name="connsiteY174" fmla="*/ 731249 h 1328385"/>
              <a:gd name="connsiteX175" fmla="*/ 8887697 w 12183871"/>
              <a:gd name="connsiteY175" fmla="*/ 731249 h 1328385"/>
              <a:gd name="connsiteX176" fmla="*/ 8887697 w 12183871"/>
              <a:gd name="connsiteY176" fmla="*/ 731249 h 1328385"/>
              <a:gd name="connsiteX177" fmla="*/ 7081294 w 12183871"/>
              <a:gd name="connsiteY177" fmla="*/ 731249 h 1328385"/>
              <a:gd name="connsiteX178" fmla="*/ 7081294 w 12183871"/>
              <a:gd name="connsiteY178" fmla="*/ 745428 h 1328385"/>
              <a:gd name="connsiteX179" fmla="*/ 7093487 w 12183871"/>
              <a:gd name="connsiteY179" fmla="*/ 745428 h 1328385"/>
              <a:gd name="connsiteX180" fmla="*/ 7093487 w 12183871"/>
              <a:gd name="connsiteY180" fmla="*/ 731249 h 1328385"/>
              <a:gd name="connsiteX181" fmla="*/ 7081294 w 12183871"/>
              <a:gd name="connsiteY181" fmla="*/ 731249 h 1328385"/>
              <a:gd name="connsiteX182" fmla="*/ 7081294 w 12183871"/>
              <a:gd name="connsiteY182" fmla="*/ 731249 h 1328385"/>
              <a:gd name="connsiteX183" fmla="*/ 7081294 w 12183871"/>
              <a:gd name="connsiteY183" fmla="*/ 731249 h 1328385"/>
              <a:gd name="connsiteX184" fmla="*/ 3639177 w 12183871"/>
              <a:gd name="connsiteY184" fmla="*/ 731249 h 1328385"/>
              <a:gd name="connsiteX185" fmla="*/ 3639177 w 12183871"/>
              <a:gd name="connsiteY185" fmla="*/ 745428 h 1328385"/>
              <a:gd name="connsiteX186" fmla="*/ 3645228 w 12183871"/>
              <a:gd name="connsiteY186" fmla="*/ 745428 h 1328385"/>
              <a:gd name="connsiteX187" fmla="*/ 3645228 w 12183871"/>
              <a:gd name="connsiteY187" fmla="*/ 731249 h 1328385"/>
              <a:gd name="connsiteX188" fmla="*/ 3639177 w 12183871"/>
              <a:gd name="connsiteY188" fmla="*/ 731249 h 1328385"/>
              <a:gd name="connsiteX189" fmla="*/ 3639177 w 12183871"/>
              <a:gd name="connsiteY189" fmla="*/ 731249 h 1328385"/>
              <a:gd name="connsiteX190" fmla="*/ 3639177 w 12183871"/>
              <a:gd name="connsiteY190" fmla="*/ 731249 h 1328385"/>
              <a:gd name="connsiteX191" fmla="*/ 3043846 w 12183871"/>
              <a:gd name="connsiteY191" fmla="*/ 731249 h 1328385"/>
              <a:gd name="connsiteX192" fmla="*/ 3043846 w 12183871"/>
              <a:gd name="connsiteY192" fmla="*/ 786068 h 1328385"/>
              <a:gd name="connsiteX193" fmla="*/ 3051974 w 12183871"/>
              <a:gd name="connsiteY193" fmla="*/ 786068 h 1328385"/>
              <a:gd name="connsiteX194" fmla="*/ 3051974 w 12183871"/>
              <a:gd name="connsiteY194" fmla="*/ 731249 h 1328385"/>
              <a:gd name="connsiteX195" fmla="*/ 3043846 w 12183871"/>
              <a:gd name="connsiteY195" fmla="*/ 731249 h 1328385"/>
              <a:gd name="connsiteX196" fmla="*/ 3043846 w 12183871"/>
              <a:gd name="connsiteY196" fmla="*/ 731249 h 1328385"/>
              <a:gd name="connsiteX197" fmla="*/ 3043846 w 12183871"/>
              <a:gd name="connsiteY197" fmla="*/ 731249 h 1328385"/>
              <a:gd name="connsiteX198" fmla="*/ 1328928 w 12183871"/>
              <a:gd name="connsiteY198" fmla="*/ 731249 h 1328385"/>
              <a:gd name="connsiteX199" fmla="*/ 1328928 w 12183871"/>
              <a:gd name="connsiteY199" fmla="*/ 777940 h 1328385"/>
              <a:gd name="connsiteX200" fmla="*/ 1337056 w 12183871"/>
              <a:gd name="connsiteY200" fmla="*/ 777940 h 1328385"/>
              <a:gd name="connsiteX201" fmla="*/ 1337056 w 12183871"/>
              <a:gd name="connsiteY201" fmla="*/ 731249 h 1328385"/>
              <a:gd name="connsiteX202" fmla="*/ 1328928 w 12183871"/>
              <a:gd name="connsiteY202" fmla="*/ 731249 h 1328385"/>
              <a:gd name="connsiteX203" fmla="*/ 1328928 w 12183871"/>
              <a:gd name="connsiteY203" fmla="*/ 731249 h 1328385"/>
              <a:gd name="connsiteX204" fmla="*/ 1328928 w 12183871"/>
              <a:gd name="connsiteY204" fmla="*/ 731249 h 1328385"/>
              <a:gd name="connsiteX205" fmla="*/ 12132666 w 12183871"/>
              <a:gd name="connsiteY205" fmla="*/ 723121 h 1328385"/>
              <a:gd name="connsiteX206" fmla="*/ 12132666 w 12183871"/>
              <a:gd name="connsiteY206" fmla="*/ 771889 h 1328385"/>
              <a:gd name="connsiteX207" fmla="*/ 12138807 w 12183871"/>
              <a:gd name="connsiteY207" fmla="*/ 771889 h 1328385"/>
              <a:gd name="connsiteX208" fmla="*/ 12138807 w 12183871"/>
              <a:gd name="connsiteY208" fmla="*/ 723121 h 1328385"/>
              <a:gd name="connsiteX209" fmla="*/ 12132666 w 12183871"/>
              <a:gd name="connsiteY209" fmla="*/ 723121 h 1328385"/>
              <a:gd name="connsiteX210" fmla="*/ 12132666 w 12183871"/>
              <a:gd name="connsiteY210" fmla="*/ 723121 h 1328385"/>
              <a:gd name="connsiteX211" fmla="*/ 12132666 w 12183871"/>
              <a:gd name="connsiteY211" fmla="*/ 723121 h 1328385"/>
              <a:gd name="connsiteX212" fmla="*/ 9952375 w 12183871"/>
              <a:gd name="connsiteY212" fmla="*/ 723121 h 1328385"/>
              <a:gd name="connsiteX213" fmla="*/ 9952375 w 12183871"/>
              <a:gd name="connsiteY213" fmla="*/ 777940 h 1328385"/>
              <a:gd name="connsiteX214" fmla="*/ 9960503 w 12183871"/>
              <a:gd name="connsiteY214" fmla="*/ 777940 h 1328385"/>
              <a:gd name="connsiteX215" fmla="*/ 9960503 w 12183871"/>
              <a:gd name="connsiteY215" fmla="*/ 723121 h 1328385"/>
              <a:gd name="connsiteX216" fmla="*/ 9952375 w 12183871"/>
              <a:gd name="connsiteY216" fmla="*/ 723121 h 1328385"/>
              <a:gd name="connsiteX217" fmla="*/ 9952375 w 12183871"/>
              <a:gd name="connsiteY217" fmla="*/ 723121 h 1328385"/>
              <a:gd name="connsiteX218" fmla="*/ 9952375 w 12183871"/>
              <a:gd name="connsiteY218" fmla="*/ 723121 h 1328385"/>
              <a:gd name="connsiteX219" fmla="*/ 9478964 w 12183871"/>
              <a:gd name="connsiteY219" fmla="*/ 723121 h 1328385"/>
              <a:gd name="connsiteX220" fmla="*/ 9478964 w 12183871"/>
              <a:gd name="connsiteY220" fmla="*/ 759697 h 1328385"/>
              <a:gd name="connsiteX221" fmla="*/ 9491155 w 12183871"/>
              <a:gd name="connsiteY221" fmla="*/ 759697 h 1328385"/>
              <a:gd name="connsiteX222" fmla="*/ 9491155 w 12183871"/>
              <a:gd name="connsiteY222" fmla="*/ 723121 h 1328385"/>
              <a:gd name="connsiteX223" fmla="*/ 9478964 w 12183871"/>
              <a:gd name="connsiteY223" fmla="*/ 723121 h 1328385"/>
              <a:gd name="connsiteX224" fmla="*/ 9478964 w 12183871"/>
              <a:gd name="connsiteY224" fmla="*/ 723121 h 1328385"/>
              <a:gd name="connsiteX225" fmla="*/ 9478964 w 12183871"/>
              <a:gd name="connsiteY225" fmla="*/ 723121 h 1328385"/>
              <a:gd name="connsiteX226" fmla="*/ 4573897 w 12183871"/>
              <a:gd name="connsiteY226" fmla="*/ 723121 h 1328385"/>
              <a:gd name="connsiteX227" fmla="*/ 4573897 w 12183871"/>
              <a:gd name="connsiteY227" fmla="*/ 771889 h 1328385"/>
              <a:gd name="connsiteX228" fmla="*/ 4579948 w 12183871"/>
              <a:gd name="connsiteY228" fmla="*/ 771889 h 1328385"/>
              <a:gd name="connsiteX229" fmla="*/ 4579948 w 12183871"/>
              <a:gd name="connsiteY229" fmla="*/ 723121 h 1328385"/>
              <a:gd name="connsiteX230" fmla="*/ 4573897 w 12183871"/>
              <a:gd name="connsiteY230" fmla="*/ 723121 h 1328385"/>
              <a:gd name="connsiteX231" fmla="*/ 4573897 w 12183871"/>
              <a:gd name="connsiteY231" fmla="*/ 723121 h 1328385"/>
              <a:gd name="connsiteX232" fmla="*/ 4573897 w 12183871"/>
              <a:gd name="connsiteY232" fmla="*/ 723121 h 1328385"/>
              <a:gd name="connsiteX233" fmla="*/ 2393606 w 12183871"/>
              <a:gd name="connsiteY233" fmla="*/ 723121 h 1328385"/>
              <a:gd name="connsiteX234" fmla="*/ 2393606 w 12183871"/>
              <a:gd name="connsiteY234" fmla="*/ 777940 h 1328385"/>
              <a:gd name="connsiteX235" fmla="*/ 2401734 w 12183871"/>
              <a:gd name="connsiteY235" fmla="*/ 777940 h 1328385"/>
              <a:gd name="connsiteX236" fmla="*/ 2401734 w 12183871"/>
              <a:gd name="connsiteY236" fmla="*/ 723121 h 1328385"/>
              <a:gd name="connsiteX237" fmla="*/ 2393606 w 12183871"/>
              <a:gd name="connsiteY237" fmla="*/ 723121 h 1328385"/>
              <a:gd name="connsiteX238" fmla="*/ 2393606 w 12183871"/>
              <a:gd name="connsiteY238" fmla="*/ 723121 h 1328385"/>
              <a:gd name="connsiteX239" fmla="*/ 2393606 w 12183871"/>
              <a:gd name="connsiteY239" fmla="*/ 723121 h 1328385"/>
              <a:gd name="connsiteX240" fmla="*/ 1920195 w 12183871"/>
              <a:gd name="connsiteY240" fmla="*/ 723121 h 1328385"/>
              <a:gd name="connsiteX241" fmla="*/ 1920195 w 12183871"/>
              <a:gd name="connsiteY241" fmla="*/ 759697 h 1328385"/>
              <a:gd name="connsiteX242" fmla="*/ 1932387 w 12183871"/>
              <a:gd name="connsiteY242" fmla="*/ 759697 h 1328385"/>
              <a:gd name="connsiteX243" fmla="*/ 1932387 w 12183871"/>
              <a:gd name="connsiteY243" fmla="*/ 723121 h 1328385"/>
              <a:gd name="connsiteX244" fmla="*/ 1920195 w 12183871"/>
              <a:gd name="connsiteY244" fmla="*/ 723121 h 1328385"/>
              <a:gd name="connsiteX245" fmla="*/ 1920195 w 12183871"/>
              <a:gd name="connsiteY245" fmla="*/ 723121 h 1328385"/>
              <a:gd name="connsiteX246" fmla="*/ 1920195 w 12183871"/>
              <a:gd name="connsiteY246" fmla="*/ 723121 h 1328385"/>
              <a:gd name="connsiteX247" fmla="*/ 11726266 w 12183871"/>
              <a:gd name="connsiteY247" fmla="*/ 704878 h 1328385"/>
              <a:gd name="connsiteX248" fmla="*/ 11722201 w 12183871"/>
              <a:gd name="connsiteY248" fmla="*/ 733326 h 1328385"/>
              <a:gd name="connsiteX249" fmla="*/ 11722201 w 12183871"/>
              <a:gd name="connsiteY249" fmla="*/ 773966 h 1328385"/>
              <a:gd name="connsiteX250" fmla="*/ 11722201 w 12183871"/>
              <a:gd name="connsiteY250" fmla="*/ 818670 h 1328385"/>
              <a:gd name="connsiteX251" fmla="*/ 11726266 w 12183871"/>
              <a:gd name="connsiteY251" fmla="*/ 855246 h 1328385"/>
              <a:gd name="connsiteX252" fmla="*/ 11732316 w 12183871"/>
              <a:gd name="connsiteY252" fmla="*/ 875566 h 1328385"/>
              <a:gd name="connsiteX253" fmla="*/ 11732316 w 12183871"/>
              <a:gd name="connsiteY253" fmla="*/ 845131 h 1328385"/>
              <a:gd name="connsiteX254" fmla="*/ 11732316 w 12183871"/>
              <a:gd name="connsiteY254" fmla="*/ 804491 h 1328385"/>
              <a:gd name="connsiteX255" fmla="*/ 11732316 w 12183871"/>
              <a:gd name="connsiteY255" fmla="*/ 763851 h 1328385"/>
              <a:gd name="connsiteX256" fmla="*/ 11732316 w 12183871"/>
              <a:gd name="connsiteY256" fmla="*/ 727275 h 1328385"/>
              <a:gd name="connsiteX257" fmla="*/ 11726266 w 12183871"/>
              <a:gd name="connsiteY257" fmla="*/ 704878 h 1328385"/>
              <a:gd name="connsiteX258" fmla="*/ 11726266 w 12183871"/>
              <a:gd name="connsiteY258" fmla="*/ 704878 h 1328385"/>
              <a:gd name="connsiteX259" fmla="*/ 11726266 w 12183871"/>
              <a:gd name="connsiteY259" fmla="*/ 704878 h 1328385"/>
              <a:gd name="connsiteX260" fmla="*/ 9708625 w 12183871"/>
              <a:gd name="connsiteY260" fmla="*/ 704878 h 1328385"/>
              <a:gd name="connsiteX261" fmla="*/ 9716753 w 12183871"/>
              <a:gd name="connsiteY261" fmla="*/ 719057 h 1328385"/>
              <a:gd name="connsiteX262" fmla="*/ 9718740 w 12183871"/>
              <a:gd name="connsiteY262" fmla="*/ 733236 h 1328385"/>
              <a:gd name="connsiteX263" fmla="*/ 9726868 w 12183871"/>
              <a:gd name="connsiteY263" fmla="*/ 749492 h 1328385"/>
              <a:gd name="connsiteX264" fmla="*/ 9734995 w 12183871"/>
              <a:gd name="connsiteY264" fmla="*/ 759607 h 1328385"/>
              <a:gd name="connsiteX265" fmla="*/ 9734995 w 12183871"/>
              <a:gd name="connsiteY265" fmla="*/ 794105 h 1328385"/>
              <a:gd name="connsiteX266" fmla="*/ 9741047 w 12183871"/>
              <a:gd name="connsiteY266" fmla="*/ 794105 h 1328385"/>
              <a:gd name="connsiteX267" fmla="*/ 9745111 w 12183871"/>
              <a:gd name="connsiteY267" fmla="*/ 818489 h 1328385"/>
              <a:gd name="connsiteX268" fmla="*/ 9749175 w 12183871"/>
              <a:gd name="connsiteY268" fmla="*/ 840796 h 1328385"/>
              <a:gd name="connsiteX269" fmla="*/ 9757303 w 12183871"/>
              <a:gd name="connsiteY269" fmla="*/ 859039 h 1328385"/>
              <a:gd name="connsiteX270" fmla="*/ 9759290 w 12183871"/>
              <a:gd name="connsiteY270" fmla="*/ 852988 h 1328385"/>
              <a:gd name="connsiteX271" fmla="*/ 9767418 w 12183871"/>
              <a:gd name="connsiteY271" fmla="*/ 844860 h 1328385"/>
              <a:gd name="connsiteX272" fmla="*/ 9767418 w 12183871"/>
              <a:gd name="connsiteY272" fmla="*/ 840796 h 1328385"/>
              <a:gd name="connsiteX273" fmla="*/ 9771481 w 12183871"/>
              <a:gd name="connsiteY273" fmla="*/ 830681 h 1328385"/>
              <a:gd name="connsiteX274" fmla="*/ 9775546 w 12183871"/>
              <a:gd name="connsiteY274" fmla="*/ 818489 h 1328385"/>
              <a:gd name="connsiteX275" fmla="*/ 9763353 w 12183871"/>
              <a:gd name="connsiteY275" fmla="*/ 818489 h 1328385"/>
              <a:gd name="connsiteX276" fmla="*/ 9757213 w 12183871"/>
              <a:gd name="connsiteY276" fmla="*/ 777849 h 1328385"/>
              <a:gd name="connsiteX277" fmla="*/ 9749084 w 12183871"/>
              <a:gd name="connsiteY277" fmla="*/ 777849 h 1328385"/>
              <a:gd name="connsiteX278" fmla="*/ 9749084 w 12183871"/>
              <a:gd name="connsiteY278" fmla="*/ 745337 h 1328385"/>
              <a:gd name="connsiteX279" fmla="*/ 9734906 w 12183871"/>
              <a:gd name="connsiteY279" fmla="*/ 737209 h 1328385"/>
              <a:gd name="connsiteX280" fmla="*/ 9734906 w 12183871"/>
              <a:gd name="connsiteY280" fmla="*/ 723031 h 1328385"/>
              <a:gd name="connsiteX281" fmla="*/ 9708625 w 12183871"/>
              <a:gd name="connsiteY281" fmla="*/ 704878 h 1328385"/>
              <a:gd name="connsiteX282" fmla="*/ 9708625 w 12183871"/>
              <a:gd name="connsiteY282" fmla="*/ 704878 h 1328385"/>
              <a:gd name="connsiteX283" fmla="*/ 9708625 w 12183871"/>
              <a:gd name="connsiteY283" fmla="*/ 704878 h 1328385"/>
              <a:gd name="connsiteX284" fmla="*/ 4167497 w 12183871"/>
              <a:gd name="connsiteY284" fmla="*/ 704878 h 1328385"/>
              <a:gd name="connsiteX285" fmla="*/ 4163433 w 12183871"/>
              <a:gd name="connsiteY285" fmla="*/ 733326 h 1328385"/>
              <a:gd name="connsiteX286" fmla="*/ 4163433 w 12183871"/>
              <a:gd name="connsiteY286" fmla="*/ 773966 h 1328385"/>
              <a:gd name="connsiteX287" fmla="*/ 4163433 w 12183871"/>
              <a:gd name="connsiteY287" fmla="*/ 818670 h 1328385"/>
              <a:gd name="connsiteX288" fmla="*/ 4167497 w 12183871"/>
              <a:gd name="connsiteY288" fmla="*/ 855246 h 1328385"/>
              <a:gd name="connsiteX289" fmla="*/ 4173548 w 12183871"/>
              <a:gd name="connsiteY289" fmla="*/ 875566 h 1328385"/>
              <a:gd name="connsiteX290" fmla="*/ 4173548 w 12183871"/>
              <a:gd name="connsiteY290" fmla="*/ 845131 h 1328385"/>
              <a:gd name="connsiteX291" fmla="*/ 4173548 w 12183871"/>
              <a:gd name="connsiteY291" fmla="*/ 804491 h 1328385"/>
              <a:gd name="connsiteX292" fmla="*/ 4173548 w 12183871"/>
              <a:gd name="connsiteY292" fmla="*/ 763851 h 1328385"/>
              <a:gd name="connsiteX293" fmla="*/ 4173548 w 12183871"/>
              <a:gd name="connsiteY293" fmla="*/ 727275 h 1328385"/>
              <a:gd name="connsiteX294" fmla="*/ 4167497 w 12183871"/>
              <a:gd name="connsiteY294" fmla="*/ 704878 h 1328385"/>
              <a:gd name="connsiteX295" fmla="*/ 4167497 w 12183871"/>
              <a:gd name="connsiteY295" fmla="*/ 704878 h 1328385"/>
              <a:gd name="connsiteX296" fmla="*/ 4167497 w 12183871"/>
              <a:gd name="connsiteY296" fmla="*/ 704878 h 1328385"/>
              <a:gd name="connsiteX297" fmla="*/ 2149766 w 12183871"/>
              <a:gd name="connsiteY297" fmla="*/ 704878 h 1328385"/>
              <a:gd name="connsiteX298" fmla="*/ 2157894 w 12183871"/>
              <a:gd name="connsiteY298" fmla="*/ 719057 h 1328385"/>
              <a:gd name="connsiteX299" fmla="*/ 2159881 w 12183871"/>
              <a:gd name="connsiteY299" fmla="*/ 733236 h 1328385"/>
              <a:gd name="connsiteX300" fmla="*/ 2168009 w 12183871"/>
              <a:gd name="connsiteY300" fmla="*/ 749492 h 1328385"/>
              <a:gd name="connsiteX301" fmla="*/ 2176137 w 12183871"/>
              <a:gd name="connsiteY301" fmla="*/ 759607 h 1328385"/>
              <a:gd name="connsiteX302" fmla="*/ 2176137 w 12183871"/>
              <a:gd name="connsiteY302" fmla="*/ 794105 h 1328385"/>
              <a:gd name="connsiteX303" fmla="*/ 2182188 w 12183871"/>
              <a:gd name="connsiteY303" fmla="*/ 794105 h 1328385"/>
              <a:gd name="connsiteX304" fmla="*/ 2186252 w 12183871"/>
              <a:gd name="connsiteY304" fmla="*/ 818489 h 1328385"/>
              <a:gd name="connsiteX305" fmla="*/ 2190315 w 12183871"/>
              <a:gd name="connsiteY305" fmla="*/ 840796 h 1328385"/>
              <a:gd name="connsiteX306" fmla="*/ 2198443 w 12183871"/>
              <a:gd name="connsiteY306" fmla="*/ 859039 h 1328385"/>
              <a:gd name="connsiteX307" fmla="*/ 2204494 w 12183871"/>
              <a:gd name="connsiteY307" fmla="*/ 852988 h 1328385"/>
              <a:gd name="connsiteX308" fmla="*/ 2208558 w 12183871"/>
              <a:gd name="connsiteY308" fmla="*/ 844860 h 1328385"/>
              <a:gd name="connsiteX309" fmla="*/ 2208558 w 12183871"/>
              <a:gd name="connsiteY309" fmla="*/ 840796 h 1328385"/>
              <a:gd name="connsiteX310" fmla="*/ 2212622 w 12183871"/>
              <a:gd name="connsiteY310" fmla="*/ 830681 h 1328385"/>
              <a:gd name="connsiteX311" fmla="*/ 2216686 w 12183871"/>
              <a:gd name="connsiteY311" fmla="*/ 818489 h 1328385"/>
              <a:gd name="connsiteX312" fmla="*/ 2204494 w 12183871"/>
              <a:gd name="connsiteY312" fmla="*/ 818489 h 1328385"/>
              <a:gd name="connsiteX313" fmla="*/ 2198443 w 12183871"/>
              <a:gd name="connsiteY313" fmla="*/ 777849 h 1328385"/>
              <a:gd name="connsiteX314" fmla="*/ 2190315 w 12183871"/>
              <a:gd name="connsiteY314" fmla="*/ 777849 h 1328385"/>
              <a:gd name="connsiteX315" fmla="*/ 2190315 w 12183871"/>
              <a:gd name="connsiteY315" fmla="*/ 745337 h 1328385"/>
              <a:gd name="connsiteX316" fmla="*/ 2176137 w 12183871"/>
              <a:gd name="connsiteY316" fmla="*/ 737209 h 1328385"/>
              <a:gd name="connsiteX317" fmla="*/ 2176137 w 12183871"/>
              <a:gd name="connsiteY317" fmla="*/ 723031 h 1328385"/>
              <a:gd name="connsiteX318" fmla="*/ 2149766 w 12183871"/>
              <a:gd name="connsiteY318" fmla="*/ 704878 h 1328385"/>
              <a:gd name="connsiteX319" fmla="*/ 2149766 w 12183871"/>
              <a:gd name="connsiteY319" fmla="*/ 704878 h 1328385"/>
              <a:gd name="connsiteX320" fmla="*/ 2149766 w 12183871"/>
              <a:gd name="connsiteY320" fmla="*/ 704878 h 1328385"/>
              <a:gd name="connsiteX321" fmla="*/ 10163703 w 12183871"/>
              <a:gd name="connsiteY321" fmla="*/ 696750 h 1328385"/>
              <a:gd name="connsiteX322" fmla="*/ 10155575 w 12183871"/>
              <a:gd name="connsiteY322" fmla="*/ 723121 h 1328385"/>
              <a:gd name="connsiteX323" fmla="*/ 10147447 w 12183871"/>
              <a:gd name="connsiteY323" fmla="*/ 723121 h 1328385"/>
              <a:gd name="connsiteX324" fmla="*/ 10155575 w 12183871"/>
              <a:gd name="connsiteY324" fmla="*/ 834836 h 1328385"/>
              <a:gd name="connsiteX325" fmla="*/ 10163703 w 12183871"/>
              <a:gd name="connsiteY325" fmla="*/ 834836 h 1328385"/>
              <a:gd name="connsiteX326" fmla="*/ 10163703 w 12183871"/>
              <a:gd name="connsiteY326" fmla="*/ 893719 h 1328385"/>
              <a:gd name="connsiteX327" fmla="*/ 10169844 w 12183871"/>
              <a:gd name="connsiteY327" fmla="*/ 893719 h 1328385"/>
              <a:gd name="connsiteX328" fmla="*/ 10173908 w 12183871"/>
              <a:gd name="connsiteY328" fmla="*/ 863284 h 1328385"/>
              <a:gd name="connsiteX329" fmla="*/ 10173908 w 12183871"/>
              <a:gd name="connsiteY329" fmla="*/ 826708 h 1328385"/>
              <a:gd name="connsiteX330" fmla="*/ 10173908 w 12183871"/>
              <a:gd name="connsiteY330" fmla="*/ 786068 h 1328385"/>
              <a:gd name="connsiteX331" fmla="*/ 10173908 w 12183871"/>
              <a:gd name="connsiteY331" fmla="*/ 745428 h 1328385"/>
              <a:gd name="connsiteX332" fmla="*/ 10169844 w 12183871"/>
              <a:gd name="connsiteY332" fmla="*/ 714993 h 1328385"/>
              <a:gd name="connsiteX333" fmla="*/ 10163703 w 12183871"/>
              <a:gd name="connsiteY333" fmla="*/ 696750 h 1328385"/>
              <a:gd name="connsiteX334" fmla="*/ 10163703 w 12183871"/>
              <a:gd name="connsiteY334" fmla="*/ 696750 h 1328385"/>
              <a:gd name="connsiteX335" fmla="*/ 10163703 w 12183871"/>
              <a:gd name="connsiteY335" fmla="*/ 696750 h 1328385"/>
              <a:gd name="connsiteX336" fmla="*/ 10074295 w 12183871"/>
              <a:gd name="connsiteY336" fmla="*/ 696750 h 1328385"/>
              <a:gd name="connsiteX337" fmla="*/ 10074295 w 12183871"/>
              <a:gd name="connsiteY337" fmla="*/ 713006 h 1328385"/>
              <a:gd name="connsiteX338" fmla="*/ 10060115 w 12183871"/>
              <a:gd name="connsiteY338" fmla="*/ 723121 h 1328385"/>
              <a:gd name="connsiteX339" fmla="*/ 10066167 w 12183871"/>
              <a:gd name="connsiteY339" fmla="*/ 812529 h 1328385"/>
              <a:gd name="connsiteX340" fmla="*/ 10074295 w 12183871"/>
              <a:gd name="connsiteY340" fmla="*/ 812529 h 1328385"/>
              <a:gd name="connsiteX341" fmla="*/ 10078358 w 12183871"/>
              <a:gd name="connsiteY341" fmla="*/ 834836 h 1328385"/>
              <a:gd name="connsiteX342" fmla="*/ 10074295 w 12183871"/>
              <a:gd name="connsiteY342" fmla="*/ 855156 h 1328385"/>
              <a:gd name="connsiteX343" fmla="*/ 10074295 w 12183871"/>
              <a:gd name="connsiteY343" fmla="*/ 875476 h 1328385"/>
              <a:gd name="connsiteX344" fmla="*/ 10082423 w 12183871"/>
              <a:gd name="connsiteY344" fmla="*/ 893719 h 1328385"/>
              <a:gd name="connsiteX345" fmla="*/ 10082423 w 12183871"/>
              <a:gd name="connsiteY345" fmla="*/ 863284 h 1328385"/>
              <a:gd name="connsiteX346" fmla="*/ 10084500 w 12183871"/>
              <a:gd name="connsiteY346" fmla="*/ 826708 h 1328385"/>
              <a:gd name="connsiteX347" fmla="*/ 10084500 w 12183871"/>
              <a:gd name="connsiteY347" fmla="*/ 786068 h 1328385"/>
              <a:gd name="connsiteX348" fmla="*/ 10084500 w 12183871"/>
              <a:gd name="connsiteY348" fmla="*/ 745428 h 1328385"/>
              <a:gd name="connsiteX349" fmla="*/ 10082423 w 12183871"/>
              <a:gd name="connsiteY349" fmla="*/ 714993 h 1328385"/>
              <a:gd name="connsiteX350" fmla="*/ 10074295 w 12183871"/>
              <a:gd name="connsiteY350" fmla="*/ 696750 h 1328385"/>
              <a:gd name="connsiteX351" fmla="*/ 10074295 w 12183871"/>
              <a:gd name="connsiteY351" fmla="*/ 696750 h 1328385"/>
              <a:gd name="connsiteX352" fmla="*/ 10074295 w 12183871"/>
              <a:gd name="connsiteY352" fmla="*/ 696750 h 1328385"/>
              <a:gd name="connsiteX353" fmla="*/ 6425004 w 12183871"/>
              <a:gd name="connsiteY353" fmla="*/ 696750 h 1328385"/>
              <a:gd name="connsiteX354" fmla="*/ 6408748 w 12183871"/>
              <a:gd name="connsiteY354" fmla="*/ 771889 h 1328385"/>
              <a:gd name="connsiteX355" fmla="*/ 6402607 w 12183871"/>
              <a:gd name="connsiteY355" fmla="*/ 771889 h 1328385"/>
              <a:gd name="connsiteX356" fmla="*/ 6402607 w 12183871"/>
              <a:gd name="connsiteY356" fmla="*/ 794196 h 1328385"/>
              <a:gd name="connsiteX357" fmla="*/ 6390414 w 12183871"/>
              <a:gd name="connsiteY357" fmla="*/ 794196 h 1328385"/>
              <a:gd name="connsiteX358" fmla="*/ 6390414 w 12183871"/>
              <a:gd name="connsiteY358" fmla="*/ 804311 h 1328385"/>
              <a:gd name="connsiteX359" fmla="*/ 6402607 w 12183871"/>
              <a:gd name="connsiteY359" fmla="*/ 804311 h 1328385"/>
              <a:gd name="connsiteX360" fmla="*/ 6402607 w 12183871"/>
              <a:gd name="connsiteY360" fmla="*/ 853079 h 1328385"/>
              <a:gd name="connsiteX361" fmla="*/ 6408748 w 12183871"/>
              <a:gd name="connsiteY361" fmla="*/ 853079 h 1328385"/>
              <a:gd name="connsiteX362" fmla="*/ 6408748 w 12183871"/>
              <a:gd name="connsiteY362" fmla="*/ 940409 h 1328385"/>
              <a:gd name="connsiteX363" fmla="*/ 6416876 w 12183871"/>
              <a:gd name="connsiteY363" fmla="*/ 940409 h 1328385"/>
              <a:gd name="connsiteX364" fmla="*/ 6416876 w 12183871"/>
              <a:gd name="connsiteY364" fmla="*/ 934359 h 1328385"/>
              <a:gd name="connsiteX365" fmla="*/ 6425004 w 12183871"/>
              <a:gd name="connsiteY365" fmla="*/ 912052 h 1328385"/>
              <a:gd name="connsiteX366" fmla="*/ 6427081 w 12183871"/>
              <a:gd name="connsiteY366" fmla="*/ 885681 h 1328385"/>
              <a:gd name="connsiteX367" fmla="*/ 6425004 w 12183871"/>
              <a:gd name="connsiteY367" fmla="*/ 849105 h 1328385"/>
              <a:gd name="connsiteX368" fmla="*/ 6425004 w 12183871"/>
              <a:gd name="connsiteY368" fmla="*/ 814606 h 1328385"/>
              <a:gd name="connsiteX369" fmla="*/ 6420939 w 12183871"/>
              <a:gd name="connsiteY369" fmla="*/ 782094 h 1328385"/>
              <a:gd name="connsiteX370" fmla="*/ 6425004 w 12183871"/>
              <a:gd name="connsiteY370" fmla="*/ 753646 h 1328385"/>
              <a:gd name="connsiteX371" fmla="*/ 6431054 w 12183871"/>
              <a:gd name="connsiteY371" fmla="*/ 753646 h 1328385"/>
              <a:gd name="connsiteX372" fmla="*/ 6431054 w 12183871"/>
              <a:gd name="connsiteY372" fmla="*/ 696750 h 1328385"/>
              <a:gd name="connsiteX373" fmla="*/ 6425004 w 12183871"/>
              <a:gd name="connsiteY373" fmla="*/ 696750 h 1328385"/>
              <a:gd name="connsiteX374" fmla="*/ 6425004 w 12183871"/>
              <a:gd name="connsiteY374" fmla="*/ 696750 h 1328385"/>
              <a:gd name="connsiteX375" fmla="*/ 6425004 w 12183871"/>
              <a:gd name="connsiteY375" fmla="*/ 696750 h 1328385"/>
              <a:gd name="connsiteX376" fmla="*/ 2604934 w 12183871"/>
              <a:gd name="connsiteY376" fmla="*/ 696750 h 1328385"/>
              <a:gd name="connsiteX377" fmla="*/ 2596806 w 12183871"/>
              <a:gd name="connsiteY377" fmla="*/ 723121 h 1328385"/>
              <a:gd name="connsiteX378" fmla="*/ 2588678 w 12183871"/>
              <a:gd name="connsiteY378" fmla="*/ 723121 h 1328385"/>
              <a:gd name="connsiteX379" fmla="*/ 2596806 w 12183871"/>
              <a:gd name="connsiteY379" fmla="*/ 834836 h 1328385"/>
              <a:gd name="connsiteX380" fmla="*/ 2604934 w 12183871"/>
              <a:gd name="connsiteY380" fmla="*/ 834836 h 1328385"/>
              <a:gd name="connsiteX381" fmla="*/ 2604934 w 12183871"/>
              <a:gd name="connsiteY381" fmla="*/ 893719 h 1328385"/>
              <a:gd name="connsiteX382" fmla="*/ 2610985 w 12183871"/>
              <a:gd name="connsiteY382" fmla="*/ 893719 h 1328385"/>
              <a:gd name="connsiteX383" fmla="*/ 2615049 w 12183871"/>
              <a:gd name="connsiteY383" fmla="*/ 863284 h 1328385"/>
              <a:gd name="connsiteX384" fmla="*/ 2615049 w 12183871"/>
              <a:gd name="connsiteY384" fmla="*/ 826708 h 1328385"/>
              <a:gd name="connsiteX385" fmla="*/ 2615049 w 12183871"/>
              <a:gd name="connsiteY385" fmla="*/ 786068 h 1328385"/>
              <a:gd name="connsiteX386" fmla="*/ 2615049 w 12183871"/>
              <a:gd name="connsiteY386" fmla="*/ 745428 h 1328385"/>
              <a:gd name="connsiteX387" fmla="*/ 2610985 w 12183871"/>
              <a:gd name="connsiteY387" fmla="*/ 714993 h 1328385"/>
              <a:gd name="connsiteX388" fmla="*/ 2604934 w 12183871"/>
              <a:gd name="connsiteY388" fmla="*/ 696750 h 1328385"/>
              <a:gd name="connsiteX389" fmla="*/ 2604934 w 12183871"/>
              <a:gd name="connsiteY389" fmla="*/ 696750 h 1328385"/>
              <a:gd name="connsiteX390" fmla="*/ 2604934 w 12183871"/>
              <a:gd name="connsiteY390" fmla="*/ 696750 h 1328385"/>
              <a:gd name="connsiteX391" fmla="*/ 2515526 w 12183871"/>
              <a:gd name="connsiteY391" fmla="*/ 696750 h 1328385"/>
              <a:gd name="connsiteX392" fmla="*/ 2515526 w 12183871"/>
              <a:gd name="connsiteY392" fmla="*/ 713006 h 1328385"/>
              <a:gd name="connsiteX393" fmla="*/ 2501347 w 12183871"/>
              <a:gd name="connsiteY393" fmla="*/ 723121 h 1328385"/>
              <a:gd name="connsiteX394" fmla="*/ 2507398 w 12183871"/>
              <a:gd name="connsiteY394" fmla="*/ 812529 h 1328385"/>
              <a:gd name="connsiteX395" fmla="*/ 2515526 w 12183871"/>
              <a:gd name="connsiteY395" fmla="*/ 812529 h 1328385"/>
              <a:gd name="connsiteX396" fmla="*/ 2519590 w 12183871"/>
              <a:gd name="connsiteY396" fmla="*/ 834836 h 1328385"/>
              <a:gd name="connsiteX397" fmla="*/ 2515526 w 12183871"/>
              <a:gd name="connsiteY397" fmla="*/ 855156 h 1328385"/>
              <a:gd name="connsiteX398" fmla="*/ 2515526 w 12183871"/>
              <a:gd name="connsiteY398" fmla="*/ 875476 h 1328385"/>
              <a:gd name="connsiteX399" fmla="*/ 2523654 w 12183871"/>
              <a:gd name="connsiteY399" fmla="*/ 893719 h 1328385"/>
              <a:gd name="connsiteX400" fmla="*/ 2523654 w 12183871"/>
              <a:gd name="connsiteY400" fmla="*/ 863284 h 1328385"/>
              <a:gd name="connsiteX401" fmla="*/ 2525641 w 12183871"/>
              <a:gd name="connsiteY401" fmla="*/ 826708 h 1328385"/>
              <a:gd name="connsiteX402" fmla="*/ 2525641 w 12183871"/>
              <a:gd name="connsiteY402" fmla="*/ 786068 h 1328385"/>
              <a:gd name="connsiteX403" fmla="*/ 2525641 w 12183871"/>
              <a:gd name="connsiteY403" fmla="*/ 745428 h 1328385"/>
              <a:gd name="connsiteX404" fmla="*/ 2523654 w 12183871"/>
              <a:gd name="connsiteY404" fmla="*/ 714993 h 1328385"/>
              <a:gd name="connsiteX405" fmla="*/ 2515526 w 12183871"/>
              <a:gd name="connsiteY405" fmla="*/ 696750 h 1328385"/>
              <a:gd name="connsiteX406" fmla="*/ 2515526 w 12183871"/>
              <a:gd name="connsiteY406" fmla="*/ 696750 h 1328385"/>
              <a:gd name="connsiteX407" fmla="*/ 2515526 w 12183871"/>
              <a:gd name="connsiteY407" fmla="*/ 696750 h 1328385"/>
              <a:gd name="connsiteX408" fmla="*/ 7946927 w 12183871"/>
              <a:gd name="connsiteY408" fmla="*/ 690609 h 1328385"/>
              <a:gd name="connsiteX409" fmla="*/ 7942862 w 12183871"/>
              <a:gd name="connsiteY409" fmla="*/ 712916 h 1328385"/>
              <a:gd name="connsiteX410" fmla="*/ 7942862 w 12183871"/>
              <a:gd name="connsiteY410" fmla="*/ 737300 h 1328385"/>
              <a:gd name="connsiteX411" fmla="*/ 7946927 w 12183871"/>
              <a:gd name="connsiteY411" fmla="*/ 759607 h 1328385"/>
              <a:gd name="connsiteX412" fmla="*/ 7952977 w 12183871"/>
              <a:gd name="connsiteY412" fmla="*/ 777849 h 1328385"/>
              <a:gd name="connsiteX413" fmla="*/ 7952977 w 12183871"/>
              <a:gd name="connsiteY413" fmla="*/ 745337 h 1328385"/>
              <a:gd name="connsiteX414" fmla="*/ 7952977 w 12183871"/>
              <a:gd name="connsiteY414" fmla="*/ 714903 h 1328385"/>
              <a:gd name="connsiteX415" fmla="*/ 7961105 w 12183871"/>
              <a:gd name="connsiteY415" fmla="*/ 690519 h 1328385"/>
              <a:gd name="connsiteX416" fmla="*/ 7946927 w 12183871"/>
              <a:gd name="connsiteY416" fmla="*/ 690519 h 1328385"/>
              <a:gd name="connsiteX417" fmla="*/ 7946927 w 12183871"/>
              <a:gd name="connsiteY417" fmla="*/ 690609 h 1328385"/>
              <a:gd name="connsiteX418" fmla="*/ 7946927 w 12183871"/>
              <a:gd name="connsiteY418" fmla="*/ 690609 h 1328385"/>
              <a:gd name="connsiteX419" fmla="*/ 7459247 w 12183871"/>
              <a:gd name="connsiteY419" fmla="*/ 690609 h 1328385"/>
              <a:gd name="connsiteX420" fmla="*/ 7459247 w 12183871"/>
              <a:gd name="connsiteY420" fmla="*/ 696660 h 1328385"/>
              <a:gd name="connsiteX421" fmla="*/ 7463311 w 12183871"/>
              <a:gd name="connsiteY421" fmla="*/ 712916 h 1328385"/>
              <a:gd name="connsiteX422" fmla="*/ 7463311 w 12183871"/>
              <a:gd name="connsiteY422" fmla="*/ 733236 h 1328385"/>
              <a:gd name="connsiteX423" fmla="*/ 7463311 w 12183871"/>
              <a:gd name="connsiteY423" fmla="*/ 755543 h 1328385"/>
              <a:gd name="connsiteX424" fmla="*/ 7465297 w 12183871"/>
              <a:gd name="connsiteY424" fmla="*/ 777849 h 1328385"/>
              <a:gd name="connsiteX425" fmla="*/ 7473425 w 12183871"/>
              <a:gd name="connsiteY425" fmla="*/ 777849 h 1328385"/>
              <a:gd name="connsiteX426" fmla="*/ 7473425 w 12183871"/>
              <a:gd name="connsiteY426" fmla="*/ 915935 h 1328385"/>
              <a:gd name="connsiteX427" fmla="*/ 7481553 w 12183871"/>
              <a:gd name="connsiteY427" fmla="*/ 915935 h 1328385"/>
              <a:gd name="connsiteX428" fmla="*/ 7473425 w 12183871"/>
              <a:gd name="connsiteY428" fmla="*/ 940319 h 1328385"/>
              <a:gd name="connsiteX429" fmla="*/ 7487604 w 12183871"/>
              <a:gd name="connsiteY429" fmla="*/ 940319 h 1328385"/>
              <a:gd name="connsiteX430" fmla="*/ 7505847 w 12183871"/>
              <a:gd name="connsiteY430" fmla="*/ 690519 h 1328385"/>
              <a:gd name="connsiteX431" fmla="*/ 7459247 w 12183871"/>
              <a:gd name="connsiteY431" fmla="*/ 690519 h 1328385"/>
              <a:gd name="connsiteX432" fmla="*/ 7459247 w 12183871"/>
              <a:gd name="connsiteY432" fmla="*/ 690609 h 1328385"/>
              <a:gd name="connsiteX433" fmla="*/ 7459247 w 12183871"/>
              <a:gd name="connsiteY433" fmla="*/ 690609 h 1328385"/>
              <a:gd name="connsiteX434" fmla="*/ 5360236 w 12183871"/>
              <a:gd name="connsiteY434" fmla="*/ 690609 h 1328385"/>
              <a:gd name="connsiteX435" fmla="*/ 5368364 w 12183871"/>
              <a:gd name="connsiteY435" fmla="*/ 771889 h 1328385"/>
              <a:gd name="connsiteX436" fmla="*/ 5374414 w 12183871"/>
              <a:gd name="connsiteY436" fmla="*/ 771889 h 1328385"/>
              <a:gd name="connsiteX437" fmla="*/ 5374414 w 12183871"/>
              <a:gd name="connsiteY437" fmla="*/ 731249 h 1328385"/>
              <a:gd name="connsiteX438" fmla="*/ 5368364 w 12183871"/>
              <a:gd name="connsiteY438" fmla="*/ 731249 h 1328385"/>
              <a:gd name="connsiteX439" fmla="*/ 5370351 w 12183871"/>
              <a:gd name="connsiteY439" fmla="*/ 719057 h 1328385"/>
              <a:gd name="connsiteX440" fmla="*/ 5374414 w 12183871"/>
              <a:gd name="connsiteY440" fmla="*/ 713006 h 1328385"/>
              <a:gd name="connsiteX441" fmla="*/ 5374414 w 12183871"/>
              <a:gd name="connsiteY441" fmla="*/ 708942 h 1328385"/>
              <a:gd name="connsiteX442" fmla="*/ 5370351 w 12183871"/>
              <a:gd name="connsiteY442" fmla="*/ 700814 h 1328385"/>
              <a:gd name="connsiteX443" fmla="*/ 5368364 w 12183871"/>
              <a:gd name="connsiteY443" fmla="*/ 696750 h 1328385"/>
              <a:gd name="connsiteX444" fmla="*/ 5360236 w 12183871"/>
              <a:gd name="connsiteY444" fmla="*/ 690609 h 1328385"/>
              <a:gd name="connsiteX445" fmla="*/ 5360236 w 12183871"/>
              <a:gd name="connsiteY445" fmla="*/ 690609 h 1328385"/>
              <a:gd name="connsiteX446" fmla="*/ 5360236 w 12183871"/>
              <a:gd name="connsiteY446" fmla="*/ 690609 h 1328385"/>
              <a:gd name="connsiteX447" fmla="*/ 4695817 w 12183871"/>
              <a:gd name="connsiteY447" fmla="*/ 690609 h 1328385"/>
              <a:gd name="connsiteX448" fmla="*/ 4695817 w 12183871"/>
              <a:gd name="connsiteY448" fmla="*/ 723121 h 1328385"/>
              <a:gd name="connsiteX449" fmla="*/ 4701958 w 12183871"/>
              <a:gd name="connsiteY449" fmla="*/ 723121 h 1328385"/>
              <a:gd name="connsiteX450" fmla="*/ 4701958 w 12183871"/>
              <a:gd name="connsiteY450" fmla="*/ 690609 h 1328385"/>
              <a:gd name="connsiteX451" fmla="*/ 4695817 w 12183871"/>
              <a:gd name="connsiteY451" fmla="*/ 690609 h 1328385"/>
              <a:gd name="connsiteX452" fmla="*/ 4695817 w 12183871"/>
              <a:gd name="connsiteY452" fmla="*/ 690609 h 1328385"/>
              <a:gd name="connsiteX453" fmla="*/ 4695817 w 12183871"/>
              <a:gd name="connsiteY453" fmla="*/ 690609 h 1328385"/>
              <a:gd name="connsiteX454" fmla="*/ 388067 w 12183871"/>
              <a:gd name="connsiteY454" fmla="*/ 690609 h 1328385"/>
              <a:gd name="connsiteX455" fmla="*/ 384003 w 12183871"/>
              <a:gd name="connsiteY455" fmla="*/ 712916 h 1328385"/>
              <a:gd name="connsiteX456" fmla="*/ 384003 w 12183871"/>
              <a:gd name="connsiteY456" fmla="*/ 737300 h 1328385"/>
              <a:gd name="connsiteX457" fmla="*/ 388067 w 12183871"/>
              <a:gd name="connsiteY457" fmla="*/ 759607 h 1328385"/>
              <a:gd name="connsiteX458" fmla="*/ 394118 w 12183871"/>
              <a:gd name="connsiteY458" fmla="*/ 777849 h 1328385"/>
              <a:gd name="connsiteX459" fmla="*/ 394118 w 12183871"/>
              <a:gd name="connsiteY459" fmla="*/ 745337 h 1328385"/>
              <a:gd name="connsiteX460" fmla="*/ 394118 w 12183871"/>
              <a:gd name="connsiteY460" fmla="*/ 714903 h 1328385"/>
              <a:gd name="connsiteX461" fmla="*/ 402246 w 12183871"/>
              <a:gd name="connsiteY461" fmla="*/ 690519 h 1328385"/>
              <a:gd name="connsiteX462" fmla="*/ 388067 w 12183871"/>
              <a:gd name="connsiteY462" fmla="*/ 690519 h 1328385"/>
              <a:gd name="connsiteX463" fmla="*/ 388067 w 12183871"/>
              <a:gd name="connsiteY463" fmla="*/ 690609 h 1328385"/>
              <a:gd name="connsiteX464" fmla="*/ 388067 w 12183871"/>
              <a:gd name="connsiteY464" fmla="*/ 690609 h 1328385"/>
              <a:gd name="connsiteX465" fmla="*/ 125984 w 12183871"/>
              <a:gd name="connsiteY465" fmla="*/ 672366 h 1328385"/>
              <a:gd name="connsiteX466" fmla="*/ 125984 w 12183871"/>
              <a:gd name="connsiteY466" fmla="*/ 723121 h 1328385"/>
              <a:gd name="connsiteX467" fmla="*/ 132035 w 12183871"/>
              <a:gd name="connsiteY467" fmla="*/ 723121 h 1328385"/>
              <a:gd name="connsiteX468" fmla="*/ 132035 w 12183871"/>
              <a:gd name="connsiteY468" fmla="*/ 672366 h 1328385"/>
              <a:gd name="connsiteX469" fmla="*/ 125984 w 12183871"/>
              <a:gd name="connsiteY469" fmla="*/ 672366 h 1328385"/>
              <a:gd name="connsiteX470" fmla="*/ 125984 w 12183871"/>
              <a:gd name="connsiteY470" fmla="*/ 672366 h 1328385"/>
              <a:gd name="connsiteX471" fmla="*/ 125984 w 12183871"/>
              <a:gd name="connsiteY471" fmla="*/ 672366 h 1328385"/>
              <a:gd name="connsiteX472" fmla="*/ 9334737 w 12183871"/>
              <a:gd name="connsiteY472" fmla="*/ 664238 h 1328385"/>
              <a:gd name="connsiteX473" fmla="*/ 9334737 w 12183871"/>
              <a:gd name="connsiteY473" fmla="*/ 713006 h 1328385"/>
              <a:gd name="connsiteX474" fmla="*/ 9342865 w 12183871"/>
              <a:gd name="connsiteY474" fmla="*/ 713006 h 1328385"/>
              <a:gd name="connsiteX475" fmla="*/ 9342865 w 12183871"/>
              <a:gd name="connsiteY475" fmla="*/ 664238 h 1328385"/>
              <a:gd name="connsiteX476" fmla="*/ 9334737 w 12183871"/>
              <a:gd name="connsiteY476" fmla="*/ 664238 h 1328385"/>
              <a:gd name="connsiteX477" fmla="*/ 9334737 w 12183871"/>
              <a:gd name="connsiteY477" fmla="*/ 664238 h 1328385"/>
              <a:gd name="connsiteX478" fmla="*/ 9334737 w 12183871"/>
              <a:gd name="connsiteY478" fmla="*/ 664238 h 1328385"/>
              <a:gd name="connsiteX479" fmla="*/ 9247316 w 12183871"/>
              <a:gd name="connsiteY479" fmla="*/ 664238 h 1328385"/>
              <a:gd name="connsiteX480" fmla="*/ 9247316 w 12183871"/>
              <a:gd name="connsiteY480" fmla="*/ 686545 h 1328385"/>
              <a:gd name="connsiteX481" fmla="*/ 9253367 w 12183871"/>
              <a:gd name="connsiteY481" fmla="*/ 712916 h 1328385"/>
              <a:gd name="connsiteX482" fmla="*/ 9261495 w 12183871"/>
              <a:gd name="connsiteY482" fmla="*/ 731159 h 1328385"/>
              <a:gd name="connsiteX483" fmla="*/ 9261495 w 12183871"/>
              <a:gd name="connsiteY483" fmla="*/ 700814 h 1328385"/>
              <a:gd name="connsiteX484" fmla="*/ 9257431 w 12183871"/>
              <a:gd name="connsiteY484" fmla="*/ 678507 h 1328385"/>
              <a:gd name="connsiteX485" fmla="*/ 9247316 w 12183871"/>
              <a:gd name="connsiteY485" fmla="*/ 664238 h 1328385"/>
              <a:gd name="connsiteX486" fmla="*/ 9247316 w 12183871"/>
              <a:gd name="connsiteY486" fmla="*/ 664238 h 1328385"/>
              <a:gd name="connsiteX487" fmla="*/ 9247316 w 12183871"/>
              <a:gd name="connsiteY487" fmla="*/ 664238 h 1328385"/>
              <a:gd name="connsiteX488" fmla="*/ 6605807 w 12183871"/>
              <a:gd name="connsiteY488" fmla="*/ 664238 h 1328385"/>
              <a:gd name="connsiteX489" fmla="*/ 6601742 w 12183871"/>
              <a:gd name="connsiteY489" fmla="*/ 690609 h 1328385"/>
              <a:gd name="connsiteX490" fmla="*/ 6601742 w 12183871"/>
              <a:gd name="connsiteY490" fmla="*/ 723121 h 1328385"/>
              <a:gd name="connsiteX491" fmla="*/ 6605807 w 12183871"/>
              <a:gd name="connsiteY491" fmla="*/ 749492 h 1328385"/>
              <a:gd name="connsiteX492" fmla="*/ 6611857 w 12183871"/>
              <a:gd name="connsiteY492" fmla="*/ 771799 h 1328385"/>
              <a:gd name="connsiteX493" fmla="*/ 6611857 w 12183871"/>
              <a:gd name="connsiteY493" fmla="*/ 741364 h 1328385"/>
              <a:gd name="connsiteX494" fmla="*/ 6611857 w 12183871"/>
              <a:gd name="connsiteY494" fmla="*/ 712916 h 1328385"/>
              <a:gd name="connsiteX495" fmla="*/ 6611857 w 12183871"/>
              <a:gd name="connsiteY495" fmla="*/ 682481 h 1328385"/>
              <a:gd name="connsiteX496" fmla="*/ 6605807 w 12183871"/>
              <a:gd name="connsiteY496" fmla="*/ 664238 h 1328385"/>
              <a:gd name="connsiteX497" fmla="*/ 6605807 w 12183871"/>
              <a:gd name="connsiteY497" fmla="*/ 664238 h 1328385"/>
              <a:gd name="connsiteX498" fmla="*/ 6605807 w 12183871"/>
              <a:gd name="connsiteY498" fmla="*/ 664238 h 1328385"/>
              <a:gd name="connsiteX499" fmla="*/ 1775878 w 12183871"/>
              <a:gd name="connsiteY499" fmla="*/ 664238 h 1328385"/>
              <a:gd name="connsiteX500" fmla="*/ 1775878 w 12183871"/>
              <a:gd name="connsiteY500" fmla="*/ 713006 h 1328385"/>
              <a:gd name="connsiteX501" fmla="*/ 1784006 w 12183871"/>
              <a:gd name="connsiteY501" fmla="*/ 713006 h 1328385"/>
              <a:gd name="connsiteX502" fmla="*/ 1784006 w 12183871"/>
              <a:gd name="connsiteY502" fmla="*/ 664238 h 1328385"/>
              <a:gd name="connsiteX503" fmla="*/ 1775878 w 12183871"/>
              <a:gd name="connsiteY503" fmla="*/ 664238 h 1328385"/>
              <a:gd name="connsiteX504" fmla="*/ 1775878 w 12183871"/>
              <a:gd name="connsiteY504" fmla="*/ 664238 h 1328385"/>
              <a:gd name="connsiteX505" fmla="*/ 1775878 w 12183871"/>
              <a:gd name="connsiteY505" fmla="*/ 664238 h 1328385"/>
              <a:gd name="connsiteX506" fmla="*/ 1688547 w 12183871"/>
              <a:gd name="connsiteY506" fmla="*/ 664238 h 1328385"/>
              <a:gd name="connsiteX507" fmla="*/ 1688547 w 12183871"/>
              <a:gd name="connsiteY507" fmla="*/ 686545 h 1328385"/>
              <a:gd name="connsiteX508" fmla="*/ 1694688 w 12183871"/>
              <a:gd name="connsiteY508" fmla="*/ 712916 h 1328385"/>
              <a:gd name="connsiteX509" fmla="*/ 1702816 w 12183871"/>
              <a:gd name="connsiteY509" fmla="*/ 731159 h 1328385"/>
              <a:gd name="connsiteX510" fmla="*/ 1702816 w 12183871"/>
              <a:gd name="connsiteY510" fmla="*/ 700814 h 1328385"/>
              <a:gd name="connsiteX511" fmla="*/ 1698752 w 12183871"/>
              <a:gd name="connsiteY511" fmla="*/ 678507 h 1328385"/>
              <a:gd name="connsiteX512" fmla="*/ 1688547 w 12183871"/>
              <a:gd name="connsiteY512" fmla="*/ 664238 h 1328385"/>
              <a:gd name="connsiteX513" fmla="*/ 1688547 w 12183871"/>
              <a:gd name="connsiteY513" fmla="*/ 664238 h 1328385"/>
              <a:gd name="connsiteX514" fmla="*/ 1688547 w 12183871"/>
              <a:gd name="connsiteY514" fmla="*/ 664238 h 1328385"/>
              <a:gd name="connsiteX515" fmla="*/ 11063924 w 12183871"/>
              <a:gd name="connsiteY515" fmla="*/ 637777 h 1328385"/>
              <a:gd name="connsiteX516" fmla="*/ 11063924 w 12183871"/>
              <a:gd name="connsiteY516" fmla="*/ 664148 h 1328385"/>
              <a:gd name="connsiteX517" fmla="*/ 11063924 w 12183871"/>
              <a:gd name="connsiteY517" fmla="*/ 700724 h 1328385"/>
              <a:gd name="connsiteX518" fmla="*/ 11063924 w 12183871"/>
              <a:gd name="connsiteY518" fmla="*/ 737300 h 1328385"/>
              <a:gd name="connsiteX519" fmla="*/ 11063924 w 12183871"/>
              <a:gd name="connsiteY519" fmla="*/ 771799 h 1328385"/>
              <a:gd name="connsiteX520" fmla="*/ 11067988 w 12183871"/>
              <a:gd name="connsiteY520" fmla="*/ 800247 h 1328385"/>
              <a:gd name="connsiteX521" fmla="*/ 11076115 w 12183871"/>
              <a:gd name="connsiteY521" fmla="*/ 818489 h 1328385"/>
              <a:gd name="connsiteX522" fmla="*/ 11076115 w 12183871"/>
              <a:gd name="connsiteY522" fmla="*/ 794105 h 1328385"/>
              <a:gd name="connsiteX523" fmla="*/ 11076115 w 12183871"/>
              <a:gd name="connsiteY523" fmla="*/ 759607 h 1328385"/>
              <a:gd name="connsiteX524" fmla="*/ 11076115 w 12183871"/>
              <a:gd name="connsiteY524" fmla="*/ 723031 h 1328385"/>
              <a:gd name="connsiteX525" fmla="*/ 11076115 w 12183871"/>
              <a:gd name="connsiteY525" fmla="*/ 686455 h 1328385"/>
              <a:gd name="connsiteX526" fmla="*/ 11072052 w 12183871"/>
              <a:gd name="connsiteY526" fmla="*/ 656020 h 1328385"/>
              <a:gd name="connsiteX527" fmla="*/ 11063924 w 12183871"/>
              <a:gd name="connsiteY527" fmla="*/ 637777 h 1328385"/>
              <a:gd name="connsiteX528" fmla="*/ 11063924 w 12183871"/>
              <a:gd name="connsiteY528" fmla="*/ 637777 h 1328385"/>
              <a:gd name="connsiteX529" fmla="*/ 11063924 w 12183871"/>
              <a:gd name="connsiteY529" fmla="*/ 637777 h 1328385"/>
              <a:gd name="connsiteX530" fmla="*/ 7952977 w 12183871"/>
              <a:gd name="connsiteY530" fmla="*/ 637777 h 1328385"/>
              <a:gd name="connsiteX531" fmla="*/ 7952977 w 12183871"/>
              <a:gd name="connsiteY531" fmla="*/ 678417 h 1328385"/>
              <a:gd name="connsiteX532" fmla="*/ 7961105 w 12183871"/>
              <a:gd name="connsiteY532" fmla="*/ 678417 h 1328385"/>
              <a:gd name="connsiteX533" fmla="*/ 7961105 w 12183871"/>
              <a:gd name="connsiteY533" fmla="*/ 637777 h 1328385"/>
              <a:gd name="connsiteX534" fmla="*/ 7952977 w 12183871"/>
              <a:gd name="connsiteY534" fmla="*/ 637777 h 1328385"/>
              <a:gd name="connsiteX535" fmla="*/ 7952977 w 12183871"/>
              <a:gd name="connsiteY535" fmla="*/ 637777 h 1328385"/>
              <a:gd name="connsiteX536" fmla="*/ 7952977 w 12183871"/>
              <a:gd name="connsiteY536" fmla="*/ 637777 h 1328385"/>
              <a:gd name="connsiteX537" fmla="*/ 3505065 w 12183871"/>
              <a:gd name="connsiteY537" fmla="*/ 637777 h 1328385"/>
              <a:gd name="connsiteX538" fmla="*/ 3505065 w 12183871"/>
              <a:gd name="connsiteY538" fmla="*/ 664148 h 1328385"/>
              <a:gd name="connsiteX539" fmla="*/ 3505065 w 12183871"/>
              <a:gd name="connsiteY539" fmla="*/ 700724 h 1328385"/>
              <a:gd name="connsiteX540" fmla="*/ 3505065 w 12183871"/>
              <a:gd name="connsiteY540" fmla="*/ 737300 h 1328385"/>
              <a:gd name="connsiteX541" fmla="*/ 3505065 w 12183871"/>
              <a:gd name="connsiteY541" fmla="*/ 771799 h 1328385"/>
              <a:gd name="connsiteX542" fmla="*/ 3509129 w 12183871"/>
              <a:gd name="connsiteY542" fmla="*/ 800247 h 1328385"/>
              <a:gd name="connsiteX543" fmla="*/ 3517257 w 12183871"/>
              <a:gd name="connsiteY543" fmla="*/ 818489 h 1328385"/>
              <a:gd name="connsiteX544" fmla="*/ 3517257 w 12183871"/>
              <a:gd name="connsiteY544" fmla="*/ 794105 h 1328385"/>
              <a:gd name="connsiteX545" fmla="*/ 3517257 w 12183871"/>
              <a:gd name="connsiteY545" fmla="*/ 759607 h 1328385"/>
              <a:gd name="connsiteX546" fmla="*/ 3517257 w 12183871"/>
              <a:gd name="connsiteY546" fmla="*/ 723031 h 1328385"/>
              <a:gd name="connsiteX547" fmla="*/ 3517257 w 12183871"/>
              <a:gd name="connsiteY547" fmla="*/ 686455 h 1328385"/>
              <a:gd name="connsiteX548" fmla="*/ 3513193 w 12183871"/>
              <a:gd name="connsiteY548" fmla="*/ 656020 h 1328385"/>
              <a:gd name="connsiteX549" fmla="*/ 3505065 w 12183871"/>
              <a:gd name="connsiteY549" fmla="*/ 637777 h 1328385"/>
              <a:gd name="connsiteX550" fmla="*/ 3505065 w 12183871"/>
              <a:gd name="connsiteY550" fmla="*/ 637777 h 1328385"/>
              <a:gd name="connsiteX551" fmla="*/ 3505065 w 12183871"/>
              <a:gd name="connsiteY551" fmla="*/ 637777 h 1328385"/>
              <a:gd name="connsiteX552" fmla="*/ 394208 w 12183871"/>
              <a:gd name="connsiteY552" fmla="*/ 637777 h 1328385"/>
              <a:gd name="connsiteX553" fmla="*/ 394208 w 12183871"/>
              <a:gd name="connsiteY553" fmla="*/ 678417 h 1328385"/>
              <a:gd name="connsiteX554" fmla="*/ 402336 w 12183871"/>
              <a:gd name="connsiteY554" fmla="*/ 678417 h 1328385"/>
              <a:gd name="connsiteX555" fmla="*/ 402336 w 12183871"/>
              <a:gd name="connsiteY555" fmla="*/ 637777 h 1328385"/>
              <a:gd name="connsiteX556" fmla="*/ 394208 w 12183871"/>
              <a:gd name="connsiteY556" fmla="*/ 637777 h 1328385"/>
              <a:gd name="connsiteX557" fmla="*/ 394208 w 12183871"/>
              <a:gd name="connsiteY557" fmla="*/ 637777 h 1328385"/>
              <a:gd name="connsiteX558" fmla="*/ 394208 w 12183871"/>
              <a:gd name="connsiteY558" fmla="*/ 637777 h 1328385"/>
              <a:gd name="connsiteX559" fmla="*/ 9342865 w 12183871"/>
              <a:gd name="connsiteY559" fmla="*/ 631726 h 1328385"/>
              <a:gd name="connsiteX560" fmla="*/ 9342865 w 12183871"/>
              <a:gd name="connsiteY560" fmla="*/ 656110 h 1328385"/>
              <a:gd name="connsiteX561" fmla="*/ 9350993 w 12183871"/>
              <a:gd name="connsiteY561" fmla="*/ 656110 h 1328385"/>
              <a:gd name="connsiteX562" fmla="*/ 9350993 w 12183871"/>
              <a:gd name="connsiteY562" fmla="*/ 631726 h 1328385"/>
              <a:gd name="connsiteX563" fmla="*/ 9342865 w 12183871"/>
              <a:gd name="connsiteY563" fmla="*/ 631726 h 1328385"/>
              <a:gd name="connsiteX564" fmla="*/ 9342865 w 12183871"/>
              <a:gd name="connsiteY564" fmla="*/ 631726 h 1328385"/>
              <a:gd name="connsiteX565" fmla="*/ 9342865 w 12183871"/>
              <a:gd name="connsiteY565" fmla="*/ 631726 h 1328385"/>
              <a:gd name="connsiteX566" fmla="*/ 8416273 w 12183871"/>
              <a:gd name="connsiteY566" fmla="*/ 631726 h 1328385"/>
              <a:gd name="connsiteX567" fmla="*/ 8416273 w 12183871"/>
              <a:gd name="connsiteY567" fmla="*/ 678417 h 1328385"/>
              <a:gd name="connsiteX568" fmla="*/ 8422324 w 12183871"/>
              <a:gd name="connsiteY568" fmla="*/ 678417 h 1328385"/>
              <a:gd name="connsiteX569" fmla="*/ 8422324 w 12183871"/>
              <a:gd name="connsiteY569" fmla="*/ 631726 h 1328385"/>
              <a:gd name="connsiteX570" fmla="*/ 8416273 w 12183871"/>
              <a:gd name="connsiteY570" fmla="*/ 631726 h 1328385"/>
              <a:gd name="connsiteX571" fmla="*/ 8416273 w 12183871"/>
              <a:gd name="connsiteY571" fmla="*/ 631726 h 1328385"/>
              <a:gd name="connsiteX572" fmla="*/ 8416273 w 12183871"/>
              <a:gd name="connsiteY572" fmla="*/ 631726 h 1328385"/>
              <a:gd name="connsiteX573" fmla="*/ 1784006 w 12183871"/>
              <a:gd name="connsiteY573" fmla="*/ 631726 h 1328385"/>
              <a:gd name="connsiteX574" fmla="*/ 1784006 w 12183871"/>
              <a:gd name="connsiteY574" fmla="*/ 656110 h 1328385"/>
              <a:gd name="connsiteX575" fmla="*/ 1792134 w 12183871"/>
              <a:gd name="connsiteY575" fmla="*/ 656110 h 1328385"/>
              <a:gd name="connsiteX576" fmla="*/ 1792134 w 12183871"/>
              <a:gd name="connsiteY576" fmla="*/ 631726 h 1328385"/>
              <a:gd name="connsiteX577" fmla="*/ 1784006 w 12183871"/>
              <a:gd name="connsiteY577" fmla="*/ 631726 h 1328385"/>
              <a:gd name="connsiteX578" fmla="*/ 1784006 w 12183871"/>
              <a:gd name="connsiteY578" fmla="*/ 631726 h 1328385"/>
              <a:gd name="connsiteX579" fmla="*/ 1784006 w 12183871"/>
              <a:gd name="connsiteY579" fmla="*/ 631726 h 1328385"/>
              <a:gd name="connsiteX580" fmla="*/ 857504 w 12183871"/>
              <a:gd name="connsiteY580" fmla="*/ 631726 h 1328385"/>
              <a:gd name="connsiteX581" fmla="*/ 857504 w 12183871"/>
              <a:gd name="connsiteY581" fmla="*/ 678417 h 1328385"/>
              <a:gd name="connsiteX582" fmla="*/ 863555 w 12183871"/>
              <a:gd name="connsiteY582" fmla="*/ 678417 h 1328385"/>
              <a:gd name="connsiteX583" fmla="*/ 863555 w 12183871"/>
              <a:gd name="connsiteY583" fmla="*/ 631726 h 1328385"/>
              <a:gd name="connsiteX584" fmla="*/ 857504 w 12183871"/>
              <a:gd name="connsiteY584" fmla="*/ 631726 h 1328385"/>
              <a:gd name="connsiteX585" fmla="*/ 857504 w 12183871"/>
              <a:gd name="connsiteY585" fmla="*/ 631726 h 1328385"/>
              <a:gd name="connsiteX586" fmla="*/ 857504 w 12183871"/>
              <a:gd name="connsiteY586" fmla="*/ 631726 h 1328385"/>
              <a:gd name="connsiteX587" fmla="*/ 9938195 w 12183871"/>
              <a:gd name="connsiteY587" fmla="*/ 623598 h 1328385"/>
              <a:gd name="connsiteX588" fmla="*/ 9938195 w 12183871"/>
              <a:gd name="connsiteY588" fmla="*/ 637777 h 1328385"/>
              <a:gd name="connsiteX589" fmla="*/ 9944247 w 12183871"/>
              <a:gd name="connsiteY589" fmla="*/ 637777 h 1328385"/>
              <a:gd name="connsiteX590" fmla="*/ 9944247 w 12183871"/>
              <a:gd name="connsiteY590" fmla="*/ 623598 h 1328385"/>
              <a:gd name="connsiteX591" fmla="*/ 9938195 w 12183871"/>
              <a:gd name="connsiteY591" fmla="*/ 623598 h 1328385"/>
              <a:gd name="connsiteX592" fmla="*/ 9938195 w 12183871"/>
              <a:gd name="connsiteY592" fmla="*/ 623598 h 1328385"/>
              <a:gd name="connsiteX593" fmla="*/ 9938195 w 12183871"/>
              <a:gd name="connsiteY593" fmla="*/ 623598 h 1328385"/>
              <a:gd name="connsiteX594" fmla="*/ 8887697 w 12183871"/>
              <a:gd name="connsiteY594" fmla="*/ 623598 h 1328385"/>
              <a:gd name="connsiteX595" fmla="*/ 8887697 w 12183871"/>
              <a:gd name="connsiteY595" fmla="*/ 649969 h 1328385"/>
              <a:gd name="connsiteX596" fmla="*/ 8885710 w 12183871"/>
              <a:gd name="connsiteY596" fmla="*/ 674353 h 1328385"/>
              <a:gd name="connsiteX597" fmla="*/ 8887697 w 12183871"/>
              <a:gd name="connsiteY597" fmla="*/ 696660 h 1328385"/>
              <a:gd name="connsiteX598" fmla="*/ 8895825 w 12183871"/>
              <a:gd name="connsiteY598" fmla="*/ 712916 h 1328385"/>
              <a:gd name="connsiteX599" fmla="*/ 8895825 w 12183871"/>
              <a:gd name="connsiteY599" fmla="*/ 690609 h 1328385"/>
              <a:gd name="connsiteX600" fmla="*/ 8895825 w 12183871"/>
              <a:gd name="connsiteY600" fmla="*/ 664238 h 1328385"/>
              <a:gd name="connsiteX601" fmla="*/ 8895825 w 12183871"/>
              <a:gd name="connsiteY601" fmla="*/ 641931 h 1328385"/>
              <a:gd name="connsiteX602" fmla="*/ 8887697 w 12183871"/>
              <a:gd name="connsiteY602" fmla="*/ 623598 h 1328385"/>
              <a:gd name="connsiteX603" fmla="*/ 8887697 w 12183871"/>
              <a:gd name="connsiteY603" fmla="*/ 623598 h 1328385"/>
              <a:gd name="connsiteX604" fmla="*/ 8887697 w 12183871"/>
              <a:gd name="connsiteY604" fmla="*/ 623598 h 1328385"/>
              <a:gd name="connsiteX605" fmla="*/ 7093487 w 12183871"/>
              <a:gd name="connsiteY605" fmla="*/ 623598 h 1328385"/>
              <a:gd name="connsiteX606" fmla="*/ 7089422 w 12183871"/>
              <a:gd name="connsiteY606" fmla="*/ 649969 h 1328385"/>
              <a:gd name="connsiteX607" fmla="*/ 7093487 w 12183871"/>
              <a:gd name="connsiteY607" fmla="*/ 678417 h 1328385"/>
              <a:gd name="connsiteX608" fmla="*/ 7099537 w 12183871"/>
              <a:gd name="connsiteY608" fmla="*/ 696660 h 1328385"/>
              <a:gd name="connsiteX609" fmla="*/ 7099537 w 12183871"/>
              <a:gd name="connsiteY609" fmla="*/ 672276 h 1328385"/>
              <a:gd name="connsiteX610" fmla="*/ 7099537 w 12183871"/>
              <a:gd name="connsiteY610" fmla="*/ 641841 h 1328385"/>
              <a:gd name="connsiteX611" fmla="*/ 7093487 w 12183871"/>
              <a:gd name="connsiteY611" fmla="*/ 623598 h 1328385"/>
              <a:gd name="connsiteX612" fmla="*/ 7093487 w 12183871"/>
              <a:gd name="connsiteY612" fmla="*/ 623598 h 1328385"/>
              <a:gd name="connsiteX613" fmla="*/ 7093487 w 12183871"/>
              <a:gd name="connsiteY613" fmla="*/ 623598 h 1328385"/>
              <a:gd name="connsiteX614" fmla="*/ 6774508 w 12183871"/>
              <a:gd name="connsiteY614" fmla="*/ 623598 h 1328385"/>
              <a:gd name="connsiteX615" fmla="*/ 6772521 w 12183871"/>
              <a:gd name="connsiteY615" fmla="*/ 678417 h 1328385"/>
              <a:gd name="connsiteX616" fmla="*/ 6768457 w 12183871"/>
              <a:gd name="connsiteY616" fmla="*/ 737300 h 1328385"/>
              <a:gd name="connsiteX617" fmla="*/ 6768457 w 12183871"/>
              <a:gd name="connsiteY617" fmla="*/ 796183 h 1328385"/>
              <a:gd name="connsiteX618" fmla="*/ 6774508 w 12183871"/>
              <a:gd name="connsiteY618" fmla="*/ 853079 h 1328385"/>
              <a:gd name="connsiteX619" fmla="*/ 6774508 w 12183871"/>
              <a:gd name="connsiteY619" fmla="*/ 877463 h 1328385"/>
              <a:gd name="connsiteX620" fmla="*/ 6774508 w 12183871"/>
              <a:gd name="connsiteY620" fmla="*/ 903833 h 1328385"/>
              <a:gd name="connsiteX621" fmla="*/ 6782636 w 12183871"/>
              <a:gd name="connsiteY621" fmla="*/ 926140 h 1328385"/>
              <a:gd name="connsiteX622" fmla="*/ 6782636 w 12183871"/>
              <a:gd name="connsiteY622" fmla="*/ 875385 h 1328385"/>
              <a:gd name="connsiteX623" fmla="*/ 6790764 w 12183871"/>
              <a:gd name="connsiteY623" fmla="*/ 875385 h 1328385"/>
              <a:gd name="connsiteX624" fmla="*/ 6790764 w 12183871"/>
              <a:gd name="connsiteY624" fmla="*/ 867257 h 1328385"/>
              <a:gd name="connsiteX625" fmla="*/ 6782636 w 12183871"/>
              <a:gd name="connsiteY625" fmla="*/ 867257 h 1328385"/>
              <a:gd name="connsiteX626" fmla="*/ 6790764 w 12183871"/>
              <a:gd name="connsiteY626" fmla="*/ 834745 h 1328385"/>
              <a:gd name="connsiteX627" fmla="*/ 6782636 w 12183871"/>
              <a:gd name="connsiteY627" fmla="*/ 834745 h 1328385"/>
              <a:gd name="connsiteX628" fmla="*/ 6782636 w 12183871"/>
              <a:gd name="connsiteY628" fmla="*/ 696750 h 1328385"/>
              <a:gd name="connsiteX629" fmla="*/ 6782636 w 12183871"/>
              <a:gd name="connsiteY629" fmla="*/ 668302 h 1328385"/>
              <a:gd name="connsiteX630" fmla="*/ 6782636 w 12183871"/>
              <a:gd name="connsiteY630" fmla="*/ 641931 h 1328385"/>
              <a:gd name="connsiteX631" fmla="*/ 6774508 w 12183871"/>
              <a:gd name="connsiteY631" fmla="*/ 623598 h 1328385"/>
              <a:gd name="connsiteX632" fmla="*/ 6774508 w 12183871"/>
              <a:gd name="connsiteY632" fmla="*/ 623598 h 1328385"/>
              <a:gd name="connsiteX633" fmla="*/ 6774508 w 12183871"/>
              <a:gd name="connsiteY633" fmla="*/ 623598 h 1328385"/>
              <a:gd name="connsiteX634" fmla="*/ 4986348 w 12183871"/>
              <a:gd name="connsiteY634" fmla="*/ 623598 h 1328385"/>
              <a:gd name="connsiteX635" fmla="*/ 4986348 w 12183871"/>
              <a:gd name="connsiteY635" fmla="*/ 678417 h 1328385"/>
              <a:gd name="connsiteX636" fmla="*/ 4994476 w 12183871"/>
              <a:gd name="connsiteY636" fmla="*/ 678417 h 1328385"/>
              <a:gd name="connsiteX637" fmla="*/ 4994476 w 12183871"/>
              <a:gd name="connsiteY637" fmla="*/ 623598 h 1328385"/>
              <a:gd name="connsiteX638" fmla="*/ 4986348 w 12183871"/>
              <a:gd name="connsiteY638" fmla="*/ 623598 h 1328385"/>
              <a:gd name="connsiteX639" fmla="*/ 4986348 w 12183871"/>
              <a:gd name="connsiteY639" fmla="*/ 623598 h 1328385"/>
              <a:gd name="connsiteX640" fmla="*/ 4986348 w 12183871"/>
              <a:gd name="connsiteY640" fmla="*/ 623598 h 1328385"/>
              <a:gd name="connsiteX641" fmla="*/ 2379427 w 12183871"/>
              <a:gd name="connsiteY641" fmla="*/ 623598 h 1328385"/>
              <a:gd name="connsiteX642" fmla="*/ 2379427 w 12183871"/>
              <a:gd name="connsiteY642" fmla="*/ 637777 h 1328385"/>
              <a:gd name="connsiteX643" fmla="*/ 2385478 w 12183871"/>
              <a:gd name="connsiteY643" fmla="*/ 637777 h 1328385"/>
              <a:gd name="connsiteX644" fmla="*/ 2385478 w 12183871"/>
              <a:gd name="connsiteY644" fmla="*/ 623598 h 1328385"/>
              <a:gd name="connsiteX645" fmla="*/ 2379427 w 12183871"/>
              <a:gd name="connsiteY645" fmla="*/ 623598 h 1328385"/>
              <a:gd name="connsiteX646" fmla="*/ 2379427 w 12183871"/>
              <a:gd name="connsiteY646" fmla="*/ 623598 h 1328385"/>
              <a:gd name="connsiteX647" fmla="*/ 2379427 w 12183871"/>
              <a:gd name="connsiteY647" fmla="*/ 623598 h 1328385"/>
              <a:gd name="connsiteX648" fmla="*/ 1328928 w 12183871"/>
              <a:gd name="connsiteY648" fmla="*/ 623598 h 1328385"/>
              <a:gd name="connsiteX649" fmla="*/ 1328928 w 12183871"/>
              <a:gd name="connsiteY649" fmla="*/ 649969 h 1328385"/>
              <a:gd name="connsiteX650" fmla="*/ 1326941 w 12183871"/>
              <a:gd name="connsiteY650" fmla="*/ 674353 h 1328385"/>
              <a:gd name="connsiteX651" fmla="*/ 1328928 w 12183871"/>
              <a:gd name="connsiteY651" fmla="*/ 696660 h 1328385"/>
              <a:gd name="connsiteX652" fmla="*/ 1337056 w 12183871"/>
              <a:gd name="connsiteY652" fmla="*/ 712916 h 1328385"/>
              <a:gd name="connsiteX653" fmla="*/ 1337056 w 12183871"/>
              <a:gd name="connsiteY653" fmla="*/ 690609 h 1328385"/>
              <a:gd name="connsiteX654" fmla="*/ 1337056 w 12183871"/>
              <a:gd name="connsiteY654" fmla="*/ 664238 h 1328385"/>
              <a:gd name="connsiteX655" fmla="*/ 1337056 w 12183871"/>
              <a:gd name="connsiteY655" fmla="*/ 641931 h 1328385"/>
              <a:gd name="connsiteX656" fmla="*/ 1328928 w 12183871"/>
              <a:gd name="connsiteY656" fmla="*/ 623598 h 1328385"/>
              <a:gd name="connsiteX657" fmla="*/ 1328928 w 12183871"/>
              <a:gd name="connsiteY657" fmla="*/ 623598 h 1328385"/>
              <a:gd name="connsiteX658" fmla="*/ 1328928 w 12183871"/>
              <a:gd name="connsiteY658" fmla="*/ 623598 h 1328385"/>
              <a:gd name="connsiteX659" fmla="*/ 10657524 w 12183871"/>
              <a:gd name="connsiteY659" fmla="*/ 615470 h 1328385"/>
              <a:gd name="connsiteX660" fmla="*/ 10657524 w 12183871"/>
              <a:gd name="connsiteY660" fmla="*/ 737390 h 1328385"/>
              <a:gd name="connsiteX661" fmla="*/ 10669715 w 12183871"/>
              <a:gd name="connsiteY661" fmla="*/ 737390 h 1328385"/>
              <a:gd name="connsiteX662" fmla="*/ 10669715 w 12183871"/>
              <a:gd name="connsiteY662" fmla="*/ 745518 h 1328385"/>
              <a:gd name="connsiteX663" fmla="*/ 10657524 w 12183871"/>
              <a:gd name="connsiteY663" fmla="*/ 745518 h 1328385"/>
              <a:gd name="connsiteX664" fmla="*/ 10657524 w 12183871"/>
              <a:gd name="connsiteY664" fmla="*/ 771889 h 1328385"/>
              <a:gd name="connsiteX665" fmla="*/ 10661588 w 12183871"/>
              <a:gd name="connsiteY665" fmla="*/ 800337 h 1328385"/>
              <a:gd name="connsiteX666" fmla="*/ 10669715 w 12183871"/>
              <a:gd name="connsiteY666" fmla="*/ 818580 h 1328385"/>
              <a:gd name="connsiteX667" fmla="*/ 10669715 w 12183871"/>
              <a:gd name="connsiteY667" fmla="*/ 844951 h 1328385"/>
              <a:gd name="connsiteX668" fmla="*/ 10669715 w 12183871"/>
              <a:gd name="connsiteY668" fmla="*/ 871321 h 1328385"/>
              <a:gd name="connsiteX669" fmla="*/ 10675767 w 12183871"/>
              <a:gd name="connsiteY669" fmla="*/ 893628 h 1328385"/>
              <a:gd name="connsiteX670" fmla="*/ 10675767 w 12183871"/>
              <a:gd name="connsiteY670" fmla="*/ 840796 h 1328385"/>
              <a:gd name="connsiteX671" fmla="*/ 10675767 w 12183871"/>
              <a:gd name="connsiteY671" fmla="*/ 785977 h 1328385"/>
              <a:gd name="connsiteX672" fmla="*/ 10675767 w 12183871"/>
              <a:gd name="connsiteY672" fmla="*/ 733326 h 1328385"/>
              <a:gd name="connsiteX673" fmla="*/ 10669715 w 12183871"/>
              <a:gd name="connsiteY673" fmla="*/ 690699 h 1328385"/>
              <a:gd name="connsiteX674" fmla="*/ 10665652 w 12183871"/>
              <a:gd name="connsiteY674" fmla="*/ 660264 h 1328385"/>
              <a:gd name="connsiteX675" fmla="*/ 10665652 w 12183871"/>
              <a:gd name="connsiteY675" fmla="*/ 633894 h 1328385"/>
              <a:gd name="connsiteX676" fmla="*/ 10657524 w 12183871"/>
              <a:gd name="connsiteY676" fmla="*/ 615470 h 1328385"/>
              <a:gd name="connsiteX677" fmla="*/ 10657524 w 12183871"/>
              <a:gd name="connsiteY677" fmla="*/ 615470 h 1328385"/>
              <a:gd name="connsiteX678" fmla="*/ 10657524 w 12183871"/>
              <a:gd name="connsiteY678" fmla="*/ 615470 h 1328385"/>
              <a:gd name="connsiteX679" fmla="*/ 3098665 w 12183871"/>
              <a:gd name="connsiteY679" fmla="*/ 615470 h 1328385"/>
              <a:gd name="connsiteX680" fmla="*/ 3098665 w 12183871"/>
              <a:gd name="connsiteY680" fmla="*/ 737390 h 1328385"/>
              <a:gd name="connsiteX681" fmla="*/ 3110857 w 12183871"/>
              <a:gd name="connsiteY681" fmla="*/ 737390 h 1328385"/>
              <a:gd name="connsiteX682" fmla="*/ 3110857 w 12183871"/>
              <a:gd name="connsiteY682" fmla="*/ 745518 h 1328385"/>
              <a:gd name="connsiteX683" fmla="*/ 3098665 w 12183871"/>
              <a:gd name="connsiteY683" fmla="*/ 745518 h 1328385"/>
              <a:gd name="connsiteX684" fmla="*/ 3098665 w 12183871"/>
              <a:gd name="connsiteY684" fmla="*/ 771889 h 1328385"/>
              <a:gd name="connsiteX685" fmla="*/ 3102729 w 12183871"/>
              <a:gd name="connsiteY685" fmla="*/ 800337 h 1328385"/>
              <a:gd name="connsiteX686" fmla="*/ 3110857 w 12183871"/>
              <a:gd name="connsiteY686" fmla="*/ 818580 h 1328385"/>
              <a:gd name="connsiteX687" fmla="*/ 3110857 w 12183871"/>
              <a:gd name="connsiteY687" fmla="*/ 844951 h 1328385"/>
              <a:gd name="connsiteX688" fmla="*/ 3110857 w 12183871"/>
              <a:gd name="connsiteY688" fmla="*/ 871321 h 1328385"/>
              <a:gd name="connsiteX689" fmla="*/ 3116908 w 12183871"/>
              <a:gd name="connsiteY689" fmla="*/ 893628 h 1328385"/>
              <a:gd name="connsiteX690" fmla="*/ 3116908 w 12183871"/>
              <a:gd name="connsiteY690" fmla="*/ 840796 h 1328385"/>
              <a:gd name="connsiteX691" fmla="*/ 3116908 w 12183871"/>
              <a:gd name="connsiteY691" fmla="*/ 785977 h 1328385"/>
              <a:gd name="connsiteX692" fmla="*/ 3116908 w 12183871"/>
              <a:gd name="connsiteY692" fmla="*/ 733326 h 1328385"/>
              <a:gd name="connsiteX693" fmla="*/ 3110857 w 12183871"/>
              <a:gd name="connsiteY693" fmla="*/ 690699 h 1328385"/>
              <a:gd name="connsiteX694" fmla="*/ 3106793 w 12183871"/>
              <a:gd name="connsiteY694" fmla="*/ 660264 h 1328385"/>
              <a:gd name="connsiteX695" fmla="*/ 3106793 w 12183871"/>
              <a:gd name="connsiteY695" fmla="*/ 633894 h 1328385"/>
              <a:gd name="connsiteX696" fmla="*/ 3098665 w 12183871"/>
              <a:gd name="connsiteY696" fmla="*/ 615470 h 1328385"/>
              <a:gd name="connsiteX697" fmla="*/ 3098665 w 12183871"/>
              <a:gd name="connsiteY697" fmla="*/ 615470 h 1328385"/>
              <a:gd name="connsiteX698" fmla="*/ 3098665 w 12183871"/>
              <a:gd name="connsiteY698" fmla="*/ 615470 h 1328385"/>
              <a:gd name="connsiteX699" fmla="*/ 11766906 w 12183871"/>
              <a:gd name="connsiteY699" fmla="*/ 609419 h 1328385"/>
              <a:gd name="connsiteX700" fmla="*/ 11766906 w 12183871"/>
              <a:gd name="connsiteY700" fmla="*/ 623598 h 1328385"/>
              <a:gd name="connsiteX701" fmla="*/ 11772956 w 12183871"/>
              <a:gd name="connsiteY701" fmla="*/ 623598 h 1328385"/>
              <a:gd name="connsiteX702" fmla="*/ 11772956 w 12183871"/>
              <a:gd name="connsiteY702" fmla="*/ 609419 h 1328385"/>
              <a:gd name="connsiteX703" fmla="*/ 11766906 w 12183871"/>
              <a:gd name="connsiteY703" fmla="*/ 609419 h 1328385"/>
              <a:gd name="connsiteX704" fmla="*/ 11766906 w 12183871"/>
              <a:gd name="connsiteY704" fmla="*/ 609419 h 1328385"/>
              <a:gd name="connsiteX705" fmla="*/ 11766906 w 12183871"/>
              <a:gd name="connsiteY705" fmla="*/ 609419 h 1328385"/>
              <a:gd name="connsiteX706" fmla="*/ 9513553 w 12183871"/>
              <a:gd name="connsiteY706" fmla="*/ 609419 h 1328385"/>
              <a:gd name="connsiteX707" fmla="*/ 9537937 w 12183871"/>
              <a:gd name="connsiteY707" fmla="*/ 759697 h 1328385"/>
              <a:gd name="connsiteX708" fmla="*/ 9537937 w 12183871"/>
              <a:gd name="connsiteY708" fmla="*/ 790132 h 1328385"/>
              <a:gd name="connsiteX709" fmla="*/ 9537937 w 12183871"/>
              <a:gd name="connsiteY709" fmla="*/ 814516 h 1328385"/>
              <a:gd name="connsiteX710" fmla="*/ 9546065 w 12183871"/>
              <a:gd name="connsiteY710" fmla="*/ 834836 h 1328385"/>
              <a:gd name="connsiteX711" fmla="*/ 9546065 w 12183871"/>
              <a:gd name="connsiteY711" fmla="*/ 690609 h 1328385"/>
              <a:gd name="connsiteX712" fmla="*/ 9531886 w 12183871"/>
              <a:gd name="connsiteY712" fmla="*/ 678417 h 1328385"/>
              <a:gd name="connsiteX713" fmla="*/ 9531886 w 12183871"/>
              <a:gd name="connsiteY713" fmla="*/ 664238 h 1328385"/>
              <a:gd name="connsiteX714" fmla="*/ 9546065 w 12183871"/>
              <a:gd name="connsiteY714" fmla="*/ 664238 h 1328385"/>
              <a:gd name="connsiteX715" fmla="*/ 9546065 w 12183871"/>
              <a:gd name="connsiteY715" fmla="*/ 631726 h 1328385"/>
              <a:gd name="connsiteX716" fmla="*/ 9537937 w 12183871"/>
              <a:gd name="connsiteY716" fmla="*/ 631726 h 1328385"/>
              <a:gd name="connsiteX717" fmla="*/ 9537937 w 12183871"/>
              <a:gd name="connsiteY717" fmla="*/ 623598 h 1328385"/>
              <a:gd name="connsiteX718" fmla="*/ 9546065 w 12183871"/>
              <a:gd name="connsiteY718" fmla="*/ 623598 h 1328385"/>
              <a:gd name="connsiteX719" fmla="*/ 9546065 w 12183871"/>
              <a:gd name="connsiteY719" fmla="*/ 609419 h 1328385"/>
              <a:gd name="connsiteX720" fmla="*/ 9513553 w 12183871"/>
              <a:gd name="connsiteY720" fmla="*/ 609419 h 1328385"/>
              <a:gd name="connsiteX721" fmla="*/ 9513553 w 12183871"/>
              <a:gd name="connsiteY721" fmla="*/ 609419 h 1328385"/>
              <a:gd name="connsiteX722" fmla="*/ 9513553 w 12183871"/>
              <a:gd name="connsiteY722" fmla="*/ 609419 h 1328385"/>
              <a:gd name="connsiteX723" fmla="*/ 4208137 w 12183871"/>
              <a:gd name="connsiteY723" fmla="*/ 609419 h 1328385"/>
              <a:gd name="connsiteX724" fmla="*/ 4208137 w 12183871"/>
              <a:gd name="connsiteY724" fmla="*/ 623598 h 1328385"/>
              <a:gd name="connsiteX725" fmla="*/ 4214188 w 12183871"/>
              <a:gd name="connsiteY725" fmla="*/ 623598 h 1328385"/>
              <a:gd name="connsiteX726" fmla="*/ 4214188 w 12183871"/>
              <a:gd name="connsiteY726" fmla="*/ 609419 h 1328385"/>
              <a:gd name="connsiteX727" fmla="*/ 4208137 w 12183871"/>
              <a:gd name="connsiteY727" fmla="*/ 609419 h 1328385"/>
              <a:gd name="connsiteX728" fmla="*/ 4208137 w 12183871"/>
              <a:gd name="connsiteY728" fmla="*/ 609419 h 1328385"/>
              <a:gd name="connsiteX729" fmla="*/ 4208137 w 12183871"/>
              <a:gd name="connsiteY729" fmla="*/ 609419 h 1328385"/>
              <a:gd name="connsiteX730" fmla="*/ 1954694 w 12183871"/>
              <a:gd name="connsiteY730" fmla="*/ 609419 h 1328385"/>
              <a:gd name="connsiteX731" fmla="*/ 1979078 w 12183871"/>
              <a:gd name="connsiteY731" fmla="*/ 759697 h 1328385"/>
              <a:gd name="connsiteX732" fmla="*/ 1979078 w 12183871"/>
              <a:gd name="connsiteY732" fmla="*/ 790132 h 1328385"/>
              <a:gd name="connsiteX733" fmla="*/ 1979078 w 12183871"/>
              <a:gd name="connsiteY733" fmla="*/ 814516 h 1328385"/>
              <a:gd name="connsiteX734" fmla="*/ 1987206 w 12183871"/>
              <a:gd name="connsiteY734" fmla="*/ 834836 h 1328385"/>
              <a:gd name="connsiteX735" fmla="*/ 1987206 w 12183871"/>
              <a:gd name="connsiteY735" fmla="*/ 690609 h 1328385"/>
              <a:gd name="connsiteX736" fmla="*/ 1973027 w 12183871"/>
              <a:gd name="connsiteY736" fmla="*/ 678417 h 1328385"/>
              <a:gd name="connsiteX737" fmla="*/ 1973027 w 12183871"/>
              <a:gd name="connsiteY737" fmla="*/ 664238 h 1328385"/>
              <a:gd name="connsiteX738" fmla="*/ 1987206 w 12183871"/>
              <a:gd name="connsiteY738" fmla="*/ 664238 h 1328385"/>
              <a:gd name="connsiteX739" fmla="*/ 1987206 w 12183871"/>
              <a:gd name="connsiteY739" fmla="*/ 631726 h 1328385"/>
              <a:gd name="connsiteX740" fmla="*/ 1979078 w 12183871"/>
              <a:gd name="connsiteY740" fmla="*/ 631726 h 1328385"/>
              <a:gd name="connsiteX741" fmla="*/ 1979078 w 12183871"/>
              <a:gd name="connsiteY741" fmla="*/ 623598 h 1328385"/>
              <a:gd name="connsiteX742" fmla="*/ 1987206 w 12183871"/>
              <a:gd name="connsiteY742" fmla="*/ 623598 h 1328385"/>
              <a:gd name="connsiteX743" fmla="*/ 1987206 w 12183871"/>
              <a:gd name="connsiteY743" fmla="*/ 609419 h 1328385"/>
              <a:gd name="connsiteX744" fmla="*/ 1954694 w 12183871"/>
              <a:gd name="connsiteY744" fmla="*/ 609419 h 1328385"/>
              <a:gd name="connsiteX745" fmla="*/ 1954694 w 12183871"/>
              <a:gd name="connsiteY745" fmla="*/ 609419 h 1328385"/>
              <a:gd name="connsiteX746" fmla="*/ 1954694 w 12183871"/>
              <a:gd name="connsiteY746" fmla="*/ 609419 h 1328385"/>
              <a:gd name="connsiteX747" fmla="*/ 10927735 w 12183871"/>
              <a:gd name="connsiteY747" fmla="*/ 601291 h 1328385"/>
              <a:gd name="connsiteX748" fmla="*/ 10927735 w 12183871"/>
              <a:gd name="connsiteY748" fmla="*/ 631726 h 1328385"/>
              <a:gd name="connsiteX749" fmla="*/ 10927735 w 12183871"/>
              <a:gd name="connsiteY749" fmla="*/ 660174 h 1328385"/>
              <a:gd name="connsiteX750" fmla="*/ 10935863 w 12183871"/>
              <a:gd name="connsiteY750" fmla="*/ 678417 h 1328385"/>
              <a:gd name="connsiteX751" fmla="*/ 10937940 w 12183871"/>
              <a:gd name="connsiteY751" fmla="*/ 649969 h 1328385"/>
              <a:gd name="connsiteX752" fmla="*/ 10935863 w 12183871"/>
              <a:gd name="connsiteY752" fmla="*/ 619534 h 1328385"/>
              <a:gd name="connsiteX753" fmla="*/ 10927735 w 12183871"/>
              <a:gd name="connsiteY753" fmla="*/ 601291 h 1328385"/>
              <a:gd name="connsiteX754" fmla="*/ 10927735 w 12183871"/>
              <a:gd name="connsiteY754" fmla="*/ 601291 h 1328385"/>
              <a:gd name="connsiteX755" fmla="*/ 10927735 w 12183871"/>
              <a:gd name="connsiteY755" fmla="*/ 601291 h 1328385"/>
              <a:gd name="connsiteX756" fmla="*/ 6173036 w 12183871"/>
              <a:gd name="connsiteY756" fmla="*/ 601291 h 1328385"/>
              <a:gd name="connsiteX757" fmla="*/ 6140524 w 12183871"/>
              <a:gd name="connsiteY757" fmla="*/ 605355 h 1328385"/>
              <a:gd name="connsiteX758" fmla="*/ 6099884 w 12183871"/>
              <a:gd name="connsiteY758" fmla="*/ 609419 h 1328385"/>
              <a:gd name="connsiteX759" fmla="*/ 6091756 w 12183871"/>
              <a:gd name="connsiteY759" fmla="*/ 641931 h 1328385"/>
              <a:gd name="connsiteX760" fmla="*/ 6087692 w 12183871"/>
              <a:gd name="connsiteY760" fmla="*/ 682571 h 1328385"/>
              <a:gd name="connsiteX761" fmla="*/ 6087692 w 12183871"/>
              <a:gd name="connsiteY761" fmla="*/ 727275 h 1328385"/>
              <a:gd name="connsiteX762" fmla="*/ 6091756 w 12183871"/>
              <a:gd name="connsiteY762" fmla="*/ 771979 h 1328385"/>
              <a:gd name="connsiteX763" fmla="*/ 6099884 w 12183871"/>
              <a:gd name="connsiteY763" fmla="*/ 771979 h 1328385"/>
              <a:gd name="connsiteX764" fmla="*/ 6099884 w 12183871"/>
              <a:gd name="connsiteY764" fmla="*/ 794286 h 1328385"/>
              <a:gd name="connsiteX765" fmla="*/ 6105934 w 12183871"/>
              <a:gd name="connsiteY765" fmla="*/ 794286 h 1328385"/>
              <a:gd name="connsiteX766" fmla="*/ 6124177 w 12183871"/>
              <a:gd name="connsiteY766" fmla="*/ 672366 h 1328385"/>
              <a:gd name="connsiteX767" fmla="*/ 6146484 w 12183871"/>
              <a:gd name="connsiteY767" fmla="*/ 672366 h 1328385"/>
              <a:gd name="connsiteX768" fmla="*/ 6142420 w 12183871"/>
              <a:gd name="connsiteY768" fmla="*/ 696750 h 1328385"/>
              <a:gd name="connsiteX769" fmla="*/ 6140433 w 12183871"/>
              <a:gd name="connsiteY769" fmla="*/ 727185 h 1328385"/>
              <a:gd name="connsiteX770" fmla="*/ 6140433 w 12183871"/>
              <a:gd name="connsiteY770" fmla="*/ 755633 h 1328385"/>
              <a:gd name="connsiteX771" fmla="*/ 6146484 w 12183871"/>
              <a:gd name="connsiteY771" fmla="*/ 777940 h 1328385"/>
              <a:gd name="connsiteX772" fmla="*/ 6150548 w 12183871"/>
              <a:gd name="connsiteY772" fmla="*/ 712916 h 1328385"/>
              <a:gd name="connsiteX773" fmla="*/ 6162740 w 12183871"/>
              <a:gd name="connsiteY773" fmla="*/ 651956 h 1328385"/>
              <a:gd name="connsiteX774" fmla="*/ 6173036 w 12183871"/>
              <a:gd name="connsiteY774" fmla="*/ 601291 h 1328385"/>
              <a:gd name="connsiteX775" fmla="*/ 6173036 w 12183871"/>
              <a:gd name="connsiteY775" fmla="*/ 601291 h 1328385"/>
              <a:gd name="connsiteX776" fmla="*/ 6173036 w 12183871"/>
              <a:gd name="connsiteY776" fmla="*/ 601291 h 1328385"/>
              <a:gd name="connsiteX777" fmla="*/ 3368966 w 12183871"/>
              <a:gd name="connsiteY777" fmla="*/ 601291 h 1328385"/>
              <a:gd name="connsiteX778" fmla="*/ 3368966 w 12183871"/>
              <a:gd name="connsiteY778" fmla="*/ 631726 h 1328385"/>
              <a:gd name="connsiteX779" fmla="*/ 3368966 w 12183871"/>
              <a:gd name="connsiteY779" fmla="*/ 660174 h 1328385"/>
              <a:gd name="connsiteX780" fmla="*/ 3377094 w 12183871"/>
              <a:gd name="connsiteY780" fmla="*/ 678417 h 1328385"/>
              <a:gd name="connsiteX781" fmla="*/ 3379171 w 12183871"/>
              <a:gd name="connsiteY781" fmla="*/ 649969 h 1328385"/>
              <a:gd name="connsiteX782" fmla="*/ 3377094 w 12183871"/>
              <a:gd name="connsiteY782" fmla="*/ 619534 h 1328385"/>
              <a:gd name="connsiteX783" fmla="*/ 3368966 w 12183871"/>
              <a:gd name="connsiteY783" fmla="*/ 601291 h 1328385"/>
              <a:gd name="connsiteX784" fmla="*/ 3368966 w 12183871"/>
              <a:gd name="connsiteY784" fmla="*/ 601291 h 1328385"/>
              <a:gd name="connsiteX785" fmla="*/ 3368966 w 12183871"/>
              <a:gd name="connsiteY785" fmla="*/ 601291 h 1328385"/>
              <a:gd name="connsiteX786" fmla="*/ 5896684 w 12183871"/>
              <a:gd name="connsiteY786" fmla="*/ 574830 h 1328385"/>
              <a:gd name="connsiteX787" fmla="*/ 5880428 w 12183871"/>
              <a:gd name="connsiteY787" fmla="*/ 731249 h 1328385"/>
              <a:gd name="connsiteX788" fmla="*/ 5888556 w 12183871"/>
              <a:gd name="connsiteY788" fmla="*/ 731249 h 1328385"/>
              <a:gd name="connsiteX789" fmla="*/ 5888556 w 12183871"/>
              <a:gd name="connsiteY789" fmla="*/ 723121 h 1328385"/>
              <a:gd name="connsiteX790" fmla="*/ 5896684 w 12183871"/>
              <a:gd name="connsiteY790" fmla="*/ 708942 h 1328385"/>
              <a:gd name="connsiteX791" fmla="*/ 5898671 w 12183871"/>
              <a:gd name="connsiteY791" fmla="*/ 682571 h 1328385"/>
              <a:gd name="connsiteX792" fmla="*/ 5902734 w 12183871"/>
              <a:gd name="connsiteY792" fmla="*/ 650059 h 1328385"/>
              <a:gd name="connsiteX793" fmla="*/ 5902734 w 12183871"/>
              <a:gd name="connsiteY793" fmla="*/ 615560 h 1328385"/>
              <a:gd name="connsiteX794" fmla="*/ 5902734 w 12183871"/>
              <a:gd name="connsiteY794" fmla="*/ 591176 h 1328385"/>
              <a:gd name="connsiteX795" fmla="*/ 5896684 w 12183871"/>
              <a:gd name="connsiteY795" fmla="*/ 574830 h 1328385"/>
              <a:gd name="connsiteX796" fmla="*/ 5896684 w 12183871"/>
              <a:gd name="connsiteY796" fmla="*/ 574830 h 1328385"/>
              <a:gd name="connsiteX797" fmla="*/ 5896684 w 12183871"/>
              <a:gd name="connsiteY797" fmla="*/ 574830 h 1328385"/>
              <a:gd name="connsiteX798" fmla="*/ 11754713 w 12183871"/>
              <a:gd name="connsiteY798" fmla="*/ 568779 h 1328385"/>
              <a:gd name="connsiteX799" fmla="*/ 11754713 w 12183871"/>
              <a:gd name="connsiteY799" fmla="*/ 582958 h 1328385"/>
              <a:gd name="connsiteX800" fmla="*/ 11766906 w 12183871"/>
              <a:gd name="connsiteY800" fmla="*/ 582958 h 1328385"/>
              <a:gd name="connsiteX801" fmla="*/ 11766906 w 12183871"/>
              <a:gd name="connsiteY801" fmla="*/ 568779 h 1328385"/>
              <a:gd name="connsiteX802" fmla="*/ 11754713 w 12183871"/>
              <a:gd name="connsiteY802" fmla="*/ 568779 h 1328385"/>
              <a:gd name="connsiteX803" fmla="*/ 11754713 w 12183871"/>
              <a:gd name="connsiteY803" fmla="*/ 568779 h 1328385"/>
              <a:gd name="connsiteX804" fmla="*/ 11754713 w 12183871"/>
              <a:gd name="connsiteY804" fmla="*/ 568779 h 1328385"/>
              <a:gd name="connsiteX805" fmla="*/ 4195945 w 12183871"/>
              <a:gd name="connsiteY805" fmla="*/ 568779 h 1328385"/>
              <a:gd name="connsiteX806" fmla="*/ 4195945 w 12183871"/>
              <a:gd name="connsiteY806" fmla="*/ 582958 h 1328385"/>
              <a:gd name="connsiteX807" fmla="*/ 4208137 w 12183871"/>
              <a:gd name="connsiteY807" fmla="*/ 582958 h 1328385"/>
              <a:gd name="connsiteX808" fmla="*/ 4208137 w 12183871"/>
              <a:gd name="connsiteY808" fmla="*/ 568779 h 1328385"/>
              <a:gd name="connsiteX809" fmla="*/ 4195945 w 12183871"/>
              <a:gd name="connsiteY809" fmla="*/ 568779 h 1328385"/>
              <a:gd name="connsiteX810" fmla="*/ 4195945 w 12183871"/>
              <a:gd name="connsiteY810" fmla="*/ 568779 h 1328385"/>
              <a:gd name="connsiteX811" fmla="*/ 4195945 w 12183871"/>
              <a:gd name="connsiteY811" fmla="*/ 568779 h 1328385"/>
              <a:gd name="connsiteX812" fmla="*/ 7784367 w 12183871"/>
              <a:gd name="connsiteY812" fmla="*/ 556587 h 1328385"/>
              <a:gd name="connsiteX813" fmla="*/ 7784367 w 12183871"/>
              <a:gd name="connsiteY813" fmla="*/ 696750 h 1328385"/>
              <a:gd name="connsiteX814" fmla="*/ 7790417 w 12183871"/>
              <a:gd name="connsiteY814" fmla="*/ 696750 h 1328385"/>
              <a:gd name="connsiteX815" fmla="*/ 7790417 w 12183871"/>
              <a:gd name="connsiteY815" fmla="*/ 723121 h 1328385"/>
              <a:gd name="connsiteX816" fmla="*/ 7798545 w 12183871"/>
              <a:gd name="connsiteY816" fmla="*/ 723121 h 1328385"/>
              <a:gd name="connsiteX817" fmla="*/ 7798545 w 12183871"/>
              <a:gd name="connsiteY817" fmla="*/ 759697 h 1328385"/>
              <a:gd name="connsiteX818" fmla="*/ 7806673 w 12183871"/>
              <a:gd name="connsiteY818" fmla="*/ 759697 h 1328385"/>
              <a:gd name="connsiteX819" fmla="*/ 7806673 w 12183871"/>
              <a:gd name="connsiteY819" fmla="*/ 812529 h 1328385"/>
              <a:gd name="connsiteX820" fmla="*/ 7812724 w 12183871"/>
              <a:gd name="connsiteY820" fmla="*/ 812529 h 1328385"/>
              <a:gd name="connsiteX821" fmla="*/ 7816788 w 12183871"/>
              <a:gd name="connsiteY821" fmla="*/ 767825 h 1328385"/>
              <a:gd name="connsiteX822" fmla="*/ 7812724 w 12183871"/>
              <a:gd name="connsiteY822" fmla="*/ 719057 h 1328385"/>
              <a:gd name="connsiteX823" fmla="*/ 7812724 w 12183871"/>
              <a:gd name="connsiteY823" fmla="*/ 668302 h 1328385"/>
              <a:gd name="connsiteX824" fmla="*/ 7806673 w 12183871"/>
              <a:gd name="connsiteY824" fmla="*/ 623598 h 1328385"/>
              <a:gd name="connsiteX825" fmla="*/ 7798545 w 12183871"/>
              <a:gd name="connsiteY825" fmla="*/ 582958 h 1328385"/>
              <a:gd name="connsiteX826" fmla="*/ 7784367 w 12183871"/>
              <a:gd name="connsiteY826" fmla="*/ 556587 h 1328385"/>
              <a:gd name="connsiteX827" fmla="*/ 7784367 w 12183871"/>
              <a:gd name="connsiteY827" fmla="*/ 556587 h 1328385"/>
              <a:gd name="connsiteX828" fmla="*/ 7784367 w 12183871"/>
              <a:gd name="connsiteY828" fmla="*/ 556587 h 1328385"/>
              <a:gd name="connsiteX829" fmla="*/ 6790764 w 12183871"/>
              <a:gd name="connsiteY829" fmla="*/ 556587 h 1328385"/>
              <a:gd name="connsiteX830" fmla="*/ 6792751 w 12183871"/>
              <a:gd name="connsiteY830" fmla="*/ 574830 h 1328385"/>
              <a:gd name="connsiteX831" fmla="*/ 6796814 w 12183871"/>
              <a:gd name="connsiteY831" fmla="*/ 605265 h 1328385"/>
              <a:gd name="connsiteX832" fmla="*/ 6804942 w 12183871"/>
              <a:gd name="connsiteY832" fmla="*/ 633713 h 1328385"/>
              <a:gd name="connsiteX833" fmla="*/ 6809007 w 12183871"/>
              <a:gd name="connsiteY833" fmla="*/ 660084 h 1328385"/>
              <a:gd name="connsiteX834" fmla="*/ 6815057 w 12183871"/>
              <a:gd name="connsiteY834" fmla="*/ 672276 h 1328385"/>
              <a:gd name="connsiteX835" fmla="*/ 6809007 w 12183871"/>
              <a:gd name="connsiteY835" fmla="*/ 556497 h 1328385"/>
              <a:gd name="connsiteX836" fmla="*/ 6790764 w 12183871"/>
              <a:gd name="connsiteY836" fmla="*/ 556497 h 1328385"/>
              <a:gd name="connsiteX837" fmla="*/ 6790764 w 12183871"/>
              <a:gd name="connsiteY837" fmla="*/ 556587 h 1328385"/>
              <a:gd name="connsiteX838" fmla="*/ 6790764 w 12183871"/>
              <a:gd name="connsiteY838" fmla="*/ 556587 h 1328385"/>
              <a:gd name="connsiteX839" fmla="*/ 5902734 w 12183871"/>
              <a:gd name="connsiteY839" fmla="*/ 550446 h 1328385"/>
              <a:gd name="connsiteX840" fmla="*/ 5902734 w 12183871"/>
              <a:gd name="connsiteY840" fmla="*/ 568689 h 1328385"/>
              <a:gd name="connsiteX841" fmla="*/ 5914927 w 12183871"/>
              <a:gd name="connsiteY841" fmla="*/ 568689 h 1328385"/>
              <a:gd name="connsiteX842" fmla="*/ 5914927 w 12183871"/>
              <a:gd name="connsiteY842" fmla="*/ 550446 h 1328385"/>
              <a:gd name="connsiteX843" fmla="*/ 5902734 w 12183871"/>
              <a:gd name="connsiteY843" fmla="*/ 550446 h 1328385"/>
              <a:gd name="connsiteX844" fmla="*/ 5902734 w 12183871"/>
              <a:gd name="connsiteY844" fmla="*/ 550446 h 1328385"/>
              <a:gd name="connsiteX845" fmla="*/ 5902734 w 12183871"/>
              <a:gd name="connsiteY845" fmla="*/ 550446 h 1328385"/>
              <a:gd name="connsiteX846" fmla="*/ 11748663 w 12183871"/>
              <a:gd name="connsiteY846" fmla="*/ 542318 h 1328385"/>
              <a:gd name="connsiteX847" fmla="*/ 11748663 w 12183871"/>
              <a:gd name="connsiteY847" fmla="*/ 556497 h 1328385"/>
              <a:gd name="connsiteX848" fmla="*/ 11754804 w 12183871"/>
              <a:gd name="connsiteY848" fmla="*/ 556497 h 1328385"/>
              <a:gd name="connsiteX849" fmla="*/ 11754804 w 12183871"/>
              <a:gd name="connsiteY849" fmla="*/ 542318 h 1328385"/>
              <a:gd name="connsiteX850" fmla="*/ 11748663 w 12183871"/>
              <a:gd name="connsiteY850" fmla="*/ 542318 h 1328385"/>
              <a:gd name="connsiteX851" fmla="*/ 11748663 w 12183871"/>
              <a:gd name="connsiteY851" fmla="*/ 542318 h 1328385"/>
              <a:gd name="connsiteX852" fmla="*/ 11748663 w 12183871"/>
              <a:gd name="connsiteY852" fmla="*/ 542318 h 1328385"/>
              <a:gd name="connsiteX853" fmla="*/ 4189803 w 12183871"/>
              <a:gd name="connsiteY853" fmla="*/ 542318 h 1328385"/>
              <a:gd name="connsiteX854" fmla="*/ 4189803 w 12183871"/>
              <a:gd name="connsiteY854" fmla="*/ 556497 h 1328385"/>
              <a:gd name="connsiteX855" fmla="*/ 4195855 w 12183871"/>
              <a:gd name="connsiteY855" fmla="*/ 556497 h 1328385"/>
              <a:gd name="connsiteX856" fmla="*/ 4195855 w 12183871"/>
              <a:gd name="connsiteY856" fmla="*/ 542318 h 1328385"/>
              <a:gd name="connsiteX857" fmla="*/ 4189803 w 12183871"/>
              <a:gd name="connsiteY857" fmla="*/ 542318 h 1328385"/>
              <a:gd name="connsiteX858" fmla="*/ 4189803 w 12183871"/>
              <a:gd name="connsiteY858" fmla="*/ 542318 h 1328385"/>
              <a:gd name="connsiteX859" fmla="*/ 4189803 w 12183871"/>
              <a:gd name="connsiteY859" fmla="*/ 542318 h 1328385"/>
              <a:gd name="connsiteX860" fmla="*/ 11691767 w 12183871"/>
              <a:gd name="connsiteY860" fmla="*/ 534190 h 1328385"/>
              <a:gd name="connsiteX861" fmla="*/ 11691767 w 12183871"/>
              <a:gd name="connsiteY861" fmla="*/ 550446 h 1328385"/>
              <a:gd name="connsiteX862" fmla="*/ 11699895 w 12183871"/>
              <a:gd name="connsiteY862" fmla="*/ 550446 h 1328385"/>
              <a:gd name="connsiteX863" fmla="*/ 11699895 w 12183871"/>
              <a:gd name="connsiteY863" fmla="*/ 534190 h 1328385"/>
              <a:gd name="connsiteX864" fmla="*/ 11691767 w 12183871"/>
              <a:gd name="connsiteY864" fmla="*/ 534190 h 1328385"/>
              <a:gd name="connsiteX865" fmla="*/ 11691767 w 12183871"/>
              <a:gd name="connsiteY865" fmla="*/ 534190 h 1328385"/>
              <a:gd name="connsiteX866" fmla="*/ 11691767 w 12183871"/>
              <a:gd name="connsiteY866" fmla="*/ 534190 h 1328385"/>
              <a:gd name="connsiteX867" fmla="*/ 4742508 w 12183871"/>
              <a:gd name="connsiteY867" fmla="*/ 534190 h 1328385"/>
              <a:gd name="connsiteX868" fmla="*/ 4740431 w 12183871"/>
              <a:gd name="connsiteY868" fmla="*/ 568689 h 1328385"/>
              <a:gd name="connsiteX869" fmla="*/ 4740431 w 12183871"/>
              <a:gd name="connsiteY869" fmla="*/ 597137 h 1328385"/>
              <a:gd name="connsiteX870" fmla="*/ 4750545 w 12183871"/>
              <a:gd name="connsiteY870" fmla="*/ 631636 h 1328385"/>
              <a:gd name="connsiteX871" fmla="*/ 4750545 w 12183871"/>
              <a:gd name="connsiteY871" fmla="*/ 664148 h 1328385"/>
              <a:gd name="connsiteX872" fmla="*/ 4758673 w 12183871"/>
              <a:gd name="connsiteY872" fmla="*/ 664148 h 1328385"/>
              <a:gd name="connsiteX873" fmla="*/ 4758673 w 12183871"/>
              <a:gd name="connsiteY873" fmla="*/ 631636 h 1328385"/>
              <a:gd name="connsiteX874" fmla="*/ 4754609 w 12183871"/>
              <a:gd name="connsiteY874" fmla="*/ 593073 h 1328385"/>
              <a:gd name="connsiteX875" fmla="*/ 4750545 w 12183871"/>
              <a:gd name="connsiteY875" fmla="*/ 556497 h 1328385"/>
              <a:gd name="connsiteX876" fmla="*/ 4742508 w 12183871"/>
              <a:gd name="connsiteY876" fmla="*/ 534190 h 1328385"/>
              <a:gd name="connsiteX877" fmla="*/ 4742508 w 12183871"/>
              <a:gd name="connsiteY877" fmla="*/ 534190 h 1328385"/>
              <a:gd name="connsiteX878" fmla="*/ 4742508 w 12183871"/>
              <a:gd name="connsiteY878" fmla="*/ 534190 h 1328385"/>
              <a:gd name="connsiteX879" fmla="*/ 4132998 w 12183871"/>
              <a:gd name="connsiteY879" fmla="*/ 534190 h 1328385"/>
              <a:gd name="connsiteX880" fmla="*/ 4132998 w 12183871"/>
              <a:gd name="connsiteY880" fmla="*/ 550446 h 1328385"/>
              <a:gd name="connsiteX881" fmla="*/ 4141126 w 12183871"/>
              <a:gd name="connsiteY881" fmla="*/ 550446 h 1328385"/>
              <a:gd name="connsiteX882" fmla="*/ 4141126 w 12183871"/>
              <a:gd name="connsiteY882" fmla="*/ 534190 h 1328385"/>
              <a:gd name="connsiteX883" fmla="*/ 4132998 w 12183871"/>
              <a:gd name="connsiteY883" fmla="*/ 534190 h 1328385"/>
              <a:gd name="connsiteX884" fmla="*/ 4132998 w 12183871"/>
              <a:gd name="connsiteY884" fmla="*/ 534190 h 1328385"/>
              <a:gd name="connsiteX885" fmla="*/ 4132998 w 12183871"/>
              <a:gd name="connsiteY885" fmla="*/ 534190 h 1328385"/>
              <a:gd name="connsiteX886" fmla="*/ 6971567 w 12183871"/>
              <a:gd name="connsiteY886" fmla="*/ 501678 h 1328385"/>
              <a:gd name="connsiteX887" fmla="*/ 6967502 w 12183871"/>
              <a:gd name="connsiteY887" fmla="*/ 568689 h 1328385"/>
              <a:gd name="connsiteX888" fmla="*/ 6959374 w 12183871"/>
              <a:gd name="connsiteY888" fmla="*/ 633713 h 1328385"/>
              <a:gd name="connsiteX889" fmla="*/ 6959374 w 12183871"/>
              <a:gd name="connsiteY889" fmla="*/ 700724 h 1328385"/>
              <a:gd name="connsiteX890" fmla="*/ 6971567 w 12183871"/>
              <a:gd name="connsiteY890" fmla="*/ 759607 h 1328385"/>
              <a:gd name="connsiteX891" fmla="*/ 6971567 w 12183871"/>
              <a:gd name="connsiteY891" fmla="*/ 826617 h 1328385"/>
              <a:gd name="connsiteX892" fmla="*/ 6977617 w 12183871"/>
              <a:gd name="connsiteY892" fmla="*/ 826617 h 1328385"/>
              <a:gd name="connsiteX893" fmla="*/ 6981681 w 12183871"/>
              <a:gd name="connsiteY893" fmla="*/ 773785 h 1328385"/>
              <a:gd name="connsiteX894" fmla="*/ 6985745 w 12183871"/>
              <a:gd name="connsiteY894" fmla="*/ 714903 h 1328385"/>
              <a:gd name="connsiteX895" fmla="*/ 6989809 w 12183871"/>
              <a:gd name="connsiteY895" fmla="*/ 656020 h 1328385"/>
              <a:gd name="connsiteX896" fmla="*/ 6985745 w 12183871"/>
              <a:gd name="connsiteY896" fmla="*/ 601201 h 1328385"/>
              <a:gd name="connsiteX897" fmla="*/ 6977617 w 12183871"/>
              <a:gd name="connsiteY897" fmla="*/ 550446 h 1328385"/>
              <a:gd name="connsiteX898" fmla="*/ 6977617 w 12183871"/>
              <a:gd name="connsiteY898" fmla="*/ 501678 h 1328385"/>
              <a:gd name="connsiteX899" fmla="*/ 6971567 w 12183871"/>
              <a:gd name="connsiteY899" fmla="*/ 501678 h 1328385"/>
              <a:gd name="connsiteX900" fmla="*/ 6971567 w 12183871"/>
              <a:gd name="connsiteY900" fmla="*/ 501678 h 1328385"/>
              <a:gd name="connsiteX901" fmla="*/ 6971567 w 12183871"/>
              <a:gd name="connsiteY901" fmla="*/ 501678 h 1328385"/>
              <a:gd name="connsiteX902" fmla="*/ 8603217 w 12183871"/>
              <a:gd name="connsiteY902" fmla="*/ 493550 h 1328385"/>
              <a:gd name="connsiteX903" fmla="*/ 8603217 w 12183871"/>
              <a:gd name="connsiteY903" fmla="*/ 509806 h 1328385"/>
              <a:gd name="connsiteX904" fmla="*/ 8611345 w 12183871"/>
              <a:gd name="connsiteY904" fmla="*/ 509806 h 1328385"/>
              <a:gd name="connsiteX905" fmla="*/ 8611345 w 12183871"/>
              <a:gd name="connsiteY905" fmla="*/ 493550 h 1328385"/>
              <a:gd name="connsiteX906" fmla="*/ 8603217 w 12183871"/>
              <a:gd name="connsiteY906" fmla="*/ 493550 h 1328385"/>
              <a:gd name="connsiteX907" fmla="*/ 8603217 w 12183871"/>
              <a:gd name="connsiteY907" fmla="*/ 493550 h 1328385"/>
              <a:gd name="connsiteX908" fmla="*/ 8603217 w 12183871"/>
              <a:gd name="connsiteY908" fmla="*/ 493550 h 1328385"/>
              <a:gd name="connsiteX909" fmla="*/ 8172433 w 12183871"/>
              <a:gd name="connsiteY909" fmla="*/ 493550 h 1328385"/>
              <a:gd name="connsiteX910" fmla="*/ 8172433 w 12183871"/>
              <a:gd name="connsiteY910" fmla="*/ 519921 h 1328385"/>
              <a:gd name="connsiteX911" fmla="*/ 8168369 w 12183871"/>
              <a:gd name="connsiteY911" fmla="*/ 550356 h 1328385"/>
              <a:gd name="connsiteX912" fmla="*/ 8168369 w 12183871"/>
              <a:gd name="connsiteY912" fmla="*/ 578804 h 1328385"/>
              <a:gd name="connsiteX913" fmla="*/ 8172433 w 12183871"/>
              <a:gd name="connsiteY913" fmla="*/ 605175 h 1328385"/>
              <a:gd name="connsiteX914" fmla="*/ 8178484 w 12183871"/>
              <a:gd name="connsiteY914" fmla="*/ 623417 h 1328385"/>
              <a:gd name="connsiteX915" fmla="*/ 8182548 w 12183871"/>
              <a:gd name="connsiteY915" fmla="*/ 597047 h 1328385"/>
              <a:gd name="connsiteX916" fmla="*/ 8182548 w 12183871"/>
              <a:gd name="connsiteY916" fmla="*/ 568599 h 1328385"/>
              <a:gd name="connsiteX917" fmla="*/ 8182548 w 12183871"/>
              <a:gd name="connsiteY917" fmla="*/ 538254 h 1328385"/>
              <a:gd name="connsiteX918" fmla="*/ 8178484 w 12183871"/>
              <a:gd name="connsiteY918" fmla="*/ 511883 h 1328385"/>
              <a:gd name="connsiteX919" fmla="*/ 8172433 w 12183871"/>
              <a:gd name="connsiteY919" fmla="*/ 493550 h 1328385"/>
              <a:gd name="connsiteX920" fmla="*/ 8172433 w 12183871"/>
              <a:gd name="connsiteY920" fmla="*/ 493550 h 1328385"/>
              <a:gd name="connsiteX921" fmla="*/ 8172433 w 12183871"/>
              <a:gd name="connsiteY921" fmla="*/ 493550 h 1328385"/>
              <a:gd name="connsiteX922" fmla="*/ 1044448 w 12183871"/>
              <a:gd name="connsiteY922" fmla="*/ 493550 h 1328385"/>
              <a:gd name="connsiteX923" fmla="*/ 1044448 w 12183871"/>
              <a:gd name="connsiteY923" fmla="*/ 509806 h 1328385"/>
              <a:gd name="connsiteX924" fmla="*/ 1052576 w 12183871"/>
              <a:gd name="connsiteY924" fmla="*/ 509806 h 1328385"/>
              <a:gd name="connsiteX925" fmla="*/ 1052576 w 12183871"/>
              <a:gd name="connsiteY925" fmla="*/ 493550 h 1328385"/>
              <a:gd name="connsiteX926" fmla="*/ 1044448 w 12183871"/>
              <a:gd name="connsiteY926" fmla="*/ 493550 h 1328385"/>
              <a:gd name="connsiteX927" fmla="*/ 1044448 w 12183871"/>
              <a:gd name="connsiteY927" fmla="*/ 493550 h 1328385"/>
              <a:gd name="connsiteX928" fmla="*/ 1044448 w 12183871"/>
              <a:gd name="connsiteY928" fmla="*/ 493550 h 1328385"/>
              <a:gd name="connsiteX929" fmla="*/ 613664 w 12183871"/>
              <a:gd name="connsiteY929" fmla="*/ 493550 h 1328385"/>
              <a:gd name="connsiteX930" fmla="*/ 613664 w 12183871"/>
              <a:gd name="connsiteY930" fmla="*/ 519921 h 1328385"/>
              <a:gd name="connsiteX931" fmla="*/ 609600 w 12183871"/>
              <a:gd name="connsiteY931" fmla="*/ 550356 h 1328385"/>
              <a:gd name="connsiteX932" fmla="*/ 609600 w 12183871"/>
              <a:gd name="connsiteY932" fmla="*/ 578804 h 1328385"/>
              <a:gd name="connsiteX933" fmla="*/ 613664 w 12183871"/>
              <a:gd name="connsiteY933" fmla="*/ 605175 h 1328385"/>
              <a:gd name="connsiteX934" fmla="*/ 619715 w 12183871"/>
              <a:gd name="connsiteY934" fmla="*/ 623417 h 1328385"/>
              <a:gd name="connsiteX935" fmla="*/ 623779 w 12183871"/>
              <a:gd name="connsiteY935" fmla="*/ 597047 h 1328385"/>
              <a:gd name="connsiteX936" fmla="*/ 623779 w 12183871"/>
              <a:gd name="connsiteY936" fmla="*/ 568599 h 1328385"/>
              <a:gd name="connsiteX937" fmla="*/ 623779 w 12183871"/>
              <a:gd name="connsiteY937" fmla="*/ 538254 h 1328385"/>
              <a:gd name="connsiteX938" fmla="*/ 619715 w 12183871"/>
              <a:gd name="connsiteY938" fmla="*/ 511883 h 1328385"/>
              <a:gd name="connsiteX939" fmla="*/ 613664 w 12183871"/>
              <a:gd name="connsiteY939" fmla="*/ 493550 h 1328385"/>
              <a:gd name="connsiteX940" fmla="*/ 613664 w 12183871"/>
              <a:gd name="connsiteY940" fmla="*/ 493550 h 1328385"/>
              <a:gd name="connsiteX941" fmla="*/ 613664 w 12183871"/>
              <a:gd name="connsiteY941" fmla="*/ 493550 h 1328385"/>
              <a:gd name="connsiteX942" fmla="*/ 9383505 w 12183871"/>
              <a:gd name="connsiteY942" fmla="*/ 487499 h 1328385"/>
              <a:gd name="connsiteX943" fmla="*/ 9383505 w 12183871"/>
              <a:gd name="connsiteY943" fmla="*/ 515947 h 1328385"/>
              <a:gd name="connsiteX944" fmla="*/ 9379441 w 12183871"/>
              <a:gd name="connsiteY944" fmla="*/ 556587 h 1328385"/>
              <a:gd name="connsiteX945" fmla="*/ 9379441 w 12183871"/>
              <a:gd name="connsiteY945" fmla="*/ 597227 h 1328385"/>
              <a:gd name="connsiteX946" fmla="*/ 9383505 w 12183871"/>
              <a:gd name="connsiteY946" fmla="*/ 633803 h 1328385"/>
              <a:gd name="connsiteX947" fmla="*/ 9391633 w 12183871"/>
              <a:gd name="connsiteY947" fmla="*/ 656110 h 1328385"/>
              <a:gd name="connsiteX948" fmla="*/ 9391633 w 12183871"/>
              <a:gd name="connsiteY948" fmla="*/ 627662 h 1328385"/>
              <a:gd name="connsiteX949" fmla="*/ 9393620 w 12183871"/>
              <a:gd name="connsiteY949" fmla="*/ 587022 h 1328385"/>
              <a:gd name="connsiteX950" fmla="*/ 9393620 w 12183871"/>
              <a:gd name="connsiteY950" fmla="*/ 542318 h 1328385"/>
              <a:gd name="connsiteX951" fmla="*/ 9391633 w 12183871"/>
              <a:gd name="connsiteY951" fmla="*/ 505742 h 1328385"/>
              <a:gd name="connsiteX952" fmla="*/ 9383505 w 12183871"/>
              <a:gd name="connsiteY952" fmla="*/ 487499 h 1328385"/>
              <a:gd name="connsiteX953" fmla="*/ 9383505 w 12183871"/>
              <a:gd name="connsiteY953" fmla="*/ 487499 h 1328385"/>
              <a:gd name="connsiteX954" fmla="*/ 9383505 w 12183871"/>
              <a:gd name="connsiteY954" fmla="*/ 487499 h 1328385"/>
              <a:gd name="connsiteX955" fmla="*/ 1824646 w 12183871"/>
              <a:gd name="connsiteY955" fmla="*/ 487499 h 1328385"/>
              <a:gd name="connsiteX956" fmla="*/ 1824646 w 12183871"/>
              <a:gd name="connsiteY956" fmla="*/ 515947 h 1328385"/>
              <a:gd name="connsiteX957" fmla="*/ 1820582 w 12183871"/>
              <a:gd name="connsiteY957" fmla="*/ 556587 h 1328385"/>
              <a:gd name="connsiteX958" fmla="*/ 1820582 w 12183871"/>
              <a:gd name="connsiteY958" fmla="*/ 597227 h 1328385"/>
              <a:gd name="connsiteX959" fmla="*/ 1824646 w 12183871"/>
              <a:gd name="connsiteY959" fmla="*/ 633803 h 1328385"/>
              <a:gd name="connsiteX960" fmla="*/ 1832774 w 12183871"/>
              <a:gd name="connsiteY960" fmla="*/ 656110 h 1328385"/>
              <a:gd name="connsiteX961" fmla="*/ 1832774 w 12183871"/>
              <a:gd name="connsiteY961" fmla="*/ 627662 h 1328385"/>
              <a:gd name="connsiteX962" fmla="*/ 1834761 w 12183871"/>
              <a:gd name="connsiteY962" fmla="*/ 587022 h 1328385"/>
              <a:gd name="connsiteX963" fmla="*/ 1834761 w 12183871"/>
              <a:gd name="connsiteY963" fmla="*/ 542318 h 1328385"/>
              <a:gd name="connsiteX964" fmla="*/ 1832774 w 12183871"/>
              <a:gd name="connsiteY964" fmla="*/ 505742 h 1328385"/>
              <a:gd name="connsiteX965" fmla="*/ 1824646 w 12183871"/>
              <a:gd name="connsiteY965" fmla="*/ 487499 h 1328385"/>
              <a:gd name="connsiteX966" fmla="*/ 1824646 w 12183871"/>
              <a:gd name="connsiteY966" fmla="*/ 487499 h 1328385"/>
              <a:gd name="connsiteX967" fmla="*/ 1824646 w 12183871"/>
              <a:gd name="connsiteY967" fmla="*/ 487499 h 1328385"/>
              <a:gd name="connsiteX968" fmla="*/ 6227854 w 12183871"/>
              <a:gd name="connsiteY968" fmla="*/ 469256 h 1328385"/>
              <a:gd name="connsiteX969" fmla="*/ 6221804 w 12183871"/>
              <a:gd name="connsiteY969" fmla="*/ 524075 h 1328385"/>
              <a:gd name="connsiteX970" fmla="*/ 6205548 w 12183871"/>
              <a:gd name="connsiteY970" fmla="*/ 574830 h 1328385"/>
              <a:gd name="connsiteX971" fmla="*/ 6205548 w 12183871"/>
              <a:gd name="connsiteY971" fmla="*/ 637777 h 1328385"/>
              <a:gd name="connsiteX972" fmla="*/ 6199497 w 12183871"/>
              <a:gd name="connsiteY972" fmla="*/ 637777 h 1328385"/>
              <a:gd name="connsiteX973" fmla="*/ 6195342 w 12183871"/>
              <a:gd name="connsiteY973" fmla="*/ 668302 h 1328385"/>
              <a:gd name="connsiteX974" fmla="*/ 6191278 w 12183871"/>
              <a:gd name="connsiteY974" fmla="*/ 708942 h 1328385"/>
              <a:gd name="connsiteX975" fmla="*/ 6195342 w 12183871"/>
              <a:gd name="connsiteY975" fmla="*/ 753646 h 1328385"/>
              <a:gd name="connsiteX976" fmla="*/ 6199407 w 12183871"/>
              <a:gd name="connsiteY976" fmla="*/ 796273 h 1328385"/>
              <a:gd name="connsiteX977" fmla="*/ 6203471 w 12183871"/>
              <a:gd name="connsiteY977" fmla="*/ 836913 h 1328385"/>
              <a:gd name="connsiteX978" fmla="*/ 6205457 w 12183871"/>
              <a:gd name="connsiteY978" fmla="*/ 859220 h 1328385"/>
              <a:gd name="connsiteX979" fmla="*/ 6205457 w 12183871"/>
              <a:gd name="connsiteY979" fmla="*/ 881527 h 1328385"/>
              <a:gd name="connsiteX980" fmla="*/ 6205457 w 12183871"/>
              <a:gd name="connsiteY980" fmla="*/ 903833 h 1328385"/>
              <a:gd name="connsiteX981" fmla="*/ 6205457 w 12183871"/>
              <a:gd name="connsiteY981" fmla="*/ 922076 h 1328385"/>
              <a:gd name="connsiteX982" fmla="*/ 6213585 w 12183871"/>
              <a:gd name="connsiteY982" fmla="*/ 940319 h 1328385"/>
              <a:gd name="connsiteX983" fmla="*/ 6221713 w 12183871"/>
              <a:gd name="connsiteY983" fmla="*/ 771708 h 1328385"/>
              <a:gd name="connsiteX984" fmla="*/ 6227764 w 12183871"/>
              <a:gd name="connsiteY984" fmla="*/ 771708 h 1328385"/>
              <a:gd name="connsiteX985" fmla="*/ 6227764 w 12183871"/>
              <a:gd name="connsiteY985" fmla="*/ 591086 h 1328385"/>
              <a:gd name="connsiteX986" fmla="*/ 6231828 w 12183871"/>
              <a:gd name="connsiteY986" fmla="*/ 564715 h 1328385"/>
              <a:gd name="connsiteX987" fmla="*/ 6231828 w 12183871"/>
              <a:gd name="connsiteY987" fmla="*/ 534280 h 1328385"/>
              <a:gd name="connsiteX988" fmla="*/ 6235892 w 12183871"/>
              <a:gd name="connsiteY988" fmla="*/ 509896 h 1328385"/>
              <a:gd name="connsiteX989" fmla="*/ 6235892 w 12183871"/>
              <a:gd name="connsiteY989" fmla="*/ 483526 h 1328385"/>
              <a:gd name="connsiteX990" fmla="*/ 6227854 w 12183871"/>
              <a:gd name="connsiteY990" fmla="*/ 469256 h 1328385"/>
              <a:gd name="connsiteX991" fmla="*/ 6227854 w 12183871"/>
              <a:gd name="connsiteY991" fmla="*/ 469256 h 1328385"/>
              <a:gd name="connsiteX992" fmla="*/ 6227854 w 12183871"/>
              <a:gd name="connsiteY992" fmla="*/ 469256 h 1328385"/>
              <a:gd name="connsiteX993" fmla="*/ 8544244 w 12183871"/>
              <a:gd name="connsiteY993" fmla="*/ 453000 h 1328385"/>
              <a:gd name="connsiteX994" fmla="*/ 8540180 w 12183871"/>
              <a:gd name="connsiteY994" fmla="*/ 475307 h 1328385"/>
              <a:gd name="connsiteX995" fmla="*/ 8534129 w 12183871"/>
              <a:gd name="connsiteY995" fmla="*/ 511883 h 1328385"/>
              <a:gd name="connsiteX996" fmla="*/ 8530065 w 12183871"/>
              <a:gd name="connsiteY996" fmla="*/ 552523 h 1328385"/>
              <a:gd name="connsiteX997" fmla="*/ 8526001 w 12183871"/>
              <a:gd name="connsiteY997" fmla="*/ 597227 h 1328385"/>
              <a:gd name="connsiteX998" fmla="*/ 8526001 w 12183871"/>
              <a:gd name="connsiteY998" fmla="*/ 631726 h 1328385"/>
              <a:gd name="connsiteX999" fmla="*/ 8530065 w 12183871"/>
              <a:gd name="connsiteY999" fmla="*/ 649969 h 1328385"/>
              <a:gd name="connsiteX1000" fmla="*/ 8538193 w 12183871"/>
              <a:gd name="connsiteY1000" fmla="*/ 605265 h 1328385"/>
              <a:gd name="connsiteX1001" fmla="*/ 8544244 w 12183871"/>
              <a:gd name="connsiteY1001" fmla="*/ 564625 h 1328385"/>
              <a:gd name="connsiteX1002" fmla="*/ 8552372 w 12183871"/>
              <a:gd name="connsiteY1002" fmla="*/ 528049 h 1328385"/>
              <a:gd name="connsiteX1003" fmla="*/ 8544244 w 12183871"/>
              <a:gd name="connsiteY1003" fmla="*/ 487409 h 1328385"/>
              <a:gd name="connsiteX1004" fmla="*/ 8544244 w 12183871"/>
              <a:gd name="connsiteY1004" fmla="*/ 475217 h 1328385"/>
              <a:gd name="connsiteX1005" fmla="*/ 8544244 w 12183871"/>
              <a:gd name="connsiteY1005" fmla="*/ 469166 h 1328385"/>
              <a:gd name="connsiteX1006" fmla="*/ 8548308 w 12183871"/>
              <a:gd name="connsiteY1006" fmla="*/ 465102 h 1328385"/>
              <a:gd name="connsiteX1007" fmla="*/ 8552372 w 12183871"/>
              <a:gd name="connsiteY1007" fmla="*/ 456974 h 1328385"/>
              <a:gd name="connsiteX1008" fmla="*/ 8556436 w 12183871"/>
              <a:gd name="connsiteY1008" fmla="*/ 452910 h 1328385"/>
              <a:gd name="connsiteX1009" fmla="*/ 8544244 w 12183871"/>
              <a:gd name="connsiteY1009" fmla="*/ 452910 h 1328385"/>
              <a:gd name="connsiteX1010" fmla="*/ 8544244 w 12183871"/>
              <a:gd name="connsiteY1010" fmla="*/ 453000 h 1328385"/>
              <a:gd name="connsiteX1011" fmla="*/ 8544244 w 12183871"/>
              <a:gd name="connsiteY1011" fmla="*/ 453000 h 1328385"/>
              <a:gd name="connsiteX1012" fmla="*/ 985475 w 12183871"/>
              <a:gd name="connsiteY1012" fmla="*/ 453000 h 1328385"/>
              <a:gd name="connsiteX1013" fmla="*/ 981411 w 12183871"/>
              <a:gd name="connsiteY1013" fmla="*/ 475307 h 1328385"/>
              <a:gd name="connsiteX1014" fmla="*/ 975360 w 12183871"/>
              <a:gd name="connsiteY1014" fmla="*/ 511883 h 1328385"/>
              <a:gd name="connsiteX1015" fmla="*/ 971296 w 12183871"/>
              <a:gd name="connsiteY1015" fmla="*/ 552523 h 1328385"/>
              <a:gd name="connsiteX1016" fmla="*/ 967232 w 12183871"/>
              <a:gd name="connsiteY1016" fmla="*/ 597227 h 1328385"/>
              <a:gd name="connsiteX1017" fmla="*/ 967232 w 12183871"/>
              <a:gd name="connsiteY1017" fmla="*/ 631726 h 1328385"/>
              <a:gd name="connsiteX1018" fmla="*/ 971296 w 12183871"/>
              <a:gd name="connsiteY1018" fmla="*/ 649969 h 1328385"/>
              <a:gd name="connsiteX1019" fmla="*/ 979424 w 12183871"/>
              <a:gd name="connsiteY1019" fmla="*/ 605265 h 1328385"/>
              <a:gd name="connsiteX1020" fmla="*/ 985475 w 12183871"/>
              <a:gd name="connsiteY1020" fmla="*/ 564625 h 1328385"/>
              <a:gd name="connsiteX1021" fmla="*/ 993603 w 12183871"/>
              <a:gd name="connsiteY1021" fmla="*/ 528049 h 1328385"/>
              <a:gd name="connsiteX1022" fmla="*/ 985475 w 12183871"/>
              <a:gd name="connsiteY1022" fmla="*/ 487409 h 1328385"/>
              <a:gd name="connsiteX1023" fmla="*/ 985475 w 12183871"/>
              <a:gd name="connsiteY1023" fmla="*/ 475217 h 1328385"/>
              <a:gd name="connsiteX1024" fmla="*/ 985475 w 12183871"/>
              <a:gd name="connsiteY1024" fmla="*/ 469166 h 1328385"/>
              <a:gd name="connsiteX1025" fmla="*/ 989539 w 12183871"/>
              <a:gd name="connsiteY1025" fmla="*/ 465102 h 1328385"/>
              <a:gd name="connsiteX1026" fmla="*/ 993603 w 12183871"/>
              <a:gd name="connsiteY1026" fmla="*/ 456974 h 1328385"/>
              <a:gd name="connsiteX1027" fmla="*/ 997667 w 12183871"/>
              <a:gd name="connsiteY1027" fmla="*/ 452910 h 1328385"/>
              <a:gd name="connsiteX1028" fmla="*/ 985475 w 12183871"/>
              <a:gd name="connsiteY1028" fmla="*/ 452910 h 1328385"/>
              <a:gd name="connsiteX1029" fmla="*/ 985475 w 12183871"/>
              <a:gd name="connsiteY1029" fmla="*/ 453000 h 1328385"/>
              <a:gd name="connsiteX1030" fmla="*/ 985475 w 12183871"/>
              <a:gd name="connsiteY1030" fmla="*/ 453000 h 1328385"/>
              <a:gd name="connsiteX1031" fmla="*/ 11699895 w 12183871"/>
              <a:gd name="connsiteY1031" fmla="*/ 446859 h 1328385"/>
              <a:gd name="connsiteX1032" fmla="*/ 11699895 w 12183871"/>
              <a:gd name="connsiteY1032" fmla="*/ 469166 h 1328385"/>
              <a:gd name="connsiteX1033" fmla="*/ 11708023 w 12183871"/>
              <a:gd name="connsiteY1033" fmla="*/ 469166 h 1328385"/>
              <a:gd name="connsiteX1034" fmla="*/ 11708023 w 12183871"/>
              <a:gd name="connsiteY1034" fmla="*/ 446859 h 1328385"/>
              <a:gd name="connsiteX1035" fmla="*/ 11699895 w 12183871"/>
              <a:gd name="connsiteY1035" fmla="*/ 446859 h 1328385"/>
              <a:gd name="connsiteX1036" fmla="*/ 11699895 w 12183871"/>
              <a:gd name="connsiteY1036" fmla="*/ 446859 h 1328385"/>
              <a:gd name="connsiteX1037" fmla="*/ 11699895 w 12183871"/>
              <a:gd name="connsiteY1037" fmla="*/ 446859 h 1328385"/>
              <a:gd name="connsiteX1038" fmla="*/ 4141126 w 12183871"/>
              <a:gd name="connsiteY1038" fmla="*/ 446859 h 1328385"/>
              <a:gd name="connsiteX1039" fmla="*/ 4141126 w 12183871"/>
              <a:gd name="connsiteY1039" fmla="*/ 469166 h 1328385"/>
              <a:gd name="connsiteX1040" fmla="*/ 4149254 w 12183871"/>
              <a:gd name="connsiteY1040" fmla="*/ 469166 h 1328385"/>
              <a:gd name="connsiteX1041" fmla="*/ 4149254 w 12183871"/>
              <a:gd name="connsiteY1041" fmla="*/ 446859 h 1328385"/>
              <a:gd name="connsiteX1042" fmla="*/ 4141126 w 12183871"/>
              <a:gd name="connsiteY1042" fmla="*/ 446859 h 1328385"/>
              <a:gd name="connsiteX1043" fmla="*/ 4141126 w 12183871"/>
              <a:gd name="connsiteY1043" fmla="*/ 446859 h 1328385"/>
              <a:gd name="connsiteX1044" fmla="*/ 4141126 w 12183871"/>
              <a:gd name="connsiteY1044" fmla="*/ 446859 h 1328385"/>
              <a:gd name="connsiteX1045" fmla="*/ 6985745 w 12183871"/>
              <a:gd name="connsiteY1045" fmla="*/ 434667 h 1328385"/>
              <a:gd name="connsiteX1046" fmla="*/ 6985745 w 12183871"/>
              <a:gd name="connsiteY1046" fmla="*/ 448846 h 1328385"/>
              <a:gd name="connsiteX1047" fmla="*/ 6985745 w 12183871"/>
              <a:gd name="connsiteY1047" fmla="*/ 465102 h 1328385"/>
              <a:gd name="connsiteX1048" fmla="*/ 6981681 w 12183871"/>
              <a:gd name="connsiteY1048" fmla="*/ 471153 h 1328385"/>
              <a:gd name="connsiteX1049" fmla="*/ 6977617 w 12183871"/>
              <a:gd name="connsiteY1049" fmla="*/ 483345 h 1328385"/>
              <a:gd name="connsiteX1050" fmla="*/ 6977617 w 12183871"/>
              <a:gd name="connsiteY1050" fmla="*/ 493460 h 1328385"/>
              <a:gd name="connsiteX1051" fmla="*/ 6993873 w 12183871"/>
              <a:gd name="connsiteY1051" fmla="*/ 493460 h 1328385"/>
              <a:gd name="connsiteX1052" fmla="*/ 6993873 w 12183871"/>
              <a:gd name="connsiteY1052" fmla="*/ 434577 h 1328385"/>
              <a:gd name="connsiteX1053" fmla="*/ 6985745 w 12183871"/>
              <a:gd name="connsiteY1053" fmla="*/ 434577 h 1328385"/>
              <a:gd name="connsiteX1054" fmla="*/ 6985745 w 12183871"/>
              <a:gd name="connsiteY1054" fmla="*/ 434667 h 1328385"/>
              <a:gd name="connsiteX1055" fmla="*/ 6985745 w 12183871"/>
              <a:gd name="connsiteY1055" fmla="*/ 434667 h 1328385"/>
              <a:gd name="connsiteX1056" fmla="*/ 4677484 w 12183871"/>
              <a:gd name="connsiteY1056" fmla="*/ 434667 h 1328385"/>
              <a:gd name="connsiteX1057" fmla="*/ 4677484 w 12183871"/>
              <a:gd name="connsiteY1057" fmla="*/ 469166 h 1328385"/>
              <a:gd name="connsiteX1058" fmla="*/ 4677484 w 12183871"/>
              <a:gd name="connsiteY1058" fmla="*/ 509806 h 1328385"/>
              <a:gd name="connsiteX1059" fmla="*/ 4673419 w 12183871"/>
              <a:gd name="connsiteY1059" fmla="*/ 560561 h 1328385"/>
              <a:gd name="connsiteX1060" fmla="*/ 4677484 w 12183871"/>
              <a:gd name="connsiteY1060" fmla="*/ 605265 h 1328385"/>
              <a:gd name="connsiteX1061" fmla="*/ 4679471 w 12183871"/>
              <a:gd name="connsiteY1061" fmla="*/ 641841 h 1328385"/>
              <a:gd name="connsiteX1062" fmla="*/ 4683534 w 12183871"/>
              <a:gd name="connsiteY1062" fmla="*/ 664148 h 1328385"/>
              <a:gd name="connsiteX1063" fmla="*/ 4695727 w 12183871"/>
              <a:gd name="connsiteY1063" fmla="*/ 609329 h 1328385"/>
              <a:gd name="connsiteX1064" fmla="*/ 4701868 w 12183871"/>
              <a:gd name="connsiteY1064" fmla="*/ 609329 h 1328385"/>
              <a:gd name="connsiteX1065" fmla="*/ 4705932 w 12183871"/>
              <a:gd name="connsiteY1065" fmla="*/ 574830 h 1328385"/>
              <a:gd name="connsiteX1066" fmla="*/ 4701868 w 12183871"/>
              <a:gd name="connsiteY1066" fmla="*/ 530126 h 1328385"/>
              <a:gd name="connsiteX1067" fmla="*/ 4699791 w 12183871"/>
              <a:gd name="connsiteY1067" fmla="*/ 489486 h 1328385"/>
              <a:gd name="connsiteX1068" fmla="*/ 4687598 w 12183871"/>
              <a:gd name="connsiteY1068" fmla="*/ 456974 h 1328385"/>
              <a:gd name="connsiteX1069" fmla="*/ 4677484 w 12183871"/>
              <a:gd name="connsiteY1069" fmla="*/ 434667 h 1328385"/>
              <a:gd name="connsiteX1070" fmla="*/ 4677484 w 12183871"/>
              <a:gd name="connsiteY1070" fmla="*/ 434667 h 1328385"/>
              <a:gd name="connsiteX1071" fmla="*/ 4677484 w 12183871"/>
              <a:gd name="connsiteY1071" fmla="*/ 434667 h 1328385"/>
              <a:gd name="connsiteX1072" fmla="*/ 9009617 w 12183871"/>
              <a:gd name="connsiteY1072" fmla="*/ 428616 h 1328385"/>
              <a:gd name="connsiteX1073" fmla="*/ 9003566 w 12183871"/>
              <a:gd name="connsiteY1073" fmla="*/ 479371 h 1328385"/>
              <a:gd name="connsiteX1074" fmla="*/ 9003566 w 12183871"/>
              <a:gd name="connsiteY1074" fmla="*/ 538254 h 1328385"/>
              <a:gd name="connsiteX1075" fmla="*/ 9003566 w 12183871"/>
              <a:gd name="connsiteY1075" fmla="*/ 601201 h 1328385"/>
              <a:gd name="connsiteX1076" fmla="*/ 9007630 w 12183871"/>
              <a:gd name="connsiteY1076" fmla="*/ 664148 h 1328385"/>
              <a:gd name="connsiteX1077" fmla="*/ 9007630 w 12183871"/>
              <a:gd name="connsiteY1077" fmla="*/ 718967 h 1328385"/>
              <a:gd name="connsiteX1078" fmla="*/ 9003566 w 12183871"/>
              <a:gd name="connsiteY1078" fmla="*/ 759607 h 1328385"/>
              <a:gd name="connsiteX1079" fmla="*/ 9003566 w 12183871"/>
              <a:gd name="connsiteY1079" fmla="*/ 781913 h 1328385"/>
              <a:gd name="connsiteX1080" fmla="*/ 9007630 w 12183871"/>
              <a:gd name="connsiteY1080" fmla="*/ 808284 h 1328385"/>
              <a:gd name="connsiteX1081" fmla="*/ 9013681 w 12183871"/>
              <a:gd name="connsiteY1081" fmla="*/ 836732 h 1328385"/>
              <a:gd name="connsiteX1082" fmla="*/ 9017745 w 12183871"/>
              <a:gd name="connsiteY1082" fmla="*/ 852988 h 1328385"/>
              <a:gd name="connsiteX1083" fmla="*/ 9021809 w 12183871"/>
              <a:gd name="connsiteY1083" fmla="*/ 777849 h 1328385"/>
              <a:gd name="connsiteX1084" fmla="*/ 9027950 w 12183871"/>
              <a:gd name="connsiteY1084" fmla="*/ 704697 h 1328385"/>
              <a:gd name="connsiteX1085" fmla="*/ 9032014 w 12183871"/>
              <a:gd name="connsiteY1085" fmla="*/ 633623 h 1328385"/>
              <a:gd name="connsiteX1086" fmla="*/ 9027950 w 12183871"/>
              <a:gd name="connsiteY1086" fmla="*/ 560471 h 1328385"/>
              <a:gd name="connsiteX1087" fmla="*/ 9017745 w 12183871"/>
              <a:gd name="connsiteY1087" fmla="*/ 493460 h 1328385"/>
              <a:gd name="connsiteX1088" fmla="*/ 9017745 w 12183871"/>
              <a:gd name="connsiteY1088" fmla="*/ 428436 h 1328385"/>
              <a:gd name="connsiteX1089" fmla="*/ 9009617 w 12183871"/>
              <a:gd name="connsiteY1089" fmla="*/ 428436 h 1328385"/>
              <a:gd name="connsiteX1090" fmla="*/ 9009617 w 12183871"/>
              <a:gd name="connsiteY1090" fmla="*/ 428616 h 1328385"/>
              <a:gd name="connsiteX1091" fmla="*/ 9009617 w 12183871"/>
              <a:gd name="connsiteY1091" fmla="*/ 428616 h 1328385"/>
              <a:gd name="connsiteX1092" fmla="*/ 1450758 w 12183871"/>
              <a:gd name="connsiteY1092" fmla="*/ 428616 h 1328385"/>
              <a:gd name="connsiteX1093" fmla="*/ 1444707 w 12183871"/>
              <a:gd name="connsiteY1093" fmla="*/ 479371 h 1328385"/>
              <a:gd name="connsiteX1094" fmla="*/ 1444707 w 12183871"/>
              <a:gd name="connsiteY1094" fmla="*/ 538254 h 1328385"/>
              <a:gd name="connsiteX1095" fmla="*/ 1444707 w 12183871"/>
              <a:gd name="connsiteY1095" fmla="*/ 601201 h 1328385"/>
              <a:gd name="connsiteX1096" fmla="*/ 1448771 w 12183871"/>
              <a:gd name="connsiteY1096" fmla="*/ 664148 h 1328385"/>
              <a:gd name="connsiteX1097" fmla="*/ 1448771 w 12183871"/>
              <a:gd name="connsiteY1097" fmla="*/ 718967 h 1328385"/>
              <a:gd name="connsiteX1098" fmla="*/ 1444707 w 12183871"/>
              <a:gd name="connsiteY1098" fmla="*/ 759607 h 1328385"/>
              <a:gd name="connsiteX1099" fmla="*/ 1444707 w 12183871"/>
              <a:gd name="connsiteY1099" fmla="*/ 781913 h 1328385"/>
              <a:gd name="connsiteX1100" fmla="*/ 1448771 w 12183871"/>
              <a:gd name="connsiteY1100" fmla="*/ 808284 h 1328385"/>
              <a:gd name="connsiteX1101" fmla="*/ 1454822 w 12183871"/>
              <a:gd name="connsiteY1101" fmla="*/ 836732 h 1328385"/>
              <a:gd name="connsiteX1102" fmla="*/ 1458886 w 12183871"/>
              <a:gd name="connsiteY1102" fmla="*/ 852988 h 1328385"/>
              <a:gd name="connsiteX1103" fmla="*/ 1462950 w 12183871"/>
              <a:gd name="connsiteY1103" fmla="*/ 777849 h 1328385"/>
              <a:gd name="connsiteX1104" fmla="*/ 1469001 w 12183871"/>
              <a:gd name="connsiteY1104" fmla="*/ 704697 h 1328385"/>
              <a:gd name="connsiteX1105" fmla="*/ 1473065 w 12183871"/>
              <a:gd name="connsiteY1105" fmla="*/ 633623 h 1328385"/>
              <a:gd name="connsiteX1106" fmla="*/ 1469001 w 12183871"/>
              <a:gd name="connsiteY1106" fmla="*/ 560471 h 1328385"/>
              <a:gd name="connsiteX1107" fmla="*/ 1458886 w 12183871"/>
              <a:gd name="connsiteY1107" fmla="*/ 493460 h 1328385"/>
              <a:gd name="connsiteX1108" fmla="*/ 1458886 w 12183871"/>
              <a:gd name="connsiteY1108" fmla="*/ 428436 h 1328385"/>
              <a:gd name="connsiteX1109" fmla="*/ 1450758 w 12183871"/>
              <a:gd name="connsiteY1109" fmla="*/ 428436 h 1328385"/>
              <a:gd name="connsiteX1110" fmla="*/ 1450758 w 12183871"/>
              <a:gd name="connsiteY1110" fmla="*/ 428616 h 1328385"/>
              <a:gd name="connsiteX1111" fmla="*/ 1450758 w 12183871"/>
              <a:gd name="connsiteY1111" fmla="*/ 428616 h 1328385"/>
              <a:gd name="connsiteX1112" fmla="*/ 11157306 w 12183871"/>
              <a:gd name="connsiteY1112" fmla="*/ 420488 h 1328385"/>
              <a:gd name="connsiteX1113" fmla="*/ 11163447 w 12183871"/>
              <a:gd name="connsiteY1113" fmla="*/ 564715 h 1328385"/>
              <a:gd name="connsiteX1114" fmla="*/ 11171575 w 12183871"/>
              <a:gd name="connsiteY1114" fmla="*/ 713006 h 1328385"/>
              <a:gd name="connsiteX1115" fmla="*/ 11185753 w 12183871"/>
              <a:gd name="connsiteY1115" fmla="*/ 713006 h 1328385"/>
              <a:gd name="connsiteX1116" fmla="*/ 11197946 w 12183871"/>
              <a:gd name="connsiteY1116" fmla="*/ 678507 h 1328385"/>
              <a:gd name="connsiteX1117" fmla="*/ 11203996 w 12183871"/>
              <a:gd name="connsiteY1117" fmla="*/ 678507 h 1328385"/>
              <a:gd name="connsiteX1118" fmla="*/ 11185663 w 12183871"/>
              <a:gd name="connsiteY1118" fmla="*/ 487590 h 1328385"/>
              <a:gd name="connsiteX1119" fmla="*/ 11179613 w 12183871"/>
              <a:gd name="connsiteY1119" fmla="*/ 487590 h 1328385"/>
              <a:gd name="connsiteX1120" fmla="*/ 11179613 w 12183871"/>
              <a:gd name="connsiteY1120" fmla="*/ 469347 h 1328385"/>
              <a:gd name="connsiteX1121" fmla="*/ 11171484 w 12183871"/>
              <a:gd name="connsiteY1121" fmla="*/ 469347 h 1328385"/>
              <a:gd name="connsiteX1122" fmla="*/ 11163356 w 12183871"/>
              <a:gd name="connsiteY1122" fmla="*/ 420579 h 1328385"/>
              <a:gd name="connsiteX1123" fmla="*/ 11157306 w 12183871"/>
              <a:gd name="connsiteY1123" fmla="*/ 420579 h 1328385"/>
              <a:gd name="connsiteX1124" fmla="*/ 11157306 w 12183871"/>
              <a:gd name="connsiteY1124" fmla="*/ 420488 h 1328385"/>
              <a:gd name="connsiteX1125" fmla="*/ 11157306 w 12183871"/>
              <a:gd name="connsiteY1125" fmla="*/ 420488 h 1328385"/>
              <a:gd name="connsiteX1126" fmla="*/ 3598537 w 12183871"/>
              <a:gd name="connsiteY1126" fmla="*/ 420488 h 1328385"/>
              <a:gd name="connsiteX1127" fmla="*/ 3604588 w 12183871"/>
              <a:gd name="connsiteY1127" fmla="*/ 564715 h 1328385"/>
              <a:gd name="connsiteX1128" fmla="*/ 3612715 w 12183871"/>
              <a:gd name="connsiteY1128" fmla="*/ 713006 h 1328385"/>
              <a:gd name="connsiteX1129" fmla="*/ 3626894 w 12183871"/>
              <a:gd name="connsiteY1129" fmla="*/ 713006 h 1328385"/>
              <a:gd name="connsiteX1130" fmla="*/ 3639086 w 12183871"/>
              <a:gd name="connsiteY1130" fmla="*/ 678507 h 1328385"/>
              <a:gd name="connsiteX1131" fmla="*/ 3645137 w 12183871"/>
              <a:gd name="connsiteY1131" fmla="*/ 678507 h 1328385"/>
              <a:gd name="connsiteX1132" fmla="*/ 3626894 w 12183871"/>
              <a:gd name="connsiteY1132" fmla="*/ 487590 h 1328385"/>
              <a:gd name="connsiteX1133" fmla="*/ 3620843 w 12183871"/>
              <a:gd name="connsiteY1133" fmla="*/ 487590 h 1328385"/>
              <a:gd name="connsiteX1134" fmla="*/ 3620843 w 12183871"/>
              <a:gd name="connsiteY1134" fmla="*/ 469347 h 1328385"/>
              <a:gd name="connsiteX1135" fmla="*/ 3612715 w 12183871"/>
              <a:gd name="connsiteY1135" fmla="*/ 469347 h 1328385"/>
              <a:gd name="connsiteX1136" fmla="*/ 3604588 w 12183871"/>
              <a:gd name="connsiteY1136" fmla="*/ 420579 h 1328385"/>
              <a:gd name="connsiteX1137" fmla="*/ 3598537 w 12183871"/>
              <a:gd name="connsiteY1137" fmla="*/ 420579 h 1328385"/>
              <a:gd name="connsiteX1138" fmla="*/ 3598537 w 12183871"/>
              <a:gd name="connsiteY1138" fmla="*/ 420488 h 1328385"/>
              <a:gd name="connsiteX1139" fmla="*/ 3598537 w 12183871"/>
              <a:gd name="connsiteY1139" fmla="*/ 420488 h 1328385"/>
              <a:gd name="connsiteX1140" fmla="*/ 12065655 w 12183871"/>
              <a:gd name="connsiteY1140" fmla="*/ 412360 h 1328385"/>
              <a:gd name="connsiteX1141" fmla="*/ 12065655 w 12183871"/>
              <a:gd name="connsiteY1141" fmla="*/ 434667 h 1328385"/>
              <a:gd name="connsiteX1142" fmla="*/ 12073783 w 12183871"/>
              <a:gd name="connsiteY1142" fmla="*/ 434667 h 1328385"/>
              <a:gd name="connsiteX1143" fmla="*/ 12073783 w 12183871"/>
              <a:gd name="connsiteY1143" fmla="*/ 412360 h 1328385"/>
              <a:gd name="connsiteX1144" fmla="*/ 12065655 w 12183871"/>
              <a:gd name="connsiteY1144" fmla="*/ 412360 h 1328385"/>
              <a:gd name="connsiteX1145" fmla="*/ 12065655 w 12183871"/>
              <a:gd name="connsiteY1145" fmla="*/ 412360 h 1328385"/>
              <a:gd name="connsiteX1146" fmla="*/ 12065655 w 12183871"/>
              <a:gd name="connsiteY1146" fmla="*/ 412360 h 1328385"/>
              <a:gd name="connsiteX1147" fmla="*/ 4506796 w 12183871"/>
              <a:gd name="connsiteY1147" fmla="*/ 412360 h 1328385"/>
              <a:gd name="connsiteX1148" fmla="*/ 4506796 w 12183871"/>
              <a:gd name="connsiteY1148" fmla="*/ 434667 h 1328385"/>
              <a:gd name="connsiteX1149" fmla="*/ 4514924 w 12183871"/>
              <a:gd name="connsiteY1149" fmla="*/ 434667 h 1328385"/>
              <a:gd name="connsiteX1150" fmla="*/ 4514924 w 12183871"/>
              <a:gd name="connsiteY1150" fmla="*/ 412360 h 1328385"/>
              <a:gd name="connsiteX1151" fmla="*/ 4506796 w 12183871"/>
              <a:gd name="connsiteY1151" fmla="*/ 412360 h 1328385"/>
              <a:gd name="connsiteX1152" fmla="*/ 4506796 w 12183871"/>
              <a:gd name="connsiteY1152" fmla="*/ 412360 h 1328385"/>
              <a:gd name="connsiteX1153" fmla="*/ 4506796 w 12183871"/>
              <a:gd name="connsiteY1153" fmla="*/ 412360 h 1328385"/>
              <a:gd name="connsiteX1154" fmla="*/ 4886825 w 12183871"/>
              <a:gd name="connsiteY1154" fmla="*/ 398091 h 1328385"/>
              <a:gd name="connsiteX1155" fmla="*/ 4876619 w 12183871"/>
              <a:gd name="connsiteY1155" fmla="*/ 471243 h 1328385"/>
              <a:gd name="connsiteX1156" fmla="*/ 4858377 w 12183871"/>
              <a:gd name="connsiteY1156" fmla="*/ 542318 h 1328385"/>
              <a:gd name="connsiteX1157" fmla="*/ 4850249 w 12183871"/>
              <a:gd name="connsiteY1157" fmla="*/ 578894 h 1328385"/>
              <a:gd name="connsiteX1158" fmla="*/ 4850249 w 12183871"/>
              <a:gd name="connsiteY1158" fmla="*/ 627662 h 1328385"/>
              <a:gd name="connsiteX1159" fmla="*/ 4858377 w 12183871"/>
              <a:gd name="connsiteY1159" fmla="*/ 674353 h 1328385"/>
              <a:gd name="connsiteX1160" fmla="*/ 4862441 w 12183871"/>
              <a:gd name="connsiteY1160" fmla="*/ 719057 h 1328385"/>
              <a:gd name="connsiteX1161" fmla="*/ 4864518 w 12183871"/>
              <a:gd name="connsiteY1161" fmla="*/ 753556 h 1328385"/>
              <a:gd name="connsiteX1162" fmla="*/ 4864518 w 12183871"/>
              <a:gd name="connsiteY1162" fmla="*/ 786068 h 1328385"/>
              <a:gd name="connsiteX1163" fmla="*/ 4864518 w 12183871"/>
              <a:gd name="connsiteY1163" fmla="*/ 822644 h 1328385"/>
              <a:gd name="connsiteX1164" fmla="*/ 4868582 w 12183871"/>
              <a:gd name="connsiteY1164" fmla="*/ 863284 h 1328385"/>
              <a:gd name="connsiteX1165" fmla="*/ 4872646 w 12183871"/>
              <a:gd name="connsiteY1165" fmla="*/ 895796 h 1328385"/>
              <a:gd name="connsiteX1166" fmla="*/ 4880774 w 12183871"/>
              <a:gd name="connsiteY1166" fmla="*/ 916116 h 1328385"/>
              <a:gd name="connsiteX1167" fmla="*/ 4882851 w 12183871"/>
              <a:gd name="connsiteY1167" fmla="*/ 822644 h 1328385"/>
              <a:gd name="connsiteX1168" fmla="*/ 4895043 w 12183871"/>
              <a:gd name="connsiteY1168" fmla="*/ 737300 h 1328385"/>
              <a:gd name="connsiteX1169" fmla="*/ 4903171 w 12183871"/>
              <a:gd name="connsiteY1169" fmla="*/ 645905 h 1328385"/>
              <a:gd name="connsiteX1170" fmla="*/ 4905248 w 12183871"/>
              <a:gd name="connsiteY1170" fmla="*/ 550446 h 1328385"/>
              <a:gd name="connsiteX1171" fmla="*/ 4905248 w 12183871"/>
              <a:gd name="connsiteY1171" fmla="*/ 515947 h 1328385"/>
              <a:gd name="connsiteX1172" fmla="*/ 4905248 w 12183871"/>
              <a:gd name="connsiteY1172" fmla="*/ 483435 h 1328385"/>
              <a:gd name="connsiteX1173" fmla="*/ 4905248 w 12183871"/>
              <a:gd name="connsiteY1173" fmla="*/ 446859 h 1328385"/>
              <a:gd name="connsiteX1174" fmla="*/ 4903171 w 12183871"/>
              <a:gd name="connsiteY1174" fmla="*/ 416424 h 1328385"/>
              <a:gd name="connsiteX1175" fmla="*/ 4886825 w 12183871"/>
              <a:gd name="connsiteY1175" fmla="*/ 398091 h 1328385"/>
              <a:gd name="connsiteX1176" fmla="*/ 4886825 w 12183871"/>
              <a:gd name="connsiteY1176" fmla="*/ 398091 h 1328385"/>
              <a:gd name="connsiteX1177" fmla="*/ 4886825 w 12183871"/>
              <a:gd name="connsiteY1177" fmla="*/ 398091 h 1328385"/>
              <a:gd name="connsiteX1178" fmla="*/ 11632793 w 12183871"/>
              <a:gd name="connsiteY1178" fmla="*/ 365670 h 1328385"/>
              <a:gd name="connsiteX1179" fmla="*/ 11618615 w 12183871"/>
              <a:gd name="connsiteY1179" fmla="*/ 550536 h 1328385"/>
              <a:gd name="connsiteX1180" fmla="*/ 11626743 w 12183871"/>
              <a:gd name="connsiteY1180" fmla="*/ 550536 h 1328385"/>
              <a:gd name="connsiteX1181" fmla="*/ 11626743 w 12183871"/>
              <a:gd name="connsiteY1181" fmla="*/ 546382 h 1328385"/>
              <a:gd name="connsiteX1182" fmla="*/ 11628730 w 12183871"/>
              <a:gd name="connsiteY1182" fmla="*/ 538254 h 1328385"/>
              <a:gd name="connsiteX1183" fmla="*/ 11628730 w 12183871"/>
              <a:gd name="connsiteY1183" fmla="*/ 534190 h 1328385"/>
              <a:gd name="connsiteX1184" fmla="*/ 11632793 w 12183871"/>
              <a:gd name="connsiteY1184" fmla="*/ 528139 h 1328385"/>
              <a:gd name="connsiteX1185" fmla="*/ 11636858 w 12183871"/>
              <a:gd name="connsiteY1185" fmla="*/ 524075 h 1328385"/>
              <a:gd name="connsiteX1186" fmla="*/ 11644986 w 12183871"/>
              <a:gd name="connsiteY1186" fmla="*/ 528139 h 1328385"/>
              <a:gd name="connsiteX1187" fmla="*/ 11644986 w 12183871"/>
              <a:gd name="connsiteY1187" fmla="*/ 534190 h 1328385"/>
              <a:gd name="connsiteX1188" fmla="*/ 11651127 w 12183871"/>
              <a:gd name="connsiteY1188" fmla="*/ 534190 h 1328385"/>
              <a:gd name="connsiteX1189" fmla="*/ 11632793 w 12183871"/>
              <a:gd name="connsiteY1189" fmla="*/ 601201 h 1328385"/>
              <a:gd name="connsiteX1190" fmla="*/ 11622678 w 12183871"/>
              <a:gd name="connsiteY1190" fmla="*/ 678417 h 1328385"/>
              <a:gd name="connsiteX1191" fmla="*/ 11618615 w 12183871"/>
              <a:gd name="connsiteY1191" fmla="*/ 759697 h 1328385"/>
              <a:gd name="connsiteX1192" fmla="*/ 11618615 w 12183871"/>
              <a:gd name="connsiteY1192" fmla="*/ 786068 h 1328385"/>
              <a:gd name="connsiteX1193" fmla="*/ 11618615 w 12183871"/>
              <a:gd name="connsiteY1193" fmla="*/ 812439 h 1328385"/>
              <a:gd name="connsiteX1194" fmla="*/ 11618615 w 12183871"/>
              <a:gd name="connsiteY1194" fmla="*/ 834745 h 1328385"/>
              <a:gd name="connsiteX1195" fmla="*/ 11626743 w 12183871"/>
              <a:gd name="connsiteY1195" fmla="*/ 852988 h 1328385"/>
              <a:gd name="connsiteX1196" fmla="*/ 11626743 w 12183871"/>
              <a:gd name="connsiteY1196" fmla="*/ 785977 h 1328385"/>
              <a:gd name="connsiteX1197" fmla="*/ 11632793 w 12183871"/>
              <a:gd name="connsiteY1197" fmla="*/ 785977 h 1328385"/>
              <a:gd name="connsiteX1198" fmla="*/ 11651127 w 12183871"/>
              <a:gd name="connsiteY1198" fmla="*/ 678327 h 1328385"/>
              <a:gd name="connsiteX1199" fmla="*/ 11667383 w 12183871"/>
              <a:gd name="connsiteY1199" fmla="*/ 672276 h 1328385"/>
              <a:gd name="connsiteX1200" fmla="*/ 11667383 w 12183871"/>
              <a:gd name="connsiteY1200" fmla="*/ 556587 h 1328385"/>
              <a:gd name="connsiteX1201" fmla="*/ 11673433 w 12183871"/>
              <a:gd name="connsiteY1201" fmla="*/ 556587 h 1328385"/>
              <a:gd name="connsiteX1202" fmla="*/ 11673433 w 12183871"/>
              <a:gd name="connsiteY1202" fmla="*/ 487499 h 1328385"/>
              <a:gd name="connsiteX1203" fmla="*/ 11677498 w 12183871"/>
              <a:gd name="connsiteY1203" fmla="*/ 483435 h 1328385"/>
              <a:gd name="connsiteX1204" fmla="*/ 11677498 w 12183871"/>
              <a:gd name="connsiteY1204" fmla="*/ 483435 h 1328385"/>
              <a:gd name="connsiteX1205" fmla="*/ 11681561 w 12183871"/>
              <a:gd name="connsiteY1205" fmla="*/ 479371 h 1328385"/>
              <a:gd name="connsiteX1206" fmla="*/ 11685626 w 12183871"/>
              <a:gd name="connsiteY1206" fmla="*/ 475307 h 1328385"/>
              <a:gd name="connsiteX1207" fmla="*/ 11685626 w 12183871"/>
              <a:gd name="connsiteY1207" fmla="*/ 469256 h 1328385"/>
              <a:gd name="connsiteX1208" fmla="*/ 11673433 w 12183871"/>
              <a:gd name="connsiteY1208" fmla="*/ 469256 h 1328385"/>
              <a:gd name="connsiteX1209" fmla="*/ 11667383 w 12183871"/>
              <a:gd name="connsiteY1209" fmla="*/ 430694 h 1328385"/>
              <a:gd name="connsiteX1210" fmla="*/ 11655191 w 12183871"/>
              <a:gd name="connsiteY1210" fmla="*/ 394118 h 1328385"/>
              <a:gd name="connsiteX1211" fmla="*/ 11632793 w 12183871"/>
              <a:gd name="connsiteY1211" fmla="*/ 365670 h 1328385"/>
              <a:gd name="connsiteX1212" fmla="*/ 11632793 w 12183871"/>
              <a:gd name="connsiteY1212" fmla="*/ 365670 h 1328385"/>
              <a:gd name="connsiteX1213" fmla="*/ 11632793 w 12183871"/>
              <a:gd name="connsiteY1213" fmla="*/ 365670 h 1328385"/>
              <a:gd name="connsiteX1214" fmla="*/ 4074025 w 12183871"/>
              <a:gd name="connsiteY1214" fmla="*/ 365670 h 1328385"/>
              <a:gd name="connsiteX1215" fmla="*/ 4059846 w 12183871"/>
              <a:gd name="connsiteY1215" fmla="*/ 550536 h 1328385"/>
              <a:gd name="connsiteX1216" fmla="*/ 4067974 w 12183871"/>
              <a:gd name="connsiteY1216" fmla="*/ 550536 h 1328385"/>
              <a:gd name="connsiteX1217" fmla="*/ 4067974 w 12183871"/>
              <a:gd name="connsiteY1217" fmla="*/ 546382 h 1328385"/>
              <a:gd name="connsiteX1218" fmla="*/ 4069961 w 12183871"/>
              <a:gd name="connsiteY1218" fmla="*/ 538254 h 1328385"/>
              <a:gd name="connsiteX1219" fmla="*/ 4069961 w 12183871"/>
              <a:gd name="connsiteY1219" fmla="*/ 534190 h 1328385"/>
              <a:gd name="connsiteX1220" fmla="*/ 4074025 w 12183871"/>
              <a:gd name="connsiteY1220" fmla="*/ 528139 h 1328385"/>
              <a:gd name="connsiteX1221" fmla="*/ 4078089 w 12183871"/>
              <a:gd name="connsiteY1221" fmla="*/ 524075 h 1328385"/>
              <a:gd name="connsiteX1222" fmla="*/ 4086217 w 12183871"/>
              <a:gd name="connsiteY1222" fmla="*/ 528139 h 1328385"/>
              <a:gd name="connsiteX1223" fmla="*/ 4086217 w 12183871"/>
              <a:gd name="connsiteY1223" fmla="*/ 534190 h 1328385"/>
              <a:gd name="connsiteX1224" fmla="*/ 4092268 w 12183871"/>
              <a:gd name="connsiteY1224" fmla="*/ 534190 h 1328385"/>
              <a:gd name="connsiteX1225" fmla="*/ 4074025 w 12183871"/>
              <a:gd name="connsiteY1225" fmla="*/ 601201 h 1328385"/>
              <a:gd name="connsiteX1226" fmla="*/ 4063820 w 12183871"/>
              <a:gd name="connsiteY1226" fmla="*/ 678417 h 1328385"/>
              <a:gd name="connsiteX1227" fmla="*/ 4059755 w 12183871"/>
              <a:gd name="connsiteY1227" fmla="*/ 759697 h 1328385"/>
              <a:gd name="connsiteX1228" fmla="*/ 4059755 w 12183871"/>
              <a:gd name="connsiteY1228" fmla="*/ 786068 h 1328385"/>
              <a:gd name="connsiteX1229" fmla="*/ 4059755 w 12183871"/>
              <a:gd name="connsiteY1229" fmla="*/ 812439 h 1328385"/>
              <a:gd name="connsiteX1230" fmla="*/ 4059755 w 12183871"/>
              <a:gd name="connsiteY1230" fmla="*/ 834745 h 1328385"/>
              <a:gd name="connsiteX1231" fmla="*/ 4067883 w 12183871"/>
              <a:gd name="connsiteY1231" fmla="*/ 852988 h 1328385"/>
              <a:gd name="connsiteX1232" fmla="*/ 4067883 w 12183871"/>
              <a:gd name="connsiteY1232" fmla="*/ 785977 h 1328385"/>
              <a:gd name="connsiteX1233" fmla="*/ 4074025 w 12183871"/>
              <a:gd name="connsiteY1233" fmla="*/ 785977 h 1328385"/>
              <a:gd name="connsiteX1234" fmla="*/ 4092268 w 12183871"/>
              <a:gd name="connsiteY1234" fmla="*/ 678327 h 1328385"/>
              <a:gd name="connsiteX1235" fmla="*/ 4108523 w 12183871"/>
              <a:gd name="connsiteY1235" fmla="*/ 672276 h 1328385"/>
              <a:gd name="connsiteX1236" fmla="*/ 4108523 w 12183871"/>
              <a:gd name="connsiteY1236" fmla="*/ 556587 h 1328385"/>
              <a:gd name="connsiteX1237" fmla="*/ 4114574 w 12183871"/>
              <a:gd name="connsiteY1237" fmla="*/ 556587 h 1328385"/>
              <a:gd name="connsiteX1238" fmla="*/ 4114574 w 12183871"/>
              <a:gd name="connsiteY1238" fmla="*/ 487499 h 1328385"/>
              <a:gd name="connsiteX1239" fmla="*/ 4118638 w 12183871"/>
              <a:gd name="connsiteY1239" fmla="*/ 483435 h 1328385"/>
              <a:gd name="connsiteX1240" fmla="*/ 4118638 w 12183871"/>
              <a:gd name="connsiteY1240" fmla="*/ 483435 h 1328385"/>
              <a:gd name="connsiteX1241" fmla="*/ 4122702 w 12183871"/>
              <a:gd name="connsiteY1241" fmla="*/ 479371 h 1328385"/>
              <a:gd name="connsiteX1242" fmla="*/ 4126766 w 12183871"/>
              <a:gd name="connsiteY1242" fmla="*/ 475307 h 1328385"/>
              <a:gd name="connsiteX1243" fmla="*/ 4126766 w 12183871"/>
              <a:gd name="connsiteY1243" fmla="*/ 469256 h 1328385"/>
              <a:gd name="connsiteX1244" fmla="*/ 4114574 w 12183871"/>
              <a:gd name="connsiteY1244" fmla="*/ 469256 h 1328385"/>
              <a:gd name="connsiteX1245" fmla="*/ 4108523 w 12183871"/>
              <a:gd name="connsiteY1245" fmla="*/ 430694 h 1328385"/>
              <a:gd name="connsiteX1246" fmla="*/ 4096331 w 12183871"/>
              <a:gd name="connsiteY1246" fmla="*/ 394118 h 1328385"/>
              <a:gd name="connsiteX1247" fmla="*/ 4074025 w 12183871"/>
              <a:gd name="connsiteY1247" fmla="*/ 365670 h 1328385"/>
              <a:gd name="connsiteX1248" fmla="*/ 4074025 w 12183871"/>
              <a:gd name="connsiteY1248" fmla="*/ 365670 h 1328385"/>
              <a:gd name="connsiteX1249" fmla="*/ 4074025 w 12183871"/>
              <a:gd name="connsiteY1249" fmla="*/ 365670 h 1328385"/>
              <a:gd name="connsiteX1250" fmla="*/ 10813943 w 12183871"/>
              <a:gd name="connsiteY1250" fmla="*/ 339208 h 1328385"/>
              <a:gd name="connsiteX1251" fmla="*/ 10813943 w 12183871"/>
              <a:gd name="connsiteY1251" fmla="*/ 446859 h 1328385"/>
              <a:gd name="connsiteX1252" fmla="*/ 10819993 w 12183871"/>
              <a:gd name="connsiteY1252" fmla="*/ 446859 h 1328385"/>
              <a:gd name="connsiteX1253" fmla="*/ 10813943 w 12183871"/>
              <a:gd name="connsiteY1253" fmla="*/ 469166 h 1328385"/>
              <a:gd name="connsiteX1254" fmla="*/ 10819993 w 12183871"/>
              <a:gd name="connsiteY1254" fmla="*/ 469166 h 1328385"/>
              <a:gd name="connsiteX1255" fmla="*/ 10819993 w 12183871"/>
              <a:gd name="connsiteY1255" fmla="*/ 609329 h 1328385"/>
              <a:gd name="connsiteX1256" fmla="*/ 10832186 w 12183871"/>
              <a:gd name="connsiteY1256" fmla="*/ 609329 h 1328385"/>
              <a:gd name="connsiteX1257" fmla="*/ 10832186 w 12183871"/>
              <a:gd name="connsiteY1257" fmla="*/ 637777 h 1328385"/>
              <a:gd name="connsiteX1258" fmla="*/ 10838327 w 12183871"/>
              <a:gd name="connsiteY1258" fmla="*/ 637777 h 1328385"/>
              <a:gd name="connsiteX1259" fmla="*/ 10838327 w 12183871"/>
              <a:gd name="connsiteY1259" fmla="*/ 672276 h 1328385"/>
              <a:gd name="connsiteX1260" fmla="*/ 10846455 w 12183871"/>
              <a:gd name="connsiteY1260" fmla="*/ 672276 h 1328385"/>
              <a:gd name="connsiteX1261" fmla="*/ 10846455 w 12183871"/>
              <a:gd name="connsiteY1261" fmla="*/ 731159 h 1328385"/>
              <a:gd name="connsiteX1262" fmla="*/ 10854583 w 12183871"/>
              <a:gd name="connsiteY1262" fmla="*/ 731159 h 1328385"/>
              <a:gd name="connsiteX1263" fmla="*/ 10854583 w 12183871"/>
              <a:gd name="connsiteY1263" fmla="*/ 678327 h 1328385"/>
              <a:gd name="connsiteX1264" fmla="*/ 10860724 w 12183871"/>
              <a:gd name="connsiteY1264" fmla="*/ 678327 h 1328385"/>
              <a:gd name="connsiteX1265" fmla="*/ 10864788 w 12183871"/>
              <a:gd name="connsiteY1265" fmla="*/ 678327 h 1328385"/>
              <a:gd name="connsiteX1266" fmla="*/ 10868852 w 12183871"/>
              <a:gd name="connsiteY1266" fmla="*/ 674263 h 1328385"/>
              <a:gd name="connsiteX1267" fmla="*/ 10868852 w 12183871"/>
              <a:gd name="connsiteY1267" fmla="*/ 674263 h 1328385"/>
              <a:gd name="connsiteX1268" fmla="*/ 10868852 w 12183871"/>
              <a:gd name="connsiteY1268" fmla="*/ 674263 h 1328385"/>
              <a:gd name="connsiteX1269" fmla="*/ 10872915 w 12183871"/>
              <a:gd name="connsiteY1269" fmla="*/ 674263 h 1328385"/>
              <a:gd name="connsiteX1270" fmla="*/ 10878967 w 12183871"/>
              <a:gd name="connsiteY1270" fmla="*/ 672185 h 1328385"/>
              <a:gd name="connsiteX1271" fmla="*/ 10872915 w 12183871"/>
              <a:gd name="connsiteY1271" fmla="*/ 718876 h 1328385"/>
              <a:gd name="connsiteX1272" fmla="*/ 10864788 w 12183871"/>
              <a:gd name="connsiteY1272" fmla="*/ 763580 h 1328385"/>
              <a:gd name="connsiteX1273" fmla="*/ 10860724 w 12183871"/>
              <a:gd name="connsiteY1273" fmla="*/ 818399 h 1328385"/>
              <a:gd name="connsiteX1274" fmla="*/ 10872915 w 12183871"/>
              <a:gd name="connsiteY1274" fmla="*/ 818399 h 1328385"/>
              <a:gd name="connsiteX1275" fmla="*/ 10872915 w 12183871"/>
              <a:gd name="connsiteY1275" fmla="*/ 755452 h 1328385"/>
              <a:gd name="connsiteX1276" fmla="*/ 10883121 w 12183871"/>
              <a:gd name="connsiteY1276" fmla="*/ 704697 h 1328385"/>
              <a:gd name="connsiteX1277" fmla="*/ 10895313 w 12183871"/>
              <a:gd name="connsiteY1277" fmla="*/ 655929 h 1328385"/>
              <a:gd name="connsiteX1278" fmla="*/ 10897300 w 12183871"/>
              <a:gd name="connsiteY1278" fmla="*/ 609239 h 1328385"/>
              <a:gd name="connsiteX1279" fmla="*/ 10887095 w 12183871"/>
              <a:gd name="connsiteY1279" fmla="*/ 564535 h 1328385"/>
              <a:gd name="connsiteX1280" fmla="*/ 10878967 w 12183871"/>
              <a:gd name="connsiteY1280" fmla="*/ 527959 h 1328385"/>
              <a:gd name="connsiteX1281" fmla="*/ 10895223 w 12183871"/>
              <a:gd name="connsiteY1281" fmla="*/ 527959 h 1328385"/>
              <a:gd name="connsiteX1282" fmla="*/ 10901273 w 12183871"/>
              <a:gd name="connsiteY1282" fmla="*/ 550265 h 1328385"/>
              <a:gd name="connsiteX1283" fmla="*/ 10913466 w 12183871"/>
              <a:gd name="connsiteY1283" fmla="*/ 550265 h 1328385"/>
              <a:gd name="connsiteX1284" fmla="*/ 10913466 w 12183871"/>
              <a:gd name="connsiteY1284" fmla="*/ 493370 h 1328385"/>
              <a:gd name="connsiteX1285" fmla="*/ 10917530 w 12183871"/>
              <a:gd name="connsiteY1285" fmla="*/ 489305 h 1328385"/>
              <a:gd name="connsiteX1286" fmla="*/ 10917530 w 12183871"/>
              <a:gd name="connsiteY1286" fmla="*/ 489305 h 1328385"/>
              <a:gd name="connsiteX1287" fmla="*/ 10917530 w 12183871"/>
              <a:gd name="connsiteY1287" fmla="*/ 487319 h 1328385"/>
              <a:gd name="connsiteX1288" fmla="*/ 10917530 w 12183871"/>
              <a:gd name="connsiteY1288" fmla="*/ 487319 h 1328385"/>
              <a:gd name="connsiteX1289" fmla="*/ 10917530 w 12183871"/>
              <a:gd name="connsiteY1289" fmla="*/ 483255 h 1328385"/>
              <a:gd name="connsiteX1290" fmla="*/ 10919516 w 12183871"/>
              <a:gd name="connsiteY1290" fmla="*/ 479191 h 1328385"/>
              <a:gd name="connsiteX1291" fmla="*/ 10901273 w 12183871"/>
              <a:gd name="connsiteY1291" fmla="*/ 456884 h 1328385"/>
              <a:gd name="connsiteX1292" fmla="*/ 10891068 w 12183871"/>
              <a:gd name="connsiteY1292" fmla="*/ 434577 h 1328385"/>
              <a:gd name="connsiteX1293" fmla="*/ 10878876 w 12183871"/>
              <a:gd name="connsiteY1293" fmla="*/ 412270 h 1328385"/>
              <a:gd name="connsiteX1294" fmla="*/ 10860633 w 12183871"/>
              <a:gd name="connsiteY1294" fmla="*/ 406219 h 1328385"/>
              <a:gd name="connsiteX1295" fmla="*/ 10860633 w 12183871"/>
              <a:gd name="connsiteY1295" fmla="*/ 387976 h 1328385"/>
              <a:gd name="connsiteX1296" fmla="*/ 10846455 w 12183871"/>
              <a:gd name="connsiteY1296" fmla="*/ 379848 h 1328385"/>
              <a:gd name="connsiteX1297" fmla="*/ 10820084 w 12183871"/>
              <a:gd name="connsiteY1297" fmla="*/ 339208 h 1328385"/>
              <a:gd name="connsiteX1298" fmla="*/ 10813943 w 12183871"/>
              <a:gd name="connsiteY1298" fmla="*/ 339208 h 1328385"/>
              <a:gd name="connsiteX1299" fmla="*/ 10813943 w 12183871"/>
              <a:gd name="connsiteY1299" fmla="*/ 339208 h 1328385"/>
              <a:gd name="connsiteX1300" fmla="*/ 10813943 w 12183871"/>
              <a:gd name="connsiteY1300" fmla="*/ 339208 h 1328385"/>
              <a:gd name="connsiteX1301" fmla="*/ 7568974 w 12183871"/>
              <a:gd name="connsiteY1301" fmla="*/ 339208 h 1328385"/>
              <a:gd name="connsiteX1302" fmla="*/ 7568974 w 12183871"/>
              <a:gd name="connsiteY1302" fmla="*/ 550446 h 1328385"/>
              <a:gd name="connsiteX1303" fmla="*/ 7581167 w 12183871"/>
              <a:gd name="connsiteY1303" fmla="*/ 550446 h 1328385"/>
              <a:gd name="connsiteX1304" fmla="*/ 7587308 w 12183871"/>
              <a:gd name="connsiteY1304" fmla="*/ 623598 h 1328385"/>
              <a:gd name="connsiteX1305" fmla="*/ 7603564 w 12183871"/>
              <a:gd name="connsiteY1305" fmla="*/ 623598 h 1328385"/>
              <a:gd name="connsiteX1306" fmla="*/ 7603564 w 12183871"/>
              <a:gd name="connsiteY1306" fmla="*/ 564715 h 1328385"/>
              <a:gd name="connsiteX1307" fmla="*/ 7599409 w 12183871"/>
              <a:gd name="connsiteY1307" fmla="*/ 505742 h 1328385"/>
              <a:gd name="connsiteX1308" fmla="*/ 7587217 w 12183871"/>
              <a:gd name="connsiteY1308" fmla="*/ 452910 h 1328385"/>
              <a:gd name="connsiteX1309" fmla="*/ 7585140 w 12183871"/>
              <a:gd name="connsiteY1309" fmla="*/ 424462 h 1328385"/>
              <a:gd name="connsiteX1310" fmla="*/ 7585140 w 12183871"/>
              <a:gd name="connsiteY1310" fmla="*/ 389963 h 1328385"/>
              <a:gd name="connsiteX1311" fmla="*/ 7581076 w 12183871"/>
              <a:gd name="connsiteY1311" fmla="*/ 361515 h 1328385"/>
              <a:gd name="connsiteX1312" fmla="*/ 7568974 w 12183871"/>
              <a:gd name="connsiteY1312" fmla="*/ 339208 h 1328385"/>
              <a:gd name="connsiteX1313" fmla="*/ 7568974 w 12183871"/>
              <a:gd name="connsiteY1313" fmla="*/ 339208 h 1328385"/>
              <a:gd name="connsiteX1314" fmla="*/ 7568974 w 12183871"/>
              <a:gd name="connsiteY1314" fmla="*/ 339208 h 1328385"/>
              <a:gd name="connsiteX1315" fmla="*/ 3255174 w 12183871"/>
              <a:gd name="connsiteY1315" fmla="*/ 339208 h 1328385"/>
              <a:gd name="connsiteX1316" fmla="*/ 3255174 w 12183871"/>
              <a:gd name="connsiteY1316" fmla="*/ 446859 h 1328385"/>
              <a:gd name="connsiteX1317" fmla="*/ 3261225 w 12183871"/>
              <a:gd name="connsiteY1317" fmla="*/ 446859 h 1328385"/>
              <a:gd name="connsiteX1318" fmla="*/ 3255174 w 12183871"/>
              <a:gd name="connsiteY1318" fmla="*/ 469166 h 1328385"/>
              <a:gd name="connsiteX1319" fmla="*/ 3261225 w 12183871"/>
              <a:gd name="connsiteY1319" fmla="*/ 469166 h 1328385"/>
              <a:gd name="connsiteX1320" fmla="*/ 3261225 w 12183871"/>
              <a:gd name="connsiteY1320" fmla="*/ 609329 h 1328385"/>
              <a:gd name="connsiteX1321" fmla="*/ 3273417 w 12183871"/>
              <a:gd name="connsiteY1321" fmla="*/ 609329 h 1328385"/>
              <a:gd name="connsiteX1322" fmla="*/ 3273417 w 12183871"/>
              <a:gd name="connsiteY1322" fmla="*/ 637777 h 1328385"/>
              <a:gd name="connsiteX1323" fmla="*/ 3279468 w 12183871"/>
              <a:gd name="connsiteY1323" fmla="*/ 637777 h 1328385"/>
              <a:gd name="connsiteX1324" fmla="*/ 3279468 w 12183871"/>
              <a:gd name="connsiteY1324" fmla="*/ 672276 h 1328385"/>
              <a:gd name="connsiteX1325" fmla="*/ 3287595 w 12183871"/>
              <a:gd name="connsiteY1325" fmla="*/ 672276 h 1328385"/>
              <a:gd name="connsiteX1326" fmla="*/ 3287595 w 12183871"/>
              <a:gd name="connsiteY1326" fmla="*/ 731159 h 1328385"/>
              <a:gd name="connsiteX1327" fmla="*/ 3295723 w 12183871"/>
              <a:gd name="connsiteY1327" fmla="*/ 731159 h 1328385"/>
              <a:gd name="connsiteX1328" fmla="*/ 3295723 w 12183871"/>
              <a:gd name="connsiteY1328" fmla="*/ 678327 h 1328385"/>
              <a:gd name="connsiteX1329" fmla="*/ 3301774 w 12183871"/>
              <a:gd name="connsiteY1329" fmla="*/ 678327 h 1328385"/>
              <a:gd name="connsiteX1330" fmla="*/ 3305838 w 12183871"/>
              <a:gd name="connsiteY1330" fmla="*/ 678327 h 1328385"/>
              <a:gd name="connsiteX1331" fmla="*/ 3309902 w 12183871"/>
              <a:gd name="connsiteY1331" fmla="*/ 674263 h 1328385"/>
              <a:gd name="connsiteX1332" fmla="*/ 3309902 w 12183871"/>
              <a:gd name="connsiteY1332" fmla="*/ 674263 h 1328385"/>
              <a:gd name="connsiteX1333" fmla="*/ 3309902 w 12183871"/>
              <a:gd name="connsiteY1333" fmla="*/ 674263 h 1328385"/>
              <a:gd name="connsiteX1334" fmla="*/ 3313966 w 12183871"/>
              <a:gd name="connsiteY1334" fmla="*/ 674263 h 1328385"/>
              <a:gd name="connsiteX1335" fmla="*/ 3320017 w 12183871"/>
              <a:gd name="connsiteY1335" fmla="*/ 672185 h 1328385"/>
              <a:gd name="connsiteX1336" fmla="*/ 3313966 w 12183871"/>
              <a:gd name="connsiteY1336" fmla="*/ 718876 h 1328385"/>
              <a:gd name="connsiteX1337" fmla="*/ 3305838 w 12183871"/>
              <a:gd name="connsiteY1337" fmla="*/ 763580 h 1328385"/>
              <a:gd name="connsiteX1338" fmla="*/ 3301774 w 12183871"/>
              <a:gd name="connsiteY1338" fmla="*/ 818399 h 1328385"/>
              <a:gd name="connsiteX1339" fmla="*/ 3313966 w 12183871"/>
              <a:gd name="connsiteY1339" fmla="*/ 818399 h 1328385"/>
              <a:gd name="connsiteX1340" fmla="*/ 3313966 w 12183871"/>
              <a:gd name="connsiteY1340" fmla="*/ 755452 h 1328385"/>
              <a:gd name="connsiteX1341" fmla="*/ 3324081 w 12183871"/>
              <a:gd name="connsiteY1341" fmla="*/ 704697 h 1328385"/>
              <a:gd name="connsiteX1342" fmla="*/ 3336273 w 12183871"/>
              <a:gd name="connsiteY1342" fmla="*/ 655929 h 1328385"/>
              <a:gd name="connsiteX1343" fmla="*/ 3338350 w 12183871"/>
              <a:gd name="connsiteY1343" fmla="*/ 609239 h 1328385"/>
              <a:gd name="connsiteX1344" fmla="*/ 3328235 w 12183871"/>
              <a:gd name="connsiteY1344" fmla="*/ 564535 h 1328385"/>
              <a:gd name="connsiteX1345" fmla="*/ 3320108 w 12183871"/>
              <a:gd name="connsiteY1345" fmla="*/ 527959 h 1328385"/>
              <a:gd name="connsiteX1346" fmla="*/ 3336363 w 12183871"/>
              <a:gd name="connsiteY1346" fmla="*/ 527959 h 1328385"/>
              <a:gd name="connsiteX1347" fmla="*/ 3342414 w 12183871"/>
              <a:gd name="connsiteY1347" fmla="*/ 550265 h 1328385"/>
              <a:gd name="connsiteX1348" fmla="*/ 3354606 w 12183871"/>
              <a:gd name="connsiteY1348" fmla="*/ 550265 h 1328385"/>
              <a:gd name="connsiteX1349" fmla="*/ 3354606 w 12183871"/>
              <a:gd name="connsiteY1349" fmla="*/ 493370 h 1328385"/>
              <a:gd name="connsiteX1350" fmla="*/ 3358670 w 12183871"/>
              <a:gd name="connsiteY1350" fmla="*/ 489305 h 1328385"/>
              <a:gd name="connsiteX1351" fmla="*/ 3358670 w 12183871"/>
              <a:gd name="connsiteY1351" fmla="*/ 489305 h 1328385"/>
              <a:gd name="connsiteX1352" fmla="*/ 3358670 w 12183871"/>
              <a:gd name="connsiteY1352" fmla="*/ 487319 h 1328385"/>
              <a:gd name="connsiteX1353" fmla="*/ 3358670 w 12183871"/>
              <a:gd name="connsiteY1353" fmla="*/ 487319 h 1328385"/>
              <a:gd name="connsiteX1354" fmla="*/ 3358670 w 12183871"/>
              <a:gd name="connsiteY1354" fmla="*/ 483255 h 1328385"/>
              <a:gd name="connsiteX1355" fmla="*/ 3360748 w 12183871"/>
              <a:gd name="connsiteY1355" fmla="*/ 479191 h 1328385"/>
              <a:gd name="connsiteX1356" fmla="*/ 3342505 w 12183871"/>
              <a:gd name="connsiteY1356" fmla="*/ 456884 h 1328385"/>
              <a:gd name="connsiteX1357" fmla="*/ 3332390 w 12183871"/>
              <a:gd name="connsiteY1357" fmla="*/ 434577 h 1328385"/>
              <a:gd name="connsiteX1358" fmla="*/ 3320198 w 12183871"/>
              <a:gd name="connsiteY1358" fmla="*/ 412270 h 1328385"/>
              <a:gd name="connsiteX1359" fmla="*/ 3301955 w 12183871"/>
              <a:gd name="connsiteY1359" fmla="*/ 406219 h 1328385"/>
              <a:gd name="connsiteX1360" fmla="*/ 3301955 w 12183871"/>
              <a:gd name="connsiteY1360" fmla="*/ 387976 h 1328385"/>
              <a:gd name="connsiteX1361" fmla="*/ 3287776 w 12183871"/>
              <a:gd name="connsiteY1361" fmla="*/ 379848 h 1328385"/>
              <a:gd name="connsiteX1362" fmla="*/ 3261405 w 12183871"/>
              <a:gd name="connsiteY1362" fmla="*/ 339208 h 1328385"/>
              <a:gd name="connsiteX1363" fmla="*/ 3255174 w 12183871"/>
              <a:gd name="connsiteY1363" fmla="*/ 339208 h 1328385"/>
              <a:gd name="connsiteX1364" fmla="*/ 3255174 w 12183871"/>
              <a:gd name="connsiteY1364" fmla="*/ 339208 h 1328385"/>
              <a:gd name="connsiteX1365" fmla="*/ 3255174 w 12183871"/>
              <a:gd name="connsiteY1365" fmla="*/ 339208 h 1328385"/>
              <a:gd name="connsiteX1366" fmla="*/ 4872556 w 12183871"/>
              <a:gd name="connsiteY1366" fmla="*/ 312838 h 1328385"/>
              <a:gd name="connsiteX1367" fmla="*/ 4872556 w 12183871"/>
              <a:gd name="connsiteY1367" fmla="*/ 325030 h 1328385"/>
              <a:gd name="connsiteX1368" fmla="*/ 4846185 w 12183871"/>
              <a:gd name="connsiteY1368" fmla="*/ 347336 h 1328385"/>
              <a:gd name="connsiteX1369" fmla="*/ 4821801 w 12183871"/>
              <a:gd name="connsiteY1369" fmla="*/ 383912 h 1328385"/>
              <a:gd name="connsiteX1370" fmla="*/ 4795430 w 12183871"/>
              <a:gd name="connsiteY1370" fmla="*/ 428616 h 1328385"/>
              <a:gd name="connsiteX1371" fmla="*/ 4777187 w 12183871"/>
              <a:gd name="connsiteY1371" fmla="*/ 475307 h 1328385"/>
              <a:gd name="connsiteX1372" fmla="*/ 4764995 w 12183871"/>
              <a:gd name="connsiteY1372" fmla="*/ 515947 h 1328385"/>
              <a:gd name="connsiteX1373" fmla="*/ 4777187 w 12183871"/>
              <a:gd name="connsiteY1373" fmla="*/ 515947 h 1328385"/>
              <a:gd name="connsiteX1374" fmla="*/ 4777187 w 12183871"/>
              <a:gd name="connsiteY1374" fmla="*/ 542318 h 1328385"/>
              <a:gd name="connsiteX1375" fmla="*/ 4783238 w 12183871"/>
              <a:gd name="connsiteY1375" fmla="*/ 542318 h 1328385"/>
              <a:gd name="connsiteX1376" fmla="*/ 4783238 w 12183871"/>
              <a:gd name="connsiteY1376" fmla="*/ 534190 h 1328385"/>
              <a:gd name="connsiteX1377" fmla="*/ 4787302 w 12183871"/>
              <a:gd name="connsiteY1377" fmla="*/ 528139 h 1328385"/>
              <a:gd name="connsiteX1378" fmla="*/ 4787302 w 12183871"/>
              <a:gd name="connsiteY1378" fmla="*/ 524075 h 1328385"/>
              <a:gd name="connsiteX1379" fmla="*/ 4791366 w 12183871"/>
              <a:gd name="connsiteY1379" fmla="*/ 524075 h 1328385"/>
              <a:gd name="connsiteX1380" fmla="*/ 4799494 w 12183871"/>
              <a:gd name="connsiteY1380" fmla="*/ 520011 h 1328385"/>
              <a:gd name="connsiteX1381" fmla="*/ 4805545 w 12183871"/>
              <a:gd name="connsiteY1381" fmla="*/ 515947 h 1328385"/>
              <a:gd name="connsiteX1382" fmla="*/ 4799494 w 12183871"/>
              <a:gd name="connsiteY1382" fmla="*/ 556587 h 1328385"/>
              <a:gd name="connsiteX1383" fmla="*/ 4791366 w 12183871"/>
              <a:gd name="connsiteY1383" fmla="*/ 556587 h 1328385"/>
              <a:gd name="connsiteX1384" fmla="*/ 4791366 w 12183871"/>
              <a:gd name="connsiteY1384" fmla="*/ 578894 h 1328385"/>
              <a:gd name="connsiteX1385" fmla="*/ 4795430 w 12183871"/>
              <a:gd name="connsiteY1385" fmla="*/ 601201 h 1328385"/>
              <a:gd name="connsiteX1386" fmla="*/ 4801481 w 12183871"/>
              <a:gd name="connsiteY1386" fmla="*/ 631636 h 1328385"/>
              <a:gd name="connsiteX1387" fmla="*/ 4809609 w 12183871"/>
              <a:gd name="connsiteY1387" fmla="*/ 651956 h 1328385"/>
              <a:gd name="connsiteX1388" fmla="*/ 4817737 w 12183871"/>
              <a:gd name="connsiteY1388" fmla="*/ 664148 h 1328385"/>
              <a:gd name="connsiteX1389" fmla="*/ 4821801 w 12183871"/>
              <a:gd name="connsiteY1389" fmla="*/ 590996 h 1328385"/>
              <a:gd name="connsiteX1390" fmla="*/ 4835979 w 12183871"/>
              <a:gd name="connsiteY1390" fmla="*/ 519921 h 1328385"/>
              <a:gd name="connsiteX1391" fmla="*/ 4854222 w 12183871"/>
              <a:gd name="connsiteY1391" fmla="*/ 452910 h 1328385"/>
              <a:gd name="connsiteX1392" fmla="*/ 4872465 w 12183871"/>
              <a:gd name="connsiteY1392" fmla="*/ 387886 h 1328385"/>
              <a:gd name="connsiteX1393" fmla="*/ 4898836 w 12183871"/>
              <a:gd name="connsiteY1393" fmla="*/ 379758 h 1328385"/>
              <a:gd name="connsiteX1394" fmla="*/ 4890708 w 12183871"/>
              <a:gd name="connsiteY1394" fmla="*/ 347246 h 1328385"/>
              <a:gd name="connsiteX1395" fmla="*/ 4880593 w 12183871"/>
              <a:gd name="connsiteY1395" fmla="*/ 312747 h 1328385"/>
              <a:gd name="connsiteX1396" fmla="*/ 4872556 w 12183871"/>
              <a:gd name="connsiteY1396" fmla="*/ 312747 h 1328385"/>
              <a:gd name="connsiteX1397" fmla="*/ 4872556 w 12183871"/>
              <a:gd name="connsiteY1397" fmla="*/ 312838 h 1328385"/>
              <a:gd name="connsiteX1398" fmla="*/ 4872556 w 12183871"/>
              <a:gd name="connsiteY1398" fmla="*/ 312838 h 1328385"/>
              <a:gd name="connsiteX1399" fmla="*/ 11592153 w 12183871"/>
              <a:gd name="connsiteY1399" fmla="*/ 306696 h 1328385"/>
              <a:gd name="connsiteX1400" fmla="*/ 11586103 w 12183871"/>
              <a:gd name="connsiteY1400" fmla="*/ 357451 h 1328385"/>
              <a:gd name="connsiteX1401" fmla="*/ 11577975 w 12183871"/>
              <a:gd name="connsiteY1401" fmla="*/ 357451 h 1328385"/>
              <a:gd name="connsiteX1402" fmla="*/ 11569847 w 12183871"/>
              <a:gd name="connsiteY1402" fmla="*/ 542318 h 1328385"/>
              <a:gd name="connsiteX1403" fmla="*/ 11577975 w 12183871"/>
              <a:gd name="connsiteY1403" fmla="*/ 542318 h 1328385"/>
              <a:gd name="connsiteX1404" fmla="*/ 11582038 w 12183871"/>
              <a:gd name="connsiteY1404" fmla="*/ 564625 h 1328385"/>
              <a:gd name="connsiteX1405" fmla="*/ 11577975 w 12183871"/>
              <a:gd name="connsiteY1405" fmla="*/ 586932 h 1328385"/>
              <a:gd name="connsiteX1406" fmla="*/ 11577975 w 12183871"/>
              <a:gd name="connsiteY1406" fmla="*/ 609239 h 1328385"/>
              <a:gd name="connsiteX1407" fmla="*/ 11586103 w 12183871"/>
              <a:gd name="connsiteY1407" fmla="*/ 623417 h 1328385"/>
              <a:gd name="connsiteX1408" fmla="*/ 11588090 w 12183871"/>
              <a:gd name="connsiteY1408" fmla="*/ 574649 h 1328385"/>
              <a:gd name="connsiteX1409" fmla="*/ 11592153 w 12183871"/>
              <a:gd name="connsiteY1409" fmla="*/ 529946 h 1328385"/>
              <a:gd name="connsiteX1410" fmla="*/ 11604346 w 12183871"/>
              <a:gd name="connsiteY1410" fmla="*/ 493370 h 1328385"/>
              <a:gd name="connsiteX1411" fmla="*/ 11604346 w 12183871"/>
              <a:gd name="connsiteY1411" fmla="*/ 420217 h 1328385"/>
              <a:gd name="connsiteX1412" fmla="*/ 11610487 w 12183871"/>
              <a:gd name="connsiteY1412" fmla="*/ 420217 h 1328385"/>
              <a:gd name="connsiteX1413" fmla="*/ 11610487 w 12183871"/>
              <a:gd name="connsiteY1413" fmla="*/ 357271 h 1328385"/>
              <a:gd name="connsiteX1414" fmla="*/ 11618615 w 12183871"/>
              <a:gd name="connsiteY1414" fmla="*/ 357271 h 1328385"/>
              <a:gd name="connsiteX1415" fmla="*/ 11618615 w 12183871"/>
              <a:gd name="connsiteY1415" fmla="*/ 347156 h 1328385"/>
              <a:gd name="connsiteX1416" fmla="*/ 11610487 w 12183871"/>
              <a:gd name="connsiteY1416" fmla="*/ 347156 h 1328385"/>
              <a:gd name="connsiteX1417" fmla="*/ 11610487 w 12183871"/>
              <a:gd name="connsiteY1417" fmla="*/ 343092 h 1328385"/>
              <a:gd name="connsiteX1418" fmla="*/ 11610487 w 12183871"/>
              <a:gd name="connsiteY1418" fmla="*/ 339028 h 1328385"/>
              <a:gd name="connsiteX1419" fmla="*/ 11610487 w 12183871"/>
              <a:gd name="connsiteY1419" fmla="*/ 334964 h 1328385"/>
              <a:gd name="connsiteX1420" fmla="*/ 11614551 w 12183871"/>
              <a:gd name="connsiteY1420" fmla="*/ 334964 h 1328385"/>
              <a:gd name="connsiteX1421" fmla="*/ 11614551 w 12183871"/>
              <a:gd name="connsiteY1421" fmla="*/ 330900 h 1328385"/>
              <a:gd name="connsiteX1422" fmla="*/ 11618615 w 12183871"/>
              <a:gd name="connsiteY1422" fmla="*/ 330900 h 1328385"/>
              <a:gd name="connsiteX1423" fmla="*/ 11610487 w 12183871"/>
              <a:gd name="connsiteY1423" fmla="*/ 306516 h 1328385"/>
              <a:gd name="connsiteX1424" fmla="*/ 11592153 w 12183871"/>
              <a:gd name="connsiteY1424" fmla="*/ 306516 h 1328385"/>
              <a:gd name="connsiteX1425" fmla="*/ 11592153 w 12183871"/>
              <a:gd name="connsiteY1425" fmla="*/ 306696 h 1328385"/>
              <a:gd name="connsiteX1426" fmla="*/ 11592153 w 12183871"/>
              <a:gd name="connsiteY1426" fmla="*/ 306696 h 1328385"/>
              <a:gd name="connsiteX1427" fmla="*/ 4033385 w 12183871"/>
              <a:gd name="connsiteY1427" fmla="*/ 306696 h 1328385"/>
              <a:gd name="connsiteX1428" fmla="*/ 4027334 w 12183871"/>
              <a:gd name="connsiteY1428" fmla="*/ 357451 h 1328385"/>
              <a:gd name="connsiteX1429" fmla="*/ 4019206 w 12183871"/>
              <a:gd name="connsiteY1429" fmla="*/ 357451 h 1328385"/>
              <a:gd name="connsiteX1430" fmla="*/ 4011078 w 12183871"/>
              <a:gd name="connsiteY1430" fmla="*/ 542318 h 1328385"/>
              <a:gd name="connsiteX1431" fmla="*/ 4019206 w 12183871"/>
              <a:gd name="connsiteY1431" fmla="*/ 542318 h 1328385"/>
              <a:gd name="connsiteX1432" fmla="*/ 4023270 w 12183871"/>
              <a:gd name="connsiteY1432" fmla="*/ 564625 h 1328385"/>
              <a:gd name="connsiteX1433" fmla="*/ 4019206 w 12183871"/>
              <a:gd name="connsiteY1433" fmla="*/ 587022 h 1328385"/>
              <a:gd name="connsiteX1434" fmla="*/ 4019206 w 12183871"/>
              <a:gd name="connsiteY1434" fmla="*/ 609329 h 1328385"/>
              <a:gd name="connsiteX1435" fmla="*/ 4027334 w 12183871"/>
              <a:gd name="connsiteY1435" fmla="*/ 623508 h 1328385"/>
              <a:gd name="connsiteX1436" fmla="*/ 4029411 w 12183871"/>
              <a:gd name="connsiteY1436" fmla="*/ 574740 h 1328385"/>
              <a:gd name="connsiteX1437" fmla="*/ 4033475 w 12183871"/>
              <a:gd name="connsiteY1437" fmla="*/ 530036 h 1328385"/>
              <a:gd name="connsiteX1438" fmla="*/ 4045667 w 12183871"/>
              <a:gd name="connsiteY1438" fmla="*/ 493460 h 1328385"/>
              <a:gd name="connsiteX1439" fmla="*/ 4045667 w 12183871"/>
              <a:gd name="connsiteY1439" fmla="*/ 420308 h 1328385"/>
              <a:gd name="connsiteX1440" fmla="*/ 4051718 w 12183871"/>
              <a:gd name="connsiteY1440" fmla="*/ 420308 h 1328385"/>
              <a:gd name="connsiteX1441" fmla="*/ 4051718 w 12183871"/>
              <a:gd name="connsiteY1441" fmla="*/ 357361 h 1328385"/>
              <a:gd name="connsiteX1442" fmla="*/ 4059846 w 12183871"/>
              <a:gd name="connsiteY1442" fmla="*/ 357361 h 1328385"/>
              <a:gd name="connsiteX1443" fmla="*/ 4059846 w 12183871"/>
              <a:gd name="connsiteY1443" fmla="*/ 347246 h 1328385"/>
              <a:gd name="connsiteX1444" fmla="*/ 4051718 w 12183871"/>
              <a:gd name="connsiteY1444" fmla="*/ 347246 h 1328385"/>
              <a:gd name="connsiteX1445" fmla="*/ 4051718 w 12183871"/>
              <a:gd name="connsiteY1445" fmla="*/ 343182 h 1328385"/>
              <a:gd name="connsiteX1446" fmla="*/ 4051718 w 12183871"/>
              <a:gd name="connsiteY1446" fmla="*/ 339118 h 1328385"/>
              <a:gd name="connsiteX1447" fmla="*/ 4051718 w 12183871"/>
              <a:gd name="connsiteY1447" fmla="*/ 335054 h 1328385"/>
              <a:gd name="connsiteX1448" fmla="*/ 4055782 w 12183871"/>
              <a:gd name="connsiteY1448" fmla="*/ 335054 h 1328385"/>
              <a:gd name="connsiteX1449" fmla="*/ 4055782 w 12183871"/>
              <a:gd name="connsiteY1449" fmla="*/ 330990 h 1328385"/>
              <a:gd name="connsiteX1450" fmla="*/ 4059846 w 12183871"/>
              <a:gd name="connsiteY1450" fmla="*/ 330990 h 1328385"/>
              <a:gd name="connsiteX1451" fmla="*/ 4051718 w 12183871"/>
              <a:gd name="connsiteY1451" fmla="*/ 306606 h 1328385"/>
              <a:gd name="connsiteX1452" fmla="*/ 4033385 w 12183871"/>
              <a:gd name="connsiteY1452" fmla="*/ 306606 h 1328385"/>
              <a:gd name="connsiteX1453" fmla="*/ 4033385 w 12183871"/>
              <a:gd name="connsiteY1453" fmla="*/ 306696 h 1328385"/>
              <a:gd name="connsiteX1454" fmla="*/ 4033385 w 12183871"/>
              <a:gd name="connsiteY1454" fmla="*/ 306696 h 1328385"/>
              <a:gd name="connsiteX1455" fmla="*/ 11732407 w 12183871"/>
              <a:gd name="connsiteY1455" fmla="*/ 257928 h 1328385"/>
              <a:gd name="connsiteX1456" fmla="*/ 11730420 w 12183871"/>
              <a:gd name="connsiteY1456" fmla="*/ 284299 h 1328385"/>
              <a:gd name="connsiteX1457" fmla="*/ 11722292 w 12183871"/>
              <a:gd name="connsiteY1457" fmla="*/ 316811 h 1328385"/>
              <a:gd name="connsiteX1458" fmla="*/ 11714164 w 12183871"/>
              <a:gd name="connsiteY1458" fmla="*/ 353387 h 1328385"/>
              <a:gd name="connsiteX1459" fmla="*/ 11710100 w 12183871"/>
              <a:gd name="connsiteY1459" fmla="*/ 387886 h 1328385"/>
              <a:gd name="connsiteX1460" fmla="*/ 11710100 w 12183871"/>
              <a:gd name="connsiteY1460" fmla="*/ 416334 h 1328385"/>
              <a:gd name="connsiteX1461" fmla="*/ 11714164 w 12183871"/>
              <a:gd name="connsiteY1461" fmla="*/ 434577 h 1328385"/>
              <a:gd name="connsiteX1462" fmla="*/ 11718228 w 12183871"/>
              <a:gd name="connsiteY1462" fmla="*/ 408206 h 1328385"/>
              <a:gd name="connsiteX1463" fmla="*/ 11722292 w 12183871"/>
              <a:gd name="connsiteY1463" fmla="*/ 371630 h 1328385"/>
              <a:gd name="connsiteX1464" fmla="*/ 11730420 w 12183871"/>
              <a:gd name="connsiteY1464" fmla="*/ 335054 h 1328385"/>
              <a:gd name="connsiteX1465" fmla="*/ 11732407 w 12183871"/>
              <a:gd name="connsiteY1465" fmla="*/ 302542 h 1328385"/>
              <a:gd name="connsiteX1466" fmla="*/ 11736471 w 12183871"/>
              <a:gd name="connsiteY1466" fmla="*/ 272107 h 1328385"/>
              <a:gd name="connsiteX1467" fmla="*/ 11732407 w 12183871"/>
              <a:gd name="connsiteY1467" fmla="*/ 257928 h 1328385"/>
              <a:gd name="connsiteX1468" fmla="*/ 11732407 w 12183871"/>
              <a:gd name="connsiteY1468" fmla="*/ 257928 h 1328385"/>
              <a:gd name="connsiteX1469" fmla="*/ 11732407 w 12183871"/>
              <a:gd name="connsiteY1469" fmla="*/ 257928 h 1328385"/>
              <a:gd name="connsiteX1470" fmla="*/ 4173638 w 12183871"/>
              <a:gd name="connsiteY1470" fmla="*/ 257928 h 1328385"/>
              <a:gd name="connsiteX1471" fmla="*/ 4171561 w 12183871"/>
              <a:gd name="connsiteY1471" fmla="*/ 284299 h 1328385"/>
              <a:gd name="connsiteX1472" fmla="*/ 4163433 w 12183871"/>
              <a:gd name="connsiteY1472" fmla="*/ 316811 h 1328385"/>
              <a:gd name="connsiteX1473" fmla="*/ 4155305 w 12183871"/>
              <a:gd name="connsiteY1473" fmla="*/ 353387 h 1328385"/>
              <a:gd name="connsiteX1474" fmla="*/ 4151241 w 12183871"/>
              <a:gd name="connsiteY1474" fmla="*/ 387886 h 1328385"/>
              <a:gd name="connsiteX1475" fmla="*/ 4151241 w 12183871"/>
              <a:gd name="connsiteY1475" fmla="*/ 416334 h 1328385"/>
              <a:gd name="connsiteX1476" fmla="*/ 4155305 w 12183871"/>
              <a:gd name="connsiteY1476" fmla="*/ 434577 h 1328385"/>
              <a:gd name="connsiteX1477" fmla="*/ 4159369 w 12183871"/>
              <a:gd name="connsiteY1477" fmla="*/ 408206 h 1328385"/>
              <a:gd name="connsiteX1478" fmla="*/ 4163433 w 12183871"/>
              <a:gd name="connsiteY1478" fmla="*/ 371630 h 1328385"/>
              <a:gd name="connsiteX1479" fmla="*/ 4171561 w 12183871"/>
              <a:gd name="connsiteY1479" fmla="*/ 335054 h 1328385"/>
              <a:gd name="connsiteX1480" fmla="*/ 4173638 w 12183871"/>
              <a:gd name="connsiteY1480" fmla="*/ 302542 h 1328385"/>
              <a:gd name="connsiteX1481" fmla="*/ 4177702 w 12183871"/>
              <a:gd name="connsiteY1481" fmla="*/ 272107 h 1328385"/>
              <a:gd name="connsiteX1482" fmla="*/ 4173638 w 12183871"/>
              <a:gd name="connsiteY1482" fmla="*/ 257928 h 1328385"/>
              <a:gd name="connsiteX1483" fmla="*/ 4173638 w 12183871"/>
              <a:gd name="connsiteY1483" fmla="*/ 257928 h 1328385"/>
              <a:gd name="connsiteX1484" fmla="*/ 4173638 w 12183871"/>
              <a:gd name="connsiteY1484" fmla="*/ 257928 h 1328385"/>
              <a:gd name="connsiteX1485" fmla="*/ 11626743 w 12183871"/>
              <a:gd name="connsiteY1485" fmla="*/ 249800 h 1328385"/>
              <a:gd name="connsiteX1486" fmla="*/ 11618615 w 12183871"/>
              <a:gd name="connsiteY1486" fmla="*/ 266056 h 1328385"/>
              <a:gd name="connsiteX1487" fmla="*/ 11622678 w 12183871"/>
              <a:gd name="connsiteY1487" fmla="*/ 266056 h 1328385"/>
              <a:gd name="connsiteX1488" fmla="*/ 11626743 w 12183871"/>
              <a:gd name="connsiteY1488" fmla="*/ 261992 h 1328385"/>
              <a:gd name="connsiteX1489" fmla="*/ 11628730 w 12183871"/>
              <a:gd name="connsiteY1489" fmla="*/ 257928 h 1328385"/>
              <a:gd name="connsiteX1490" fmla="*/ 11632793 w 12183871"/>
              <a:gd name="connsiteY1490" fmla="*/ 253864 h 1328385"/>
              <a:gd name="connsiteX1491" fmla="*/ 11636858 w 12183871"/>
              <a:gd name="connsiteY1491" fmla="*/ 253864 h 1328385"/>
              <a:gd name="connsiteX1492" fmla="*/ 11632793 w 12183871"/>
              <a:gd name="connsiteY1492" fmla="*/ 249800 h 1328385"/>
              <a:gd name="connsiteX1493" fmla="*/ 11626743 w 12183871"/>
              <a:gd name="connsiteY1493" fmla="*/ 249800 h 1328385"/>
              <a:gd name="connsiteX1494" fmla="*/ 11626743 w 12183871"/>
              <a:gd name="connsiteY1494" fmla="*/ 249800 h 1328385"/>
              <a:gd name="connsiteX1495" fmla="*/ 11626743 w 12183871"/>
              <a:gd name="connsiteY1495" fmla="*/ 249800 h 1328385"/>
              <a:gd name="connsiteX1496" fmla="*/ 4067974 w 12183871"/>
              <a:gd name="connsiteY1496" fmla="*/ 249800 h 1328385"/>
              <a:gd name="connsiteX1497" fmla="*/ 4059846 w 12183871"/>
              <a:gd name="connsiteY1497" fmla="*/ 266056 h 1328385"/>
              <a:gd name="connsiteX1498" fmla="*/ 4063910 w 12183871"/>
              <a:gd name="connsiteY1498" fmla="*/ 266056 h 1328385"/>
              <a:gd name="connsiteX1499" fmla="*/ 4067974 w 12183871"/>
              <a:gd name="connsiteY1499" fmla="*/ 261992 h 1328385"/>
              <a:gd name="connsiteX1500" fmla="*/ 4069961 w 12183871"/>
              <a:gd name="connsiteY1500" fmla="*/ 257928 h 1328385"/>
              <a:gd name="connsiteX1501" fmla="*/ 4074025 w 12183871"/>
              <a:gd name="connsiteY1501" fmla="*/ 253864 h 1328385"/>
              <a:gd name="connsiteX1502" fmla="*/ 4078089 w 12183871"/>
              <a:gd name="connsiteY1502" fmla="*/ 253864 h 1328385"/>
              <a:gd name="connsiteX1503" fmla="*/ 4074025 w 12183871"/>
              <a:gd name="connsiteY1503" fmla="*/ 249800 h 1328385"/>
              <a:gd name="connsiteX1504" fmla="*/ 4067974 w 12183871"/>
              <a:gd name="connsiteY1504" fmla="*/ 249800 h 1328385"/>
              <a:gd name="connsiteX1505" fmla="*/ 4067974 w 12183871"/>
              <a:gd name="connsiteY1505" fmla="*/ 249800 h 1328385"/>
              <a:gd name="connsiteX1506" fmla="*/ 4067974 w 12183871"/>
              <a:gd name="connsiteY1506" fmla="*/ 249800 h 1328385"/>
              <a:gd name="connsiteX1507" fmla="*/ 11545463 w 12183871"/>
              <a:gd name="connsiteY1507" fmla="*/ 243750 h 1328385"/>
              <a:gd name="connsiteX1508" fmla="*/ 11545463 w 12183871"/>
              <a:gd name="connsiteY1508" fmla="*/ 266056 h 1328385"/>
              <a:gd name="connsiteX1509" fmla="*/ 11547540 w 12183871"/>
              <a:gd name="connsiteY1509" fmla="*/ 294504 h 1328385"/>
              <a:gd name="connsiteX1510" fmla="*/ 11551604 w 12183871"/>
              <a:gd name="connsiteY1510" fmla="*/ 324939 h 1328385"/>
              <a:gd name="connsiteX1511" fmla="*/ 11563795 w 12183871"/>
              <a:gd name="connsiteY1511" fmla="*/ 339118 h 1328385"/>
              <a:gd name="connsiteX1512" fmla="*/ 11578065 w 12183871"/>
              <a:gd name="connsiteY1512" fmla="*/ 265966 h 1328385"/>
              <a:gd name="connsiteX1513" fmla="*/ 11563795 w 12183871"/>
              <a:gd name="connsiteY1513" fmla="*/ 257838 h 1328385"/>
              <a:gd name="connsiteX1514" fmla="*/ 11563795 w 12183871"/>
              <a:gd name="connsiteY1514" fmla="*/ 243659 h 1328385"/>
              <a:gd name="connsiteX1515" fmla="*/ 11545463 w 12183871"/>
              <a:gd name="connsiteY1515" fmla="*/ 243659 h 1328385"/>
              <a:gd name="connsiteX1516" fmla="*/ 11545463 w 12183871"/>
              <a:gd name="connsiteY1516" fmla="*/ 243750 h 1328385"/>
              <a:gd name="connsiteX1517" fmla="*/ 11545463 w 12183871"/>
              <a:gd name="connsiteY1517" fmla="*/ 243750 h 1328385"/>
              <a:gd name="connsiteX1518" fmla="*/ 3986694 w 12183871"/>
              <a:gd name="connsiteY1518" fmla="*/ 243750 h 1328385"/>
              <a:gd name="connsiteX1519" fmla="*/ 3986694 w 12183871"/>
              <a:gd name="connsiteY1519" fmla="*/ 266056 h 1328385"/>
              <a:gd name="connsiteX1520" fmla="*/ 3988771 w 12183871"/>
              <a:gd name="connsiteY1520" fmla="*/ 294504 h 1328385"/>
              <a:gd name="connsiteX1521" fmla="*/ 3992835 w 12183871"/>
              <a:gd name="connsiteY1521" fmla="*/ 324939 h 1328385"/>
              <a:gd name="connsiteX1522" fmla="*/ 4005027 w 12183871"/>
              <a:gd name="connsiteY1522" fmla="*/ 339118 h 1328385"/>
              <a:gd name="connsiteX1523" fmla="*/ 4019206 w 12183871"/>
              <a:gd name="connsiteY1523" fmla="*/ 265966 h 1328385"/>
              <a:gd name="connsiteX1524" fmla="*/ 4005027 w 12183871"/>
              <a:gd name="connsiteY1524" fmla="*/ 257838 h 1328385"/>
              <a:gd name="connsiteX1525" fmla="*/ 4005027 w 12183871"/>
              <a:gd name="connsiteY1525" fmla="*/ 243659 h 1328385"/>
              <a:gd name="connsiteX1526" fmla="*/ 3986694 w 12183871"/>
              <a:gd name="connsiteY1526" fmla="*/ 243659 h 1328385"/>
              <a:gd name="connsiteX1527" fmla="*/ 3986694 w 12183871"/>
              <a:gd name="connsiteY1527" fmla="*/ 243750 h 1328385"/>
              <a:gd name="connsiteX1528" fmla="*/ 3986694 w 12183871"/>
              <a:gd name="connsiteY1528" fmla="*/ 243750 h 1328385"/>
              <a:gd name="connsiteX1529" fmla="*/ 5183497 w 12183871"/>
              <a:gd name="connsiteY1529" fmla="*/ 154342 h 1328385"/>
              <a:gd name="connsiteX1530" fmla="*/ 5183497 w 12183871"/>
              <a:gd name="connsiteY1530" fmla="*/ 162470 h 1328385"/>
              <a:gd name="connsiteX1531" fmla="*/ 5171305 w 12183871"/>
              <a:gd name="connsiteY1531" fmla="*/ 180712 h 1328385"/>
              <a:gd name="connsiteX1532" fmla="*/ 5167241 w 12183871"/>
              <a:gd name="connsiteY1532" fmla="*/ 203019 h 1328385"/>
              <a:gd name="connsiteX1533" fmla="*/ 5167241 w 12183871"/>
              <a:gd name="connsiteY1533" fmla="*/ 225326 h 1328385"/>
              <a:gd name="connsiteX1534" fmla="*/ 5165254 w 12183871"/>
              <a:gd name="connsiteY1534" fmla="*/ 249710 h 1328385"/>
              <a:gd name="connsiteX1535" fmla="*/ 5157126 w 12183871"/>
              <a:gd name="connsiteY1535" fmla="*/ 249710 h 1328385"/>
              <a:gd name="connsiteX1536" fmla="*/ 5148998 w 12183871"/>
              <a:gd name="connsiteY1536" fmla="*/ 347246 h 1328385"/>
              <a:gd name="connsiteX1537" fmla="*/ 5142947 w 12183871"/>
              <a:gd name="connsiteY1537" fmla="*/ 347246 h 1328385"/>
              <a:gd name="connsiteX1538" fmla="*/ 5142947 w 12183871"/>
              <a:gd name="connsiteY1538" fmla="*/ 420398 h 1328385"/>
              <a:gd name="connsiteX1539" fmla="*/ 5130755 w 12183871"/>
              <a:gd name="connsiteY1539" fmla="*/ 420398 h 1328385"/>
              <a:gd name="connsiteX1540" fmla="*/ 5130755 w 12183871"/>
              <a:gd name="connsiteY1540" fmla="*/ 509806 h 1328385"/>
              <a:gd name="connsiteX1541" fmla="*/ 5124614 w 12183871"/>
              <a:gd name="connsiteY1541" fmla="*/ 509806 h 1328385"/>
              <a:gd name="connsiteX1542" fmla="*/ 5120550 w 12183871"/>
              <a:gd name="connsiteY1542" fmla="*/ 538254 h 1328385"/>
              <a:gd name="connsiteX1543" fmla="*/ 5120550 w 12183871"/>
              <a:gd name="connsiteY1543" fmla="*/ 574830 h 1328385"/>
              <a:gd name="connsiteX1544" fmla="*/ 5124614 w 12183871"/>
              <a:gd name="connsiteY1544" fmla="*/ 611406 h 1328385"/>
              <a:gd name="connsiteX1545" fmla="*/ 5130755 w 12183871"/>
              <a:gd name="connsiteY1545" fmla="*/ 631726 h 1328385"/>
              <a:gd name="connsiteX1546" fmla="*/ 5134819 w 12183871"/>
              <a:gd name="connsiteY1546" fmla="*/ 593163 h 1328385"/>
              <a:gd name="connsiteX1547" fmla="*/ 5147011 w 12183871"/>
              <a:gd name="connsiteY1547" fmla="*/ 560651 h 1328385"/>
              <a:gd name="connsiteX1548" fmla="*/ 5157126 w 12183871"/>
              <a:gd name="connsiteY1548" fmla="*/ 534280 h 1328385"/>
              <a:gd name="connsiteX1549" fmla="*/ 5165254 w 12183871"/>
              <a:gd name="connsiteY1549" fmla="*/ 501768 h 1328385"/>
              <a:gd name="connsiteX1550" fmla="*/ 5183497 w 12183871"/>
              <a:gd name="connsiteY1550" fmla="*/ 501768 h 1328385"/>
              <a:gd name="connsiteX1551" fmla="*/ 5175369 w 12183871"/>
              <a:gd name="connsiteY1551" fmla="*/ 530216 h 1328385"/>
              <a:gd name="connsiteX1552" fmla="*/ 5167241 w 12183871"/>
              <a:gd name="connsiteY1552" fmla="*/ 552523 h 1328385"/>
              <a:gd name="connsiteX1553" fmla="*/ 5157126 w 12183871"/>
              <a:gd name="connsiteY1553" fmla="*/ 574830 h 1328385"/>
              <a:gd name="connsiteX1554" fmla="*/ 5157126 w 12183871"/>
              <a:gd name="connsiteY1554" fmla="*/ 601201 h 1328385"/>
              <a:gd name="connsiteX1555" fmla="*/ 5148998 w 12183871"/>
              <a:gd name="connsiteY1555" fmla="*/ 601201 h 1328385"/>
              <a:gd name="connsiteX1556" fmla="*/ 5157126 w 12183871"/>
              <a:gd name="connsiteY1556" fmla="*/ 615380 h 1328385"/>
              <a:gd name="connsiteX1557" fmla="*/ 5148998 w 12183871"/>
              <a:gd name="connsiteY1557" fmla="*/ 615380 h 1328385"/>
              <a:gd name="connsiteX1558" fmla="*/ 5142947 w 12183871"/>
              <a:gd name="connsiteY1558" fmla="*/ 678327 h 1328385"/>
              <a:gd name="connsiteX1559" fmla="*/ 5130755 w 12183871"/>
              <a:gd name="connsiteY1559" fmla="*/ 678327 h 1328385"/>
              <a:gd name="connsiteX1560" fmla="*/ 5130755 w 12183871"/>
              <a:gd name="connsiteY1560" fmla="*/ 704697 h 1328385"/>
              <a:gd name="connsiteX1561" fmla="*/ 5130755 w 12183871"/>
              <a:gd name="connsiteY1561" fmla="*/ 731068 h 1328385"/>
              <a:gd name="connsiteX1562" fmla="*/ 5134819 w 12183871"/>
              <a:gd name="connsiteY1562" fmla="*/ 755452 h 1328385"/>
              <a:gd name="connsiteX1563" fmla="*/ 5142947 w 12183871"/>
              <a:gd name="connsiteY1563" fmla="*/ 771708 h 1328385"/>
              <a:gd name="connsiteX1564" fmla="*/ 5147011 w 12183871"/>
              <a:gd name="connsiteY1564" fmla="*/ 696569 h 1328385"/>
              <a:gd name="connsiteX1565" fmla="*/ 5161190 w 12183871"/>
              <a:gd name="connsiteY1565" fmla="*/ 627482 h 1328385"/>
              <a:gd name="connsiteX1566" fmla="*/ 5183497 w 12183871"/>
              <a:gd name="connsiteY1566" fmla="*/ 568599 h 1328385"/>
              <a:gd name="connsiteX1567" fmla="*/ 5189548 w 12183871"/>
              <a:gd name="connsiteY1567" fmla="*/ 509716 h 1328385"/>
              <a:gd name="connsiteX1568" fmla="*/ 5197676 w 12183871"/>
              <a:gd name="connsiteY1568" fmla="*/ 509716 h 1328385"/>
              <a:gd name="connsiteX1569" fmla="*/ 5201739 w 12183871"/>
              <a:gd name="connsiteY1569" fmla="*/ 505652 h 1328385"/>
              <a:gd name="connsiteX1570" fmla="*/ 5201739 w 12183871"/>
              <a:gd name="connsiteY1570" fmla="*/ 505652 h 1328385"/>
              <a:gd name="connsiteX1571" fmla="*/ 5201739 w 12183871"/>
              <a:gd name="connsiteY1571" fmla="*/ 505652 h 1328385"/>
              <a:gd name="connsiteX1572" fmla="*/ 5205804 w 12183871"/>
              <a:gd name="connsiteY1572" fmla="*/ 505652 h 1328385"/>
              <a:gd name="connsiteX1573" fmla="*/ 5207881 w 12183871"/>
              <a:gd name="connsiteY1573" fmla="*/ 505652 h 1328385"/>
              <a:gd name="connsiteX1574" fmla="*/ 5211945 w 12183871"/>
              <a:gd name="connsiteY1574" fmla="*/ 501588 h 1328385"/>
              <a:gd name="connsiteX1575" fmla="*/ 5205804 w 12183871"/>
              <a:gd name="connsiteY1575" fmla="*/ 546292 h 1328385"/>
              <a:gd name="connsiteX1576" fmla="*/ 5189548 w 12183871"/>
              <a:gd name="connsiteY1576" fmla="*/ 582868 h 1328385"/>
              <a:gd name="connsiteX1577" fmla="*/ 5189548 w 12183871"/>
              <a:gd name="connsiteY1577" fmla="*/ 623508 h 1328385"/>
              <a:gd name="connsiteX1578" fmla="*/ 5183497 w 12183871"/>
              <a:gd name="connsiteY1578" fmla="*/ 623508 h 1328385"/>
              <a:gd name="connsiteX1579" fmla="*/ 5183497 w 12183871"/>
              <a:gd name="connsiteY1579" fmla="*/ 826617 h 1328385"/>
              <a:gd name="connsiteX1580" fmla="*/ 5189548 w 12183871"/>
              <a:gd name="connsiteY1580" fmla="*/ 826617 h 1328385"/>
              <a:gd name="connsiteX1581" fmla="*/ 5189548 w 12183871"/>
              <a:gd name="connsiteY1581" fmla="*/ 818489 h 1328385"/>
              <a:gd name="connsiteX1582" fmla="*/ 5197676 w 12183871"/>
              <a:gd name="connsiteY1582" fmla="*/ 796183 h 1328385"/>
              <a:gd name="connsiteX1583" fmla="*/ 5201739 w 12183871"/>
              <a:gd name="connsiteY1583" fmla="*/ 771799 h 1328385"/>
              <a:gd name="connsiteX1584" fmla="*/ 5201739 w 12183871"/>
              <a:gd name="connsiteY1584" fmla="*/ 741364 h 1328385"/>
              <a:gd name="connsiteX1585" fmla="*/ 5205804 w 12183871"/>
              <a:gd name="connsiteY1585" fmla="*/ 712916 h 1328385"/>
              <a:gd name="connsiteX1586" fmla="*/ 5211945 w 12183871"/>
              <a:gd name="connsiteY1586" fmla="*/ 712916 h 1328385"/>
              <a:gd name="connsiteX1587" fmla="*/ 5211945 w 12183871"/>
              <a:gd name="connsiteY1587" fmla="*/ 678417 h 1328385"/>
              <a:gd name="connsiteX1588" fmla="*/ 5224137 w 12183871"/>
              <a:gd name="connsiteY1588" fmla="*/ 678417 h 1328385"/>
              <a:gd name="connsiteX1589" fmla="*/ 5230188 w 12183871"/>
              <a:gd name="connsiteY1589" fmla="*/ 609329 h 1328385"/>
              <a:gd name="connsiteX1590" fmla="*/ 5238316 w 12183871"/>
              <a:gd name="connsiteY1590" fmla="*/ 609329 h 1328385"/>
              <a:gd name="connsiteX1591" fmla="*/ 5238316 w 12183871"/>
              <a:gd name="connsiteY1591" fmla="*/ 501678 h 1328385"/>
              <a:gd name="connsiteX1592" fmla="*/ 5238316 w 12183871"/>
              <a:gd name="connsiteY1592" fmla="*/ 430603 h 1328385"/>
              <a:gd name="connsiteX1593" fmla="*/ 5234252 w 12183871"/>
              <a:gd name="connsiteY1593" fmla="*/ 365579 h 1328385"/>
              <a:gd name="connsiteX1594" fmla="*/ 5224047 w 12183871"/>
              <a:gd name="connsiteY1594" fmla="*/ 306696 h 1328385"/>
              <a:gd name="connsiteX1595" fmla="*/ 5224047 w 12183871"/>
              <a:gd name="connsiteY1595" fmla="*/ 266056 h 1328385"/>
              <a:gd name="connsiteX1596" fmla="*/ 5211854 w 12183871"/>
              <a:gd name="connsiteY1596" fmla="*/ 266056 h 1328385"/>
              <a:gd name="connsiteX1597" fmla="*/ 5211854 w 12183871"/>
              <a:gd name="connsiteY1597" fmla="*/ 243750 h 1328385"/>
              <a:gd name="connsiteX1598" fmla="*/ 5205713 w 12183871"/>
              <a:gd name="connsiteY1598" fmla="*/ 243750 h 1328385"/>
              <a:gd name="connsiteX1599" fmla="*/ 5205713 w 12183871"/>
              <a:gd name="connsiteY1599" fmla="*/ 209251 h 1328385"/>
              <a:gd name="connsiteX1600" fmla="*/ 5197585 w 12183871"/>
              <a:gd name="connsiteY1600" fmla="*/ 209251 h 1328385"/>
              <a:gd name="connsiteX1601" fmla="*/ 5189457 w 12183871"/>
              <a:gd name="connsiteY1601" fmla="*/ 154432 h 1328385"/>
              <a:gd name="connsiteX1602" fmla="*/ 5183497 w 12183871"/>
              <a:gd name="connsiteY1602" fmla="*/ 154432 h 1328385"/>
              <a:gd name="connsiteX1603" fmla="*/ 5183497 w 12183871"/>
              <a:gd name="connsiteY1603" fmla="*/ 154342 h 1328385"/>
              <a:gd name="connsiteX1604" fmla="*/ 5183497 w 12183871"/>
              <a:gd name="connsiteY1604" fmla="*/ 154342 h 1328385"/>
              <a:gd name="connsiteX1605" fmla="*/ 7568974 w 12183871"/>
              <a:gd name="connsiteY1605" fmla="*/ 0 h 1328385"/>
              <a:gd name="connsiteX1606" fmla="*/ 7595345 w 12183871"/>
              <a:gd name="connsiteY1606" fmla="*/ 0 h 1328385"/>
              <a:gd name="connsiteX1607" fmla="*/ 7595345 w 12183871"/>
              <a:gd name="connsiteY1607" fmla="*/ 6051 h 1328385"/>
              <a:gd name="connsiteX1608" fmla="*/ 7587217 w 12183871"/>
              <a:gd name="connsiteY1608" fmla="*/ 24294 h 1328385"/>
              <a:gd name="connsiteX1609" fmla="*/ 7587217 w 12183871"/>
              <a:gd name="connsiteY1609" fmla="*/ 50665 h 1328385"/>
              <a:gd name="connsiteX1610" fmla="*/ 7587217 w 12183871"/>
              <a:gd name="connsiteY1610" fmla="*/ 81280 h 1328385"/>
              <a:gd name="connsiteX1611" fmla="*/ 7581076 w 12183871"/>
              <a:gd name="connsiteY1611" fmla="*/ 81280 h 1328385"/>
              <a:gd name="connsiteX1612" fmla="*/ 7581076 w 12183871"/>
              <a:gd name="connsiteY1612" fmla="*/ 249891 h 1328385"/>
              <a:gd name="connsiteX1613" fmla="*/ 7568884 w 12183871"/>
              <a:gd name="connsiteY1613" fmla="*/ 249891 h 1328385"/>
              <a:gd name="connsiteX1614" fmla="*/ 7568884 w 12183871"/>
              <a:gd name="connsiteY1614" fmla="*/ 258019 h 1328385"/>
              <a:gd name="connsiteX1615" fmla="*/ 7581076 w 12183871"/>
              <a:gd name="connsiteY1615" fmla="*/ 258019 h 1328385"/>
              <a:gd name="connsiteX1616" fmla="*/ 7581076 w 12183871"/>
              <a:gd name="connsiteY1616" fmla="*/ 284390 h 1328385"/>
              <a:gd name="connsiteX1617" fmla="*/ 7568884 w 12183871"/>
              <a:gd name="connsiteY1617" fmla="*/ 284390 h 1328385"/>
              <a:gd name="connsiteX1618" fmla="*/ 7568884 w 12183871"/>
              <a:gd name="connsiteY1618" fmla="*/ 290440 h 1328385"/>
              <a:gd name="connsiteX1619" fmla="*/ 7587127 w 12183871"/>
              <a:gd name="connsiteY1619" fmla="*/ 298568 h 1328385"/>
              <a:gd name="connsiteX1620" fmla="*/ 7587127 w 12183871"/>
              <a:gd name="connsiteY1620" fmla="*/ 339208 h 1328385"/>
              <a:gd name="connsiteX1621" fmla="*/ 7595255 w 12183871"/>
              <a:gd name="connsiteY1621" fmla="*/ 339208 h 1328385"/>
              <a:gd name="connsiteX1622" fmla="*/ 7595255 w 12183871"/>
              <a:gd name="connsiteY1622" fmla="*/ 371720 h 1328385"/>
              <a:gd name="connsiteX1623" fmla="*/ 7603383 w 12183871"/>
              <a:gd name="connsiteY1623" fmla="*/ 371720 h 1328385"/>
              <a:gd name="connsiteX1624" fmla="*/ 7603383 w 12183871"/>
              <a:gd name="connsiteY1624" fmla="*/ 412360 h 1328385"/>
              <a:gd name="connsiteX1625" fmla="*/ 7609434 w 12183871"/>
              <a:gd name="connsiteY1625" fmla="*/ 412360 h 1328385"/>
              <a:gd name="connsiteX1626" fmla="*/ 7621626 w 12183871"/>
              <a:gd name="connsiteY1626" fmla="*/ 501768 h 1328385"/>
              <a:gd name="connsiteX1627" fmla="*/ 7627676 w 12183871"/>
              <a:gd name="connsiteY1627" fmla="*/ 501768 h 1328385"/>
              <a:gd name="connsiteX1628" fmla="*/ 7627676 w 12183871"/>
              <a:gd name="connsiteY1628" fmla="*/ 515947 h 1328385"/>
              <a:gd name="connsiteX1629" fmla="*/ 7643933 w 12183871"/>
              <a:gd name="connsiteY1629" fmla="*/ 528139 h 1328385"/>
              <a:gd name="connsiteX1630" fmla="*/ 7643933 w 12183871"/>
              <a:gd name="connsiteY1630" fmla="*/ 556587 h 1328385"/>
              <a:gd name="connsiteX1631" fmla="*/ 7650074 w 12183871"/>
              <a:gd name="connsiteY1631" fmla="*/ 556587 h 1328385"/>
              <a:gd name="connsiteX1632" fmla="*/ 7635805 w 12183871"/>
              <a:gd name="connsiteY1632" fmla="*/ 365670 h 1328385"/>
              <a:gd name="connsiteX1633" fmla="*/ 7625690 w 12183871"/>
              <a:gd name="connsiteY1633" fmla="*/ 335235 h 1328385"/>
              <a:gd name="connsiteX1634" fmla="*/ 7621626 w 12183871"/>
              <a:gd name="connsiteY1634" fmla="*/ 298659 h 1328385"/>
              <a:gd name="connsiteX1635" fmla="*/ 7627676 w 12183871"/>
              <a:gd name="connsiteY1635" fmla="*/ 298659 h 1328385"/>
              <a:gd name="connsiteX1636" fmla="*/ 7627676 w 12183871"/>
              <a:gd name="connsiteY1636" fmla="*/ 306787 h 1328385"/>
              <a:gd name="connsiteX1637" fmla="*/ 7649984 w 12183871"/>
              <a:gd name="connsiteY1637" fmla="*/ 298659 h 1328385"/>
              <a:gd name="connsiteX1638" fmla="*/ 7649984 w 12183871"/>
              <a:gd name="connsiteY1638" fmla="*/ 306787 h 1328385"/>
              <a:gd name="connsiteX1639" fmla="*/ 7662175 w 12183871"/>
              <a:gd name="connsiteY1639" fmla="*/ 306787 h 1328385"/>
              <a:gd name="connsiteX1640" fmla="*/ 7662175 w 12183871"/>
              <a:gd name="connsiteY1640" fmla="*/ 331171 h 1328385"/>
              <a:gd name="connsiteX1641" fmla="*/ 7668227 w 12183871"/>
              <a:gd name="connsiteY1641" fmla="*/ 331171 h 1328385"/>
              <a:gd name="connsiteX1642" fmla="*/ 7662175 w 12183871"/>
              <a:gd name="connsiteY1642" fmla="*/ 249891 h 1328385"/>
              <a:gd name="connsiteX1643" fmla="*/ 7684483 w 12183871"/>
              <a:gd name="connsiteY1643" fmla="*/ 249891 h 1328385"/>
              <a:gd name="connsiteX1644" fmla="*/ 7690533 w 12183871"/>
              <a:gd name="connsiteY1644" fmla="*/ 298659 h 1328385"/>
              <a:gd name="connsiteX1645" fmla="*/ 7702725 w 12183871"/>
              <a:gd name="connsiteY1645" fmla="*/ 339299 h 1328385"/>
              <a:gd name="connsiteX1646" fmla="*/ 7702725 w 12183871"/>
              <a:gd name="connsiteY1646" fmla="*/ 412451 h 1328385"/>
              <a:gd name="connsiteX1647" fmla="*/ 7708776 w 12183871"/>
              <a:gd name="connsiteY1647" fmla="*/ 412451 h 1328385"/>
              <a:gd name="connsiteX1648" fmla="*/ 7708776 w 12183871"/>
              <a:gd name="connsiteY1648" fmla="*/ 469347 h 1328385"/>
              <a:gd name="connsiteX1649" fmla="*/ 7716904 w 12183871"/>
              <a:gd name="connsiteY1649" fmla="*/ 469347 h 1328385"/>
              <a:gd name="connsiteX1650" fmla="*/ 7716904 w 12183871"/>
              <a:gd name="connsiteY1650" fmla="*/ 487590 h 1328385"/>
              <a:gd name="connsiteX1651" fmla="*/ 7725032 w 12183871"/>
              <a:gd name="connsiteY1651" fmla="*/ 487590 h 1328385"/>
              <a:gd name="connsiteX1652" fmla="*/ 7731083 w 12183871"/>
              <a:gd name="connsiteY1652" fmla="*/ 534280 h 1328385"/>
              <a:gd name="connsiteX1653" fmla="*/ 7743275 w 12183871"/>
              <a:gd name="connsiteY1653" fmla="*/ 534280 h 1328385"/>
              <a:gd name="connsiteX1654" fmla="*/ 7743275 w 12183871"/>
              <a:gd name="connsiteY1654" fmla="*/ 469256 h 1328385"/>
              <a:gd name="connsiteX1655" fmla="*/ 7747339 w 12183871"/>
              <a:gd name="connsiteY1655" fmla="*/ 408296 h 1328385"/>
              <a:gd name="connsiteX1656" fmla="*/ 7757544 w 12183871"/>
              <a:gd name="connsiteY1656" fmla="*/ 357542 h 1328385"/>
              <a:gd name="connsiteX1657" fmla="*/ 7765672 w 12183871"/>
              <a:gd name="connsiteY1657" fmla="*/ 357542 h 1328385"/>
              <a:gd name="connsiteX1658" fmla="*/ 7765672 w 12183871"/>
              <a:gd name="connsiteY1658" fmla="*/ 365670 h 1328385"/>
              <a:gd name="connsiteX1659" fmla="*/ 7771813 w 12183871"/>
              <a:gd name="connsiteY1659" fmla="*/ 365670 h 1328385"/>
              <a:gd name="connsiteX1660" fmla="*/ 7771813 w 12183871"/>
              <a:gd name="connsiteY1660" fmla="*/ 371720 h 1328385"/>
              <a:gd name="connsiteX1661" fmla="*/ 7765672 w 12183871"/>
              <a:gd name="connsiteY1661" fmla="*/ 387976 h 1328385"/>
              <a:gd name="connsiteX1662" fmla="*/ 7784005 w 12183871"/>
              <a:gd name="connsiteY1662" fmla="*/ 379848 h 1328385"/>
              <a:gd name="connsiteX1663" fmla="*/ 7784005 w 12183871"/>
              <a:gd name="connsiteY1663" fmla="*/ 515947 h 1328385"/>
              <a:gd name="connsiteX1664" fmla="*/ 7798184 w 12183871"/>
              <a:gd name="connsiteY1664" fmla="*/ 538254 h 1328385"/>
              <a:gd name="connsiteX1665" fmla="*/ 7812363 w 12183871"/>
              <a:gd name="connsiteY1665" fmla="*/ 570766 h 1328385"/>
              <a:gd name="connsiteX1666" fmla="*/ 7824555 w 12183871"/>
              <a:gd name="connsiteY1666" fmla="*/ 609329 h 1328385"/>
              <a:gd name="connsiteX1667" fmla="*/ 7830606 w 12183871"/>
              <a:gd name="connsiteY1667" fmla="*/ 649969 h 1328385"/>
              <a:gd name="connsiteX1668" fmla="*/ 7838733 w 12183871"/>
              <a:gd name="connsiteY1668" fmla="*/ 678417 h 1328385"/>
              <a:gd name="connsiteX1669" fmla="*/ 7842798 w 12183871"/>
              <a:gd name="connsiteY1669" fmla="*/ 678417 h 1328385"/>
              <a:gd name="connsiteX1670" fmla="*/ 7842798 w 12183871"/>
              <a:gd name="connsiteY1670" fmla="*/ 678417 h 1328385"/>
              <a:gd name="connsiteX1671" fmla="*/ 7842798 w 12183871"/>
              <a:gd name="connsiteY1671" fmla="*/ 678417 h 1328385"/>
              <a:gd name="connsiteX1672" fmla="*/ 7842798 w 12183871"/>
              <a:gd name="connsiteY1672" fmla="*/ 678417 h 1328385"/>
              <a:gd name="connsiteX1673" fmla="*/ 7846862 w 12183871"/>
              <a:gd name="connsiteY1673" fmla="*/ 674353 h 1328385"/>
              <a:gd name="connsiteX1674" fmla="*/ 7846862 w 12183871"/>
              <a:gd name="connsiteY1674" fmla="*/ 672276 h 1328385"/>
              <a:gd name="connsiteX1675" fmla="*/ 7852912 w 12183871"/>
              <a:gd name="connsiteY1675" fmla="*/ 672276 h 1328385"/>
              <a:gd name="connsiteX1676" fmla="*/ 7846862 w 12183871"/>
              <a:gd name="connsiteY1676" fmla="*/ 637777 h 1328385"/>
              <a:gd name="connsiteX1677" fmla="*/ 7848849 w 12183871"/>
              <a:gd name="connsiteY1677" fmla="*/ 597137 h 1328385"/>
              <a:gd name="connsiteX1678" fmla="*/ 7848849 w 12183871"/>
              <a:gd name="connsiteY1678" fmla="*/ 546382 h 1328385"/>
              <a:gd name="connsiteX1679" fmla="*/ 7848849 w 12183871"/>
              <a:gd name="connsiteY1679" fmla="*/ 497614 h 1328385"/>
              <a:gd name="connsiteX1680" fmla="*/ 7852912 w 12183871"/>
              <a:gd name="connsiteY1680" fmla="*/ 452910 h 1328385"/>
              <a:gd name="connsiteX1681" fmla="*/ 7865105 w 12183871"/>
              <a:gd name="connsiteY1681" fmla="*/ 452910 h 1328385"/>
              <a:gd name="connsiteX1682" fmla="*/ 7852912 w 12183871"/>
              <a:gd name="connsiteY1682" fmla="*/ 434667 h 1328385"/>
              <a:gd name="connsiteX1683" fmla="*/ 7865105 w 12183871"/>
              <a:gd name="connsiteY1683" fmla="*/ 434667 h 1328385"/>
              <a:gd name="connsiteX1684" fmla="*/ 7865105 w 12183871"/>
              <a:gd name="connsiteY1684" fmla="*/ 365579 h 1328385"/>
              <a:gd name="connsiteX1685" fmla="*/ 7871155 w 12183871"/>
              <a:gd name="connsiteY1685" fmla="*/ 365579 h 1328385"/>
              <a:gd name="connsiteX1686" fmla="*/ 7871155 w 12183871"/>
              <a:gd name="connsiteY1686" fmla="*/ 312747 h 1328385"/>
              <a:gd name="connsiteX1687" fmla="*/ 7887411 w 12183871"/>
              <a:gd name="connsiteY1687" fmla="*/ 268043 h 1328385"/>
              <a:gd name="connsiteX1688" fmla="*/ 7893463 w 12183871"/>
              <a:gd name="connsiteY1688" fmla="*/ 217288 h 1328385"/>
              <a:gd name="connsiteX1689" fmla="*/ 7911705 w 12183871"/>
              <a:gd name="connsiteY1689" fmla="*/ 217288 h 1328385"/>
              <a:gd name="connsiteX1690" fmla="*/ 7893463 w 12183871"/>
              <a:gd name="connsiteY1690" fmla="*/ 339118 h 1328385"/>
              <a:gd name="connsiteX1691" fmla="*/ 7887411 w 12183871"/>
              <a:gd name="connsiteY1691" fmla="*/ 339118 h 1328385"/>
              <a:gd name="connsiteX1692" fmla="*/ 7887411 w 12183871"/>
              <a:gd name="connsiteY1692" fmla="*/ 412270 h 1328385"/>
              <a:gd name="connsiteX1693" fmla="*/ 7879284 w 12183871"/>
              <a:gd name="connsiteY1693" fmla="*/ 412270 h 1328385"/>
              <a:gd name="connsiteX1694" fmla="*/ 7887411 w 12183871"/>
              <a:gd name="connsiteY1694" fmla="*/ 428526 h 1328385"/>
              <a:gd name="connsiteX1695" fmla="*/ 7887411 w 12183871"/>
              <a:gd name="connsiteY1695" fmla="*/ 434577 h 1328385"/>
              <a:gd name="connsiteX1696" fmla="*/ 7883347 w 12183871"/>
              <a:gd name="connsiteY1696" fmla="*/ 442705 h 1328385"/>
              <a:gd name="connsiteX1697" fmla="*/ 7879284 w 12183871"/>
              <a:gd name="connsiteY1697" fmla="*/ 442705 h 1328385"/>
              <a:gd name="connsiteX1698" fmla="*/ 7879284 w 12183871"/>
              <a:gd name="connsiteY1698" fmla="*/ 446769 h 1328385"/>
              <a:gd name="connsiteX1699" fmla="*/ 7887411 w 12183871"/>
              <a:gd name="connsiteY1699" fmla="*/ 528049 h 1328385"/>
              <a:gd name="connsiteX1700" fmla="*/ 7887411 w 12183871"/>
              <a:gd name="connsiteY1700" fmla="*/ 656020 h 1328385"/>
              <a:gd name="connsiteX1701" fmla="*/ 7893463 w 12183871"/>
              <a:gd name="connsiteY1701" fmla="*/ 656020 h 1328385"/>
              <a:gd name="connsiteX1702" fmla="*/ 7897526 w 12183871"/>
              <a:gd name="connsiteY1702" fmla="*/ 682391 h 1328385"/>
              <a:gd name="connsiteX1703" fmla="*/ 7897526 w 12183871"/>
              <a:gd name="connsiteY1703" fmla="*/ 708761 h 1328385"/>
              <a:gd name="connsiteX1704" fmla="*/ 7905654 w 12183871"/>
              <a:gd name="connsiteY1704" fmla="*/ 731068 h 1328385"/>
              <a:gd name="connsiteX1705" fmla="*/ 7911705 w 12183871"/>
              <a:gd name="connsiteY1705" fmla="*/ 664057 h 1328385"/>
              <a:gd name="connsiteX1706" fmla="*/ 7919833 w 12183871"/>
              <a:gd name="connsiteY1706" fmla="*/ 664057 h 1328385"/>
              <a:gd name="connsiteX1707" fmla="*/ 7919833 w 12183871"/>
              <a:gd name="connsiteY1707" fmla="*/ 649879 h 1328385"/>
              <a:gd name="connsiteX1708" fmla="*/ 7927961 w 12183871"/>
              <a:gd name="connsiteY1708" fmla="*/ 649879 h 1328385"/>
              <a:gd name="connsiteX1709" fmla="*/ 7934012 w 12183871"/>
              <a:gd name="connsiteY1709" fmla="*/ 609239 h 1328385"/>
              <a:gd name="connsiteX1710" fmla="*/ 7968511 w 12183871"/>
              <a:gd name="connsiteY1710" fmla="*/ 582868 h 1328385"/>
              <a:gd name="connsiteX1711" fmla="*/ 7970498 w 12183871"/>
              <a:gd name="connsiteY1711" fmla="*/ 519921 h 1328385"/>
              <a:gd name="connsiteX1712" fmla="*/ 7974562 w 12183871"/>
              <a:gd name="connsiteY1712" fmla="*/ 448846 h 1328385"/>
              <a:gd name="connsiteX1713" fmla="*/ 7986754 w 12183871"/>
              <a:gd name="connsiteY1713" fmla="*/ 375694 h 1328385"/>
              <a:gd name="connsiteX1714" fmla="*/ 8000932 w 12183871"/>
              <a:gd name="connsiteY1714" fmla="*/ 312747 h 1328385"/>
              <a:gd name="connsiteX1715" fmla="*/ 8004997 w 12183871"/>
              <a:gd name="connsiteY1715" fmla="*/ 290440 h 1328385"/>
              <a:gd name="connsiteX1716" fmla="*/ 8004997 w 12183871"/>
              <a:gd name="connsiteY1716" fmla="*/ 268134 h 1328385"/>
              <a:gd name="connsiteX1717" fmla="*/ 8011047 w 12183871"/>
              <a:gd name="connsiteY1717" fmla="*/ 249891 h 1328385"/>
              <a:gd name="connsiteX1718" fmla="*/ 8027303 w 12183871"/>
              <a:gd name="connsiteY1718" fmla="*/ 231648 h 1328385"/>
              <a:gd name="connsiteX1719" fmla="*/ 8027303 w 12183871"/>
              <a:gd name="connsiteY1719" fmla="*/ 225597 h 1328385"/>
              <a:gd name="connsiteX1720" fmla="*/ 8033445 w 12183871"/>
              <a:gd name="connsiteY1720" fmla="*/ 225597 h 1328385"/>
              <a:gd name="connsiteX1721" fmla="*/ 8033445 w 12183871"/>
              <a:gd name="connsiteY1721" fmla="*/ 266237 h 1328385"/>
              <a:gd name="connsiteX1722" fmla="*/ 8027303 w 12183871"/>
              <a:gd name="connsiteY1722" fmla="*/ 266237 h 1328385"/>
              <a:gd name="connsiteX1723" fmla="*/ 8009061 w 12183871"/>
              <a:gd name="connsiteY1723" fmla="*/ 388157 h 1328385"/>
              <a:gd name="connsiteX1724" fmla="*/ 8000932 w 12183871"/>
              <a:gd name="connsiteY1724" fmla="*/ 428797 h 1328385"/>
              <a:gd name="connsiteX1725" fmla="*/ 7996868 w 12183871"/>
              <a:gd name="connsiteY1725" fmla="*/ 483616 h 1328385"/>
              <a:gd name="connsiteX1726" fmla="*/ 7996868 w 12183871"/>
              <a:gd name="connsiteY1726" fmla="*/ 550627 h 1328385"/>
              <a:gd name="connsiteX1727" fmla="*/ 7996868 w 12183871"/>
              <a:gd name="connsiteY1727" fmla="*/ 619715 h 1328385"/>
              <a:gd name="connsiteX1728" fmla="*/ 7996868 w 12183871"/>
              <a:gd name="connsiteY1728" fmla="*/ 686726 h 1328385"/>
              <a:gd name="connsiteX1729" fmla="*/ 8000932 w 12183871"/>
              <a:gd name="connsiteY1729" fmla="*/ 741544 h 1328385"/>
              <a:gd name="connsiteX1730" fmla="*/ 8009061 w 12183871"/>
              <a:gd name="connsiteY1730" fmla="*/ 778120 h 1328385"/>
              <a:gd name="connsiteX1731" fmla="*/ 8011047 w 12183871"/>
              <a:gd name="connsiteY1731" fmla="*/ 800427 h 1328385"/>
              <a:gd name="connsiteX1732" fmla="*/ 8009061 w 12183871"/>
              <a:gd name="connsiteY1732" fmla="*/ 826798 h 1328385"/>
              <a:gd name="connsiteX1733" fmla="*/ 8009061 w 12183871"/>
              <a:gd name="connsiteY1733" fmla="*/ 849105 h 1328385"/>
              <a:gd name="connsiteX1734" fmla="*/ 8015111 w 12183871"/>
              <a:gd name="connsiteY1734" fmla="*/ 867348 h 1328385"/>
              <a:gd name="connsiteX1735" fmla="*/ 8015111 w 12183871"/>
              <a:gd name="connsiteY1735" fmla="*/ 574830 h 1328385"/>
              <a:gd name="connsiteX1736" fmla="*/ 8009061 w 12183871"/>
              <a:gd name="connsiteY1736" fmla="*/ 574830 h 1328385"/>
              <a:gd name="connsiteX1737" fmla="*/ 8009061 w 12183871"/>
              <a:gd name="connsiteY1737" fmla="*/ 509806 h 1328385"/>
              <a:gd name="connsiteX1738" fmla="*/ 8033445 w 12183871"/>
              <a:gd name="connsiteY1738" fmla="*/ 515857 h 1328385"/>
              <a:gd name="connsiteX1739" fmla="*/ 8041572 w 12183871"/>
              <a:gd name="connsiteY1739" fmla="*/ 574740 h 1328385"/>
              <a:gd name="connsiteX1740" fmla="*/ 8049701 w 12183871"/>
              <a:gd name="connsiteY1740" fmla="*/ 574740 h 1328385"/>
              <a:gd name="connsiteX1741" fmla="*/ 8067943 w 12183871"/>
              <a:gd name="connsiteY1741" fmla="*/ 420398 h 1328385"/>
              <a:gd name="connsiteX1742" fmla="*/ 8073994 w 12183871"/>
              <a:gd name="connsiteY1742" fmla="*/ 420398 h 1328385"/>
              <a:gd name="connsiteX1743" fmla="*/ 8073994 w 12183871"/>
              <a:gd name="connsiteY1743" fmla="*/ 398091 h 1328385"/>
              <a:gd name="connsiteX1744" fmla="*/ 8082122 w 12183871"/>
              <a:gd name="connsiteY1744" fmla="*/ 398091 h 1328385"/>
              <a:gd name="connsiteX1745" fmla="*/ 8082122 w 12183871"/>
              <a:gd name="connsiteY1745" fmla="*/ 365579 h 1328385"/>
              <a:gd name="connsiteX1746" fmla="*/ 8090250 w 12183871"/>
              <a:gd name="connsiteY1746" fmla="*/ 365579 h 1328385"/>
              <a:gd name="connsiteX1747" fmla="*/ 8090250 w 12183871"/>
              <a:gd name="connsiteY1747" fmla="*/ 343272 h 1328385"/>
              <a:gd name="connsiteX1748" fmla="*/ 8082122 w 12183871"/>
              <a:gd name="connsiteY1748" fmla="*/ 316902 h 1328385"/>
              <a:gd name="connsiteX1749" fmla="*/ 8072007 w 12183871"/>
              <a:gd name="connsiteY1749" fmla="*/ 290531 h 1328385"/>
              <a:gd name="connsiteX1750" fmla="*/ 8067943 w 12183871"/>
              <a:gd name="connsiteY1750" fmla="*/ 266147 h 1328385"/>
              <a:gd name="connsiteX1751" fmla="*/ 8073994 w 12183871"/>
              <a:gd name="connsiteY1751" fmla="*/ 268224 h 1328385"/>
              <a:gd name="connsiteX1752" fmla="*/ 8082122 w 12183871"/>
              <a:gd name="connsiteY1752" fmla="*/ 268224 h 1328385"/>
              <a:gd name="connsiteX1753" fmla="*/ 8086186 w 12183871"/>
              <a:gd name="connsiteY1753" fmla="*/ 272288 h 1328385"/>
              <a:gd name="connsiteX1754" fmla="*/ 8086186 w 12183871"/>
              <a:gd name="connsiteY1754" fmla="*/ 276352 h 1328385"/>
              <a:gd name="connsiteX1755" fmla="*/ 8090250 w 12183871"/>
              <a:gd name="connsiteY1755" fmla="*/ 280416 h 1328385"/>
              <a:gd name="connsiteX1756" fmla="*/ 8090250 w 12183871"/>
              <a:gd name="connsiteY1756" fmla="*/ 290531 h 1328385"/>
              <a:gd name="connsiteX1757" fmla="*/ 8104429 w 12183871"/>
              <a:gd name="connsiteY1757" fmla="*/ 312838 h 1328385"/>
              <a:gd name="connsiteX1758" fmla="*/ 8112557 w 12183871"/>
              <a:gd name="connsiteY1758" fmla="*/ 347336 h 1328385"/>
              <a:gd name="connsiteX1759" fmla="*/ 8114634 w 12183871"/>
              <a:gd name="connsiteY1759" fmla="*/ 375784 h 1328385"/>
              <a:gd name="connsiteX1760" fmla="*/ 8118698 w 12183871"/>
              <a:gd name="connsiteY1760" fmla="*/ 406219 h 1328385"/>
              <a:gd name="connsiteX1761" fmla="*/ 8130890 w 12183871"/>
              <a:gd name="connsiteY1761" fmla="*/ 428526 h 1328385"/>
              <a:gd name="connsiteX1762" fmla="*/ 8130890 w 12183871"/>
              <a:gd name="connsiteY1762" fmla="*/ 412270 h 1328385"/>
              <a:gd name="connsiteX1763" fmla="*/ 8136941 w 12183871"/>
              <a:gd name="connsiteY1763" fmla="*/ 389963 h 1328385"/>
              <a:gd name="connsiteX1764" fmla="*/ 8136941 w 12183871"/>
              <a:gd name="connsiteY1764" fmla="*/ 365579 h 1328385"/>
              <a:gd name="connsiteX1765" fmla="*/ 8130890 w 12183871"/>
              <a:gd name="connsiteY1765" fmla="*/ 339208 h 1328385"/>
              <a:gd name="connsiteX1766" fmla="*/ 8155274 w 12183871"/>
              <a:gd name="connsiteY1766" fmla="*/ 339208 h 1328385"/>
              <a:gd name="connsiteX1767" fmla="*/ 8155274 w 12183871"/>
              <a:gd name="connsiteY1767" fmla="*/ 306696 h 1328385"/>
              <a:gd name="connsiteX1768" fmla="*/ 8177581 w 12183871"/>
              <a:gd name="connsiteY1768" fmla="*/ 306696 h 1328385"/>
              <a:gd name="connsiteX1769" fmla="*/ 8171530 w 12183871"/>
              <a:gd name="connsiteY1769" fmla="*/ 406219 h 1328385"/>
              <a:gd name="connsiteX1770" fmla="*/ 8189773 w 12183871"/>
              <a:gd name="connsiteY1770" fmla="*/ 412270 h 1328385"/>
              <a:gd name="connsiteX1771" fmla="*/ 8189773 w 12183871"/>
              <a:gd name="connsiteY1771" fmla="*/ 446769 h 1328385"/>
              <a:gd name="connsiteX1772" fmla="*/ 8195824 w 12183871"/>
              <a:gd name="connsiteY1772" fmla="*/ 446769 h 1328385"/>
              <a:gd name="connsiteX1773" fmla="*/ 8203952 w 12183871"/>
              <a:gd name="connsiteY1773" fmla="*/ 479281 h 1328385"/>
              <a:gd name="connsiteX1774" fmla="*/ 8212080 w 12183871"/>
              <a:gd name="connsiteY1774" fmla="*/ 479281 h 1328385"/>
              <a:gd name="connsiteX1775" fmla="*/ 8230323 w 12183871"/>
              <a:gd name="connsiteY1775" fmla="*/ 550356 h 1328385"/>
              <a:gd name="connsiteX1776" fmla="*/ 8244502 w 12183871"/>
              <a:gd name="connsiteY1776" fmla="*/ 550356 h 1328385"/>
              <a:gd name="connsiteX1777" fmla="*/ 8252629 w 12183871"/>
              <a:gd name="connsiteY1777" fmla="*/ 623508 h 1328385"/>
              <a:gd name="connsiteX1778" fmla="*/ 8258680 w 12183871"/>
              <a:gd name="connsiteY1778" fmla="*/ 623508 h 1328385"/>
              <a:gd name="connsiteX1779" fmla="*/ 8258680 w 12183871"/>
              <a:gd name="connsiteY1779" fmla="*/ 615380 h 1328385"/>
              <a:gd name="connsiteX1780" fmla="*/ 8276923 w 12183871"/>
              <a:gd name="connsiteY1780" fmla="*/ 586932 h 1328385"/>
              <a:gd name="connsiteX1781" fmla="*/ 8280987 w 12183871"/>
              <a:gd name="connsiteY1781" fmla="*/ 546292 h 1328385"/>
              <a:gd name="connsiteX1782" fmla="*/ 8280987 w 12183871"/>
              <a:gd name="connsiteY1782" fmla="*/ 497524 h 1328385"/>
              <a:gd name="connsiteX1783" fmla="*/ 8276923 w 12183871"/>
              <a:gd name="connsiteY1783" fmla="*/ 448756 h 1328385"/>
              <a:gd name="connsiteX1784" fmla="*/ 8274937 w 12183871"/>
              <a:gd name="connsiteY1784" fmla="*/ 402065 h 1328385"/>
              <a:gd name="connsiteX1785" fmla="*/ 8270872 w 12183871"/>
              <a:gd name="connsiteY1785" fmla="*/ 365489 h 1328385"/>
              <a:gd name="connsiteX1786" fmla="*/ 8276923 w 12183871"/>
              <a:gd name="connsiteY1786" fmla="*/ 365489 h 1328385"/>
              <a:gd name="connsiteX1787" fmla="*/ 8276923 w 12183871"/>
              <a:gd name="connsiteY1787" fmla="*/ 371540 h 1328385"/>
              <a:gd name="connsiteX1788" fmla="*/ 8280987 w 12183871"/>
              <a:gd name="connsiteY1788" fmla="*/ 375604 h 1328385"/>
              <a:gd name="connsiteX1789" fmla="*/ 8280987 w 12183871"/>
              <a:gd name="connsiteY1789" fmla="*/ 375604 h 1328385"/>
              <a:gd name="connsiteX1790" fmla="*/ 8280987 w 12183871"/>
              <a:gd name="connsiteY1790" fmla="*/ 371540 h 1328385"/>
              <a:gd name="connsiteX1791" fmla="*/ 8285051 w 12183871"/>
              <a:gd name="connsiteY1791" fmla="*/ 367476 h 1328385"/>
              <a:gd name="connsiteX1792" fmla="*/ 8285051 w 12183871"/>
              <a:gd name="connsiteY1792" fmla="*/ 361425 h 1328385"/>
              <a:gd name="connsiteX1793" fmla="*/ 8285051 w 12183871"/>
              <a:gd name="connsiteY1793" fmla="*/ 357361 h 1328385"/>
              <a:gd name="connsiteX1794" fmla="*/ 8285051 w 12183871"/>
              <a:gd name="connsiteY1794" fmla="*/ 357361 h 1328385"/>
              <a:gd name="connsiteX1795" fmla="*/ 8276923 w 12183871"/>
              <a:gd name="connsiteY1795" fmla="*/ 357361 h 1328385"/>
              <a:gd name="connsiteX1796" fmla="*/ 8258680 w 12183871"/>
              <a:gd name="connsiteY1796" fmla="*/ 249710 h 1328385"/>
              <a:gd name="connsiteX1797" fmla="*/ 8252629 w 12183871"/>
              <a:gd name="connsiteY1797" fmla="*/ 249710 h 1328385"/>
              <a:gd name="connsiteX1798" fmla="*/ 8252629 w 12183871"/>
              <a:gd name="connsiteY1798" fmla="*/ 203019 h 1328385"/>
              <a:gd name="connsiteX1799" fmla="*/ 8244502 w 12183871"/>
              <a:gd name="connsiteY1799" fmla="*/ 203019 h 1328385"/>
              <a:gd name="connsiteX1800" fmla="*/ 8236374 w 12183871"/>
              <a:gd name="connsiteY1800" fmla="*/ 162379 h 1328385"/>
              <a:gd name="connsiteX1801" fmla="*/ 8258680 w 12183871"/>
              <a:gd name="connsiteY1801" fmla="*/ 162379 h 1328385"/>
              <a:gd name="connsiteX1802" fmla="*/ 8270872 w 12183871"/>
              <a:gd name="connsiteY1802" fmla="*/ 227403 h 1328385"/>
              <a:gd name="connsiteX1803" fmla="*/ 8289116 w 12183871"/>
              <a:gd name="connsiteY1803" fmla="*/ 294414 h 1328385"/>
              <a:gd name="connsiteX1804" fmla="*/ 8311422 w 12183871"/>
              <a:gd name="connsiteY1804" fmla="*/ 357361 h 1328385"/>
              <a:gd name="connsiteX1805" fmla="*/ 8325601 w 12183871"/>
              <a:gd name="connsiteY1805" fmla="*/ 487319 h 1328385"/>
              <a:gd name="connsiteX1806" fmla="*/ 8329665 w 12183871"/>
              <a:gd name="connsiteY1806" fmla="*/ 483255 h 1328385"/>
              <a:gd name="connsiteX1807" fmla="*/ 8329665 w 12183871"/>
              <a:gd name="connsiteY1807" fmla="*/ 483255 h 1328385"/>
              <a:gd name="connsiteX1808" fmla="*/ 8329665 w 12183871"/>
              <a:gd name="connsiteY1808" fmla="*/ 483255 h 1328385"/>
              <a:gd name="connsiteX1809" fmla="*/ 8329665 w 12183871"/>
              <a:gd name="connsiteY1809" fmla="*/ 483255 h 1328385"/>
              <a:gd name="connsiteX1810" fmla="*/ 8333729 w 12183871"/>
              <a:gd name="connsiteY1810" fmla="*/ 479191 h 1328385"/>
              <a:gd name="connsiteX1811" fmla="*/ 8333729 w 12183871"/>
              <a:gd name="connsiteY1811" fmla="*/ 479191 h 1328385"/>
              <a:gd name="connsiteX1812" fmla="*/ 8347908 w 12183871"/>
              <a:gd name="connsiteY1812" fmla="*/ 460948 h 1328385"/>
              <a:gd name="connsiteX1813" fmla="*/ 8351972 w 12183871"/>
              <a:gd name="connsiteY1813" fmla="*/ 442705 h 1328385"/>
              <a:gd name="connsiteX1814" fmla="*/ 8351972 w 12183871"/>
              <a:gd name="connsiteY1814" fmla="*/ 420398 h 1328385"/>
              <a:gd name="connsiteX1815" fmla="*/ 8358022 w 12183871"/>
              <a:gd name="connsiteY1815" fmla="*/ 398091 h 1328385"/>
              <a:gd name="connsiteX1816" fmla="*/ 8380330 w 12183871"/>
              <a:gd name="connsiteY1816" fmla="*/ 316811 h 1328385"/>
              <a:gd name="connsiteX1817" fmla="*/ 8398662 w 12183871"/>
              <a:gd name="connsiteY1817" fmla="*/ 231467 h 1328385"/>
              <a:gd name="connsiteX1818" fmla="*/ 8414919 w 12183871"/>
              <a:gd name="connsiteY1818" fmla="*/ 231467 h 1328385"/>
              <a:gd name="connsiteX1819" fmla="*/ 8410854 w 12183871"/>
              <a:gd name="connsiteY1819" fmla="*/ 290350 h 1328385"/>
              <a:gd name="connsiteX1820" fmla="*/ 8396676 w 12183871"/>
              <a:gd name="connsiteY1820" fmla="*/ 343182 h 1328385"/>
              <a:gd name="connsiteX1821" fmla="*/ 8384484 w 12183871"/>
              <a:gd name="connsiteY1821" fmla="*/ 393937 h 1328385"/>
              <a:gd name="connsiteX1822" fmla="*/ 8374369 w 12183871"/>
              <a:gd name="connsiteY1822" fmla="*/ 446769 h 1328385"/>
              <a:gd name="connsiteX1823" fmla="*/ 8380420 w 12183871"/>
              <a:gd name="connsiteY1823" fmla="*/ 446769 h 1328385"/>
              <a:gd name="connsiteX1824" fmla="*/ 8380420 w 12183871"/>
              <a:gd name="connsiteY1824" fmla="*/ 428526 h 1328385"/>
              <a:gd name="connsiteX1825" fmla="*/ 8396676 w 12183871"/>
              <a:gd name="connsiteY1825" fmla="*/ 402155 h 1328385"/>
              <a:gd name="connsiteX1826" fmla="*/ 8410854 w 12183871"/>
              <a:gd name="connsiteY1826" fmla="*/ 361515 h 1328385"/>
              <a:gd name="connsiteX1827" fmla="*/ 8416996 w 12183871"/>
              <a:gd name="connsiteY1827" fmla="*/ 312747 h 1328385"/>
              <a:gd name="connsiteX1828" fmla="*/ 8429187 w 12183871"/>
              <a:gd name="connsiteY1828" fmla="*/ 268043 h 1328385"/>
              <a:gd name="connsiteX1829" fmla="*/ 8439393 w 12183871"/>
              <a:gd name="connsiteY1829" fmla="*/ 231467 h 1328385"/>
              <a:gd name="connsiteX1830" fmla="*/ 8447521 w 12183871"/>
              <a:gd name="connsiteY1830" fmla="*/ 231467 h 1328385"/>
              <a:gd name="connsiteX1831" fmla="*/ 8447521 w 12183871"/>
              <a:gd name="connsiteY1831" fmla="*/ 284299 h 1328385"/>
              <a:gd name="connsiteX1832" fmla="*/ 8439393 w 12183871"/>
              <a:gd name="connsiteY1832" fmla="*/ 284299 h 1328385"/>
              <a:gd name="connsiteX1833" fmla="*/ 8439393 w 12183871"/>
              <a:gd name="connsiteY1833" fmla="*/ 324939 h 1328385"/>
              <a:gd name="connsiteX1834" fmla="*/ 8433251 w 12183871"/>
              <a:gd name="connsiteY1834" fmla="*/ 324939 h 1328385"/>
              <a:gd name="connsiteX1835" fmla="*/ 8416996 w 12183871"/>
              <a:gd name="connsiteY1835" fmla="*/ 383822 h 1328385"/>
              <a:gd name="connsiteX1836" fmla="*/ 8416996 w 12183871"/>
              <a:gd name="connsiteY1836" fmla="*/ 446769 h 1328385"/>
              <a:gd name="connsiteX1837" fmla="*/ 8421060 w 12183871"/>
              <a:gd name="connsiteY1837" fmla="*/ 511793 h 1328385"/>
              <a:gd name="connsiteX1838" fmla="*/ 8421060 w 12183871"/>
              <a:gd name="connsiteY1838" fmla="*/ 582868 h 1328385"/>
              <a:gd name="connsiteX1839" fmla="*/ 8439302 w 12183871"/>
              <a:gd name="connsiteY1839" fmla="*/ 582868 h 1328385"/>
              <a:gd name="connsiteX1840" fmla="*/ 8439302 w 12183871"/>
              <a:gd name="connsiteY1840" fmla="*/ 631636 h 1328385"/>
              <a:gd name="connsiteX1841" fmla="*/ 8447430 w 12183871"/>
              <a:gd name="connsiteY1841" fmla="*/ 631636 h 1328385"/>
              <a:gd name="connsiteX1842" fmla="*/ 8447430 w 12183871"/>
              <a:gd name="connsiteY1842" fmla="*/ 623508 h 1328385"/>
              <a:gd name="connsiteX1843" fmla="*/ 8455559 w 12183871"/>
              <a:gd name="connsiteY1843" fmla="*/ 623508 h 1328385"/>
              <a:gd name="connsiteX1844" fmla="*/ 8473801 w 12183871"/>
              <a:gd name="connsiteY1844" fmla="*/ 528049 h 1328385"/>
              <a:gd name="connsiteX1845" fmla="*/ 8479852 w 12183871"/>
              <a:gd name="connsiteY1845" fmla="*/ 528049 h 1328385"/>
              <a:gd name="connsiteX1846" fmla="*/ 8479852 w 12183871"/>
              <a:gd name="connsiteY1846" fmla="*/ 493550 h 1328385"/>
              <a:gd name="connsiteX1847" fmla="*/ 8487980 w 12183871"/>
              <a:gd name="connsiteY1847" fmla="*/ 493550 h 1328385"/>
              <a:gd name="connsiteX1848" fmla="*/ 8487980 w 12183871"/>
              <a:gd name="connsiteY1848" fmla="*/ 452910 h 1328385"/>
              <a:gd name="connsiteX1849" fmla="*/ 8496108 w 12183871"/>
              <a:gd name="connsiteY1849" fmla="*/ 452910 h 1328385"/>
              <a:gd name="connsiteX1850" fmla="*/ 8496108 w 12183871"/>
              <a:gd name="connsiteY1850" fmla="*/ 428526 h 1328385"/>
              <a:gd name="connsiteX1851" fmla="*/ 8502249 w 12183871"/>
              <a:gd name="connsiteY1851" fmla="*/ 428526 h 1328385"/>
              <a:gd name="connsiteX1852" fmla="*/ 8502249 w 12183871"/>
              <a:gd name="connsiteY1852" fmla="*/ 398091 h 1328385"/>
              <a:gd name="connsiteX1853" fmla="*/ 8514441 w 12183871"/>
              <a:gd name="connsiteY1853" fmla="*/ 398091 h 1328385"/>
              <a:gd name="connsiteX1854" fmla="*/ 8514441 w 12183871"/>
              <a:gd name="connsiteY1854" fmla="*/ 357451 h 1328385"/>
              <a:gd name="connsiteX1855" fmla="*/ 8524646 w 12183871"/>
              <a:gd name="connsiteY1855" fmla="*/ 316811 h 1328385"/>
              <a:gd name="connsiteX1856" fmla="*/ 8532774 w 12183871"/>
              <a:gd name="connsiteY1856" fmla="*/ 280235 h 1328385"/>
              <a:gd name="connsiteX1857" fmla="*/ 8536839 w 12183871"/>
              <a:gd name="connsiteY1857" fmla="*/ 231467 h 1328385"/>
              <a:gd name="connsiteX1858" fmla="*/ 8561222 w 12183871"/>
              <a:gd name="connsiteY1858" fmla="*/ 231467 h 1328385"/>
              <a:gd name="connsiteX1859" fmla="*/ 8561222 w 12183871"/>
              <a:gd name="connsiteY1859" fmla="*/ 243659 h 1328385"/>
              <a:gd name="connsiteX1860" fmla="*/ 8555171 w 12183871"/>
              <a:gd name="connsiteY1860" fmla="*/ 243659 h 1328385"/>
              <a:gd name="connsiteX1861" fmla="*/ 8555171 w 12183871"/>
              <a:gd name="connsiteY1861" fmla="*/ 290350 h 1328385"/>
              <a:gd name="connsiteX1862" fmla="*/ 8542980 w 12183871"/>
              <a:gd name="connsiteY1862" fmla="*/ 290350 h 1328385"/>
              <a:gd name="connsiteX1863" fmla="*/ 8520673 w 12183871"/>
              <a:gd name="connsiteY1863" fmla="*/ 428436 h 1328385"/>
              <a:gd name="connsiteX1864" fmla="*/ 8528801 w 12183871"/>
              <a:gd name="connsiteY1864" fmla="*/ 428436 h 1328385"/>
              <a:gd name="connsiteX1865" fmla="*/ 8561313 w 12183871"/>
              <a:gd name="connsiteY1865" fmla="*/ 312657 h 1328385"/>
              <a:gd name="connsiteX1866" fmla="*/ 8577569 w 12183871"/>
              <a:gd name="connsiteY1866" fmla="*/ 312657 h 1328385"/>
              <a:gd name="connsiteX1867" fmla="*/ 8569441 w 12183871"/>
              <a:gd name="connsiteY1867" fmla="*/ 357361 h 1328385"/>
              <a:gd name="connsiteX1868" fmla="*/ 8555262 w 12183871"/>
              <a:gd name="connsiteY1868" fmla="*/ 393937 h 1328385"/>
              <a:gd name="connsiteX1869" fmla="*/ 8543070 w 12183871"/>
              <a:gd name="connsiteY1869" fmla="*/ 434577 h 1328385"/>
              <a:gd name="connsiteX1870" fmla="*/ 8561313 w 12183871"/>
              <a:gd name="connsiteY1870" fmla="*/ 434577 h 1328385"/>
              <a:gd name="connsiteX1871" fmla="*/ 8561313 w 12183871"/>
              <a:gd name="connsiteY1871" fmla="*/ 469076 h 1328385"/>
              <a:gd name="connsiteX1872" fmla="*/ 8569441 w 12183871"/>
              <a:gd name="connsiteY1872" fmla="*/ 469076 h 1328385"/>
              <a:gd name="connsiteX1873" fmla="*/ 8573505 w 12183871"/>
              <a:gd name="connsiteY1873" fmla="*/ 438641 h 1328385"/>
              <a:gd name="connsiteX1874" fmla="*/ 8583620 w 12183871"/>
              <a:gd name="connsiteY1874" fmla="*/ 412270 h 1328385"/>
              <a:gd name="connsiteX1875" fmla="*/ 8595811 w 12183871"/>
              <a:gd name="connsiteY1875" fmla="*/ 387886 h 1328385"/>
              <a:gd name="connsiteX1876" fmla="*/ 8595811 w 12183871"/>
              <a:gd name="connsiteY1876" fmla="*/ 347246 h 1328385"/>
              <a:gd name="connsiteX1877" fmla="*/ 8601862 w 12183871"/>
              <a:gd name="connsiteY1877" fmla="*/ 347246 h 1328385"/>
              <a:gd name="connsiteX1878" fmla="*/ 8605926 w 12183871"/>
              <a:gd name="connsiteY1878" fmla="*/ 343182 h 1328385"/>
              <a:gd name="connsiteX1879" fmla="*/ 8605926 w 12183871"/>
              <a:gd name="connsiteY1879" fmla="*/ 343182 h 1328385"/>
              <a:gd name="connsiteX1880" fmla="*/ 8605926 w 12183871"/>
              <a:gd name="connsiteY1880" fmla="*/ 343182 h 1328385"/>
              <a:gd name="connsiteX1881" fmla="*/ 8609990 w 12183871"/>
              <a:gd name="connsiteY1881" fmla="*/ 343182 h 1328385"/>
              <a:gd name="connsiteX1882" fmla="*/ 8614054 w 12183871"/>
              <a:gd name="connsiteY1882" fmla="*/ 343182 h 1328385"/>
              <a:gd name="connsiteX1883" fmla="*/ 8618119 w 12183871"/>
              <a:gd name="connsiteY1883" fmla="*/ 339118 h 1328385"/>
              <a:gd name="connsiteX1884" fmla="*/ 8618119 w 12183871"/>
              <a:gd name="connsiteY1884" fmla="*/ 365489 h 1328385"/>
              <a:gd name="connsiteX1885" fmla="*/ 8609990 w 12183871"/>
              <a:gd name="connsiteY1885" fmla="*/ 398001 h 1328385"/>
              <a:gd name="connsiteX1886" fmla="*/ 8609990 w 12183871"/>
              <a:gd name="connsiteY1886" fmla="*/ 428436 h 1328385"/>
              <a:gd name="connsiteX1887" fmla="*/ 8609990 w 12183871"/>
              <a:gd name="connsiteY1887" fmla="*/ 456884 h 1328385"/>
              <a:gd name="connsiteX1888" fmla="*/ 8618119 w 12183871"/>
              <a:gd name="connsiteY1888" fmla="*/ 479191 h 1328385"/>
              <a:gd name="connsiteX1889" fmla="*/ 8620196 w 12183871"/>
              <a:gd name="connsiteY1889" fmla="*/ 430423 h 1328385"/>
              <a:gd name="connsiteX1890" fmla="*/ 8632387 w 12183871"/>
              <a:gd name="connsiteY1890" fmla="*/ 389783 h 1328385"/>
              <a:gd name="connsiteX1891" fmla="*/ 8642593 w 12183871"/>
              <a:gd name="connsiteY1891" fmla="*/ 349143 h 1328385"/>
              <a:gd name="connsiteX1892" fmla="*/ 8650721 w 12183871"/>
              <a:gd name="connsiteY1892" fmla="*/ 306516 h 1328385"/>
              <a:gd name="connsiteX1893" fmla="*/ 8677091 w 12183871"/>
              <a:gd name="connsiteY1893" fmla="*/ 306516 h 1328385"/>
              <a:gd name="connsiteX1894" fmla="*/ 8664900 w 12183871"/>
              <a:gd name="connsiteY1894" fmla="*/ 383732 h 1328385"/>
              <a:gd name="connsiteX1895" fmla="*/ 8658849 w 12183871"/>
              <a:gd name="connsiteY1895" fmla="*/ 465012 h 1328385"/>
              <a:gd name="connsiteX1896" fmla="*/ 8650721 w 12183871"/>
              <a:gd name="connsiteY1896" fmla="*/ 550356 h 1328385"/>
              <a:gd name="connsiteX1897" fmla="*/ 8654785 w 12183871"/>
              <a:gd name="connsiteY1897" fmla="*/ 631636 h 1328385"/>
              <a:gd name="connsiteX1898" fmla="*/ 8664990 w 12183871"/>
              <a:gd name="connsiteY1898" fmla="*/ 704788 h 1328385"/>
              <a:gd name="connsiteX1899" fmla="*/ 8669054 w 12183871"/>
              <a:gd name="connsiteY1899" fmla="*/ 731159 h 1328385"/>
              <a:gd name="connsiteX1900" fmla="*/ 8673118 w 12183871"/>
              <a:gd name="connsiteY1900" fmla="*/ 759607 h 1328385"/>
              <a:gd name="connsiteX1901" fmla="*/ 8673118 w 12183871"/>
              <a:gd name="connsiteY1901" fmla="*/ 790041 h 1328385"/>
              <a:gd name="connsiteX1902" fmla="*/ 8673118 w 12183871"/>
              <a:gd name="connsiteY1902" fmla="*/ 814425 h 1328385"/>
              <a:gd name="connsiteX1903" fmla="*/ 8683323 w 12183871"/>
              <a:gd name="connsiteY1903" fmla="*/ 834745 h 1328385"/>
              <a:gd name="connsiteX1904" fmla="*/ 8683323 w 12183871"/>
              <a:gd name="connsiteY1904" fmla="*/ 631726 h 1328385"/>
              <a:gd name="connsiteX1905" fmla="*/ 8691451 w 12183871"/>
              <a:gd name="connsiteY1905" fmla="*/ 631726 h 1328385"/>
              <a:gd name="connsiteX1906" fmla="*/ 8695515 w 12183871"/>
              <a:gd name="connsiteY1906" fmla="*/ 597227 h 1328385"/>
              <a:gd name="connsiteX1907" fmla="*/ 8695515 w 12183871"/>
              <a:gd name="connsiteY1907" fmla="*/ 560651 h 1328385"/>
              <a:gd name="connsiteX1908" fmla="*/ 8691451 w 12183871"/>
              <a:gd name="connsiteY1908" fmla="*/ 534280 h 1328385"/>
              <a:gd name="connsiteX1909" fmla="*/ 8705630 w 12183871"/>
              <a:gd name="connsiteY1909" fmla="*/ 534280 h 1328385"/>
              <a:gd name="connsiteX1910" fmla="*/ 8705630 w 12183871"/>
              <a:gd name="connsiteY1910" fmla="*/ 501768 h 1328385"/>
              <a:gd name="connsiteX1911" fmla="*/ 8732001 w 12183871"/>
              <a:gd name="connsiteY1911" fmla="*/ 501768 h 1328385"/>
              <a:gd name="connsiteX1912" fmla="*/ 8723873 w 12183871"/>
              <a:gd name="connsiteY1912" fmla="*/ 550536 h 1328385"/>
              <a:gd name="connsiteX1913" fmla="*/ 8717731 w 12183871"/>
              <a:gd name="connsiteY1913" fmla="*/ 550536 h 1328385"/>
              <a:gd name="connsiteX1914" fmla="*/ 8717731 w 12183871"/>
              <a:gd name="connsiteY1914" fmla="*/ 570856 h 1328385"/>
              <a:gd name="connsiteX1915" fmla="*/ 8721796 w 12183871"/>
              <a:gd name="connsiteY1915" fmla="*/ 601291 h 1328385"/>
              <a:gd name="connsiteX1916" fmla="*/ 8727846 w 12183871"/>
              <a:gd name="connsiteY1916" fmla="*/ 637867 h 1328385"/>
              <a:gd name="connsiteX1917" fmla="*/ 8735974 w 12183871"/>
              <a:gd name="connsiteY1917" fmla="*/ 672366 h 1328385"/>
              <a:gd name="connsiteX1918" fmla="*/ 8742025 w 12183871"/>
              <a:gd name="connsiteY1918" fmla="*/ 700814 h 1328385"/>
              <a:gd name="connsiteX1919" fmla="*/ 8746089 w 12183871"/>
              <a:gd name="connsiteY1919" fmla="*/ 713006 h 1328385"/>
              <a:gd name="connsiteX1920" fmla="*/ 8754217 w 12183871"/>
              <a:gd name="connsiteY1920" fmla="*/ 631726 h 1328385"/>
              <a:gd name="connsiteX1921" fmla="*/ 8762345 w 12183871"/>
              <a:gd name="connsiteY1921" fmla="*/ 550446 h 1328385"/>
              <a:gd name="connsiteX1922" fmla="*/ 8764332 w 12183871"/>
              <a:gd name="connsiteY1922" fmla="*/ 461038 h 1328385"/>
              <a:gd name="connsiteX1923" fmla="*/ 8764332 w 12183871"/>
              <a:gd name="connsiteY1923" fmla="*/ 387886 h 1328385"/>
              <a:gd name="connsiteX1924" fmla="*/ 8758281 w 12183871"/>
              <a:gd name="connsiteY1924" fmla="*/ 387886 h 1328385"/>
              <a:gd name="connsiteX1925" fmla="*/ 8758281 w 12183871"/>
              <a:gd name="connsiteY1925" fmla="*/ 330990 h 1328385"/>
              <a:gd name="connsiteX1926" fmla="*/ 8746089 w 12183871"/>
              <a:gd name="connsiteY1926" fmla="*/ 330990 h 1328385"/>
              <a:gd name="connsiteX1927" fmla="*/ 8746089 w 12183871"/>
              <a:gd name="connsiteY1927" fmla="*/ 276171 h 1328385"/>
              <a:gd name="connsiteX1928" fmla="*/ 8731820 w 12183871"/>
              <a:gd name="connsiteY1928" fmla="*/ 209160 h 1328385"/>
              <a:gd name="connsiteX1929" fmla="*/ 8717641 w 12183871"/>
              <a:gd name="connsiteY1929" fmla="*/ 144137 h 1328385"/>
              <a:gd name="connsiteX1930" fmla="*/ 8739948 w 12183871"/>
              <a:gd name="connsiteY1930" fmla="*/ 154251 h 1328385"/>
              <a:gd name="connsiteX1931" fmla="*/ 8786639 w 12183871"/>
              <a:gd name="connsiteY1931" fmla="*/ 420308 h 1328385"/>
              <a:gd name="connsiteX1932" fmla="*/ 8790703 w 12183871"/>
              <a:gd name="connsiteY1932" fmla="*/ 448756 h 1328385"/>
              <a:gd name="connsiteX1933" fmla="*/ 8786639 w 12183871"/>
              <a:gd name="connsiteY1933" fmla="*/ 483255 h 1328385"/>
              <a:gd name="connsiteX1934" fmla="*/ 8786639 w 12183871"/>
              <a:gd name="connsiteY1934" fmla="*/ 511703 h 1328385"/>
              <a:gd name="connsiteX1935" fmla="*/ 8798831 w 12183871"/>
              <a:gd name="connsiteY1935" fmla="*/ 534010 h 1328385"/>
              <a:gd name="connsiteX1936" fmla="*/ 8853650 w 12183871"/>
              <a:gd name="connsiteY1936" fmla="*/ 208980 h 1328385"/>
              <a:gd name="connsiteX1937" fmla="*/ 8867828 w 12183871"/>
              <a:gd name="connsiteY1937" fmla="*/ 208980 h 1328385"/>
              <a:gd name="connsiteX1938" fmla="*/ 8839381 w 12183871"/>
              <a:gd name="connsiteY1938" fmla="*/ 428346 h 1328385"/>
              <a:gd name="connsiteX1939" fmla="*/ 8845431 w 12183871"/>
              <a:gd name="connsiteY1939" fmla="*/ 428346 h 1328385"/>
              <a:gd name="connsiteX1940" fmla="*/ 8853560 w 12183871"/>
              <a:gd name="connsiteY1940" fmla="*/ 371450 h 1328385"/>
              <a:gd name="connsiteX1941" fmla="*/ 8879930 w 12183871"/>
              <a:gd name="connsiteY1941" fmla="*/ 371450 h 1328385"/>
              <a:gd name="connsiteX1942" fmla="*/ 8879930 w 12183871"/>
              <a:gd name="connsiteY1942" fmla="*/ 434396 h 1328385"/>
              <a:gd name="connsiteX1943" fmla="*/ 8883995 w 12183871"/>
              <a:gd name="connsiteY1943" fmla="*/ 497343 h 1328385"/>
              <a:gd name="connsiteX1944" fmla="*/ 8894200 w 12183871"/>
              <a:gd name="connsiteY1944" fmla="*/ 550175 h 1328385"/>
              <a:gd name="connsiteX1945" fmla="*/ 8886071 w 12183871"/>
              <a:gd name="connsiteY1945" fmla="*/ 574559 h 1328385"/>
              <a:gd name="connsiteX1946" fmla="*/ 8902327 w 12183871"/>
              <a:gd name="connsiteY1946" fmla="*/ 574559 h 1328385"/>
              <a:gd name="connsiteX1947" fmla="*/ 8908378 w 12183871"/>
              <a:gd name="connsiteY1947" fmla="*/ 631455 h 1328385"/>
              <a:gd name="connsiteX1948" fmla="*/ 8920570 w 12183871"/>
              <a:gd name="connsiteY1948" fmla="*/ 631455 h 1328385"/>
              <a:gd name="connsiteX1949" fmla="*/ 8920570 w 12183871"/>
              <a:gd name="connsiteY1949" fmla="*/ 623327 h 1328385"/>
              <a:gd name="connsiteX1950" fmla="*/ 8989658 w 12183871"/>
              <a:gd name="connsiteY1950" fmla="*/ 405948 h 1328385"/>
              <a:gd name="connsiteX1951" fmla="*/ 8989658 w 12183871"/>
              <a:gd name="connsiteY1951" fmla="*/ 371450 h 1328385"/>
              <a:gd name="connsiteX1952" fmla="*/ 9001850 w 12183871"/>
              <a:gd name="connsiteY1952" fmla="*/ 371450 h 1328385"/>
              <a:gd name="connsiteX1953" fmla="*/ 9007901 w 12183871"/>
              <a:gd name="connsiteY1953" fmla="*/ 312567 h 1328385"/>
              <a:gd name="connsiteX1954" fmla="*/ 9016029 w 12183871"/>
              <a:gd name="connsiteY1954" fmla="*/ 312567 h 1328385"/>
              <a:gd name="connsiteX1955" fmla="*/ 9020093 w 12183871"/>
              <a:gd name="connsiteY1955" fmla="*/ 312567 h 1328385"/>
              <a:gd name="connsiteX1956" fmla="*/ 9020093 w 12183871"/>
              <a:gd name="connsiteY1956" fmla="*/ 308503 h 1328385"/>
              <a:gd name="connsiteX1957" fmla="*/ 9020093 w 12183871"/>
              <a:gd name="connsiteY1957" fmla="*/ 308503 h 1328385"/>
              <a:gd name="connsiteX1958" fmla="*/ 9024157 w 12183871"/>
              <a:gd name="connsiteY1958" fmla="*/ 308503 h 1328385"/>
              <a:gd name="connsiteX1959" fmla="*/ 9026235 w 12183871"/>
              <a:gd name="connsiteY1959" fmla="*/ 308503 h 1328385"/>
              <a:gd name="connsiteX1960" fmla="*/ 9030298 w 12183871"/>
              <a:gd name="connsiteY1960" fmla="*/ 306516 h 1328385"/>
              <a:gd name="connsiteX1961" fmla="*/ 9007901 w 12183871"/>
              <a:gd name="connsiteY1961" fmla="*/ 420308 h 1328385"/>
              <a:gd name="connsiteX1962" fmla="*/ 9024157 w 12183871"/>
              <a:gd name="connsiteY1962" fmla="*/ 420308 h 1328385"/>
              <a:gd name="connsiteX1963" fmla="*/ 9026235 w 12183871"/>
              <a:gd name="connsiteY1963" fmla="*/ 452820 h 1328385"/>
              <a:gd name="connsiteX1964" fmla="*/ 9038426 w 12183871"/>
              <a:gd name="connsiteY1964" fmla="*/ 479191 h 1328385"/>
              <a:gd name="connsiteX1965" fmla="*/ 9048631 w 12183871"/>
              <a:gd name="connsiteY1965" fmla="*/ 501497 h 1328385"/>
              <a:gd name="connsiteX1966" fmla="*/ 9048631 w 12183871"/>
              <a:gd name="connsiteY1966" fmla="*/ 542137 h 1328385"/>
              <a:gd name="connsiteX1967" fmla="*/ 9056760 w 12183871"/>
              <a:gd name="connsiteY1967" fmla="*/ 542137 h 1328385"/>
              <a:gd name="connsiteX1968" fmla="*/ 9056760 w 12183871"/>
              <a:gd name="connsiteY1968" fmla="*/ 568508 h 1328385"/>
              <a:gd name="connsiteX1969" fmla="*/ 9064887 w 12183871"/>
              <a:gd name="connsiteY1969" fmla="*/ 568508 h 1328385"/>
              <a:gd name="connsiteX1970" fmla="*/ 9071028 w 12183871"/>
              <a:gd name="connsiteY1970" fmla="*/ 655839 h 1328385"/>
              <a:gd name="connsiteX1971" fmla="*/ 9083221 w 12183871"/>
              <a:gd name="connsiteY1971" fmla="*/ 655839 h 1328385"/>
              <a:gd name="connsiteX1972" fmla="*/ 9087284 w 12183871"/>
              <a:gd name="connsiteY1972" fmla="*/ 686274 h 1328385"/>
              <a:gd name="connsiteX1973" fmla="*/ 9087284 w 12183871"/>
              <a:gd name="connsiteY1973" fmla="*/ 714722 h 1328385"/>
              <a:gd name="connsiteX1974" fmla="*/ 9087284 w 12183871"/>
              <a:gd name="connsiteY1974" fmla="*/ 741093 h 1328385"/>
              <a:gd name="connsiteX1975" fmla="*/ 9097490 w 12183871"/>
              <a:gd name="connsiteY1975" fmla="*/ 759336 h 1328385"/>
              <a:gd name="connsiteX1976" fmla="*/ 9097490 w 12183871"/>
              <a:gd name="connsiteY1976" fmla="*/ 745157 h 1328385"/>
              <a:gd name="connsiteX1977" fmla="*/ 9111668 w 12183871"/>
              <a:gd name="connsiteY1977" fmla="*/ 726914 h 1328385"/>
              <a:gd name="connsiteX1978" fmla="*/ 9115733 w 12183871"/>
              <a:gd name="connsiteY1978" fmla="*/ 696479 h 1328385"/>
              <a:gd name="connsiteX1979" fmla="*/ 9111668 w 12183871"/>
              <a:gd name="connsiteY1979" fmla="*/ 663967 h 1328385"/>
              <a:gd name="connsiteX1980" fmla="*/ 9105618 w 12183871"/>
              <a:gd name="connsiteY1980" fmla="*/ 663967 h 1328385"/>
              <a:gd name="connsiteX1981" fmla="*/ 9105618 w 12183871"/>
              <a:gd name="connsiteY1981" fmla="*/ 609148 h 1328385"/>
              <a:gd name="connsiteX1982" fmla="*/ 9097490 w 12183871"/>
              <a:gd name="connsiteY1982" fmla="*/ 609148 h 1328385"/>
              <a:gd name="connsiteX1983" fmla="*/ 9097490 w 12183871"/>
              <a:gd name="connsiteY1983" fmla="*/ 568508 h 1328385"/>
              <a:gd name="connsiteX1984" fmla="*/ 9089362 w 12183871"/>
              <a:gd name="connsiteY1984" fmla="*/ 568508 h 1328385"/>
              <a:gd name="connsiteX1985" fmla="*/ 9089362 w 12183871"/>
              <a:gd name="connsiteY1985" fmla="*/ 550265 h 1328385"/>
              <a:gd name="connsiteX1986" fmla="*/ 9083311 w 12183871"/>
              <a:gd name="connsiteY1986" fmla="*/ 550265 h 1328385"/>
              <a:gd name="connsiteX1987" fmla="*/ 9083311 w 12183871"/>
              <a:gd name="connsiteY1987" fmla="*/ 542137 h 1328385"/>
              <a:gd name="connsiteX1988" fmla="*/ 9089362 w 12183871"/>
              <a:gd name="connsiteY1988" fmla="*/ 542137 h 1328385"/>
              <a:gd name="connsiteX1989" fmla="*/ 9093426 w 12183871"/>
              <a:gd name="connsiteY1989" fmla="*/ 538074 h 1328385"/>
              <a:gd name="connsiteX1990" fmla="*/ 9093426 w 12183871"/>
              <a:gd name="connsiteY1990" fmla="*/ 538074 h 1328385"/>
              <a:gd name="connsiteX1991" fmla="*/ 9093426 w 12183871"/>
              <a:gd name="connsiteY1991" fmla="*/ 538074 h 1328385"/>
              <a:gd name="connsiteX1992" fmla="*/ 9097490 w 12183871"/>
              <a:gd name="connsiteY1992" fmla="*/ 538074 h 1328385"/>
              <a:gd name="connsiteX1993" fmla="*/ 9101554 w 12183871"/>
              <a:gd name="connsiteY1993" fmla="*/ 534010 h 1328385"/>
              <a:gd name="connsiteX1994" fmla="*/ 9105618 w 12183871"/>
              <a:gd name="connsiteY1994" fmla="*/ 534010 h 1328385"/>
              <a:gd name="connsiteX1995" fmla="*/ 9105618 w 12183871"/>
              <a:gd name="connsiteY1995" fmla="*/ 556316 h 1328385"/>
              <a:gd name="connsiteX1996" fmla="*/ 9111668 w 12183871"/>
              <a:gd name="connsiteY1996" fmla="*/ 556316 h 1328385"/>
              <a:gd name="connsiteX1997" fmla="*/ 9111668 w 12183871"/>
              <a:gd name="connsiteY1997" fmla="*/ 527868 h 1328385"/>
              <a:gd name="connsiteX1998" fmla="*/ 9138040 w 12183871"/>
              <a:gd name="connsiteY1998" fmla="*/ 527868 h 1328385"/>
              <a:gd name="connsiteX1999" fmla="*/ 9142103 w 12183871"/>
              <a:gd name="connsiteY1999" fmla="*/ 568508 h 1328385"/>
              <a:gd name="connsiteX2000" fmla="*/ 9152218 w 12183871"/>
              <a:gd name="connsiteY2000" fmla="*/ 605084 h 1328385"/>
              <a:gd name="connsiteX2001" fmla="*/ 9164410 w 12183871"/>
              <a:gd name="connsiteY2001" fmla="*/ 637596 h 1328385"/>
              <a:gd name="connsiteX2002" fmla="*/ 9164410 w 12183871"/>
              <a:gd name="connsiteY2002" fmla="*/ 704607 h 1328385"/>
              <a:gd name="connsiteX2003" fmla="*/ 9174525 w 12183871"/>
              <a:gd name="connsiteY2003" fmla="*/ 781823 h 1328385"/>
              <a:gd name="connsiteX2004" fmla="*/ 9178589 w 12183871"/>
              <a:gd name="connsiteY2004" fmla="*/ 875295 h 1328385"/>
              <a:gd name="connsiteX2005" fmla="*/ 9178589 w 12183871"/>
              <a:gd name="connsiteY2005" fmla="*/ 895615 h 1328385"/>
              <a:gd name="connsiteX2006" fmla="*/ 9182653 w 12183871"/>
              <a:gd name="connsiteY2006" fmla="*/ 911871 h 1328385"/>
              <a:gd name="connsiteX2007" fmla="*/ 9182653 w 12183871"/>
              <a:gd name="connsiteY2007" fmla="*/ 921986 h 1328385"/>
              <a:gd name="connsiteX2008" fmla="*/ 9178589 w 12183871"/>
              <a:gd name="connsiteY2008" fmla="*/ 940229 h 1328385"/>
              <a:gd name="connsiteX2009" fmla="*/ 9204960 w 12183871"/>
              <a:gd name="connsiteY2009" fmla="*/ 940229 h 1328385"/>
              <a:gd name="connsiteX2010" fmla="*/ 9211011 w 12183871"/>
              <a:gd name="connsiteY2010" fmla="*/ 637596 h 1328385"/>
              <a:gd name="connsiteX2011" fmla="*/ 9200896 w 12183871"/>
              <a:gd name="connsiteY2011" fmla="*/ 609148 h 1328385"/>
              <a:gd name="connsiteX2012" fmla="*/ 9188704 w 12183871"/>
              <a:gd name="connsiteY2012" fmla="*/ 574649 h 1328385"/>
              <a:gd name="connsiteX2013" fmla="*/ 9186717 w 12183871"/>
              <a:gd name="connsiteY2013" fmla="*/ 534010 h 1328385"/>
              <a:gd name="connsiteX2014" fmla="*/ 9192858 w 12183871"/>
              <a:gd name="connsiteY2014" fmla="*/ 534010 h 1328385"/>
              <a:gd name="connsiteX2015" fmla="*/ 9196922 w 12183871"/>
              <a:gd name="connsiteY2015" fmla="*/ 542137 h 1328385"/>
              <a:gd name="connsiteX2016" fmla="*/ 9196922 w 12183871"/>
              <a:gd name="connsiteY2016" fmla="*/ 542137 h 1328385"/>
              <a:gd name="connsiteX2017" fmla="*/ 9196922 w 12183871"/>
              <a:gd name="connsiteY2017" fmla="*/ 546201 h 1328385"/>
              <a:gd name="connsiteX2018" fmla="*/ 9196922 w 12183871"/>
              <a:gd name="connsiteY2018" fmla="*/ 546201 h 1328385"/>
              <a:gd name="connsiteX2019" fmla="*/ 9200986 w 12183871"/>
              <a:gd name="connsiteY2019" fmla="*/ 546201 h 1328385"/>
              <a:gd name="connsiteX2020" fmla="*/ 9205050 w 12183871"/>
              <a:gd name="connsiteY2020" fmla="*/ 550265 h 1328385"/>
              <a:gd name="connsiteX2021" fmla="*/ 9205050 w 12183871"/>
              <a:gd name="connsiteY2021" fmla="*/ 527959 h 1328385"/>
              <a:gd name="connsiteX2022" fmla="*/ 9192858 w 12183871"/>
              <a:gd name="connsiteY2022" fmla="*/ 501588 h 1328385"/>
              <a:gd name="connsiteX2023" fmla="*/ 9188795 w 12183871"/>
              <a:gd name="connsiteY2023" fmla="*/ 471153 h 1328385"/>
              <a:gd name="connsiteX2024" fmla="*/ 9186807 w 12183871"/>
              <a:gd name="connsiteY2024" fmla="*/ 446769 h 1328385"/>
              <a:gd name="connsiteX2025" fmla="*/ 9146167 w 12183871"/>
              <a:gd name="connsiteY2025" fmla="*/ 330990 h 1328385"/>
              <a:gd name="connsiteX2026" fmla="*/ 9148244 w 12183871"/>
              <a:gd name="connsiteY2026" fmla="*/ 326926 h 1328385"/>
              <a:gd name="connsiteX2027" fmla="*/ 9148244 w 12183871"/>
              <a:gd name="connsiteY2027" fmla="*/ 326926 h 1328385"/>
              <a:gd name="connsiteX2028" fmla="*/ 9152308 w 12183871"/>
              <a:gd name="connsiteY2028" fmla="*/ 326926 h 1328385"/>
              <a:gd name="connsiteX2029" fmla="*/ 9152308 w 12183871"/>
              <a:gd name="connsiteY2029" fmla="*/ 326926 h 1328385"/>
              <a:gd name="connsiteX2030" fmla="*/ 9152308 w 12183871"/>
              <a:gd name="connsiteY2030" fmla="*/ 326926 h 1328385"/>
              <a:gd name="connsiteX2031" fmla="*/ 9152308 w 12183871"/>
              <a:gd name="connsiteY2031" fmla="*/ 324939 h 1328385"/>
              <a:gd name="connsiteX2032" fmla="*/ 9156373 w 12183871"/>
              <a:gd name="connsiteY2032" fmla="*/ 324939 h 1328385"/>
              <a:gd name="connsiteX2033" fmla="*/ 9160437 w 12183871"/>
              <a:gd name="connsiteY2033" fmla="*/ 326926 h 1328385"/>
              <a:gd name="connsiteX2034" fmla="*/ 9160437 w 12183871"/>
              <a:gd name="connsiteY2034" fmla="*/ 326926 h 1328385"/>
              <a:gd name="connsiteX2035" fmla="*/ 9160437 w 12183871"/>
              <a:gd name="connsiteY2035" fmla="*/ 326926 h 1328385"/>
              <a:gd name="connsiteX2036" fmla="*/ 9160437 w 12183871"/>
              <a:gd name="connsiteY2036" fmla="*/ 326926 h 1328385"/>
              <a:gd name="connsiteX2037" fmla="*/ 9164501 w 12183871"/>
              <a:gd name="connsiteY2037" fmla="*/ 330990 h 1328385"/>
              <a:gd name="connsiteX2038" fmla="*/ 9174616 w 12183871"/>
              <a:gd name="connsiteY2038" fmla="*/ 353297 h 1328385"/>
              <a:gd name="connsiteX2039" fmla="*/ 9182743 w 12183871"/>
              <a:gd name="connsiteY2039" fmla="*/ 375604 h 1328385"/>
              <a:gd name="connsiteX2040" fmla="*/ 9186807 w 12183871"/>
              <a:gd name="connsiteY2040" fmla="*/ 406039 h 1328385"/>
              <a:gd name="connsiteX2041" fmla="*/ 9192948 w 12183871"/>
              <a:gd name="connsiteY2041" fmla="*/ 406039 h 1328385"/>
              <a:gd name="connsiteX2042" fmla="*/ 9192948 w 12183871"/>
              <a:gd name="connsiteY2042" fmla="*/ 446679 h 1328385"/>
              <a:gd name="connsiteX2043" fmla="*/ 9205141 w 12183871"/>
              <a:gd name="connsiteY2043" fmla="*/ 446679 h 1328385"/>
              <a:gd name="connsiteX2044" fmla="*/ 9205141 w 12183871"/>
              <a:gd name="connsiteY2044" fmla="*/ 468986 h 1328385"/>
              <a:gd name="connsiteX2045" fmla="*/ 9211191 w 12183871"/>
              <a:gd name="connsiteY2045" fmla="*/ 468986 h 1328385"/>
              <a:gd name="connsiteX2046" fmla="*/ 9211191 w 12183871"/>
              <a:gd name="connsiteY2046" fmla="*/ 515676 h 1328385"/>
              <a:gd name="connsiteX2047" fmla="*/ 9219320 w 12183871"/>
              <a:gd name="connsiteY2047" fmla="*/ 515676 h 1328385"/>
              <a:gd name="connsiteX2048" fmla="*/ 9219320 w 12183871"/>
              <a:gd name="connsiteY2048" fmla="*/ 550175 h 1328385"/>
              <a:gd name="connsiteX2049" fmla="*/ 9229524 w 12183871"/>
              <a:gd name="connsiteY2049" fmla="*/ 590815 h 1328385"/>
              <a:gd name="connsiteX2050" fmla="*/ 9245781 w 12183871"/>
              <a:gd name="connsiteY2050" fmla="*/ 631455 h 1328385"/>
              <a:gd name="connsiteX2051" fmla="*/ 9251831 w 12183871"/>
              <a:gd name="connsiteY2051" fmla="*/ 631455 h 1328385"/>
              <a:gd name="connsiteX2052" fmla="*/ 9251831 w 12183871"/>
              <a:gd name="connsiteY2052" fmla="*/ 542047 h 1328385"/>
              <a:gd name="connsiteX2053" fmla="*/ 9245781 w 12183871"/>
              <a:gd name="connsiteY2053" fmla="*/ 542047 h 1328385"/>
              <a:gd name="connsiteX2054" fmla="*/ 9245781 w 12183871"/>
              <a:gd name="connsiteY2054" fmla="*/ 493279 h 1328385"/>
              <a:gd name="connsiteX2055" fmla="*/ 9233588 w 12183871"/>
              <a:gd name="connsiteY2055" fmla="*/ 493279 h 1328385"/>
              <a:gd name="connsiteX2056" fmla="*/ 9227538 w 12183871"/>
              <a:gd name="connsiteY2056" fmla="*/ 446588 h 1328385"/>
              <a:gd name="connsiteX2057" fmla="*/ 9211282 w 12183871"/>
              <a:gd name="connsiteY2057" fmla="*/ 434396 h 1328385"/>
              <a:gd name="connsiteX2058" fmla="*/ 9205231 w 12183871"/>
              <a:gd name="connsiteY2058" fmla="*/ 405948 h 1328385"/>
              <a:gd name="connsiteX2059" fmla="*/ 9219410 w 12183871"/>
              <a:gd name="connsiteY2059" fmla="*/ 411999 h 1328385"/>
              <a:gd name="connsiteX2060" fmla="*/ 9193039 w 12183871"/>
              <a:gd name="connsiteY2060" fmla="*/ 330719 h 1328385"/>
              <a:gd name="connsiteX2061" fmla="*/ 9211282 w 12183871"/>
              <a:gd name="connsiteY2061" fmla="*/ 330719 h 1328385"/>
              <a:gd name="connsiteX2062" fmla="*/ 9314869 w 12183871"/>
              <a:gd name="connsiteY2062" fmla="*/ 637416 h 1328385"/>
              <a:gd name="connsiteX2063" fmla="*/ 9314869 w 12183871"/>
              <a:gd name="connsiteY2063" fmla="*/ 631365 h 1328385"/>
              <a:gd name="connsiteX2064" fmla="*/ 9322996 w 12183871"/>
              <a:gd name="connsiteY2064" fmla="*/ 627301 h 1328385"/>
              <a:gd name="connsiteX2065" fmla="*/ 9322996 w 12183871"/>
              <a:gd name="connsiteY2065" fmla="*/ 623237 h 1328385"/>
              <a:gd name="connsiteX2066" fmla="*/ 9322996 w 12183871"/>
              <a:gd name="connsiteY2066" fmla="*/ 619534 h 1328385"/>
              <a:gd name="connsiteX2067" fmla="*/ 9322996 w 12183871"/>
              <a:gd name="connsiteY2067" fmla="*/ 619534 h 1328385"/>
              <a:gd name="connsiteX2068" fmla="*/ 9322996 w 12183871"/>
              <a:gd name="connsiteY2068" fmla="*/ 615470 h 1328385"/>
              <a:gd name="connsiteX2069" fmla="*/ 9322996 w 12183871"/>
              <a:gd name="connsiteY2069" fmla="*/ 611406 h 1328385"/>
              <a:gd name="connsiteX2070" fmla="*/ 9327061 w 12183871"/>
              <a:gd name="connsiteY2070" fmla="*/ 609419 h 1328385"/>
              <a:gd name="connsiteX2071" fmla="*/ 9333111 w 12183871"/>
              <a:gd name="connsiteY2071" fmla="*/ 609419 h 1328385"/>
              <a:gd name="connsiteX2072" fmla="*/ 9333111 w 12183871"/>
              <a:gd name="connsiteY2072" fmla="*/ 615470 h 1328385"/>
              <a:gd name="connsiteX2073" fmla="*/ 9337176 w 12183871"/>
              <a:gd name="connsiteY2073" fmla="*/ 611406 h 1328385"/>
              <a:gd name="connsiteX2074" fmla="*/ 9337176 w 12183871"/>
              <a:gd name="connsiteY2074" fmla="*/ 611406 h 1328385"/>
              <a:gd name="connsiteX2075" fmla="*/ 9337176 w 12183871"/>
              <a:gd name="connsiteY2075" fmla="*/ 609419 h 1328385"/>
              <a:gd name="connsiteX2076" fmla="*/ 9337176 w 12183871"/>
              <a:gd name="connsiteY2076" fmla="*/ 609419 h 1328385"/>
              <a:gd name="connsiteX2077" fmla="*/ 9341239 w 12183871"/>
              <a:gd name="connsiteY2077" fmla="*/ 605355 h 1328385"/>
              <a:gd name="connsiteX2078" fmla="*/ 9341239 w 12183871"/>
              <a:gd name="connsiteY2078" fmla="*/ 601291 h 1328385"/>
              <a:gd name="connsiteX2079" fmla="*/ 9327061 w 12183871"/>
              <a:gd name="connsiteY2079" fmla="*/ 601291 h 1328385"/>
              <a:gd name="connsiteX2080" fmla="*/ 9314869 w 12183871"/>
              <a:gd name="connsiteY2080" fmla="*/ 534280 h 1328385"/>
              <a:gd name="connsiteX2081" fmla="*/ 9333111 w 12183871"/>
              <a:gd name="connsiteY2081" fmla="*/ 534280 h 1328385"/>
              <a:gd name="connsiteX2082" fmla="*/ 9333111 w 12183871"/>
              <a:gd name="connsiteY2082" fmla="*/ 516038 h 1328385"/>
              <a:gd name="connsiteX2083" fmla="*/ 9349367 w 12183871"/>
              <a:gd name="connsiteY2083" fmla="*/ 516038 h 1328385"/>
              <a:gd name="connsiteX2084" fmla="*/ 9349367 w 12183871"/>
              <a:gd name="connsiteY2084" fmla="*/ 550536 h 1328385"/>
              <a:gd name="connsiteX2085" fmla="*/ 9345304 w 12183871"/>
              <a:gd name="connsiteY2085" fmla="*/ 570856 h 1328385"/>
              <a:gd name="connsiteX2086" fmla="*/ 9349367 w 12183871"/>
              <a:gd name="connsiteY2086" fmla="*/ 591176 h 1328385"/>
              <a:gd name="connsiteX2087" fmla="*/ 9355419 w 12183871"/>
              <a:gd name="connsiteY2087" fmla="*/ 591176 h 1328385"/>
              <a:gd name="connsiteX2088" fmla="*/ 9367610 w 12183871"/>
              <a:gd name="connsiteY2088" fmla="*/ 479462 h 1328385"/>
              <a:gd name="connsiteX2089" fmla="*/ 9381789 w 12183871"/>
              <a:gd name="connsiteY2089" fmla="*/ 469347 h 1328385"/>
              <a:gd name="connsiteX2090" fmla="*/ 9381789 w 12183871"/>
              <a:gd name="connsiteY2090" fmla="*/ 447040 h 1328385"/>
              <a:gd name="connsiteX2091" fmla="*/ 9389917 w 12183871"/>
              <a:gd name="connsiteY2091" fmla="*/ 447040 h 1328385"/>
              <a:gd name="connsiteX2092" fmla="*/ 9389917 w 12183871"/>
              <a:gd name="connsiteY2092" fmla="*/ 434848 h 1328385"/>
              <a:gd name="connsiteX2093" fmla="*/ 9381789 w 12183871"/>
              <a:gd name="connsiteY2093" fmla="*/ 434848 h 1328385"/>
              <a:gd name="connsiteX2094" fmla="*/ 9381789 w 12183871"/>
              <a:gd name="connsiteY2094" fmla="*/ 331080 h 1328385"/>
              <a:gd name="connsiteX2095" fmla="*/ 9373662 w 12183871"/>
              <a:gd name="connsiteY2095" fmla="*/ 331080 h 1328385"/>
              <a:gd name="connsiteX2096" fmla="*/ 9373662 w 12183871"/>
              <a:gd name="connsiteY2096" fmla="*/ 325030 h 1328385"/>
              <a:gd name="connsiteX2097" fmla="*/ 9381789 w 12183871"/>
              <a:gd name="connsiteY2097" fmla="*/ 325030 h 1328385"/>
              <a:gd name="connsiteX2098" fmla="*/ 9381789 w 12183871"/>
              <a:gd name="connsiteY2098" fmla="*/ 312838 h 1328385"/>
              <a:gd name="connsiteX2099" fmla="*/ 9373662 w 12183871"/>
              <a:gd name="connsiteY2099" fmla="*/ 312838 h 1328385"/>
              <a:gd name="connsiteX2100" fmla="*/ 9373662 w 12183871"/>
              <a:gd name="connsiteY2100" fmla="*/ 308774 h 1328385"/>
              <a:gd name="connsiteX2101" fmla="*/ 9377725 w 12183871"/>
              <a:gd name="connsiteY2101" fmla="*/ 302723 h 1328385"/>
              <a:gd name="connsiteX2102" fmla="*/ 9381789 w 12183871"/>
              <a:gd name="connsiteY2102" fmla="*/ 298659 h 1328385"/>
              <a:gd name="connsiteX2103" fmla="*/ 9381789 w 12183871"/>
              <a:gd name="connsiteY2103" fmla="*/ 298659 h 1328385"/>
              <a:gd name="connsiteX2104" fmla="*/ 9373662 w 12183871"/>
              <a:gd name="connsiteY2104" fmla="*/ 284480 h 1328385"/>
              <a:gd name="connsiteX2105" fmla="*/ 9373662 w 12183871"/>
              <a:gd name="connsiteY2105" fmla="*/ 276352 h 1328385"/>
              <a:gd name="connsiteX2106" fmla="*/ 9381789 w 12183871"/>
              <a:gd name="connsiteY2106" fmla="*/ 276352 h 1328385"/>
              <a:gd name="connsiteX2107" fmla="*/ 9381789 w 12183871"/>
              <a:gd name="connsiteY2107" fmla="*/ 266237 h 1328385"/>
              <a:gd name="connsiteX2108" fmla="*/ 9373662 w 12183871"/>
              <a:gd name="connsiteY2108" fmla="*/ 266237 h 1328385"/>
              <a:gd name="connsiteX2109" fmla="*/ 9381789 w 12183871"/>
              <a:gd name="connsiteY2109" fmla="*/ 217469 h 1328385"/>
              <a:gd name="connsiteX2110" fmla="*/ 9395968 w 12183871"/>
              <a:gd name="connsiteY2110" fmla="*/ 217469 h 1328385"/>
              <a:gd name="connsiteX2111" fmla="*/ 9395968 w 12183871"/>
              <a:gd name="connsiteY2111" fmla="*/ 339299 h 1328385"/>
              <a:gd name="connsiteX2112" fmla="*/ 9414302 w 12183871"/>
              <a:gd name="connsiteY2112" fmla="*/ 339299 h 1328385"/>
              <a:gd name="connsiteX2113" fmla="*/ 9430557 w 12183871"/>
              <a:gd name="connsiteY2113" fmla="*/ 631816 h 1328385"/>
              <a:gd name="connsiteX2114" fmla="*/ 9436608 w 12183871"/>
              <a:gd name="connsiteY2114" fmla="*/ 631816 h 1328385"/>
              <a:gd name="connsiteX2115" fmla="*/ 9440672 w 12183871"/>
              <a:gd name="connsiteY2115" fmla="*/ 660264 h 1328385"/>
              <a:gd name="connsiteX2116" fmla="*/ 9440672 w 12183871"/>
              <a:gd name="connsiteY2116" fmla="*/ 692776 h 1328385"/>
              <a:gd name="connsiteX2117" fmla="*/ 9444736 w 12183871"/>
              <a:gd name="connsiteY2117" fmla="*/ 723211 h 1328385"/>
              <a:gd name="connsiteX2118" fmla="*/ 9454851 w 12183871"/>
              <a:gd name="connsiteY2118" fmla="*/ 745518 h 1328385"/>
              <a:gd name="connsiteX2119" fmla="*/ 9448710 w 12183871"/>
              <a:gd name="connsiteY2119" fmla="*/ 656110 h 1328385"/>
              <a:gd name="connsiteX2120" fmla="*/ 9454851 w 12183871"/>
              <a:gd name="connsiteY2120" fmla="*/ 656110 h 1328385"/>
              <a:gd name="connsiteX2121" fmla="*/ 9462978 w 12183871"/>
              <a:gd name="connsiteY2121" fmla="*/ 668302 h 1328385"/>
              <a:gd name="connsiteX2122" fmla="*/ 9471107 w 12183871"/>
              <a:gd name="connsiteY2122" fmla="*/ 674353 h 1328385"/>
              <a:gd name="connsiteX2123" fmla="*/ 9477158 w 12183871"/>
              <a:gd name="connsiteY2123" fmla="*/ 678417 h 1328385"/>
              <a:gd name="connsiteX2124" fmla="*/ 9477158 w 12183871"/>
              <a:gd name="connsiteY2124" fmla="*/ 601201 h 1328385"/>
              <a:gd name="connsiteX2125" fmla="*/ 9462978 w 12183871"/>
              <a:gd name="connsiteY2125" fmla="*/ 601201 h 1328385"/>
              <a:gd name="connsiteX2126" fmla="*/ 9462978 w 12183871"/>
              <a:gd name="connsiteY2126" fmla="*/ 582958 h 1328385"/>
              <a:gd name="connsiteX2127" fmla="*/ 9477158 w 12183871"/>
              <a:gd name="connsiteY2127" fmla="*/ 582958 h 1328385"/>
              <a:gd name="connsiteX2128" fmla="*/ 9471107 w 12183871"/>
              <a:gd name="connsiteY2128" fmla="*/ 217288 h 1328385"/>
              <a:gd name="connsiteX2129" fmla="*/ 9495491 w 12183871"/>
              <a:gd name="connsiteY2129" fmla="*/ 217288 h 1328385"/>
              <a:gd name="connsiteX2130" fmla="*/ 9495491 w 12183871"/>
              <a:gd name="connsiteY2130" fmla="*/ 225416 h 1328385"/>
              <a:gd name="connsiteX2131" fmla="*/ 9489440 w 12183871"/>
              <a:gd name="connsiteY2131" fmla="*/ 245736 h 1328385"/>
              <a:gd name="connsiteX2132" fmla="*/ 9485376 w 12183871"/>
              <a:gd name="connsiteY2132" fmla="*/ 280235 h 1328385"/>
              <a:gd name="connsiteX2133" fmla="*/ 9485376 w 12183871"/>
              <a:gd name="connsiteY2133" fmla="*/ 316811 h 1328385"/>
              <a:gd name="connsiteX2134" fmla="*/ 9489440 w 12183871"/>
              <a:gd name="connsiteY2134" fmla="*/ 347246 h 1328385"/>
              <a:gd name="connsiteX2135" fmla="*/ 9511747 w 12183871"/>
              <a:gd name="connsiteY2135" fmla="*/ 582868 h 1328385"/>
              <a:gd name="connsiteX2136" fmla="*/ 9521952 w 12183871"/>
              <a:gd name="connsiteY2136" fmla="*/ 582868 h 1328385"/>
              <a:gd name="connsiteX2137" fmla="*/ 9530080 w 12183871"/>
              <a:gd name="connsiteY2137" fmla="*/ 586932 h 1328385"/>
              <a:gd name="connsiteX2138" fmla="*/ 9536131 w 12183871"/>
              <a:gd name="connsiteY2138" fmla="*/ 586932 h 1328385"/>
              <a:gd name="connsiteX2139" fmla="*/ 9544258 w 12183871"/>
              <a:gd name="connsiteY2139" fmla="*/ 590996 h 1328385"/>
              <a:gd name="connsiteX2140" fmla="*/ 9544258 w 12183871"/>
              <a:gd name="connsiteY2140" fmla="*/ 479371 h 1328385"/>
              <a:gd name="connsiteX2141" fmla="*/ 9570630 w 12183871"/>
              <a:gd name="connsiteY2141" fmla="*/ 479371 h 1328385"/>
              <a:gd name="connsiteX2142" fmla="*/ 9574693 w 12183871"/>
              <a:gd name="connsiteY2142" fmla="*/ 546382 h 1328385"/>
              <a:gd name="connsiteX2143" fmla="*/ 9592936 w 12183871"/>
              <a:gd name="connsiteY2143" fmla="*/ 609329 h 1328385"/>
              <a:gd name="connsiteX2144" fmla="*/ 9599078 w 12183871"/>
              <a:gd name="connsiteY2144" fmla="*/ 609329 h 1328385"/>
              <a:gd name="connsiteX2145" fmla="*/ 9599078 w 12183871"/>
              <a:gd name="connsiteY2145" fmla="*/ 290440 h 1328385"/>
              <a:gd name="connsiteX2146" fmla="*/ 9625449 w 12183871"/>
              <a:gd name="connsiteY2146" fmla="*/ 298568 h 1328385"/>
              <a:gd name="connsiteX2147" fmla="*/ 9633576 w 12183871"/>
              <a:gd name="connsiteY2147" fmla="*/ 383912 h 1328385"/>
              <a:gd name="connsiteX2148" fmla="*/ 9651910 w 12183871"/>
              <a:gd name="connsiteY2148" fmla="*/ 453000 h 1328385"/>
              <a:gd name="connsiteX2149" fmla="*/ 9651910 w 12183871"/>
              <a:gd name="connsiteY2149" fmla="*/ 515947 h 1328385"/>
              <a:gd name="connsiteX2150" fmla="*/ 9657961 w 12183871"/>
              <a:gd name="connsiteY2150" fmla="*/ 515947 h 1328385"/>
              <a:gd name="connsiteX2151" fmla="*/ 9666089 w 12183871"/>
              <a:gd name="connsiteY2151" fmla="*/ 609419 h 1328385"/>
              <a:gd name="connsiteX2152" fmla="*/ 9680267 w 12183871"/>
              <a:gd name="connsiteY2152" fmla="*/ 615470 h 1328385"/>
              <a:gd name="connsiteX2153" fmla="*/ 9680267 w 12183871"/>
              <a:gd name="connsiteY2153" fmla="*/ 637777 h 1328385"/>
              <a:gd name="connsiteX2154" fmla="*/ 9688396 w 12183871"/>
              <a:gd name="connsiteY2154" fmla="*/ 656020 h 1328385"/>
              <a:gd name="connsiteX2155" fmla="*/ 9698601 w 12183871"/>
              <a:gd name="connsiteY2155" fmla="*/ 668212 h 1328385"/>
              <a:gd name="connsiteX2156" fmla="*/ 9710793 w 12183871"/>
              <a:gd name="connsiteY2156" fmla="*/ 682391 h 1328385"/>
              <a:gd name="connsiteX2157" fmla="*/ 9720998 w 12183871"/>
              <a:gd name="connsiteY2157" fmla="*/ 690519 h 1328385"/>
              <a:gd name="connsiteX2158" fmla="*/ 9739241 w 12183871"/>
              <a:gd name="connsiteY2158" fmla="*/ 696569 h 1328385"/>
              <a:gd name="connsiteX2159" fmla="*/ 9739241 w 12183871"/>
              <a:gd name="connsiteY2159" fmla="*/ 704697 h 1328385"/>
              <a:gd name="connsiteX2160" fmla="*/ 9743304 w 12183871"/>
              <a:gd name="connsiteY2160" fmla="*/ 708761 h 1328385"/>
              <a:gd name="connsiteX2161" fmla="*/ 9743304 w 12183871"/>
              <a:gd name="connsiteY2161" fmla="*/ 712825 h 1328385"/>
              <a:gd name="connsiteX2162" fmla="*/ 9747369 w 12183871"/>
              <a:gd name="connsiteY2162" fmla="*/ 714812 h 1328385"/>
              <a:gd name="connsiteX2163" fmla="*/ 9751433 w 12183871"/>
              <a:gd name="connsiteY2163" fmla="*/ 718876 h 1328385"/>
              <a:gd name="connsiteX2164" fmla="*/ 9755496 w 12183871"/>
              <a:gd name="connsiteY2164" fmla="*/ 722940 h 1328385"/>
              <a:gd name="connsiteX2165" fmla="*/ 9757484 w 12183871"/>
              <a:gd name="connsiteY2165" fmla="*/ 722940 h 1328385"/>
              <a:gd name="connsiteX2166" fmla="*/ 9757484 w 12183871"/>
              <a:gd name="connsiteY2166" fmla="*/ 727004 h 1328385"/>
              <a:gd name="connsiteX2167" fmla="*/ 9757484 w 12183871"/>
              <a:gd name="connsiteY2167" fmla="*/ 727004 h 1328385"/>
              <a:gd name="connsiteX2168" fmla="*/ 9757484 w 12183871"/>
              <a:gd name="connsiteY2168" fmla="*/ 727004 h 1328385"/>
              <a:gd name="connsiteX2169" fmla="*/ 9761547 w 12183871"/>
              <a:gd name="connsiteY2169" fmla="*/ 727004 h 1328385"/>
              <a:gd name="connsiteX2170" fmla="*/ 9761547 w 12183871"/>
              <a:gd name="connsiteY2170" fmla="*/ 731068 h 1328385"/>
              <a:gd name="connsiteX2171" fmla="*/ 9761547 w 12183871"/>
              <a:gd name="connsiteY2171" fmla="*/ 712825 h 1328385"/>
              <a:gd name="connsiteX2172" fmla="*/ 9755406 w 12183871"/>
              <a:gd name="connsiteY2172" fmla="*/ 712825 h 1328385"/>
              <a:gd name="connsiteX2173" fmla="*/ 9755406 w 12183871"/>
              <a:gd name="connsiteY2173" fmla="*/ 655929 h 1328385"/>
              <a:gd name="connsiteX2174" fmla="*/ 9747279 w 12183871"/>
              <a:gd name="connsiteY2174" fmla="*/ 655929 h 1328385"/>
              <a:gd name="connsiteX2175" fmla="*/ 9733099 w 12183871"/>
              <a:gd name="connsiteY2175" fmla="*/ 582777 h 1328385"/>
              <a:gd name="connsiteX2176" fmla="*/ 9720907 w 12183871"/>
              <a:gd name="connsiteY2176" fmla="*/ 582777 h 1328385"/>
              <a:gd name="connsiteX2177" fmla="*/ 9720907 w 12183871"/>
              <a:gd name="connsiteY2177" fmla="*/ 556407 h 1328385"/>
              <a:gd name="connsiteX2178" fmla="*/ 9714766 w 12183871"/>
              <a:gd name="connsiteY2178" fmla="*/ 556407 h 1328385"/>
              <a:gd name="connsiteX2179" fmla="*/ 9710702 w 12183871"/>
              <a:gd name="connsiteY2179" fmla="*/ 552343 h 1328385"/>
              <a:gd name="connsiteX2180" fmla="*/ 9710702 w 12183871"/>
              <a:gd name="connsiteY2180" fmla="*/ 546382 h 1328385"/>
              <a:gd name="connsiteX2181" fmla="*/ 9710702 w 12183871"/>
              <a:gd name="connsiteY2181" fmla="*/ 542318 h 1328385"/>
              <a:gd name="connsiteX2182" fmla="*/ 9706639 w 12183871"/>
              <a:gd name="connsiteY2182" fmla="*/ 534190 h 1328385"/>
              <a:gd name="connsiteX2183" fmla="*/ 9706639 w 12183871"/>
              <a:gd name="connsiteY2183" fmla="*/ 528139 h 1328385"/>
              <a:gd name="connsiteX2184" fmla="*/ 9714766 w 12183871"/>
              <a:gd name="connsiteY2184" fmla="*/ 528139 h 1328385"/>
              <a:gd name="connsiteX2185" fmla="*/ 9728945 w 12183871"/>
              <a:gd name="connsiteY2185" fmla="*/ 546382 h 1328385"/>
              <a:gd name="connsiteX2186" fmla="*/ 9739060 w 12183871"/>
              <a:gd name="connsiteY2186" fmla="*/ 568689 h 1328385"/>
              <a:gd name="connsiteX2187" fmla="*/ 9747188 w 12183871"/>
              <a:gd name="connsiteY2187" fmla="*/ 590996 h 1328385"/>
              <a:gd name="connsiteX2188" fmla="*/ 9755315 w 12183871"/>
              <a:gd name="connsiteY2188" fmla="*/ 590996 h 1328385"/>
              <a:gd name="connsiteX2189" fmla="*/ 9739060 w 12183871"/>
              <a:gd name="connsiteY2189" fmla="*/ 542228 h 1328385"/>
              <a:gd name="connsiteX2190" fmla="*/ 9716753 w 12183871"/>
              <a:gd name="connsiteY2190" fmla="*/ 493460 h 1328385"/>
              <a:gd name="connsiteX2191" fmla="*/ 9698510 w 12183871"/>
              <a:gd name="connsiteY2191" fmla="*/ 446769 h 1328385"/>
              <a:gd name="connsiteX2192" fmla="*/ 9706639 w 12183871"/>
              <a:gd name="connsiteY2192" fmla="*/ 446769 h 1328385"/>
              <a:gd name="connsiteX2193" fmla="*/ 9714766 w 12183871"/>
              <a:gd name="connsiteY2193" fmla="*/ 448756 h 1328385"/>
              <a:gd name="connsiteX2194" fmla="*/ 9716753 w 12183871"/>
              <a:gd name="connsiteY2194" fmla="*/ 448756 h 1328385"/>
              <a:gd name="connsiteX2195" fmla="*/ 9716753 w 12183871"/>
              <a:gd name="connsiteY2195" fmla="*/ 452820 h 1328385"/>
              <a:gd name="connsiteX2196" fmla="*/ 9720817 w 12183871"/>
              <a:gd name="connsiteY2196" fmla="*/ 460948 h 1328385"/>
              <a:gd name="connsiteX2197" fmla="*/ 9720817 w 12183871"/>
              <a:gd name="connsiteY2197" fmla="*/ 469076 h 1328385"/>
              <a:gd name="connsiteX2198" fmla="*/ 9743124 w 12183871"/>
              <a:gd name="connsiteY2198" fmla="*/ 497524 h 1328385"/>
              <a:gd name="connsiteX2199" fmla="*/ 9757303 w 12183871"/>
              <a:gd name="connsiteY2199" fmla="*/ 534100 h 1328385"/>
              <a:gd name="connsiteX2200" fmla="*/ 9769495 w 12183871"/>
              <a:gd name="connsiteY2200" fmla="*/ 574740 h 1328385"/>
              <a:gd name="connsiteX2201" fmla="*/ 9779610 w 12183871"/>
              <a:gd name="connsiteY2201" fmla="*/ 615380 h 1328385"/>
              <a:gd name="connsiteX2202" fmla="*/ 9787738 w 12183871"/>
              <a:gd name="connsiteY2202" fmla="*/ 615380 h 1328385"/>
              <a:gd name="connsiteX2203" fmla="*/ 9787738 w 12183871"/>
              <a:gd name="connsiteY2203" fmla="*/ 656020 h 1328385"/>
              <a:gd name="connsiteX2204" fmla="*/ 9795866 w 12183871"/>
              <a:gd name="connsiteY2204" fmla="*/ 656020 h 1328385"/>
              <a:gd name="connsiteX2205" fmla="*/ 9779610 w 12183871"/>
              <a:gd name="connsiteY2205" fmla="*/ 487409 h 1328385"/>
              <a:gd name="connsiteX2206" fmla="*/ 9773558 w 12183871"/>
              <a:gd name="connsiteY2206" fmla="*/ 487409 h 1328385"/>
              <a:gd name="connsiteX2207" fmla="*/ 9773558 w 12183871"/>
              <a:gd name="connsiteY2207" fmla="*/ 452910 h 1328385"/>
              <a:gd name="connsiteX2208" fmla="*/ 9761367 w 12183871"/>
              <a:gd name="connsiteY2208" fmla="*/ 452910 h 1328385"/>
              <a:gd name="connsiteX2209" fmla="*/ 9755226 w 12183871"/>
              <a:gd name="connsiteY2209" fmla="*/ 387886 h 1328385"/>
              <a:gd name="connsiteX2210" fmla="*/ 9747098 w 12183871"/>
              <a:gd name="connsiteY2210" fmla="*/ 387886 h 1328385"/>
              <a:gd name="connsiteX2211" fmla="*/ 9747098 w 12183871"/>
              <a:gd name="connsiteY2211" fmla="*/ 371630 h 1328385"/>
              <a:gd name="connsiteX2212" fmla="*/ 9738970 w 12183871"/>
              <a:gd name="connsiteY2212" fmla="*/ 371630 h 1328385"/>
              <a:gd name="connsiteX2213" fmla="*/ 9738970 w 12183871"/>
              <a:gd name="connsiteY2213" fmla="*/ 347246 h 1328385"/>
              <a:gd name="connsiteX2214" fmla="*/ 9732918 w 12183871"/>
              <a:gd name="connsiteY2214" fmla="*/ 347246 h 1328385"/>
              <a:gd name="connsiteX2215" fmla="*/ 9720727 w 12183871"/>
              <a:gd name="connsiteY2215" fmla="*/ 312747 h 1328385"/>
              <a:gd name="connsiteX2216" fmla="*/ 9714586 w 12183871"/>
              <a:gd name="connsiteY2216" fmla="*/ 312747 h 1328385"/>
              <a:gd name="connsiteX2217" fmla="*/ 9714586 w 12183871"/>
              <a:gd name="connsiteY2217" fmla="*/ 290440 h 1328385"/>
              <a:gd name="connsiteX2218" fmla="*/ 9706458 w 12183871"/>
              <a:gd name="connsiteY2218" fmla="*/ 290440 h 1328385"/>
              <a:gd name="connsiteX2219" fmla="*/ 9692278 w 12183871"/>
              <a:gd name="connsiteY2219" fmla="*/ 243750 h 1328385"/>
              <a:gd name="connsiteX2220" fmla="*/ 9680087 w 12183871"/>
              <a:gd name="connsiteY2220" fmla="*/ 243750 h 1328385"/>
              <a:gd name="connsiteX2221" fmla="*/ 9680087 w 12183871"/>
              <a:gd name="connsiteY2221" fmla="*/ 225507 h 1328385"/>
              <a:gd name="connsiteX2222" fmla="*/ 9665908 w 12183871"/>
              <a:gd name="connsiteY2222" fmla="*/ 199136 h 1328385"/>
              <a:gd name="connsiteX2223" fmla="*/ 9651729 w 12183871"/>
              <a:gd name="connsiteY2223" fmla="*/ 172765 h 1328385"/>
              <a:gd name="connsiteX2224" fmla="*/ 9639537 w 12183871"/>
              <a:gd name="connsiteY2224" fmla="*/ 136189 h 1328385"/>
              <a:gd name="connsiteX2225" fmla="*/ 9665908 w 12183871"/>
              <a:gd name="connsiteY2225" fmla="*/ 144317 h 1328385"/>
              <a:gd name="connsiteX2226" fmla="*/ 9674035 w 12183871"/>
              <a:gd name="connsiteY2226" fmla="*/ 180893 h 1328385"/>
              <a:gd name="connsiteX2227" fmla="*/ 9692369 w 12183871"/>
              <a:gd name="connsiteY2227" fmla="*/ 205277 h 1328385"/>
              <a:gd name="connsiteX2228" fmla="*/ 9706548 w 12183871"/>
              <a:gd name="connsiteY2228" fmla="*/ 231648 h 1328385"/>
              <a:gd name="connsiteX2229" fmla="*/ 9706548 w 12183871"/>
              <a:gd name="connsiteY2229" fmla="*/ 249891 h 1328385"/>
              <a:gd name="connsiteX2230" fmla="*/ 9714675 w 12183871"/>
              <a:gd name="connsiteY2230" fmla="*/ 249891 h 1328385"/>
              <a:gd name="connsiteX2231" fmla="*/ 9714675 w 12183871"/>
              <a:gd name="connsiteY2231" fmla="*/ 266147 h 1328385"/>
              <a:gd name="connsiteX2232" fmla="*/ 9720817 w 12183871"/>
              <a:gd name="connsiteY2232" fmla="*/ 266147 h 1328385"/>
              <a:gd name="connsiteX2233" fmla="*/ 9720817 w 12183871"/>
              <a:gd name="connsiteY2233" fmla="*/ 284390 h 1328385"/>
              <a:gd name="connsiteX2234" fmla="*/ 9733009 w 12183871"/>
              <a:gd name="connsiteY2234" fmla="*/ 284390 h 1328385"/>
              <a:gd name="connsiteX2235" fmla="*/ 9733009 w 12183871"/>
              <a:gd name="connsiteY2235" fmla="*/ 298568 h 1328385"/>
              <a:gd name="connsiteX2236" fmla="*/ 9739060 w 12183871"/>
              <a:gd name="connsiteY2236" fmla="*/ 298568 h 1328385"/>
              <a:gd name="connsiteX2237" fmla="*/ 9755315 w 12183871"/>
              <a:gd name="connsiteY2237" fmla="*/ 347336 h 1328385"/>
              <a:gd name="connsiteX2238" fmla="*/ 9761457 w 12183871"/>
              <a:gd name="connsiteY2238" fmla="*/ 347336 h 1328385"/>
              <a:gd name="connsiteX2239" fmla="*/ 9761457 w 12183871"/>
              <a:gd name="connsiteY2239" fmla="*/ 371720 h 1328385"/>
              <a:gd name="connsiteX2240" fmla="*/ 9773649 w 12183871"/>
              <a:gd name="connsiteY2240" fmla="*/ 371720 h 1328385"/>
              <a:gd name="connsiteX2241" fmla="*/ 9773649 w 12183871"/>
              <a:gd name="connsiteY2241" fmla="*/ 387976 h 1328385"/>
              <a:gd name="connsiteX2242" fmla="*/ 9779700 w 12183871"/>
              <a:gd name="connsiteY2242" fmla="*/ 387976 h 1328385"/>
              <a:gd name="connsiteX2243" fmla="*/ 9795955 w 12183871"/>
              <a:gd name="connsiteY2243" fmla="*/ 461128 h 1328385"/>
              <a:gd name="connsiteX2244" fmla="*/ 9802007 w 12183871"/>
              <a:gd name="connsiteY2244" fmla="*/ 461128 h 1328385"/>
              <a:gd name="connsiteX2245" fmla="*/ 9802007 w 12183871"/>
              <a:gd name="connsiteY2245" fmla="*/ 479371 h 1328385"/>
              <a:gd name="connsiteX2246" fmla="*/ 9814198 w 12183871"/>
              <a:gd name="connsiteY2246" fmla="*/ 479371 h 1328385"/>
              <a:gd name="connsiteX2247" fmla="*/ 9814198 w 12183871"/>
              <a:gd name="connsiteY2247" fmla="*/ 515947 h 1328385"/>
              <a:gd name="connsiteX2248" fmla="*/ 9820340 w 12183871"/>
              <a:gd name="connsiteY2248" fmla="*/ 515947 h 1328385"/>
              <a:gd name="connsiteX2249" fmla="*/ 9824404 w 12183871"/>
              <a:gd name="connsiteY2249" fmla="*/ 442795 h 1328385"/>
              <a:gd name="connsiteX2250" fmla="*/ 9828468 w 12183871"/>
              <a:gd name="connsiteY2250" fmla="*/ 361515 h 1328385"/>
              <a:gd name="connsiteX2251" fmla="*/ 9820340 w 12183871"/>
              <a:gd name="connsiteY2251" fmla="*/ 284299 h 1328385"/>
              <a:gd name="connsiteX2252" fmla="*/ 9802007 w 12183871"/>
              <a:gd name="connsiteY2252" fmla="*/ 209160 h 1328385"/>
              <a:gd name="connsiteX2253" fmla="*/ 9828378 w 12183871"/>
              <a:gd name="connsiteY2253" fmla="*/ 209160 h 1328385"/>
              <a:gd name="connsiteX2254" fmla="*/ 9838493 w 12183871"/>
              <a:gd name="connsiteY2254" fmla="*/ 272107 h 1328385"/>
              <a:gd name="connsiteX2255" fmla="*/ 9854748 w 12183871"/>
              <a:gd name="connsiteY2255" fmla="*/ 330990 h 1328385"/>
              <a:gd name="connsiteX2256" fmla="*/ 9854748 w 12183871"/>
              <a:gd name="connsiteY2256" fmla="*/ 361425 h 1328385"/>
              <a:gd name="connsiteX2257" fmla="*/ 9854748 w 12183871"/>
              <a:gd name="connsiteY2257" fmla="*/ 393937 h 1328385"/>
              <a:gd name="connsiteX2258" fmla="*/ 9850684 w 12183871"/>
              <a:gd name="connsiteY2258" fmla="*/ 424372 h 1328385"/>
              <a:gd name="connsiteX2259" fmla="*/ 9860799 w 12183871"/>
              <a:gd name="connsiteY2259" fmla="*/ 446679 h 1328385"/>
              <a:gd name="connsiteX2260" fmla="*/ 9868927 w 12183871"/>
              <a:gd name="connsiteY2260" fmla="*/ 365399 h 1328385"/>
              <a:gd name="connsiteX2261" fmla="*/ 9883106 w 12183871"/>
              <a:gd name="connsiteY2261" fmla="*/ 365399 h 1328385"/>
              <a:gd name="connsiteX2262" fmla="*/ 9895298 w 12183871"/>
              <a:gd name="connsiteY2262" fmla="*/ 397911 h 1328385"/>
              <a:gd name="connsiteX2263" fmla="*/ 9901439 w 12183871"/>
              <a:gd name="connsiteY2263" fmla="*/ 397911 h 1328385"/>
              <a:gd name="connsiteX2264" fmla="*/ 9901439 w 12183871"/>
              <a:gd name="connsiteY2264" fmla="*/ 428346 h 1328385"/>
              <a:gd name="connsiteX2265" fmla="*/ 9909567 w 12183871"/>
              <a:gd name="connsiteY2265" fmla="*/ 428346 h 1328385"/>
              <a:gd name="connsiteX2266" fmla="*/ 9917696 w 12183871"/>
              <a:gd name="connsiteY2266" fmla="*/ 501497 h 1328385"/>
              <a:gd name="connsiteX2267" fmla="*/ 9923836 w 12183871"/>
              <a:gd name="connsiteY2267" fmla="*/ 501497 h 1328385"/>
              <a:gd name="connsiteX2268" fmla="*/ 9923836 w 12183871"/>
              <a:gd name="connsiteY2268" fmla="*/ 550265 h 1328385"/>
              <a:gd name="connsiteX2269" fmla="*/ 9942079 w 12183871"/>
              <a:gd name="connsiteY2269" fmla="*/ 556316 h 1328385"/>
              <a:gd name="connsiteX2270" fmla="*/ 9942079 w 12183871"/>
              <a:gd name="connsiteY2270" fmla="*/ 574559 h 1328385"/>
              <a:gd name="connsiteX2271" fmla="*/ 9950207 w 12183871"/>
              <a:gd name="connsiteY2271" fmla="*/ 574559 h 1328385"/>
              <a:gd name="connsiteX2272" fmla="*/ 9950207 w 12183871"/>
              <a:gd name="connsiteY2272" fmla="*/ 600930 h 1328385"/>
              <a:gd name="connsiteX2273" fmla="*/ 9958336 w 12183871"/>
              <a:gd name="connsiteY2273" fmla="*/ 600930 h 1328385"/>
              <a:gd name="connsiteX2274" fmla="*/ 9964386 w 12183871"/>
              <a:gd name="connsiteY2274" fmla="*/ 649698 h 1328385"/>
              <a:gd name="connsiteX2275" fmla="*/ 9976578 w 12183871"/>
              <a:gd name="connsiteY2275" fmla="*/ 649698 h 1328385"/>
              <a:gd name="connsiteX2276" fmla="*/ 9980642 w 12183871"/>
              <a:gd name="connsiteY2276" fmla="*/ 590815 h 1328385"/>
              <a:gd name="connsiteX2277" fmla="*/ 9990847 w 12183871"/>
              <a:gd name="connsiteY2277" fmla="*/ 537983 h 1328385"/>
              <a:gd name="connsiteX2278" fmla="*/ 10009181 w 12183871"/>
              <a:gd name="connsiteY2278" fmla="*/ 487228 h 1328385"/>
              <a:gd name="connsiteX2279" fmla="*/ 10023359 w 12183871"/>
              <a:gd name="connsiteY2279" fmla="*/ 434396 h 1328385"/>
              <a:gd name="connsiteX2280" fmla="*/ 10017308 w 12183871"/>
              <a:gd name="connsiteY2280" fmla="*/ 312476 h 1328385"/>
              <a:gd name="connsiteX2281" fmla="*/ 10039616 w 12183871"/>
              <a:gd name="connsiteY2281" fmla="*/ 312476 h 1328385"/>
              <a:gd name="connsiteX2282" fmla="*/ 10045666 w 12183871"/>
              <a:gd name="connsiteY2282" fmla="*/ 434396 h 1328385"/>
              <a:gd name="connsiteX2283" fmla="*/ 10063909 w 12183871"/>
              <a:gd name="connsiteY2283" fmla="*/ 434396 h 1328385"/>
              <a:gd name="connsiteX2284" fmla="*/ 10072037 w 12183871"/>
              <a:gd name="connsiteY2284" fmla="*/ 468895 h 1328385"/>
              <a:gd name="connsiteX2285" fmla="*/ 10057858 w 12183871"/>
              <a:gd name="connsiteY2285" fmla="*/ 468895 h 1328385"/>
              <a:gd name="connsiteX2286" fmla="*/ 10057858 w 12183871"/>
              <a:gd name="connsiteY2286" fmla="*/ 452639 h 1328385"/>
              <a:gd name="connsiteX2287" fmla="*/ 10045666 w 12183871"/>
              <a:gd name="connsiteY2287" fmla="*/ 452639 h 1328385"/>
              <a:gd name="connsiteX2288" fmla="*/ 10045666 w 12183871"/>
              <a:gd name="connsiteY2288" fmla="*/ 663877 h 1328385"/>
              <a:gd name="connsiteX2289" fmla="*/ 10057858 w 12183871"/>
              <a:gd name="connsiteY2289" fmla="*/ 663877 h 1328385"/>
              <a:gd name="connsiteX2290" fmla="*/ 10057858 w 12183871"/>
              <a:gd name="connsiteY2290" fmla="*/ 690248 h 1328385"/>
              <a:gd name="connsiteX2291" fmla="*/ 10063909 w 12183871"/>
              <a:gd name="connsiteY2291" fmla="*/ 690248 h 1328385"/>
              <a:gd name="connsiteX2292" fmla="*/ 10067974 w 12183871"/>
              <a:gd name="connsiteY2292" fmla="*/ 686184 h 1328385"/>
              <a:gd name="connsiteX2293" fmla="*/ 10067974 w 12183871"/>
              <a:gd name="connsiteY2293" fmla="*/ 682120 h 1328385"/>
              <a:gd name="connsiteX2294" fmla="*/ 10067974 w 12183871"/>
              <a:gd name="connsiteY2294" fmla="*/ 682120 h 1328385"/>
              <a:gd name="connsiteX2295" fmla="*/ 10067974 w 12183871"/>
              <a:gd name="connsiteY2295" fmla="*/ 682120 h 1328385"/>
              <a:gd name="connsiteX2296" fmla="*/ 10072037 w 12183871"/>
              <a:gd name="connsiteY2296" fmla="*/ 678056 h 1328385"/>
              <a:gd name="connsiteX2297" fmla="*/ 10086215 w 12183871"/>
              <a:gd name="connsiteY2297" fmla="*/ 690248 h 1328385"/>
              <a:gd name="connsiteX2298" fmla="*/ 10086215 w 12183871"/>
              <a:gd name="connsiteY2298" fmla="*/ 615109 h 1328385"/>
              <a:gd name="connsiteX2299" fmla="*/ 10080075 w 12183871"/>
              <a:gd name="connsiteY2299" fmla="*/ 615109 h 1328385"/>
              <a:gd name="connsiteX2300" fmla="*/ 10080075 w 12183871"/>
              <a:gd name="connsiteY2300" fmla="*/ 550085 h 1328385"/>
              <a:gd name="connsiteX2301" fmla="*/ 10057768 w 12183871"/>
              <a:gd name="connsiteY2301" fmla="*/ 479010 h 1328385"/>
              <a:gd name="connsiteX2302" fmla="*/ 10080075 w 12183871"/>
              <a:gd name="connsiteY2302" fmla="*/ 479010 h 1328385"/>
              <a:gd name="connsiteX2303" fmla="*/ 10086215 w 12183871"/>
              <a:gd name="connsiteY2303" fmla="*/ 515586 h 1328385"/>
              <a:gd name="connsiteX2304" fmla="*/ 10098408 w 12183871"/>
              <a:gd name="connsiteY2304" fmla="*/ 515586 h 1328385"/>
              <a:gd name="connsiteX2305" fmla="*/ 10098408 w 12183871"/>
              <a:gd name="connsiteY2305" fmla="*/ 556226 h 1328385"/>
              <a:gd name="connsiteX2306" fmla="*/ 10104458 w 12183871"/>
              <a:gd name="connsiteY2306" fmla="*/ 556226 h 1328385"/>
              <a:gd name="connsiteX2307" fmla="*/ 10104458 w 12183871"/>
              <a:gd name="connsiteY2307" fmla="*/ 574469 h 1328385"/>
              <a:gd name="connsiteX2308" fmla="*/ 10112587 w 12183871"/>
              <a:gd name="connsiteY2308" fmla="*/ 574469 h 1328385"/>
              <a:gd name="connsiteX2309" fmla="*/ 10112587 w 12183871"/>
              <a:gd name="connsiteY2309" fmla="*/ 608968 h 1328385"/>
              <a:gd name="connsiteX2310" fmla="*/ 10120715 w 12183871"/>
              <a:gd name="connsiteY2310" fmla="*/ 608968 h 1328385"/>
              <a:gd name="connsiteX2311" fmla="*/ 10120715 w 12183871"/>
              <a:gd name="connsiteY2311" fmla="*/ 637416 h 1328385"/>
              <a:gd name="connsiteX2312" fmla="*/ 10126855 w 12183871"/>
              <a:gd name="connsiteY2312" fmla="*/ 637416 h 1328385"/>
              <a:gd name="connsiteX2313" fmla="*/ 10139048 w 12183871"/>
              <a:gd name="connsiteY2313" fmla="*/ 696299 h 1328385"/>
              <a:gd name="connsiteX2314" fmla="*/ 10145098 w 12183871"/>
              <a:gd name="connsiteY2314" fmla="*/ 696299 h 1328385"/>
              <a:gd name="connsiteX2315" fmla="*/ 10153227 w 12183871"/>
              <a:gd name="connsiteY2315" fmla="*/ 678056 h 1328385"/>
              <a:gd name="connsiteX2316" fmla="*/ 10161355 w 12183871"/>
              <a:gd name="connsiteY2316" fmla="*/ 659813 h 1328385"/>
              <a:gd name="connsiteX2317" fmla="*/ 10161355 w 12183871"/>
              <a:gd name="connsiteY2317" fmla="*/ 631365 h 1328385"/>
              <a:gd name="connsiteX2318" fmla="*/ 10139048 w 12183871"/>
              <a:gd name="connsiteY2318" fmla="*/ 556226 h 1328385"/>
              <a:gd name="connsiteX2319" fmla="*/ 10161355 w 12183871"/>
              <a:gd name="connsiteY2319" fmla="*/ 568418 h 1328385"/>
              <a:gd name="connsiteX2320" fmla="*/ 10163341 w 12183871"/>
              <a:gd name="connsiteY2320" fmla="*/ 582597 h 1328385"/>
              <a:gd name="connsiteX2321" fmla="*/ 10171470 w 12183871"/>
              <a:gd name="connsiteY2321" fmla="*/ 611045 h 1328385"/>
              <a:gd name="connsiteX2322" fmla="*/ 10179598 w 12183871"/>
              <a:gd name="connsiteY2322" fmla="*/ 645544 h 1328385"/>
              <a:gd name="connsiteX2323" fmla="*/ 10185648 w 12183871"/>
              <a:gd name="connsiteY2323" fmla="*/ 673992 h 1328385"/>
              <a:gd name="connsiteX2324" fmla="*/ 10197840 w 12183871"/>
              <a:gd name="connsiteY2324" fmla="*/ 700363 h 1328385"/>
              <a:gd name="connsiteX2325" fmla="*/ 10201904 w 12183871"/>
              <a:gd name="connsiteY2325" fmla="*/ 712555 h 1328385"/>
              <a:gd name="connsiteX2326" fmla="*/ 10203891 w 12183871"/>
              <a:gd name="connsiteY2326" fmla="*/ 673992 h 1328385"/>
              <a:gd name="connsiteX2327" fmla="*/ 10207956 w 12183871"/>
              <a:gd name="connsiteY2327" fmla="*/ 641480 h 1328385"/>
              <a:gd name="connsiteX2328" fmla="*/ 10207956 w 12183871"/>
              <a:gd name="connsiteY2328" fmla="*/ 600840 h 1328385"/>
              <a:gd name="connsiteX2329" fmla="*/ 10201904 w 12183871"/>
              <a:gd name="connsiteY2329" fmla="*/ 550085 h 1328385"/>
              <a:gd name="connsiteX2330" fmla="*/ 10226288 w 12183871"/>
              <a:gd name="connsiteY2330" fmla="*/ 550085 h 1328385"/>
              <a:gd name="connsiteX2331" fmla="*/ 10230353 w 12183871"/>
              <a:gd name="connsiteY2331" fmla="*/ 596776 h 1328385"/>
              <a:gd name="connsiteX2332" fmla="*/ 10244531 w 12183871"/>
              <a:gd name="connsiteY2332" fmla="*/ 641480 h 1328385"/>
              <a:gd name="connsiteX2333" fmla="*/ 10260788 w 12183871"/>
              <a:gd name="connsiteY2333" fmla="*/ 678056 h 1328385"/>
              <a:gd name="connsiteX2334" fmla="*/ 10260788 w 12183871"/>
              <a:gd name="connsiteY2334" fmla="*/ 722760 h 1328385"/>
              <a:gd name="connsiteX2335" fmla="*/ 10266928 w 12183871"/>
              <a:gd name="connsiteY2335" fmla="*/ 722760 h 1328385"/>
              <a:gd name="connsiteX2336" fmla="*/ 10242544 w 12183871"/>
              <a:gd name="connsiteY2336" fmla="*/ 452639 h 1328385"/>
              <a:gd name="connsiteX2337" fmla="*/ 10234416 w 12183871"/>
              <a:gd name="connsiteY2337" fmla="*/ 452639 h 1328385"/>
              <a:gd name="connsiteX2338" fmla="*/ 10226288 w 12183871"/>
              <a:gd name="connsiteY2338" fmla="*/ 405948 h 1328385"/>
              <a:gd name="connsiteX2339" fmla="*/ 10220238 w 12183871"/>
              <a:gd name="connsiteY2339" fmla="*/ 393756 h 1328385"/>
              <a:gd name="connsiteX2340" fmla="*/ 10216173 w 12183871"/>
              <a:gd name="connsiteY2340" fmla="*/ 387706 h 1328385"/>
              <a:gd name="connsiteX2341" fmla="*/ 10208045 w 12183871"/>
              <a:gd name="connsiteY2341" fmla="*/ 379578 h 1328385"/>
              <a:gd name="connsiteX2342" fmla="*/ 10203981 w 12183871"/>
              <a:gd name="connsiteY2342" fmla="*/ 371450 h 1328385"/>
              <a:gd name="connsiteX2343" fmla="*/ 10197930 w 12183871"/>
              <a:gd name="connsiteY2343" fmla="*/ 361335 h 1328385"/>
              <a:gd name="connsiteX2344" fmla="*/ 10193867 w 12183871"/>
              <a:gd name="connsiteY2344" fmla="*/ 347156 h 1328385"/>
              <a:gd name="connsiteX2345" fmla="*/ 10220238 w 12183871"/>
              <a:gd name="connsiteY2345" fmla="*/ 365399 h 1328385"/>
              <a:gd name="connsiteX2346" fmla="*/ 10242544 w 12183871"/>
              <a:gd name="connsiteY2346" fmla="*/ 393847 h 1328385"/>
              <a:gd name="connsiteX2347" fmla="*/ 10260788 w 12183871"/>
              <a:gd name="connsiteY2347" fmla="*/ 430423 h 1328385"/>
              <a:gd name="connsiteX2348" fmla="*/ 10274966 w 12183871"/>
              <a:gd name="connsiteY2348" fmla="*/ 475127 h 1328385"/>
              <a:gd name="connsiteX2349" fmla="*/ 10289145 w 12183871"/>
              <a:gd name="connsiteY2349" fmla="*/ 515767 h 1328385"/>
              <a:gd name="connsiteX2350" fmla="*/ 10301337 w 12183871"/>
              <a:gd name="connsiteY2350" fmla="*/ 550265 h 1328385"/>
              <a:gd name="connsiteX2351" fmla="*/ 10301337 w 12183871"/>
              <a:gd name="connsiteY2351" fmla="*/ 601020 h 1328385"/>
              <a:gd name="connsiteX2352" fmla="*/ 10315515 w 12183871"/>
              <a:gd name="connsiteY2352" fmla="*/ 609148 h 1328385"/>
              <a:gd name="connsiteX2353" fmla="*/ 10307387 w 12183871"/>
              <a:gd name="connsiteY2353" fmla="*/ 623327 h 1328385"/>
              <a:gd name="connsiteX2354" fmla="*/ 10323644 w 12183871"/>
              <a:gd name="connsiteY2354" fmla="*/ 631455 h 1328385"/>
              <a:gd name="connsiteX2355" fmla="*/ 10323644 w 12183871"/>
              <a:gd name="connsiteY2355" fmla="*/ 663967 h 1328385"/>
              <a:gd name="connsiteX2356" fmla="*/ 10329785 w 12183871"/>
              <a:gd name="connsiteY2356" fmla="*/ 663967 h 1328385"/>
              <a:gd name="connsiteX2357" fmla="*/ 10329785 w 12183871"/>
              <a:gd name="connsiteY2357" fmla="*/ 690338 h 1328385"/>
              <a:gd name="connsiteX2358" fmla="*/ 10341977 w 12183871"/>
              <a:gd name="connsiteY2358" fmla="*/ 690338 h 1328385"/>
              <a:gd name="connsiteX2359" fmla="*/ 10346041 w 12183871"/>
              <a:gd name="connsiteY2359" fmla="*/ 714722 h 1328385"/>
              <a:gd name="connsiteX2360" fmla="*/ 10346041 w 12183871"/>
              <a:gd name="connsiteY2360" fmla="*/ 741093 h 1328385"/>
              <a:gd name="connsiteX2361" fmla="*/ 10356246 w 12183871"/>
              <a:gd name="connsiteY2361" fmla="*/ 759336 h 1328385"/>
              <a:gd name="connsiteX2362" fmla="*/ 10360311 w 12183871"/>
              <a:gd name="connsiteY2362" fmla="*/ 704517 h 1328385"/>
              <a:gd name="connsiteX2363" fmla="*/ 10364374 w 12183871"/>
              <a:gd name="connsiteY2363" fmla="*/ 651685 h 1328385"/>
              <a:gd name="connsiteX2364" fmla="*/ 10356246 w 12183871"/>
              <a:gd name="connsiteY2364" fmla="*/ 609058 h 1328385"/>
              <a:gd name="connsiteX2365" fmla="*/ 10356246 w 12183871"/>
              <a:gd name="connsiteY2365" fmla="*/ 542047 h 1328385"/>
              <a:gd name="connsiteX2366" fmla="*/ 10348118 w 12183871"/>
              <a:gd name="connsiteY2366" fmla="*/ 542047 h 1328385"/>
              <a:gd name="connsiteX2367" fmla="*/ 10342068 w 12183871"/>
              <a:gd name="connsiteY2367" fmla="*/ 487228 h 1328385"/>
              <a:gd name="connsiteX2368" fmla="*/ 10329876 w 12183871"/>
              <a:gd name="connsiteY2368" fmla="*/ 487228 h 1328385"/>
              <a:gd name="connsiteX2369" fmla="*/ 10325811 w 12183871"/>
              <a:gd name="connsiteY2369" fmla="*/ 475036 h 1328385"/>
              <a:gd name="connsiteX2370" fmla="*/ 10319760 w 12183871"/>
              <a:gd name="connsiteY2370" fmla="*/ 470972 h 1328385"/>
              <a:gd name="connsiteX2371" fmla="*/ 10315696 w 12183871"/>
              <a:gd name="connsiteY2371" fmla="*/ 464921 h 1328385"/>
              <a:gd name="connsiteX2372" fmla="*/ 10311633 w 12183871"/>
              <a:gd name="connsiteY2372" fmla="*/ 460857 h 1328385"/>
              <a:gd name="connsiteX2373" fmla="*/ 10307568 w 12183871"/>
              <a:gd name="connsiteY2373" fmla="*/ 448666 h 1328385"/>
              <a:gd name="connsiteX2374" fmla="*/ 10307568 w 12183871"/>
              <a:gd name="connsiteY2374" fmla="*/ 434487 h 1328385"/>
              <a:gd name="connsiteX2375" fmla="*/ 10323824 w 12183871"/>
              <a:gd name="connsiteY2375" fmla="*/ 446679 h 1328385"/>
              <a:gd name="connsiteX2376" fmla="*/ 10275056 w 12183871"/>
              <a:gd name="connsiteY2376" fmla="*/ 357271 h 1328385"/>
              <a:gd name="connsiteX2377" fmla="*/ 10289236 w 12183871"/>
              <a:gd name="connsiteY2377" fmla="*/ 357271 h 1328385"/>
              <a:gd name="connsiteX2378" fmla="*/ 10364374 w 12183871"/>
              <a:gd name="connsiteY2378" fmla="*/ 468986 h 1328385"/>
              <a:gd name="connsiteX2379" fmla="*/ 10364374 w 12183871"/>
              <a:gd name="connsiteY2379" fmla="*/ 487228 h 1328385"/>
              <a:gd name="connsiteX2380" fmla="*/ 10370425 w 12183871"/>
              <a:gd name="connsiteY2380" fmla="*/ 487228 h 1328385"/>
              <a:gd name="connsiteX2381" fmla="*/ 10370425 w 12183871"/>
              <a:gd name="connsiteY2381" fmla="*/ 501407 h 1328385"/>
              <a:gd name="connsiteX2382" fmla="*/ 10382617 w 12183871"/>
              <a:gd name="connsiteY2382" fmla="*/ 501407 h 1328385"/>
              <a:gd name="connsiteX2383" fmla="*/ 10388667 w 12183871"/>
              <a:gd name="connsiteY2383" fmla="*/ 550175 h 1328385"/>
              <a:gd name="connsiteX2384" fmla="*/ 10396795 w 12183871"/>
              <a:gd name="connsiteY2384" fmla="*/ 550175 h 1328385"/>
              <a:gd name="connsiteX2385" fmla="*/ 10396795 w 12183871"/>
              <a:gd name="connsiteY2385" fmla="*/ 568418 h 1328385"/>
              <a:gd name="connsiteX2386" fmla="*/ 10404924 w 12183871"/>
              <a:gd name="connsiteY2386" fmla="*/ 568418 h 1328385"/>
              <a:gd name="connsiteX2387" fmla="*/ 10404924 w 12183871"/>
              <a:gd name="connsiteY2387" fmla="*/ 600930 h 1328385"/>
              <a:gd name="connsiteX2388" fmla="*/ 10410975 w 12183871"/>
              <a:gd name="connsiteY2388" fmla="*/ 600930 h 1328385"/>
              <a:gd name="connsiteX2389" fmla="*/ 10423167 w 12183871"/>
              <a:gd name="connsiteY2389" fmla="*/ 655749 h 1328385"/>
              <a:gd name="connsiteX2390" fmla="*/ 10429218 w 12183871"/>
              <a:gd name="connsiteY2390" fmla="*/ 655749 h 1328385"/>
              <a:gd name="connsiteX2391" fmla="*/ 10433282 w 12183871"/>
              <a:gd name="connsiteY2391" fmla="*/ 586661 h 1328385"/>
              <a:gd name="connsiteX2392" fmla="*/ 10437345 w 12183871"/>
              <a:gd name="connsiteY2392" fmla="*/ 515586 h 1328385"/>
              <a:gd name="connsiteX2393" fmla="*/ 10441410 w 12183871"/>
              <a:gd name="connsiteY2393" fmla="*/ 442434 h 1328385"/>
              <a:gd name="connsiteX2394" fmla="*/ 10441410 w 12183871"/>
              <a:gd name="connsiteY2394" fmla="*/ 371359 h 1328385"/>
              <a:gd name="connsiteX2395" fmla="*/ 10429218 w 12183871"/>
              <a:gd name="connsiteY2395" fmla="*/ 306335 h 1328385"/>
              <a:gd name="connsiteX2396" fmla="*/ 10429218 w 12183871"/>
              <a:gd name="connsiteY2396" fmla="*/ 243388 h 1328385"/>
              <a:gd name="connsiteX2397" fmla="*/ 10423167 w 12183871"/>
              <a:gd name="connsiteY2397" fmla="*/ 243388 h 1328385"/>
              <a:gd name="connsiteX2398" fmla="*/ 10415038 w 12183871"/>
              <a:gd name="connsiteY2398" fmla="*/ 212954 h 1328385"/>
              <a:gd name="connsiteX2399" fmla="*/ 10415038 w 12183871"/>
              <a:gd name="connsiteY2399" fmla="*/ 186583 h 1328385"/>
              <a:gd name="connsiteX2400" fmla="*/ 10419102 w 12183871"/>
              <a:gd name="connsiteY2400" fmla="*/ 164276 h 1328385"/>
              <a:gd name="connsiteX2401" fmla="*/ 10419102 w 12183871"/>
              <a:gd name="connsiteY2401" fmla="*/ 146033 h 1328385"/>
              <a:gd name="connsiteX2402" fmla="*/ 10410975 w 12183871"/>
              <a:gd name="connsiteY2402" fmla="*/ 135918 h 1328385"/>
              <a:gd name="connsiteX2403" fmla="*/ 10415038 w 12183871"/>
              <a:gd name="connsiteY2403" fmla="*/ 131854 h 1328385"/>
              <a:gd name="connsiteX2404" fmla="*/ 10415038 w 12183871"/>
              <a:gd name="connsiteY2404" fmla="*/ 131854 h 1328385"/>
              <a:gd name="connsiteX2405" fmla="*/ 10415038 w 12183871"/>
              <a:gd name="connsiteY2405" fmla="*/ 131854 h 1328385"/>
              <a:gd name="connsiteX2406" fmla="*/ 10415038 w 12183871"/>
              <a:gd name="connsiteY2406" fmla="*/ 131854 h 1328385"/>
              <a:gd name="connsiteX2407" fmla="*/ 10419102 w 12183871"/>
              <a:gd name="connsiteY2407" fmla="*/ 131854 h 1328385"/>
              <a:gd name="connsiteX2408" fmla="*/ 10423167 w 12183871"/>
              <a:gd name="connsiteY2408" fmla="*/ 127790 h 1328385"/>
              <a:gd name="connsiteX2409" fmla="*/ 10423167 w 12183871"/>
              <a:gd name="connsiteY2409" fmla="*/ 121920 h 1328385"/>
              <a:gd name="connsiteX2410" fmla="*/ 10427230 w 12183871"/>
              <a:gd name="connsiteY2410" fmla="*/ 121920 h 1328385"/>
              <a:gd name="connsiteX2411" fmla="*/ 10429307 w 12183871"/>
              <a:gd name="connsiteY2411" fmla="*/ 121920 h 1328385"/>
              <a:gd name="connsiteX2412" fmla="*/ 10433372 w 12183871"/>
              <a:gd name="connsiteY2412" fmla="*/ 121920 h 1328385"/>
              <a:gd name="connsiteX2413" fmla="*/ 10433372 w 12183871"/>
              <a:gd name="connsiteY2413" fmla="*/ 123907 h 1328385"/>
              <a:gd name="connsiteX2414" fmla="*/ 10433372 w 12183871"/>
              <a:gd name="connsiteY2414" fmla="*/ 123907 h 1328385"/>
              <a:gd name="connsiteX2415" fmla="*/ 10437435 w 12183871"/>
              <a:gd name="connsiteY2415" fmla="*/ 127971 h 1328385"/>
              <a:gd name="connsiteX2416" fmla="*/ 10445564 w 12183871"/>
              <a:gd name="connsiteY2416" fmla="*/ 146214 h 1328385"/>
              <a:gd name="connsiteX2417" fmla="*/ 10445564 w 12183871"/>
              <a:gd name="connsiteY2417" fmla="*/ 172585 h 1328385"/>
              <a:gd name="connsiteX2418" fmla="*/ 10441500 w 12183871"/>
              <a:gd name="connsiteY2418" fmla="*/ 198955 h 1328385"/>
              <a:gd name="connsiteX2419" fmla="*/ 10445564 w 12183871"/>
              <a:gd name="connsiteY2419" fmla="*/ 225326 h 1328385"/>
              <a:gd name="connsiteX2420" fmla="*/ 10463897 w 12183871"/>
              <a:gd name="connsiteY2420" fmla="*/ 294414 h 1328385"/>
              <a:gd name="connsiteX2421" fmla="*/ 10478075 w 12183871"/>
              <a:gd name="connsiteY2421" fmla="*/ 367566 h 1328385"/>
              <a:gd name="connsiteX2422" fmla="*/ 10492255 w 12183871"/>
              <a:gd name="connsiteY2422" fmla="*/ 434577 h 1328385"/>
              <a:gd name="connsiteX2423" fmla="*/ 10492255 w 12183871"/>
              <a:gd name="connsiteY2423" fmla="*/ 493460 h 1328385"/>
              <a:gd name="connsiteX2424" fmla="*/ 10504447 w 12183871"/>
              <a:gd name="connsiteY2424" fmla="*/ 493460 h 1328385"/>
              <a:gd name="connsiteX2425" fmla="*/ 10508510 w 12183871"/>
              <a:gd name="connsiteY2425" fmla="*/ 523895 h 1328385"/>
              <a:gd name="connsiteX2426" fmla="*/ 10508510 w 12183871"/>
              <a:gd name="connsiteY2426" fmla="*/ 560471 h 1328385"/>
              <a:gd name="connsiteX2427" fmla="*/ 10504447 w 12183871"/>
              <a:gd name="connsiteY2427" fmla="*/ 592983 h 1328385"/>
              <a:gd name="connsiteX2428" fmla="*/ 10508510 w 12183871"/>
              <a:gd name="connsiteY2428" fmla="*/ 627482 h 1328385"/>
              <a:gd name="connsiteX2429" fmla="*/ 10518625 w 12183871"/>
              <a:gd name="connsiteY2429" fmla="*/ 649788 h 1328385"/>
              <a:gd name="connsiteX2430" fmla="*/ 10532805 w 12183871"/>
              <a:gd name="connsiteY2430" fmla="*/ 446679 h 1328385"/>
              <a:gd name="connsiteX2431" fmla="*/ 10544996 w 12183871"/>
              <a:gd name="connsiteY2431" fmla="*/ 446679 h 1328385"/>
              <a:gd name="connsiteX2432" fmla="*/ 10549060 w 12183871"/>
              <a:gd name="connsiteY2432" fmla="*/ 412180 h 1328385"/>
              <a:gd name="connsiteX2433" fmla="*/ 10549060 w 12183871"/>
              <a:gd name="connsiteY2433" fmla="*/ 367476 h 1328385"/>
              <a:gd name="connsiteX2434" fmla="*/ 10544996 w 12183871"/>
              <a:gd name="connsiteY2434" fmla="*/ 320785 h 1328385"/>
              <a:gd name="connsiteX2435" fmla="*/ 10544996 w 12183871"/>
              <a:gd name="connsiteY2435" fmla="*/ 267953 h 1328385"/>
              <a:gd name="connsiteX2436" fmla="*/ 10544996 w 12183871"/>
              <a:gd name="connsiteY2436" fmla="*/ 225326 h 1328385"/>
              <a:gd name="connsiteX2437" fmla="*/ 10567303 w 12183871"/>
              <a:gd name="connsiteY2437" fmla="*/ 231377 h 1328385"/>
              <a:gd name="connsiteX2438" fmla="*/ 10551048 w 12183871"/>
              <a:gd name="connsiteY2438" fmla="*/ 664057 h 1328385"/>
              <a:gd name="connsiteX2439" fmla="*/ 10551048 w 12183871"/>
              <a:gd name="connsiteY2439" fmla="*/ 690428 h 1328385"/>
              <a:gd name="connsiteX2440" fmla="*/ 10549060 w 12183871"/>
              <a:gd name="connsiteY2440" fmla="*/ 722940 h 1328385"/>
              <a:gd name="connsiteX2441" fmla="*/ 10549060 w 12183871"/>
              <a:gd name="connsiteY2441" fmla="*/ 759516 h 1328385"/>
              <a:gd name="connsiteX2442" fmla="*/ 10549060 w 12183871"/>
              <a:gd name="connsiteY2442" fmla="*/ 796092 h 1328385"/>
              <a:gd name="connsiteX2443" fmla="*/ 10551048 w 12183871"/>
              <a:gd name="connsiteY2443" fmla="*/ 826527 h 1328385"/>
              <a:gd name="connsiteX2444" fmla="*/ 10559175 w 12183871"/>
              <a:gd name="connsiteY2444" fmla="*/ 844770 h 1328385"/>
              <a:gd name="connsiteX2445" fmla="*/ 10563239 w 12183871"/>
              <a:gd name="connsiteY2445" fmla="*/ 818399 h 1328385"/>
              <a:gd name="connsiteX2446" fmla="*/ 10567303 w 12183871"/>
              <a:gd name="connsiteY2446" fmla="*/ 781823 h 1328385"/>
              <a:gd name="connsiteX2447" fmla="*/ 10577418 w 12183871"/>
              <a:gd name="connsiteY2447" fmla="*/ 741183 h 1328385"/>
              <a:gd name="connsiteX2448" fmla="*/ 10585546 w 12183871"/>
              <a:gd name="connsiteY2448" fmla="*/ 708671 h 1328385"/>
              <a:gd name="connsiteX2449" fmla="*/ 10591597 w 12183871"/>
              <a:gd name="connsiteY2449" fmla="*/ 690428 h 1328385"/>
              <a:gd name="connsiteX2450" fmla="*/ 10595661 w 12183871"/>
              <a:gd name="connsiteY2450" fmla="*/ 686364 h 1328385"/>
              <a:gd name="connsiteX2451" fmla="*/ 10595661 w 12183871"/>
              <a:gd name="connsiteY2451" fmla="*/ 682300 h 1328385"/>
              <a:gd name="connsiteX2452" fmla="*/ 10595661 w 12183871"/>
              <a:gd name="connsiteY2452" fmla="*/ 682300 h 1328385"/>
              <a:gd name="connsiteX2453" fmla="*/ 10599724 w 12183871"/>
              <a:gd name="connsiteY2453" fmla="*/ 682300 h 1328385"/>
              <a:gd name="connsiteX2454" fmla="*/ 10603789 w 12183871"/>
              <a:gd name="connsiteY2454" fmla="*/ 682300 h 1328385"/>
              <a:gd name="connsiteX2455" fmla="*/ 10607852 w 12183871"/>
              <a:gd name="connsiteY2455" fmla="*/ 678236 h 1328385"/>
              <a:gd name="connsiteX2456" fmla="*/ 10607852 w 12183871"/>
              <a:gd name="connsiteY2456" fmla="*/ 722940 h 1328385"/>
              <a:gd name="connsiteX2457" fmla="*/ 10613904 w 12183871"/>
              <a:gd name="connsiteY2457" fmla="*/ 722940 h 1328385"/>
              <a:gd name="connsiteX2458" fmla="*/ 10626096 w 12183871"/>
              <a:gd name="connsiteY2458" fmla="*/ 590905 h 1328385"/>
              <a:gd name="connsiteX2459" fmla="*/ 10630160 w 12183871"/>
              <a:gd name="connsiteY2459" fmla="*/ 578714 h 1328385"/>
              <a:gd name="connsiteX2460" fmla="*/ 10636210 w 12183871"/>
              <a:gd name="connsiteY2460" fmla="*/ 560471 h 1328385"/>
              <a:gd name="connsiteX2461" fmla="*/ 10644339 w 12183871"/>
              <a:gd name="connsiteY2461" fmla="*/ 538164 h 1328385"/>
              <a:gd name="connsiteX2462" fmla="*/ 10640275 w 12183871"/>
              <a:gd name="connsiteY2462" fmla="*/ 515857 h 1328385"/>
              <a:gd name="connsiteX2463" fmla="*/ 10626096 w 12183871"/>
              <a:gd name="connsiteY2463" fmla="*/ 509806 h 1328385"/>
              <a:gd name="connsiteX2464" fmla="*/ 10626096 w 12183871"/>
              <a:gd name="connsiteY2464" fmla="*/ 493550 h 1328385"/>
              <a:gd name="connsiteX2465" fmla="*/ 10640275 w 12183871"/>
              <a:gd name="connsiteY2465" fmla="*/ 493550 h 1328385"/>
              <a:gd name="connsiteX2466" fmla="*/ 10666645 w 12183871"/>
              <a:gd name="connsiteY2466" fmla="*/ 209160 h 1328385"/>
              <a:gd name="connsiteX2467" fmla="*/ 10680825 w 12183871"/>
              <a:gd name="connsiteY2467" fmla="*/ 209160 h 1328385"/>
              <a:gd name="connsiteX2468" fmla="*/ 10666645 w 12183871"/>
              <a:gd name="connsiteY2468" fmla="*/ 568689 h 1328385"/>
              <a:gd name="connsiteX2469" fmla="*/ 10672696 w 12183871"/>
              <a:gd name="connsiteY2469" fmla="*/ 568689 h 1328385"/>
              <a:gd name="connsiteX2470" fmla="*/ 10672696 w 12183871"/>
              <a:gd name="connsiteY2470" fmla="*/ 590996 h 1328385"/>
              <a:gd name="connsiteX2471" fmla="*/ 10680825 w 12183871"/>
              <a:gd name="connsiteY2471" fmla="*/ 590996 h 1328385"/>
              <a:gd name="connsiteX2472" fmla="*/ 10684888 w 12183871"/>
              <a:gd name="connsiteY2472" fmla="*/ 611316 h 1328385"/>
              <a:gd name="connsiteX2473" fmla="*/ 10688952 w 12183871"/>
              <a:gd name="connsiteY2473" fmla="*/ 637687 h 1328385"/>
              <a:gd name="connsiteX2474" fmla="*/ 10688952 w 12183871"/>
              <a:gd name="connsiteY2474" fmla="*/ 664057 h 1328385"/>
              <a:gd name="connsiteX2475" fmla="*/ 10695003 w 12183871"/>
              <a:gd name="connsiteY2475" fmla="*/ 678236 h 1328385"/>
              <a:gd name="connsiteX2476" fmla="*/ 10735643 w 12183871"/>
              <a:gd name="connsiteY2476" fmla="*/ 312567 h 1328385"/>
              <a:gd name="connsiteX2477" fmla="*/ 10753976 w 12183871"/>
              <a:gd name="connsiteY2477" fmla="*/ 312567 h 1328385"/>
              <a:gd name="connsiteX2478" fmla="*/ 10762105 w 12183871"/>
              <a:gd name="connsiteY2478" fmla="*/ 357271 h 1328385"/>
              <a:gd name="connsiteX2479" fmla="*/ 10762105 w 12183871"/>
              <a:gd name="connsiteY2479" fmla="*/ 361335 h 1328385"/>
              <a:gd name="connsiteX2480" fmla="*/ 10758040 w 12183871"/>
              <a:gd name="connsiteY2480" fmla="*/ 361335 h 1328385"/>
              <a:gd name="connsiteX2481" fmla="*/ 10758040 w 12183871"/>
              <a:gd name="connsiteY2481" fmla="*/ 361335 h 1328385"/>
              <a:gd name="connsiteX2482" fmla="*/ 10753976 w 12183871"/>
              <a:gd name="connsiteY2482" fmla="*/ 357271 h 1328385"/>
              <a:gd name="connsiteX2483" fmla="*/ 10753976 w 12183871"/>
              <a:gd name="connsiteY2483" fmla="*/ 361335 h 1328385"/>
              <a:gd name="connsiteX2484" fmla="*/ 10753976 w 12183871"/>
              <a:gd name="connsiteY2484" fmla="*/ 365399 h 1328385"/>
              <a:gd name="connsiteX2485" fmla="*/ 10762105 w 12183871"/>
              <a:gd name="connsiteY2485" fmla="*/ 365399 h 1328385"/>
              <a:gd name="connsiteX2486" fmla="*/ 10762105 w 12183871"/>
              <a:gd name="connsiteY2486" fmla="*/ 468986 h 1328385"/>
              <a:gd name="connsiteX2487" fmla="*/ 10770232 w 12183871"/>
              <a:gd name="connsiteY2487" fmla="*/ 468986 h 1328385"/>
              <a:gd name="connsiteX2488" fmla="*/ 10788565 w 12183871"/>
              <a:gd name="connsiteY2488" fmla="*/ 312567 h 1328385"/>
              <a:gd name="connsiteX2489" fmla="*/ 10762195 w 12183871"/>
              <a:gd name="connsiteY2489" fmla="*/ 306516 h 1328385"/>
              <a:gd name="connsiteX2490" fmla="*/ 10762195 w 12183871"/>
              <a:gd name="connsiteY2490" fmla="*/ 290260 h 1328385"/>
              <a:gd name="connsiteX2491" fmla="*/ 10772310 w 12183871"/>
              <a:gd name="connsiteY2491" fmla="*/ 286196 h 1328385"/>
              <a:gd name="connsiteX2492" fmla="*/ 10780437 w 12183871"/>
              <a:gd name="connsiteY2492" fmla="*/ 286196 h 1328385"/>
              <a:gd name="connsiteX2493" fmla="*/ 10788565 w 12183871"/>
              <a:gd name="connsiteY2493" fmla="*/ 284209 h 1328385"/>
              <a:gd name="connsiteX2494" fmla="*/ 10794616 w 12183871"/>
              <a:gd name="connsiteY2494" fmla="*/ 280145 h 1328385"/>
              <a:gd name="connsiteX2495" fmla="*/ 10802745 w 12183871"/>
              <a:gd name="connsiteY2495" fmla="*/ 276081 h 1328385"/>
              <a:gd name="connsiteX2496" fmla="*/ 10810872 w 12183871"/>
              <a:gd name="connsiteY2496" fmla="*/ 276081 h 1328385"/>
              <a:gd name="connsiteX2497" fmla="*/ 10810872 w 12183871"/>
              <a:gd name="connsiteY2497" fmla="*/ 312657 h 1328385"/>
              <a:gd name="connsiteX2498" fmla="*/ 10833179 w 12183871"/>
              <a:gd name="connsiteY2498" fmla="*/ 330900 h 1328385"/>
              <a:gd name="connsiteX2499" fmla="*/ 10857563 w 12183871"/>
              <a:gd name="connsiteY2499" fmla="*/ 361335 h 1328385"/>
              <a:gd name="connsiteX2500" fmla="*/ 10883934 w 12183871"/>
              <a:gd name="connsiteY2500" fmla="*/ 393847 h 1328385"/>
              <a:gd name="connsiteX2501" fmla="*/ 10906241 w 12183871"/>
              <a:gd name="connsiteY2501" fmla="*/ 428346 h 1328385"/>
              <a:gd name="connsiteX2502" fmla="*/ 10916356 w 12183871"/>
              <a:gd name="connsiteY2502" fmla="*/ 452730 h 1328385"/>
              <a:gd name="connsiteX2503" fmla="*/ 10924484 w 12183871"/>
              <a:gd name="connsiteY2503" fmla="*/ 452730 h 1328385"/>
              <a:gd name="connsiteX2504" fmla="*/ 10902177 w 12183871"/>
              <a:gd name="connsiteY2504" fmla="*/ 349143 h 1328385"/>
              <a:gd name="connsiteX2505" fmla="*/ 10875806 w 12183871"/>
              <a:gd name="connsiteY2505" fmla="*/ 257748 h 1328385"/>
              <a:gd name="connsiteX2506" fmla="*/ 10869755 w 12183871"/>
              <a:gd name="connsiteY2506" fmla="*/ 190737 h 1328385"/>
              <a:gd name="connsiteX2507" fmla="*/ 10853499 w 12183871"/>
              <a:gd name="connsiteY2507" fmla="*/ 154161 h 1328385"/>
              <a:gd name="connsiteX2508" fmla="*/ 10843385 w 12183871"/>
              <a:gd name="connsiteY2508" fmla="*/ 109457 h 1328385"/>
              <a:gd name="connsiteX2509" fmla="*/ 10857563 w 12183871"/>
              <a:gd name="connsiteY2509" fmla="*/ 109457 h 1328385"/>
              <a:gd name="connsiteX2510" fmla="*/ 10910395 w 12183871"/>
              <a:gd name="connsiteY2510" fmla="*/ 275991 h 1328385"/>
              <a:gd name="connsiteX2511" fmla="*/ 10910395 w 12183871"/>
              <a:gd name="connsiteY2511" fmla="*/ 306426 h 1328385"/>
              <a:gd name="connsiteX2512" fmla="*/ 10916446 w 12183871"/>
              <a:gd name="connsiteY2512" fmla="*/ 306426 h 1328385"/>
              <a:gd name="connsiteX2513" fmla="*/ 10924574 w 12183871"/>
              <a:gd name="connsiteY2513" fmla="*/ 365308 h 1328385"/>
              <a:gd name="connsiteX2514" fmla="*/ 10932702 w 12183871"/>
              <a:gd name="connsiteY2514" fmla="*/ 365308 h 1328385"/>
              <a:gd name="connsiteX2515" fmla="*/ 10932702 w 12183871"/>
              <a:gd name="connsiteY2515" fmla="*/ 357180 h 1328385"/>
              <a:gd name="connsiteX2516" fmla="*/ 10938753 w 12183871"/>
              <a:gd name="connsiteY2516" fmla="*/ 357180 h 1328385"/>
              <a:gd name="connsiteX2517" fmla="*/ 10957086 w 12183871"/>
              <a:gd name="connsiteY2517" fmla="*/ 365308 h 1328385"/>
              <a:gd name="connsiteX2518" fmla="*/ 10955099 w 12183871"/>
              <a:gd name="connsiteY2518" fmla="*/ 397820 h 1328385"/>
              <a:gd name="connsiteX2519" fmla="*/ 10951035 w 12183871"/>
              <a:gd name="connsiteY2519" fmla="*/ 434396 h 1328385"/>
              <a:gd name="connsiteX2520" fmla="*/ 10938843 w 12183871"/>
              <a:gd name="connsiteY2520" fmla="*/ 434396 h 1328385"/>
              <a:gd name="connsiteX2521" fmla="*/ 10938843 w 12183871"/>
              <a:gd name="connsiteY2521" fmla="*/ 442524 h 1328385"/>
              <a:gd name="connsiteX2522" fmla="*/ 10942906 w 12183871"/>
              <a:gd name="connsiteY2522" fmla="*/ 442524 h 1328385"/>
              <a:gd name="connsiteX2523" fmla="*/ 10942906 w 12183871"/>
              <a:gd name="connsiteY2523" fmla="*/ 442524 h 1328385"/>
              <a:gd name="connsiteX2524" fmla="*/ 10946971 w 12183871"/>
              <a:gd name="connsiteY2524" fmla="*/ 438460 h 1328385"/>
              <a:gd name="connsiteX2525" fmla="*/ 10946971 w 12183871"/>
              <a:gd name="connsiteY2525" fmla="*/ 442524 h 1328385"/>
              <a:gd name="connsiteX2526" fmla="*/ 10951035 w 12183871"/>
              <a:gd name="connsiteY2526" fmla="*/ 446588 h 1328385"/>
              <a:gd name="connsiteX2527" fmla="*/ 10951035 w 12183871"/>
              <a:gd name="connsiteY2527" fmla="*/ 493279 h 1328385"/>
              <a:gd name="connsiteX2528" fmla="*/ 10965214 w 12183871"/>
              <a:gd name="connsiteY2528" fmla="*/ 493279 h 1328385"/>
              <a:gd name="connsiteX2529" fmla="*/ 10961150 w 12183871"/>
              <a:gd name="connsiteY2529" fmla="*/ 470972 h 1328385"/>
              <a:gd name="connsiteX2530" fmla="*/ 10965214 w 12183871"/>
              <a:gd name="connsiteY2530" fmla="*/ 446588 h 1328385"/>
              <a:gd name="connsiteX2531" fmla="*/ 10965214 w 12183871"/>
              <a:gd name="connsiteY2531" fmla="*/ 412090 h 1328385"/>
              <a:gd name="connsiteX2532" fmla="*/ 10965214 w 12183871"/>
              <a:gd name="connsiteY2532" fmla="*/ 168611 h 1328385"/>
              <a:gd name="connsiteX2533" fmla="*/ 10979393 w 12183871"/>
              <a:gd name="connsiteY2533" fmla="*/ 168611 h 1328385"/>
              <a:gd name="connsiteX2534" fmla="*/ 10979393 w 12183871"/>
              <a:gd name="connsiteY2534" fmla="*/ 276262 h 1328385"/>
              <a:gd name="connsiteX2535" fmla="*/ 10991584 w 12183871"/>
              <a:gd name="connsiteY2535" fmla="*/ 276262 h 1328385"/>
              <a:gd name="connsiteX2536" fmla="*/ 10979393 w 12183871"/>
              <a:gd name="connsiteY2536" fmla="*/ 290440 h 1328385"/>
              <a:gd name="connsiteX2537" fmla="*/ 10991584 w 12183871"/>
              <a:gd name="connsiteY2537" fmla="*/ 312747 h 1328385"/>
              <a:gd name="connsiteX2538" fmla="*/ 10987521 w 12183871"/>
              <a:gd name="connsiteY2538" fmla="*/ 316811 h 1328385"/>
              <a:gd name="connsiteX2539" fmla="*/ 10983457 w 12183871"/>
              <a:gd name="connsiteY2539" fmla="*/ 316811 h 1328385"/>
              <a:gd name="connsiteX2540" fmla="*/ 10979393 w 12183871"/>
              <a:gd name="connsiteY2540" fmla="*/ 316811 h 1328385"/>
              <a:gd name="connsiteX2541" fmla="*/ 10979393 w 12183871"/>
              <a:gd name="connsiteY2541" fmla="*/ 320875 h 1328385"/>
              <a:gd name="connsiteX2542" fmla="*/ 10979393 w 12183871"/>
              <a:gd name="connsiteY2542" fmla="*/ 324939 h 1328385"/>
              <a:gd name="connsiteX2543" fmla="*/ 10991584 w 12183871"/>
              <a:gd name="connsiteY2543" fmla="*/ 324939 h 1328385"/>
              <a:gd name="connsiteX2544" fmla="*/ 10991584 w 12183871"/>
              <a:gd name="connsiteY2544" fmla="*/ 387886 h 1328385"/>
              <a:gd name="connsiteX2545" fmla="*/ 10997636 w 12183871"/>
              <a:gd name="connsiteY2545" fmla="*/ 387886 h 1328385"/>
              <a:gd name="connsiteX2546" fmla="*/ 10997636 w 12183871"/>
              <a:gd name="connsiteY2546" fmla="*/ 330990 h 1328385"/>
              <a:gd name="connsiteX2547" fmla="*/ 11013892 w 12183871"/>
              <a:gd name="connsiteY2547" fmla="*/ 330990 h 1328385"/>
              <a:gd name="connsiteX2548" fmla="*/ 11020033 w 12183871"/>
              <a:gd name="connsiteY2548" fmla="*/ 387886 h 1328385"/>
              <a:gd name="connsiteX2549" fmla="*/ 11036289 w 12183871"/>
              <a:gd name="connsiteY2549" fmla="*/ 442705 h 1328385"/>
              <a:gd name="connsiteX2550" fmla="*/ 11046404 w 12183871"/>
              <a:gd name="connsiteY2550" fmla="*/ 497524 h 1328385"/>
              <a:gd name="connsiteX2551" fmla="*/ 11054532 w 12183871"/>
              <a:gd name="connsiteY2551" fmla="*/ 556407 h 1328385"/>
              <a:gd name="connsiteX2552" fmla="*/ 11072774 w 12183871"/>
              <a:gd name="connsiteY2552" fmla="*/ 556407 h 1328385"/>
              <a:gd name="connsiteX2553" fmla="*/ 11076839 w 12183871"/>
              <a:gd name="connsiteY2553" fmla="*/ 586842 h 1328385"/>
              <a:gd name="connsiteX2554" fmla="*/ 11082889 w 12183871"/>
              <a:gd name="connsiteY2554" fmla="*/ 619353 h 1328385"/>
              <a:gd name="connsiteX2555" fmla="*/ 11095082 w 12183871"/>
              <a:gd name="connsiteY2555" fmla="*/ 637596 h 1328385"/>
              <a:gd name="connsiteX2556" fmla="*/ 11097068 w 12183871"/>
              <a:gd name="connsiteY2556" fmla="*/ 596956 h 1328385"/>
              <a:gd name="connsiteX2557" fmla="*/ 11101132 w 12183871"/>
              <a:gd name="connsiteY2557" fmla="*/ 560380 h 1328385"/>
              <a:gd name="connsiteX2558" fmla="*/ 11113325 w 12183871"/>
              <a:gd name="connsiteY2558" fmla="*/ 527868 h 1328385"/>
              <a:gd name="connsiteX2559" fmla="*/ 11113325 w 12183871"/>
              <a:gd name="connsiteY2559" fmla="*/ 460857 h 1328385"/>
              <a:gd name="connsiteX2560" fmla="*/ 11119465 w 12183871"/>
              <a:gd name="connsiteY2560" fmla="*/ 460857 h 1328385"/>
              <a:gd name="connsiteX2561" fmla="*/ 11119465 w 12183871"/>
              <a:gd name="connsiteY2561" fmla="*/ 387706 h 1328385"/>
              <a:gd name="connsiteX2562" fmla="*/ 11127593 w 12183871"/>
              <a:gd name="connsiteY2562" fmla="*/ 387706 h 1328385"/>
              <a:gd name="connsiteX2563" fmla="*/ 11131657 w 12183871"/>
              <a:gd name="connsiteY2563" fmla="*/ 353207 h 1328385"/>
              <a:gd name="connsiteX2564" fmla="*/ 11131657 w 12183871"/>
              <a:gd name="connsiteY2564" fmla="*/ 316631 h 1328385"/>
              <a:gd name="connsiteX2565" fmla="*/ 11131657 w 12183871"/>
              <a:gd name="connsiteY2565" fmla="*/ 280055 h 1328385"/>
              <a:gd name="connsiteX2566" fmla="*/ 11135722 w 12183871"/>
              <a:gd name="connsiteY2566" fmla="*/ 249620 h 1328385"/>
              <a:gd name="connsiteX2567" fmla="*/ 11141772 w 12183871"/>
              <a:gd name="connsiteY2567" fmla="*/ 249620 h 1328385"/>
              <a:gd name="connsiteX2568" fmla="*/ 11141772 w 12183871"/>
              <a:gd name="connsiteY2568" fmla="*/ 379578 h 1328385"/>
              <a:gd name="connsiteX2569" fmla="*/ 11160105 w 12183871"/>
              <a:gd name="connsiteY2569" fmla="*/ 379578 h 1328385"/>
              <a:gd name="connsiteX2570" fmla="*/ 11158028 w 12183871"/>
              <a:gd name="connsiteY2570" fmla="*/ 389692 h 1328385"/>
              <a:gd name="connsiteX2571" fmla="*/ 11158028 w 12183871"/>
              <a:gd name="connsiteY2571" fmla="*/ 397820 h 1328385"/>
              <a:gd name="connsiteX2572" fmla="*/ 11153965 w 12183871"/>
              <a:gd name="connsiteY2572" fmla="*/ 405948 h 1328385"/>
              <a:gd name="connsiteX2573" fmla="*/ 11153965 w 12183871"/>
              <a:gd name="connsiteY2573" fmla="*/ 411999 h 1328385"/>
              <a:gd name="connsiteX2574" fmla="*/ 11176271 w 12183871"/>
              <a:gd name="connsiteY2574" fmla="*/ 405948 h 1328385"/>
              <a:gd name="connsiteX2575" fmla="*/ 11168143 w 12183871"/>
              <a:gd name="connsiteY2575" fmla="*/ 420127 h 1328385"/>
              <a:gd name="connsiteX2576" fmla="*/ 11182321 w 12183871"/>
              <a:gd name="connsiteY2576" fmla="*/ 428255 h 1328385"/>
              <a:gd name="connsiteX2577" fmla="*/ 11182321 w 12183871"/>
              <a:gd name="connsiteY2577" fmla="*/ 452639 h 1328385"/>
              <a:gd name="connsiteX2578" fmla="*/ 11194514 w 12183871"/>
              <a:gd name="connsiteY2578" fmla="*/ 452639 h 1328385"/>
              <a:gd name="connsiteX2579" fmla="*/ 11194514 w 12183871"/>
              <a:gd name="connsiteY2579" fmla="*/ 468895 h 1328385"/>
              <a:gd name="connsiteX2580" fmla="*/ 11200564 w 12183871"/>
              <a:gd name="connsiteY2580" fmla="*/ 468895 h 1328385"/>
              <a:gd name="connsiteX2581" fmla="*/ 11200564 w 12183871"/>
              <a:gd name="connsiteY2581" fmla="*/ 493279 h 1328385"/>
              <a:gd name="connsiteX2582" fmla="*/ 11208693 w 12183871"/>
              <a:gd name="connsiteY2582" fmla="*/ 493279 h 1328385"/>
              <a:gd name="connsiteX2583" fmla="*/ 11208693 w 12183871"/>
              <a:gd name="connsiteY2583" fmla="*/ 515586 h 1328385"/>
              <a:gd name="connsiteX2584" fmla="*/ 11216821 w 12183871"/>
              <a:gd name="connsiteY2584" fmla="*/ 515586 h 1328385"/>
              <a:gd name="connsiteX2585" fmla="*/ 11216821 w 12183871"/>
              <a:gd name="connsiteY2585" fmla="*/ 541957 h 1328385"/>
              <a:gd name="connsiteX2586" fmla="*/ 11222961 w 12183871"/>
              <a:gd name="connsiteY2586" fmla="*/ 541957 h 1328385"/>
              <a:gd name="connsiteX2587" fmla="*/ 11222961 w 12183871"/>
              <a:gd name="connsiteY2587" fmla="*/ 574469 h 1328385"/>
              <a:gd name="connsiteX2588" fmla="*/ 11235154 w 12183871"/>
              <a:gd name="connsiteY2588" fmla="*/ 574469 h 1328385"/>
              <a:gd name="connsiteX2589" fmla="*/ 11241204 w 12183871"/>
              <a:gd name="connsiteY2589" fmla="*/ 649608 h 1328385"/>
              <a:gd name="connsiteX2590" fmla="*/ 11249333 w 12183871"/>
              <a:gd name="connsiteY2590" fmla="*/ 649608 h 1328385"/>
              <a:gd name="connsiteX2591" fmla="*/ 11253396 w 12183871"/>
              <a:gd name="connsiteY2591" fmla="*/ 671915 h 1328385"/>
              <a:gd name="connsiteX2592" fmla="*/ 11253396 w 12183871"/>
              <a:gd name="connsiteY2592" fmla="*/ 700363 h 1328385"/>
              <a:gd name="connsiteX2593" fmla="*/ 11253396 w 12183871"/>
              <a:gd name="connsiteY2593" fmla="*/ 732875 h 1328385"/>
              <a:gd name="connsiteX2594" fmla="*/ 11257461 w 12183871"/>
              <a:gd name="connsiteY2594" fmla="*/ 759245 h 1328385"/>
              <a:gd name="connsiteX2595" fmla="*/ 11263601 w 12183871"/>
              <a:gd name="connsiteY2595" fmla="*/ 777488 h 1328385"/>
              <a:gd name="connsiteX2596" fmla="*/ 11263601 w 12183871"/>
              <a:gd name="connsiteY2596" fmla="*/ 733326 h 1328385"/>
              <a:gd name="connsiteX2597" fmla="*/ 11263601 w 12183871"/>
              <a:gd name="connsiteY2597" fmla="*/ 686635 h 1328385"/>
              <a:gd name="connsiteX2598" fmla="*/ 11263601 w 12183871"/>
              <a:gd name="connsiteY2598" fmla="*/ 645995 h 1328385"/>
              <a:gd name="connsiteX2599" fmla="*/ 11263601 w 12183871"/>
              <a:gd name="connsiteY2599" fmla="*/ 615560 h 1328385"/>
              <a:gd name="connsiteX2600" fmla="*/ 11267666 w 12183871"/>
              <a:gd name="connsiteY2600" fmla="*/ 615560 h 1328385"/>
              <a:gd name="connsiteX2601" fmla="*/ 11267666 w 12183871"/>
              <a:gd name="connsiteY2601" fmla="*/ 611406 h 1328385"/>
              <a:gd name="connsiteX2602" fmla="*/ 11271730 w 12183871"/>
              <a:gd name="connsiteY2602" fmla="*/ 609419 h 1328385"/>
              <a:gd name="connsiteX2603" fmla="*/ 11275794 w 12183871"/>
              <a:gd name="connsiteY2603" fmla="*/ 601291 h 1328385"/>
              <a:gd name="connsiteX2604" fmla="*/ 11275794 w 12183871"/>
              <a:gd name="connsiteY2604" fmla="*/ 591176 h 1328385"/>
              <a:gd name="connsiteX2605" fmla="*/ 11263601 w 12183871"/>
              <a:gd name="connsiteY2605" fmla="*/ 591176 h 1328385"/>
              <a:gd name="connsiteX2606" fmla="*/ 11263601 w 12183871"/>
              <a:gd name="connsiteY2606" fmla="*/ 550536 h 1328385"/>
              <a:gd name="connsiteX2607" fmla="*/ 11257461 w 12183871"/>
              <a:gd name="connsiteY2607" fmla="*/ 550536 h 1328385"/>
              <a:gd name="connsiteX2608" fmla="*/ 11253396 w 12183871"/>
              <a:gd name="connsiteY2608" fmla="*/ 546472 h 1328385"/>
              <a:gd name="connsiteX2609" fmla="*/ 11253396 w 12183871"/>
              <a:gd name="connsiteY2609" fmla="*/ 538344 h 1328385"/>
              <a:gd name="connsiteX2610" fmla="*/ 11253396 w 12183871"/>
              <a:gd name="connsiteY2610" fmla="*/ 534280 h 1328385"/>
              <a:gd name="connsiteX2611" fmla="*/ 11249333 w 12183871"/>
              <a:gd name="connsiteY2611" fmla="*/ 528230 h 1328385"/>
              <a:gd name="connsiteX2612" fmla="*/ 11249333 w 12183871"/>
              <a:gd name="connsiteY2612" fmla="*/ 516038 h 1328385"/>
              <a:gd name="connsiteX2613" fmla="*/ 11263601 w 12183871"/>
              <a:gd name="connsiteY2613" fmla="*/ 528230 h 1328385"/>
              <a:gd name="connsiteX2614" fmla="*/ 11263601 w 12183871"/>
              <a:gd name="connsiteY2614" fmla="*/ 501859 h 1328385"/>
              <a:gd name="connsiteX2615" fmla="*/ 11289973 w 12183871"/>
              <a:gd name="connsiteY2615" fmla="*/ 509987 h 1328385"/>
              <a:gd name="connsiteX2616" fmla="*/ 11294036 w 12183871"/>
              <a:gd name="connsiteY2616" fmla="*/ 534371 h 1328385"/>
              <a:gd name="connsiteX2617" fmla="*/ 11300178 w 12183871"/>
              <a:gd name="connsiteY2617" fmla="*/ 556678 h 1328385"/>
              <a:gd name="connsiteX2618" fmla="*/ 11304241 w 12183871"/>
              <a:gd name="connsiteY2618" fmla="*/ 574920 h 1328385"/>
              <a:gd name="connsiteX2619" fmla="*/ 11304241 w 12183871"/>
              <a:gd name="connsiteY2619" fmla="*/ 623688 h 1328385"/>
              <a:gd name="connsiteX2620" fmla="*/ 11330613 w 12183871"/>
              <a:gd name="connsiteY2620" fmla="*/ 631816 h 1328385"/>
              <a:gd name="connsiteX2621" fmla="*/ 11330613 w 12183871"/>
              <a:gd name="connsiteY2621" fmla="*/ 637867 h 1328385"/>
              <a:gd name="connsiteX2622" fmla="*/ 11322484 w 12183871"/>
              <a:gd name="connsiteY2622" fmla="*/ 652046 h 1328385"/>
              <a:gd name="connsiteX2623" fmla="*/ 11320407 w 12183871"/>
              <a:gd name="connsiteY2623" fmla="*/ 678417 h 1328385"/>
              <a:gd name="connsiteX2624" fmla="*/ 11320407 w 12183871"/>
              <a:gd name="connsiteY2624" fmla="*/ 708852 h 1328385"/>
              <a:gd name="connsiteX2625" fmla="*/ 11322484 w 12183871"/>
              <a:gd name="connsiteY2625" fmla="*/ 731159 h 1328385"/>
              <a:gd name="connsiteX2626" fmla="*/ 11330613 w 12183871"/>
              <a:gd name="connsiteY2626" fmla="*/ 731159 h 1328385"/>
              <a:gd name="connsiteX2627" fmla="*/ 11344791 w 12183871"/>
              <a:gd name="connsiteY2627" fmla="*/ 940409 h 1328385"/>
              <a:gd name="connsiteX2628" fmla="*/ 11363124 w 12183871"/>
              <a:gd name="connsiteY2628" fmla="*/ 940409 h 1328385"/>
              <a:gd name="connsiteX2629" fmla="*/ 11367189 w 12183871"/>
              <a:gd name="connsiteY2629" fmla="*/ 871321 h 1328385"/>
              <a:gd name="connsiteX2630" fmla="*/ 11371253 w 12183871"/>
              <a:gd name="connsiteY2630" fmla="*/ 794105 h 1328385"/>
              <a:gd name="connsiteX2631" fmla="*/ 11371253 w 12183871"/>
              <a:gd name="connsiteY2631" fmla="*/ 712825 h 1328385"/>
              <a:gd name="connsiteX2632" fmla="*/ 11371253 w 12183871"/>
              <a:gd name="connsiteY2632" fmla="*/ 623417 h 1328385"/>
              <a:gd name="connsiteX2633" fmla="*/ 11363124 w 12183871"/>
              <a:gd name="connsiteY2633" fmla="*/ 623417 h 1328385"/>
              <a:gd name="connsiteX2634" fmla="*/ 11363124 w 12183871"/>
              <a:gd name="connsiteY2634" fmla="*/ 574649 h 1328385"/>
              <a:gd name="connsiteX2635" fmla="*/ 11357074 w 12183871"/>
              <a:gd name="connsiteY2635" fmla="*/ 574649 h 1328385"/>
              <a:gd name="connsiteX2636" fmla="*/ 11344881 w 12183871"/>
              <a:gd name="connsiteY2636" fmla="*/ 515767 h 1328385"/>
              <a:gd name="connsiteX2637" fmla="*/ 11357074 w 12183871"/>
              <a:gd name="connsiteY2637" fmla="*/ 515767 h 1328385"/>
              <a:gd name="connsiteX2638" fmla="*/ 11357074 w 12183871"/>
              <a:gd name="connsiteY2638" fmla="*/ 527959 h 1328385"/>
              <a:gd name="connsiteX2639" fmla="*/ 11367279 w 12183871"/>
              <a:gd name="connsiteY2639" fmla="*/ 542137 h 1328385"/>
              <a:gd name="connsiteX2640" fmla="*/ 11375407 w 12183871"/>
              <a:gd name="connsiteY2640" fmla="*/ 556316 h 1328385"/>
              <a:gd name="connsiteX2641" fmla="*/ 11375407 w 12183871"/>
              <a:gd name="connsiteY2641" fmla="*/ 574559 h 1328385"/>
              <a:gd name="connsiteX2642" fmla="*/ 11379471 w 12183871"/>
              <a:gd name="connsiteY2642" fmla="*/ 600930 h 1328385"/>
              <a:gd name="connsiteX2643" fmla="*/ 11385521 w 12183871"/>
              <a:gd name="connsiteY2643" fmla="*/ 600930 h 1328385"/>
              <a:gd name="connsiteX2644" fmla="*/ 11385521 w 12183871"/>
              <a:gd name="connsiteY2644" fmla="*/ 649698 h 1328385"/>
              <a:gd name="connsiteX2645" fmla="*/ 11397714 w 12183871"/>
              <a:gd name="connsiteY2645" fmla="*/ 649698 h 1328385"/>
              <a:gd name="connsiteX2646" fmla="*/ 11397714 w 12183871"/>
              <a:gd name="connsiteY2646" fmla="*/ 678146 h 1328385"/>
              <a:gd name="connsiteX2647" fmla="*/ 11403855 w 12183871"/>
              <a:gd name="connsiteY2647" fmla="*/ 678146 h 1328385"/>
              <a:gd name="connsiteX2648" fmla="*/ 11407919 w 12183871"/>
              <a:gd name="connsiteY2648" fmla="*/ 708581 h 1328385"/>
              <a:gd name="connsiteX2649" fmla="*/ 11407919 w 12183871"/>
              <a:gd name="connsiteY2649" fmla="*/ 732965 h 1328385"/>
              <a:gd name="connsiteX2650" fmla="*/ 11407919 w 12183871"/>
              <a:gd name="connsiteY2650" fmla="*/ 755272 h 1328385"/>
              <a:gd name="connsiteX2651" fmla="*/ 11420111 w 12183871"/>
              <a:gd name="connsiteY2651" fmla="*/ 777578 h 1328385"/>
              <a:gd name="connsiteX2652" fmla="*/ 11422098 w 12183871"/>
              <a:gd name="connsiteY2652" fmla="*/ 714632 h 1328385"/>
              <a:gd name="connsiteX2653" fmla="*/ 11426161 w 12183871"/>
              <a:gd name="connsiteY2653" fmla="*/ 651685 h 1328385"/>
              <a:gd name="connsiteX2654" fmla="*/ 11430226 w 12183871"/>
              <a:gd name="connsiteY2654" fmla="*/ 590725 h 1328385"/>
              <a:gd name="connsiteX2655" fmla="*/ 11420111 w 12183871"/>
              <a:gd name="connsiteY2655" fmla="*/ 533829 h 1328385"/>
              <a:gd name="connsiteX2656" fmla="*/ 11420111 w 12183871"/>
              <a:gd name="connsiteY2656" fmla="*/ 479010 h 1328385"/>
              <a:gd name="connsiteX2657" fmla="*/ 11411983 w 12183871"/>
              <a:gd name="connsiteY2657" fmla="*/ 479010 h 1328385"/>
              <a:gd name="connsiteX2658" fmla="*/ 11403855 w 12183871"/>
              <a:gd name="connsiteY2658" fmla="*/ 428255 h 1328385"/>
              <a:gd name="connsiteX2659" fmla="*/ 11385521 w 12183871"/>
              <a:gd name="connsiteY2659" fmla="*/ 420127 h 1328385"/>
              <a:gd name="connsiteX2660" fmla="*/ 11363215 w 12183871"/>
              <a:gd name="connsiteY2660" fmla="*/ 379487 h 1328385"/>
              <a:gd name="connsiteX2661" fmla="*/ 11385521 w 12183871"/>
              <a:gd name="connsiteY2661" fmla="*/ 379487 h 1328385"/>
              <a:gd name="connsiteX2662" fmla="*/ 11385521 w 12183871"/>
              <a:gd name="connsiteY2662" fmla="*/ 371359 h 1328385"/>
              <a:gd name="connsiteX2663" fmla="*/ 11367279 w 12183871"/>
              <a:gd name="connsiteY2663" fmla="*/ 349052 h 1328385"/>
              <a:gd name="connsiteX2664" fmla="*/ 11348946 w 12183871"/>
              <a:gd name="connsiteY2664" fmla="*/ 320604 h 1328385"/>
              <a:gd name="connsiteX2665" fmla="*/ 11338831 w 12183871"/>
              <a:gd name="connsiteY2665" fmla="*/ 290170 h 1328385"/>
              <a:gd name="connsiteX2666" fmla="*/ 11363215 w 12183871"/>
              <a:gd name="connsiteY2666" fmla="*/ 290170 h 1328385"/>
              <a:gd name="connsiteX2667" fmla="*/ 11367279 w 12183871"/>
              <a:gd name="connsiteY2667" fmla="*/ 306426 h 1328385"/>
              <a:gd name="connsiteX2668" fmla="*/ 11375407 w 12183871"/>
              <a:gd name="connsiteY2668" fmla="*/ 316540 h 1328385"/>
              <a:gd name="connsiteX2669" fmla="*/ 11381458 w 12183871"/>
              <a:gd name="connsiteY2669" fmla="*/ 326655 h 1328385"/>
              <a:gd name="connsiteX2670" fmla="*/ 11389586 w 12183871"/>
              <a:gd name="connsiteY2670" fmla="*/ 334783 h 1328385"/>
              <a:gd name="connsiteX2671" fmla="*/ 11397714 w 12183871"/>
              <a:gd name="connsiteY2671" fmla="*/ 346975 h 1328385"/>
              <a:gd name="connsiteX2672" fmla="*/ 11397714 w 12183871"/>
              <a:gd name="connsiteY2672" fmla="*/ 365218 h 1328385"/>
              <a:gd name="connsiteX2673" fmla="*/ 11403855 w 12183871"/>
              <a:gd name="connsiteY2673" fmla="*/ 365218 h 1328385"/>
              <a:gd name="connsiteX2674" fmla="*/ 11403855 w 12183871"/>
              <a:gd name="connsiteY2674" fmla="*/ 379397 h 1328385"/>
              <a:gd name="connsiteX2675" fmla="*/ 11420111 w 12183871"/>
              <a:gd name="connsiteY2675" fmla="*/ 387525 h 1328385"/>
              <a:gd name="connsiteX2676" fmla="*/ 11426161 w 12183871"/>
              <a:gd name="connsiteY2676" fmla="*/ 428165 h 1328385"/>
              <a:gd name="connsiteX2677" fmla="*/ 11438354 w 12183871"/>
              <a:gd name="connsiteY2677" fmla="*/ 428165 h 1328385"/>
              <a:gd name="connsiteX2678" fmla="*/ 11444404 w 12183871"/>
              <a:gd name="connsiteY2678" fmla="*/ 460677 h 1328385"/>
              <a:gd name="connsiteX2679" fmla="*/ 11452533 w 12183871"/>
              <a:gd name="connsiteY2679" fmla="*/ 460677 h 1328385"/>
              <a:gd name="connsiteX2680" fmla="*/ 11452533 w 12183871"/>
              <a:gd name="connsiteY2680" fmla="*/ 487048 h 1328385"/>
              <a:gd name="connsiteX2681" fmla="*/ 11460661 w 12183871"/>
              <a:gd name="connsiteY2681" fmla="*/ 487048 h 1328385"/>
              <a:gd name="connsiteX2682" fmla="*/ 11460661 w 12183871"/>
              <a:gd name="connsiteY2682" fmla="*/ 527688 h 1328385"/>
              <a:gd name="connsiteX2683" fmla="*/ 11466801 w 12183871"/>
              <a:gd name="connsiteY2683" fmla="*/ 527688 h 1328385"/>
              <a:gd name="connsiteX2684" fmla="*/ 11485044 w 12183871"/>
              <a:gd name="connsiteY2684" fmla="*/ 631275 h 1328385"/>
              <a:gd name="connsiteX2685" fmla="*/ 11493173 w 12183871"/>
              <a:gd name="connsiteY2685" fmla="*/ 631275 h 1328385"/>
              <a:gd name="connsiteX2686" fmla="*/ 11497236 w 12183871"/>
              <a:gd name="connsiteY2686" fmla="*/ 541867 h 1328385"/>
              <a:gd name="connsiteX2687" fmla="*/ 11503378 w 12183871"/>
              <a:gd name="connsiteY2687" fmla="*/ 452459 h 1328385"/>
              <a:gd name="connsiteX2688" fmla="*/ 11507441 w 12183871"/>
              <a:gd name="connsiteY2688" fmla="*/ 357000 h 1328385"/>
              <a:gd name="connsiteX2689" fmla="*/ 11493173 w 12183871"/>
              <a:gd name="connsiteY2689" fmla="*/ 357000 h 1328385"/>
              <a:gd name="connsiteX2690" fmla="*/ 11485044 w 12183871"/>
              <a:gd name="connsiteY2690" fmla="*/ 316360 h 1328385"/>
              <a:gd name="connsiteX2691" fmla="*/ 11466801 w 12183871"/>
              <a:gd name="connsiteY2691" fmla="*/ 285925 h 1328385"/>
              <a:gd name="connsiteX2692" fmla="*/ 11448469 w 12183871"/>
              <a:gd name="connsiteY2692" fmla="*/ 257477 h 1328385"/>
              <a:gd name="connsiteX2693" fmla="*/ 11430136 w 12183871"/>
              <a:gd name="connsiteY2693" fmla="*/ 227042 h 1328385"/>
              <a:gd name="connsiteX2694" fmla="*/ 11420021 w 12183871"/>
              <a:gd name="connsiteY2694" fmla="*/ 190466 h 1328385"/>
              <a:gd name="connsiteX2695" fmla="*/ 11438354 w 12183871"/>
              <a:gd name="connsiteY2695" fmla="*/ 190466 h 1328385"/>
              <a:gd name="connsiteX2696" fmla="*/ 11444404 w 12183871"/>
              <a:gd name="connsiteY2696" fmla="*/ 216837 h 1328385"/>
              <a:gd name="connsiteX2697" fmla="*/ 11460661 w 12183871"/>
              <a:gd name="connsiteY2697" fmla="*/ 224965 h 1328385"/>
              <a:gd name="connsiteX2698" fmla="*/ 11485044 w 12183871"/>
              <a:gd name="connsiteY2698" fmla="*/ 271656 h 1328385"/>
              <a:gd name="connsiteX2699" fmla="*/ 11501301 w 12183871"/>
              <a:gd name="connsiteY2699" fmla="*/ 324488 h 1328385"/>
              <a:gd name="connsiteX2700" fmla="*/ 11507441 w 12183871"/>
              <a:gd name="connsiteY2700" fmla="*/ 324488 h 1328385"/>
              <a:gd name="connsiteX2701" fmla="*/ 11507441 w 12183871"/>
              <a:gd name="connsiteY2701" fmla="*/ 176739 h 1328385"/>
              <a:gd name="connsiteX2702" fmla="*/ 11519634 w 12183871"/>
              <a:gd name="connsiteY2702" fmla="*/ 176739 h 1328385"/>
              <a:gd name="connsiteX2703" fmla="*/ 11519634 w 12183871"/>
              <a:gd name="connsiteY2703" fmla="*/ 109728 h 1328385"/>
              <a:gd name="connsiteX2704" fmla="*/ 11525684 w 12183871"/>
              <a:gd name="connsiteY2704" fmla="*/ 109728 h 1328385"/>
              <a:gd name="connsiteX2705" fmla="*/ 11529749 w 12183871"/>
              <a:gd name="connsiteY2705" fmla="*/ 103677 h 1328385"/>
              <a:gd name="connsiteX2706" fmla="*/ 11529749 w 12183871"/>
              <a:gd name="connsiteY2706" fmla="*/ 95549 h 1328385"/>
              <a:gd name="connsiteX2707" fmla="*/ 11529749 w 12183871"/>
              <a:gd name="connsiteY2707" fmla="*/ 87421 h 1328385"/>
              <a:gd name="connsiteX2708" fmla="*/ 11533813 w 12183871"/>
              <a:gd name="connsiteY2708" fmla="*/ 81370 h 1328385"/>
              <a:gd name="connsiteX2709" fmla="*/ 11537876 w 12183871"/>
              <a:gd name="connsiteY2709" fmla="*/ 81370 h 1328385"/>
              <a:gd name="connsiteX2710" fmla="*/ 11537876 w 12183871"/>
              <a:gd name="connsiteY2710" fmla="*/ 83357 h 1328385"/>
              <a:gd name="connsiteX2711" fmla="*/ 11537876 w 12183871"/>
              <a:gd name="connsiteY2711" fmla="*/ 83357 h 1328385"/>
              <a:gd name="connsiteX2712" fmla="*/ 11537876 w 12183871"/>
              <a:gd name="connsiteY2712" fmla="*/ 83357 h 1328385"/>
              <a:gd name="connsiteX2713" fmla="*/ 11541941 w 12183871"/>
              <a:gd name="connsiteY2713" fmla="*/ 83357 h 1328385"/>
              <a:gd name="connsiteX2714" fmla="*/ 11541941 w 12183871"/>
              <a:gd name="connsiteY2714" fmla="*/ 87421 h 1328385"/>
              <a:gd name="connsiteX2715" fmla="*/ 11548081 w 12183871"/>
              <a:gd name="connsiteY2715" fmla="*/ 87421 h 1328385"/>
              <a:gd name="connsiteX2716" fmla="*/ 11541941 w 12183871"/>
              <a:gd name="connsiteY2716" fmla="*/ 176829 h 1328385"/>
              <a:gd name="connsiteX2717" fmla="*/ 11533813 w 12183871"/>
              <a:gd name="connsiteY2717" fmla="*/ 176829 h 1328385"/>
              <a:gd name="connsiteX2718" fmla="*/ 11541941 w 12183871"/>
              <a:gd name="connsiteY2718" fmla="*/ 217469 h 1328385"/>
              <a:gd name="connsiteX2719" fmla="*/ 11556119 w 12183871"/>
              <a:gd name="connsiteY2719" fmla="*/ 225597 h 1328385"/>
              <a:gd name="connsiteX2720" fmla="*/ 11564247 w 12183871"/>
              <a:gd name="connsiteY2720" fmla="*/ 231648 h 1328385"/>
              <a:gd name="connsiteX2721" fmla="*/ 11574453 w 12183871"/>
              <a:gd name="connsiteY2721" fmla="*/ 239776 h 1328385"/>
              <a:gd name="connsiteX2722" fmla="*/ 11584567 w 12183871"/>
              <a:gd name="connsiteY2722" fmla="*/ 245827 h 1328385"/>
              <a:gd name="connsiteX2723" fmla="*/ 11600824 w 12183871"/>
              <a:gd name="connsiteY2723" fmla="*/ 249891 h 1328385"/>
              <a:gd name="connsiteX2724" fmla="*/ 11600824 w 12183871"/>
              <a:gd name="connsiteY2724" fmla="*/ 243840 h 1328385"/>
              <a:gd name="connsiteX2725" fmla="*/ 11623130 w 12183871"/>
              <a:gd name="connsiteY2725" fmla="*/ 225597 h 1328385"/>
              <a:gd name="connsiteX2726" fmla="*/ 11623130 w 12183871"/>
              <a:gd name="connsiteY2726" fmla="*/ 191098 h 1328385"/>
              <a:gd name="connsiteX2727" fmla="*/ 11647514 w 12183871"/>
              <a:gd name="connsiteY2727" fmla="*/ 191098 h 1328385"/>
              <a:gd name="connsiteX2728" fmla="*/ 11647514 w 12183871"/>
              <a:gd name="connsiteY2728" fmla="*/ 209341 h 1328385"/>
              <a:gd name="connsiteX2729" fmla="*/ 11641373 w 12183871"/>
              <a:gd name="connsiteY2729" fmla="*/ 209341 h 1328385"/>
              <a:gd name="connsiteX2730" fmla="*/ 11641373 w 12183871"/>
              <a:gd name="connsiteY2730" fmla="*/ 217469 h 1328385"/>
              <a:gd name="connsiteX2731" fmla="*/ 11647514 w 12183871"/>
              <a:gd name="connsiteY2731" fmla="*/ 217469 h 1328385"/>
              <a:gd name="connsiteX2732" fmla="*/ 11645437 w 12183871"/>
              <a:gd name="connsiteY2732" fmla="*/ 221533 h 1328385"/>
              <a:gd name="connsiteX2733" fmla="*/ 11645437 w 12183871"/>
              <a:gd name="connsiteY2733" fmla="*/ 221533 h 1328385"/>
              <a:gd name="connsiteX2734" fmla="*/ 11645437 w 12183871"/>
              <a:gd name="connsiteY2734" fmla="*/ 221533 h 1328385"/>
              <a:gd name="connsiteX2735" fmla="*/ 11641373 w 12183871"/>
              <a:gd name="connsiteY2735" fmla="*/ 221533 h 1328385"/>
              <a:gd name="connsiteX2736" fmla="*/ 11641373 w 12183871"/>
              <a:gd name="connsiteY2736" fmla="*/ 225597 h 1328385"/>
              <a:gd name="connsiteX2737" fmla="*/ 11641373 w 12183871"/>
              <a:gd name="connsiteY2737" fmla="*/ 284480 h 1328385"/>
              <a:gd name="connsiteX2738" fmla="*/ 11629182 w 12183871"/>
              <a:gd name="connsiteY2738" fmla="*/ 284480 h 1328385"/>
              <a:gd name="connsiteX2739" fmla="*/ 11641373 w 12183871"/>
              <a:gd name="connsiteY2739" fmla="*/ 306787 h 1328385"/>
              <a:gd name="connsiteX2740" fmla="*/ 11629182 w 12183871"/>
              <a:gd name="connsiteY2740" fmla="*/ 306787 h 1328385"/>
              <a:gd name="connsiteX2741" fmla="*/ 11629182 w 12183871"/>
              <a:gd name="connsiteY2741" fmla="*/ 312838 h 1328385"/>
              <a:gd name="connsiteX2742" fmla="*/ 11641373 w 12183871"/>
              <a:gd name="connsiteY2742" fmla="*/ 312838 h 1328385"/>
              <a:gd name="connsiteX2743" fmla="*/ 11641373 w 12183871"/>
              <a:gd name="connsiteY2743" fmla="*/ 331080 h 1328385"/>
              <a:gd name="connsiteX2744" fmla="*/ 11655642 w 12183871"/>
              <a:gd name="connsiteY2744" fmla="*/ 339208 h 1328385"/>
              <a:gd name="connsiteX2745" fmla="*/ 11682013 w 12183871"/>
              <a:gd name="connsiteY2745" fmla="*/ 412360 h 1328385"/>
              <a:gd name="connsiteX2746" fmla="*/ 11688154 w 12183871"/>
              <a:gd name="connsiteY2746" fmla="*/ 412360 h 1328385"/>
              <a:gd name="connsiteX2747" fmla="*/ 11692219 w 12183871"/>
              <a:gd name="connsiteY2747" fmla="*/ 357542 h 1328385"/>
              <a:gd name="connsiteX2748" fmla="*/ 11700347 w 12183871"/>
              <a:gd name="connsiteY2748" fmla="*/ 308774 h 1328385"/>
              <a:gd name="connsiteX2749" fmla="*/ 11710551 w 12183871"/>
              <a:gd name="connsiteY2749" fmla="*/ 266147 h 1328385"/>
              <a:gd name="connsiteX2750" fmla="*/ 11722744 w 12183871"/>
              <a:gd name="connsiteY2750" fmla="*/ 217379 h 1328385"/>
              <a:gd name="connsiteX2751" fmla="*/ 11745050 w 12183871"/>
              <a:gd name="connsiteY2751" fmla="*/ 209251 h 1328385"/>
              <a:gd name="connsiteX2752" fmla="*/ 11745050 w 12183871"/>
              <a:gd name="connsiteY2752" fmla="*/ 191008 h 1328385"/>
              <a:gd name="connsiteX2753" fmla="*/ 11769434 w 12183871"/>
              <a:gd name="connsiteY2753" fmla="*/ 203200 h 1328385"/>
              <a:gd name="connsiteX2754" fmla="*/ 11763384 w 12183871"/>
              <a:gd name="connsiteY2754" fmla="*/ 249891 h 1328385"/>
              <a:gd name="connsiteX2755" fmla="*/ 11751191 w 12183871"/>
              <a:gd name="connsiteY2755" fmla="*/ 249891 h 1328385"/>
              <a:gd name="connsiteX2756" fmla="*/ 11751191 w 12183871"/>
              <a:gd name="connsiteY2756" fmla="*/ 325030 h 1328385"/>
              <a:gd name="connsiteX2757" fmla="*/ 11745050 w 12183871"/>
              <a:gd name="connsiteY2757" fmla="*/ 325030 h 1328385"/>
              <a:gd name="connsiteX2758" fmla="*/ 11736922 w 12183871"/>
              <a:gd name="connsiteY2758" fmla="*/ 420488 h 1328385"/>
              <a:gd name="connsiteX2759" fmla="*/ 11728794 w 12183871"/>
              <a:gd name="connsiteY2759" fmla="*/ 420488 h 1328385"/>
              <a:gd name="connsiteX2760" fmla="*/ 11728794 w 12183871"/>
              <a:gd name="connsiteY2760" fmla="*/ 493640 h 1328385"/>
              <a:gd name="connsiteX2761" fmla="*/ 11722744 w 12183871"/>
              <a:gd name="connsiteY2761" fmla="*/ 493640 h 1328385"/>
              <a:gd name="connsiteX2762" fmla="*/ 11728794 w 12183871"/>
              <a:gd name="connsiteY2762" fmla="*/ 609419 h 1328385"/>
              <a:gd name="connsiteX2763" fmla="*/ 11736922 w 12183871"/>
              <a:gd name="connsiteY2763" fmla="*/ 609419 h 1328385"/>
              <a:gd name="connsiteX2764" fmla="*/ 11740987 w 12183871"/>
              <a:gd name="connsiteY2764" fmla="*/ 633803 h 1328385"/>
              <a:gd name="connsiteX2765" fmla="*/ 11740987 w 12183871"/>
              <a:gd name="connsiteY2765" fmla="*/ 656110 h 1328385"/>
              <a:gd name="connsiteX2766" fmla="*/ 11740987 w 12183871"/>
              <a:gd name="connsiteY2766" fmla="*/ 678417 h 1328385"/>
              <a:gd name="connsiteX2767" fmla="*/ 11751191 w 12183871"/>
              <a:gd name="connsiteY2767" fmla="*/ 696660 h 1328385"/>
              <a:gd name="connsiteX2768" fmla="*/ 11747127 w 12183871"/>
              <a:gd name="connsiteY2768" fmla="*/ 637777 h 1328385"/>
              <a:gd name="connsiteX2769" fmla="*/ 11736922 w 12183871"/>
              <a:gd name="connsiteY2769" fmla="*/ 582958 h 1328385"/>
              <a:gd name="connsiteX2770" fmla="*/ 11728794 w 12183871"/>
              <a:gd name="connsiteY2770" fmla="*/ 528139 h 1328385"/>
              <a:gd name="connsiteX2771" fmla="*/ 11732859 w 12183871"/>
              <a:gd name="connsiteY2771" fmla="*/ 528139 h 1328385"/>
              <a:gd name="connsiteX2772" fmla="*/ 11732859 w 12183871"/>
              <a:gd name="connsiteY2772" fmla="*/ 530126 h 1328385"/>
              <a:gd name="connsiteX2773" fmla="*/ 11732859 w 12183871"/>
              <a:gd name="connsiteY2773" fmla="*/ 530126 h 1328385"/>
              <a:gd name="connsiteX2774" fmla="*/ 11732859 w 12183871"/>
              <a:gd name="connsiteY2774" fmla="*/ 530126 h 1328385"/>
              <a:gd name="connsiteX2775" fmla="*/ 11732859 w 12183871"/>
              <a:gd name="connsiteY2775" fmla="*/ 530126 h 1328385"/>
              <a:gd name="connsiteX2776" fmla="*/ 11736922 w 12183871"/>
              <a:gd name="connsiteY2776" fmla="*/ 534190 h 1328385"/>
              <a:gd name="connsiteX2777" fmla="*/ 11763384 w 12183871"/>
              <a:gd name="connsiteY2777" fmla="*/ 528139 h 1328385"/>
              <a:gd name="connsiteX2778" fmla="*/ 11763384 w 12183871"/>
              <a:gd name="connsiteY2778" fmla="*/ 534190 h 1328385"/>
              <a:gd name="connsiteX2779" fmla="*/ 11773499 w 12183871"/>
              <a:gd name="connsiteY2779" fmla="*/ 560561 h 1328385"/>
              <a:gd name="connsiteX2780" fmla="*/ 11785690 w 12183871"/>
              <a:gd name="connsiteY2780" fmla="*/ 593073 h 1328385"/>
              <a:gd name="connsiteX2781" fmla="*/ 11795896 w 12183871"/>
              <a:gd name="connsiteY2781" fmla="*/ 631636 h 1328385"/>
              <a:gd name="connsiteX2782" fmla="*/ 11804024 w 12183871"/>
              <a:gd name="connsiteY2782" fmla="*/ 664148 h 1328385"/>
              <a:gd name="connsiteX2783" fmla="*/ 11804024 w 12183871"/>
              <a:gd name="connsiteY2783" fmla="*/ 712916 h 1328385"/>
              <a:gd name="connsiteX2784" fmla="*/ 11810074 w 12183871"/>
              <a:gd name="connsiteY2784" fmla="*/ 712916 h 1328385"/>
              <a:gd name="connsiteX2785" fmla="*/ 11810074 w 12183871"/>
              <a:gd name="connsiteY2785" fmla="*/ 627662 h 1328385"/>
              <a:gd name="connsiteX2786" fmla="*/ 11818202 w 12183871"/>
              <a:gd name="connsiteY2786" fmla="*/ 542318 h 1328385"/>
              <a:gd name="connsiteX2787" fmla="*/ 11832382 w 12183871"/>
              <a:gd name="connsiteY2787" fmla="*/ 456974 h 1328385"/>
              <a:gd name="connsiteX2788" fmla="*/ 11850714 w 12183871"/>
              <a:gd name="connsiteY2788" fmla="*/ 387886 h 1328385"/>
              <a:gd name="connsiteX2789" fmla="*/ 11866970 w 12183871"/>
              <a:gd name="connsiteY2789" fmla="*/ 284299 h 1328385"/>
              <a:gd name="connsiteX2790" fmla="*/ 11873022 w 12183871"/>
              <a:gd name="connsiteY2790" fmla="*/ 284299 h 1328385"/>
              <a:gd name="connsiteX2791" fmla="*/ 11877085 w 12183871"/>
              <a:gd name="connsiteY2791" fmla="*/ 280235 h 1328385"/>
              <a:gd name="connsiteX2792" fmla="*/ 11881149 w 12183871"/>
              <a:gd name="connsiteY2792" fmla="*/ 276171 h 1328385"/>
              <a:gd name="connsiteX2793" fmla="*/ 11881149 w 12183871"/>
              <a:gd name="connsiteY2793" fmla="*/ 276171 h 1328385"/>
              <a:gd name="connsiteX2794" fmla="*/ 11881149 w 12183871"/>
              <a:gd name="connsiteY2794" fmla="*/ 276171 h 1328385"/>
              <a:gd name="connsiteX2795" fmla="*/ 11885213 w 12183871"/>
              <a:gd name="connsiteY2795" fmla="*/ 276171 h 1328385"/>
              <a:gd name="connsiteX2796" fmla="*/ 11891264 w 12183871"/>
              <a:gd name="connsiteY2796" fmla="*/ 276171 h 1328385"/>
              <a:gd name="connsiteX2797" fmla="*/ 11889277 w 12183871"/>
              <a:gd name="connsiteY2797" fmla="*/ 326926 h 1328385"/>
              <a:gd name="connsiteX2798" fmla="*/ 11889277 w 12183871"/>
              <a:gd name="connsiteY2798" fmla="*/ 389873 h 1328385"/>
              <a:gd name="connsiteX2799" fmla="*/ 11885213 w 12183871"/>
              <a:gd name="connsiteY2799" fmla="*/ 452820 h 1328385"/>
              <a:gd name="connsiteX2800" fmla="*/ 11881149 w 12183871"/>
              <a:gd name="connsiteY2800" fmla="*/ 497524 h 1328385"/>
              <a:gd name="connsiteX2801" fmla="*/ 11881149 w 12183871"/>
              <a:gd name="connsiteY2801" fmla="*/ 552343 h 1328385"/>
              <a:gd name="connsiteX2802" fmla="*/ 11889277 w 12183871"/>
              <a:gd name="connsiteY2802" fmla="*/ 615289 h 1328385"/>
              <a:gd name="connsiteX2803" fmla="*/ 11899482 w 12183871"/>
              <a:gd name="connsiteY2803" fmla="*/ 678236 h 1328385"/>
              <a:gd name="connsiteX2804" fmla="*/ 11909597 w 12183871"/>
              <a:gd name="connsiteY2804" fmla="*/ 737119 h 1328385"/>
              <a:gd name="connsiteX2805" fmla="*/ 11925853 w 12183871"/>
              <a:gd name="connsiteY2805" fmla="*/ 785887 h 1328385"/>
              <a:gd name="connsiteX2806" fmla="*/ 11929917 w 12183871"/>
              <a:gd name="connsiteY2806" fmla="*/ 814335 h 1328385"/>
              <a:gd name="connsiteX2807" fmla="*/ 11929917 w 12183871"/>
              <a:gd name="connsiteY2807" fmla="*/ 852898 h 1328385"/>
              <a:gd name="connsiteX2808" fmla="*/ 11929917 w 12183871"/>
              <a:gd name="connsiteY2808" fmla="*/ 885410 h 1328385"/>
              <a:gd name="connsiteX2809" fmla="*/ 11929917 w 12183871"/>
              <a:gd name="connsiteY2809" fmla="*/ 917922 h 1328385"/>
              <a:gd name="connsiteX2810" fmla="*/ 11940122 w 12183871"/>
              <a:gd name="connsiteY2810" fmla="*/ 940229 h 1328385"/>
              <a:gd name="connsiteX2811" fmla="*/ 11954391 w 12183871"/>
              <a:gd name="connsiteY2811" fmla="*/ 704607 h 1328385"/>
              <a:gd name="connsiteX2812" fmla="*/ 11948250 w 12183871"/>
              <a:gd name="connsiteY2812" fmla="*/ 704607 h 1328385"/>
              <a:gd name="connsiteX2813" fmla="*/ 11948250 w 12183871"/>
              <a:gd name="connsiteY2813" fmla="*/ 609419 h 1328385"/>
              <a:gd name="connsiteX2814" fmla="*/ 11931994 w 12183871"/>
              <a:gd name="connsiteY2814" fmla="*/ 568779 h 1328385"/>
              <a:gd name="connsiteX2815" fmla="*/ 11925853 w 12183871"/>
              <a:gd name="connsiteY2815" fmla="*/ 528139 h 1328385"/>
              <a:gd name="connsiteX2816" fmla="*/ 11948250 w 12183871"/>
              <a:gd name="connsiteY2816" fmla="*/ 534190 h 1328385"/>
              <a:gd name="connsiteX2817" fmla="*/ 11950237 w 12183871"/>
              <a:gd name="connsiteY2817" fmla="*/ 556497 h 1328385"/>
              <a:gd name="connsiteX2818" fmla="*/ 11962429 w 12183871"/>
              <a:gd name="connsiteY2818" fmla="*/ 586932 h 1328385"/>
              <a:gd name="connsiteX2819" fmla="*/ 11970557 w 12183871"/>
              <a:gd name="connsiteY2819" fmla="*/ 619444 h 1328385"/>
              <a:gd name="connsiteX2820" fmla="*/ 11980672 w 12183871"/>
              <a:gd name="connsiteY2820" fmla="*/ 649879 h 1328385"/>
              <a:gd name="connsiteX2821" fmla="*/ 11988800 w 12183871"/>
              <a:gd name="connsiteY2821" fmla="*/ 664057 h 1328385"/>
              <a:gd name="connsiteX2822" fmla="*/ 11988800 w 12183871"/>
              <a:gd name="connsiteY2822" fmla="*/ 649879 h 1328385"/>
              <a:gd name="connsiteX2823" fmla="*/ 11994942 w 12183871"/>
              <a:gd name="connsiteY2823" fmla="*/ 631636 h 1328385"/>
              <a:gd name="connsiteX2824" fmla="*/ 11999005 w 12183871"/>
              <a:gd name="connsiteY2824" fmla="*/ 601201 h 1328385"/>
              <a:gd name="connsiteX2825" fmla="*/ 11999005 w 12183871"/>
              <a:gd name="connsiteY2825" fmla="*/ 560561 h 1328385"/>
              <a:gd name="connsiteX2826" fmla="*/ 11999005 w 12183871"/>
              <a:gd name="connsiteY2826" fmla="*/ 528049 h 1328385"/>
              <a:gd name="connsiteX2827" fmla="*/ 11994942 w 12183871"/>
              <a:gd name="connsiteY2827" fmla="*/ 501678 h 1328385"/>
              <a:gd name="connsiteX2828" fmla="*/ 11988800 w 12183871"/>
              <a:gd name="connsiteY2828" fmla="*/ 501678 h 1328385"/>
              <a:gd name="connsiteX2829" fmla="*/ 11988800 w 12183871"/>
              <a:gd name="connsiteY2829" fmla="*/ 371720 h 1328385"/>
              <a:gd name="connsiteX2830" fmla="*/ 11980672 w 12183871"/>
              <a:gd name="connsiteY2830" fmla="*/ 371720 h 1328385"/>
              <a:gd name="connsiteX2831" fmla="*/ 11980672 w 12183871"/>
              <a:gd name="connsiteY2831" fmla="*/ 325030 h 1328385"/>
              <a:gd name="connsiteX2832" fmla="*/ 11972544 w 12183871"/>
              <a:gd name="connsiteY2832" fmla="*/ 325030 h 1328385"/>
              <a:gd name="connsiteX2833" fmla="*/ 11972544 w 12183871"/>
              <a:gd name="connsiteY2833" fmla="*/ 276262 h 1328385"/>
              <a:gd name="connsiteX2834" fmla="*/ 11966493 w 12183871"/>
              <a:gd name="connsiteY2834" fmla="*/ 276262 h 1328385"/>
              <a:gd name="connsiteX2835" fmla="*/ 11966493 w 12183871"/>
              <a:gd name="connsiteY2835" fmla="*/ 231558 h 1328385"/>
              <a:gd name="connsiteX2836" fmla="*/ 11954302 w 12183871"/>
              <a:gd name="connsiteY2836" fmla="*/ 231558 h 1328385"/>
              <a:gd name="connsiteX2837" fmla="*/ 11954302 w 12183871"/>
              <a:gd name="connsiteY2837" fmla="*/ 176739 h 1328385"/>
              <a:gd name="connsiteX2838" fmla="*/ 11948160 w 12183871"/>
              <a:gd name="connsiteY2838" fmla="*/ 176739 h 1328385"/>
              <a:gd name="connsiteX2839" fmla="*/ 11940032 w 12183871"/>
              <a:gd name="connsiteY2839" fmla="*/ 127971 h 1328385"/>
              <a:gd name="connsiteX2840" fmla="*/ 11966403 w 12183871"/>
              <a:gd name="connsiteY2840" fmla="*/ 136099 h 1328385"/>
              <a:gd name="connsiteX2841" fmla="*/ 12021221 w 12183871"/>
              <a:gd name="connsiteY2841" fmla="*/ 434667 h 1328385"/>
              <a:gd name="connsiteX2842" fmla="*/ 12025286 w 12183871"/>
              <a:gd name="connsiteY2842" fmla="*/ 461038 h 1328385"/>
              <a:gd name="connsiteX2843" fmla="*/ 12021221 w 12183871"/>
              <a:gd name="connsiteY2843" fmla="*/ 483345 h 1328385"/>
              <a:gd name="connsiteX2844" fmla="*/ 12021221 w 12183871"/>
              <a:gd name="connsiteY2844" fmla="*/ 501588 h 1328385"/>
              <a:gd name="connsiteX2845" fmla="*/ 12029350 w 12183871"/>
              <a:gd name="connsiteY2845" fmla="*/ 515767 h 1328385"/>
              <a:gd name="connsiteX2846" fmla="*/ 12053733 w 12183871"/>
              <a:gd name="connsiteY2846" fmla="*/ 330900 h 1328385"/>
              <a:gd name="connsiteX2847" fmla="*/ 12072067 w 12183871"/>
              <a:gd name="connsiteY2847" fmla="*/ 265876 h 1328385"/>
              <a:gd name="connsiteX2848" fmla="*/ 12088323 w 12183871"/>
              <a:gd name="connsiteY2848" fmla="*/ 190737 h 1328385"/>
              <a:gd name="connsiteX2849" fmla="*/ 12110720 w 12183871"/>
              <a:gd name="connsiteY2849" fmla="*/ 202929 h 1328385"/>
              <a:gd name="connsiteX2850" fmla="*/ 12106656 w 12183871"/>
              <a:gd name="connsiteY2850" fmla="*/ 221172 h 1328385"/>
              <a:gd name="connsiteX2851" fmla="*/ 12094464 w 12183871"/>
              <a:gd name="connsiteY2851" fmla="*/ 249620 h 1328385"/>
              <a:gd name="connsiteX2852" fmla="*/ 12088323 w 12183871"/>
              <a:gd name="connsiteY2852" fmla="*/ 286196 h 1328385"/>
              <a:gd name="connsiteX2853" fmla="*/ 12080195 w 12183871"/>
              <a:gd name="connsiteY2853" fmla="*/ 324759 h 1328385"/>
              <a:gd name="connsiteX2854" fmla="*/ 12076131 w 12183871"/>
              <a:gd name="connsiteY2854" fmla="*/ 361335 h 1328385"/>
              <a:gd name="connsiteX2855" fmla="*/ 12072067 w 12183871"/>
              <a:gd name="connsiteY2855" fmla="*/ 387706 h 1328385"/>
              <a:gd name="connsiteX2856" fmla="*/ 12076131 w 12183871"/>
              <a:gd name="connsiteY2856" fmla="*/ 405948 h 1328385"/>
              <a:gd name="connsiteX2857" fmla="*/ 12080195 w 12183871"/>
              <a:gd name="connsiteY2857" fmla="*/ 387706 h 1328385"/>
              <a:gd name="connsiteX2858" fmla="*/ 12080195 w 12183871"/>
              <a:gd name="connsiteY2858" fmla="*/ 375514 h 1328385"/>
              <a:gd name="connsiteX2859" fmla="*/ 12084258 w 12183871"/>
              <a:gd name="connsiteY2859" fmla="*/ 365399 h 1328385"/>
              <a:gd name="connsiteX2860" fmla="*/ 12092387 w 12183871"/>
              <a:gd name="connsiteY2860" fmla="*/ 357271 h 1328385"/>
              <a:gd name="connsiteX2861" fmla="*/ 12098528 w 12183871"/>
              <a:gd name="connsiteY2861" fmla="*/ 349143 h 1328385"/>
              <a:gd name="connsiteX2862" fmla="*/ 12110720 w 12183871"/>
              <a:gd name="connsiteY2862" fmla="*/ 347156 h 1328385"/>
              <a:gd name="connsiteX2863" fmla="*/ 12110720 w 12183871"/>
              <a:gd name="connsiteY2863" fmla="*/ 428436 h 1328385"/>
              <a:gd name="connsiteX2864" fmla="*/ 12116771 w 12183871"/>
              <a:gd name="connsiteY2864" fmla="*/ 428436 h 1328385"/>
              <a:gd name="connsiteX2865" fmla="*/ 12116771 w 12183871"/>
              <a:gd name="connsiteY2865" fmla="*/ 412180 h 1328385"/>
              <a:gd name="connsiteX2866" fmla="*/ 12143141 w 12183871"/>
              <a:gd name="connsiteY2866" fmla="*/ 389873 h 1328385"/>
              <a:gd name="connsiteX2867" fmla="*/ 12161384 w 12183871"/>
              <a:gd name="connsiteY2867" fmla="*/ 361425 h 1328385"/>
              <a:gd name="connsiteX2868" fmla="*/ 12183691 w 12183871"/>
              <a:gd name="connsiteY2868" fmla="*/ 339118 h 1328385"/>
              <a:gd name="connsiteX2869" fmla="*/ 12183691 w 12183871"/>
              <a:gd name="connsiteY2869" fmla="*/ 371630 h 1328385"/>
              <a:gd name="connsiteX2870" fmla="*/ 12161384 w 12183871"/>
              <a:gd name="connsiteY2870" fmla="*/ 393937 h 1328385"/>
              <a:gd name="connsiteX2871" fmla="*/ 12147206 w 12183871"/>
              <a:gd name="connsiteY2871" fmla="*/ 424372 h 1328385"/>
              <a:gd name="connsiteX2872" fmla="*/ 12128963 w 12183871"/>
              <a:gd name="connsiteY2872" fmla="*/ 452820 h 1328385"/>
              <a:gd name="connsiteX2873" fmla="*/ 12110720 w 12183871"/>
              <a:gd name="connsiteY2873" fmla="*/ 479191 h 1328385"/>
              <a:gd name="connsiteX2874" fmla="*/ 12151360 w 12183871"/>
              <a:gd name="connsiteY2874" fmla="*/ 623417 h 1328385"/>
              <a:gd name="connsiteX2875" fmla="*/ 12157411 w 12183871"/>
              <a:gd name="connsiteY2875" fmla="*/ 623417 h 1328385"/>
              <a:gd name="connsiteX2876" fmla="*/ 12161475 w 12183871"/>
              <a:gd name="connsiteY2876" fmla="*/ 592983 h 1328385"/>
              <a:gd name="connsiteX2877" fmla="*/ 12169603 w 12183871"/>
              <a:gd name="connsiteY2877" fmla="*/ 574740 h 1328385"/>
              <a:gd name="connsiteX2878" fmla="*/ 12175744 w 12183871"/>
              <a:gd name="connsiteY2878" fmla="*/ 556497 h 1328385"/>
              <a:gd name="connsiteX2879" fmla="*/ 12175744 w 12183871"/>
              <a:gd name="connsiteY2879" fmla="*/ 515857 h 1328385"/>
              <a:gd name="connsiteX2880" fmla="*/ 12183872 w 12183871"/>
              <a:gd name="connsiteY2880" fmla="*/ 515857 h 1328385"/>
              <a:gd name="connsiteX2881" fmla="*/ 12183872 w 12183871"/>
              <a:gd name="connsiteY2881" fmla="*/ 1328386 h 1328385"/>
              <a:gd name="connsiteX2882" fmla="*/ 0 w 12183871"/>
              <a:gd name="connsiteY2882" fmla="*/ 1328386 h 1328385"/>
              <a:gd name="connsiteX2883" fmla="*/ 0 w 12183871"/>
              <a:gd name="connsiteY2883" fmla="*/ 501678 h 1328385"/>
              <a:gd name="connsiteX2884" fmla="*/ 4064 w 12183871"/>
              <a:gd name="connsiteY2884" fmla="*/ 501678 h 1328385"/>
              <a:gd name="connsiteX2885" fmla="*/ 4064 w 12183871"/>
              <a:gd name="connsiteY2885" fmla="*/ 515857 h 1328385"/>
              <a:gd name="connsiteX2886" fmla="*/ 10115 w 12183871"/>
              <a:gd name="connsiteY2886" fmla="*/ 515857 h 1328385"/>
              <a:gd name="connsiteX2887" fmla="*/ 10115 w 12183871"/>
              <a:gd name="connsiteY2887" fmla="*/ 550356 h 1328385"/>
              <a:gd name="connsiteX2888" fmla="*/ 22307 w 12183871"/>
              <a:gd name="connsiteY2888" fmla="*/ 550356 h 1328385"/>
              <a:gd name="connsiteX2889" fmla="*/ 28358 w 12183871"/>
              <a:gd name="connsiteY2889" fmla="*/ 623508 h 1328385"/>
              <a:gd name="connsiteX2890" fmla="*/ 50665 w 12183871"/>
              <a:gd name="connsiteY2890" fmla="*/ 623508 h 1328385"/>
              <a:gd name="connsiteX2891" fmla="*/ 50665 w 12183871"/>
              <a:gd name="connsiteY2891" fmla="*/ 656020 h 1328385"/>
              <a:gd name="connsiteX2892" fmla="*/ 62857 w 12183871"/>
              <a:gd name="connsiteY2892" fmla="*/ 656020 h 1328385"/>
              <a:gd name="connsiteX2893" fmla="*/ 62857 w 12183871"/>
              <a:gd name="connsiteY2893" fmla="*/ 818489 h 1328385"/>
              <a:gd name="connsiteX2894" fmla="*/ 68907 w 12183871"/>
              <a:gd name="connsiteY2894" fmla="*/ 818489 h 1328385"/>
              <a:gd name="connsiteX2895" fmla="*/ 68907 w 12183871"/>
              <a:gd name="connsiteY2895" fmla="*/ 881436 h 1328385"/>
              <a:gd name="connsiteX2896" fmla="*/ 77035 w 12183871"/>
              <a:gd name="connsiteY2896" fmla="*/ 881436 h 1328385"/>
              <a:gd name="connsiteX2897" fmla="*/ 85163 w 12183871"/>
              <a:gd name="connsiteY2897" fmla="*/ 609239 h 1328385"/>
              <a:gd name="connsiteX2898" fmla="*/ 77035 w 12183871"/>
              <a:gd name="connsiteY2898" fmla="*/ 574740 h 1328385"/>
              <a:gd name="connsiteX2899" fmla="*/ 67011 w 12183871"/>
              <a:gd name="connsiteY2899" fmla="*/ 546382 h 1328385"/>
              <a:gd name="connsiteX2900" fmla="*/ 62947 w 12183871"/>
              <a:gd name="connsiteY2900" fmla="*/ 509806 h 1328385"/>
              <a:gd name="connsiteX2901" fmla="*/ 68998 w 12183871"/>
              <a:gd name="connsiteY2901" fmla="*/ 509806 h 1328385"/>
              <a:gd name="connsiteX2902" fmla="*/ 68998 w 12183871"/>
              <a:gd name="connsiteY2902" fmla="*/ 515857 h 1328385"/>
              <a:gd name="connsiteX2903" fmla="*/ 77126 w 12183871"/>
              <a:gd name="connsiteY2903" fmla="*/ 515857 h 1328385"/>
              <a:gd name="connsiteX2904" fmla="*/ 85254 w 12183871"/>
              <a:gd name="connsiteY2904" fmla="*/ 542228 h 1328385"/>
              <a:gd name="connsiteX2905" fmla="*/ 91305 w 12183871"/>
              <a:gd name="connsiteY2905" fmla="*/ 564535 h 1328385"/>
              <a:gd name="connsiteX2906" fmla="*/ 103497 w 12183871"/>
              <a:gd name="connsiteY2906" fmla="*/ 582777 h 1328385"/>
              <a:gd name="connsiteX2907" fmla="*/ 109547 w 12183871"/>
              <a:gd name="connsiteY2907" fmla="*/ 420308 h 1328385"/>
              <a:gd name="connsiteX2908" fmla="*/ 91305 w 12183871"/>
              <a:gd name="connsiteY2908" fmla="*/ 412180 h 1328385"/>
              <a:gd name="connsiteX2909" fmla="*/ 85254 w 12183871"/>
              <a:gd name="connsiteY2909" fmla="*/ 379668 h 1328385"/>
              <a:gd name="connsiteX2910" fmla="*/ 103497 w 12183871"/>
              <a:gd name="connsiteY2910" fmla="*/ 379668 h 1328385"/>
              <a:gd name="connsiteX2911" fmla="*/ 91305 w 12183871"/>
              <a:gd name="connsiteY2911" fmla="*/ 353297 h 1328385"/>
              <a:gd name="connsiteX2912" fmla="*/ 85254 w 12183871"/>
              <a:gd name="connsiteY2912" fmla="*/ 326926 h 1328385"/>
              <a:gd name="connsiteX2913" fmla="*/ 77126 w 12183871"/>
              <a:gd name="connsiteY2913" fmla="*/ 298478 h 1328385"/>
              <a:gd name="connsiteX2914" fmla="*/ 87241 w 12183871"/>
              <a:gd name="connsiteY2914" fmla="*/ 302542 h 1328385"/>
              <a:gd name="connsiteX2915" fmla="*/ 95369 w 12183871"/>
              <a:gd name="connsiteY2915" fmla="*/ 306606 h 1328385"/>
              <a:gd name="connsiteX2916" fmla="*/ 95369 w 12183871"/>
              <a:gd name="connsiteY2916" fmla="*/ 306606 h 1328385"/>
              <a:gd name="connsiteX2917" fmla="*/ 99433 w 12183871"/>
              <a:gd name="connsiteY2917" fmla="*/ 308593 h 1328385"/>
              <a:gd name="connsiteX2918" fmla="*/ 95369 w 12183871"/>
              <a:gd name="connsiteY2918" fmla="*/ 312657 h 1328385"/>
              <a:gd name="connsiteX2919" fmla="*/ 95369 w 12183871"/>
              <a:gd name="connsiteY2919" fmla="*/ 316721 h 1328385"/>
              <a:gd name="connsiteX2920" fmla="*/ 95369 w 12183871"/>
              <a:gd name="connsiteY2920" fmla="*/ 320785 h 1328385"/>
              <a:gd name="connsiteX2921" fmla="*/ 99433 w 12183871"/>
              <a:gd name="connsiteY2921" fmla="*/ 324849 h 1328385"/>
              <a:gd name="connsiteX2922" fmla="*/ 103497 w 12183871"/>
              <a:gd name="connsiteY2922" fmla="*/ 330900 h 1328385"/>
              <a:gd name="connsiteX2923" fmla="*/ 109547 w 12183871"/>
              <a:gd name="connsiteY2923" fmla="*/ 330900 h 1328385"/>
              <a:gd name="connsiteX2924" fmla="*/ 103497 w 12183871"/>
              <a:gd name="connsiteY2924" fmla="*/ 249620 h 1328385"/>
              <a:gd name="connsiteX2925" fmla="*/ 125803 w 12183871"/>
              <a:gd name="connsiteY2925" fmla="*/ 249620 h 1328385"/>
              <a:gd name="connsiteX2926" fmla="*/ 131854 w 12183871"/>
              <a:gd name="connsiteY2926" fmla="*/ 298388 h 1328385"/>
              <a:gd name="connsiteX2927" fmla="*/ 144046 w 12183871"/>
              <a:gd name="connsiteY2927" fmla="*/ 339028 h 1328385"/>
              <a:gd name="connsiteX2928" fmla="*/ 144046 w 12183871"/>
              <a:gd name="connsiteY2928" fmla="*/ 412180 h 1328385"/>
              <a:gd name="connsiteX2929" fmla="*/ 150097 w 12183871"/>
              <a:gd name="connsiteY2929" fmla="*/ 412180 h 1328385"/>
              <a:gd name="connsiteX2930" fmla="*/ 150097 w 12183871"/>
              <a:gd name="connsiteY2930" fmla="*/ 469076 h 1328385"/>
              <a:gd name="connsiteX2931" fmla="*/ 158225 w 12183871"/>
              <a:gd name="connsiteY2931" fmla="*/ 469076 h 1328385"/>
              <a:gd name="connsiteX2932" fmla="*/ 158225 w 12183871"/>
              <a:gd name="connsiteY2932" fmla="*/ 487319 h 1328385"/>
              <a:gd name="connsiteX2933" fmla="*/ 166353 w 12183871"/>
              <a:gd name="connsiteY2933" fmla="*/ 487319 h 1328385"/>
              <a:gd name="connsiteX2934" fmla="*/ 172404 w 12183871"/>
              <a:gd name="connsiteY2934" fmla="*/ 534010 h 1328385"/>
              <a:gd name="connsiteX2935" fmla="*/ 184596 w 12183871"/>
              <a:gd name="connsiteY2935" fmla="*/ 534010 h 1328385"/>
              <a:gd name="connsiteX2936" fmla="*/ 184596 w 12183871"/>
              <a:gd name="connsiteY2936" fmla="*/ 468986 h 1328385"/>
              <a:gd name="connsiteX2937" fmla="*/ 188660 w 12183871"/>
              <a:gd name="connsiteY2937" fmla="*/ 408026 h 1328385"/>
              <a:gd name="connsiteX2938" fmla="*/ 198775 w 12183871"/>
              <a:gd name="connsiteY2938" fmla="*/ 357271 h 1328385"/>
              <a:gd name="connsiteX2939" fmla="*/ 206903 w 12183871"/>
              <a:gd name="connsiteY2939" fmla="*/ 357271 h 1328385"/>
              <a:gd name="connsiteX2940" fmla="*/ 206903 w 12183871"/>
              <a:gd name="connsiteY2940" fmla="*/ 365399 h 1328385"/>
              <a:gd name="connsiteX2941" fmla="*/ 208890 w 12183871"/>
              <a:gd name="connsiteY2941" fmla="*/ 383642 h 1328385"/>
              <a:gd name="connsiteX2942" fmla="*/ 208890 w 12183871"/>
              <a:gd name="connsiteY2942" fmla="*/ 412090 h 1328385"/>
              <a:gd name="connsiteX2943" fmla="*/ 202839 w 12183871"/>
              <a:gd name="connsiteY2943" fmla="*/ 446588 h 1328385"/>
              <a:gd name="connsiteX2944" fmla="*/ 194711 w 12183871"/>
              <a:gd name="connsiteY2944" fmla="*/ 479100 h 1328385"/>
              <a:gd name="connsiteX2945" fmla="*/ 198775 w 12183871"/>
              <a:gd name="connsiteY2945" fmla="*/ 509535 h 1328385"/>
              <a:gd name="connsiteX2946" fmla="*/ 206903 w 12183871"/>
              <a:gd name="connsiteY2946" fmla="*/ 509535 h 1328385"/>
              <a:gd name="connsiteX2947" fmla="*/ 206903 w 12183871"/>
              <a:gd name="connsiteY2947" fmla="*/ 574559 h 1328385"/>
              <a:gd name="connsiteX2948" fmla="*/ 212954 w 12183871"/>
              <a:gd name="connsiteY2948" fmla="*/ 574559 h 1328385"/>
              <a:gd name="connsiteX2949" fmla="*/ 212954 w 12183871"/>
              <a:gd name="connsiteY2949" fmla="*/ 655839 h 1328385"/>
              <a:gd name="connsiteX2950" fmla="*/ 225146 w 12183871"/>
              <a:gd name="connsiteY2950" fmla="*/ 655839 h 1328385"/>
              <a:gd name="connsiteX2951" fmla="*/ 225146 w 12183871"/>
              <a:gd name="connsiteY2951" fmla="*/ 696479 h 1328385"/>
              <a:gd name="connsiteX2952" fmla="*/ 231196 w 12183871"/>
              <a:gd name="connsiteY2952" fmla="*/ 696479 h 1328385"/>
              <a:gd name="connsiteX2953" fmla="*/ 231196 w 12183871"/>
              <a:gd name="connsiteY2953" fmla="*/ 722850 h 1328385"/>
              <a:gd name="connsiteX2954" fmla="*/ 239324 w 12183871"/>
              <a:gd name="connsiteY2954" fmla="*/ 722850 h 1328385"/>
              <a:gd name="connsiteX2955" fmla="*/ 243840 w 12183871"/>
              <a:gd name="connsiteY2955" fmla="*/ 745428 h 1328385"/>
              <a:gd name="connsiteX2956" fmla="*/ 243840 w 12183871"/>
              <a:gd name="connsiteY2956" fmla="*/ 771799 h 1328385"/>
              <a:gd name="connsiteX2957" fmla="*/ 247904 w 12183871"/>
              <a:gd name="connsiteY2957" fmla="*/ 794105 h 1328385"/>
              <a:gd name="connsiteX2958" fmla="*/ 253955 w 12183871"/>
              <a:gd name="connsiteY2958" fmla="*/ 812348 h 1328385"/>
              <a:gd name="connsiteX2959" fmla="*/ 247904 w 12183871"/>
              <a:gd name="connsiteY2959" fmla="*/ 615289 h 1328385"/>
              <a:gd name="connsiteX2960" fmla="*/ 235712 w 12183871"/>
              <a:gd name="connsiteY2960" fmla="*/ 582777 h 1328385"/>
              <a:gd name="connsiteX2961" fmla="*/ 225597 w 12183871"/>
              <a:gd name="connsiteY2961" fmla="*/ 552343 h 1328385"/>
              <a:gd name="connsiteX2962" fmla="*/ 213405 w 12183871"/>
              <a:gd name="connsiteY2962" fmla="*/ 515767 h 1328385"/>
              <a:gd name="connsiteX2963" fmla="*/ 239776 w 12183871"/>
              <a:gd name="connsiteY2963" fmla="*/ 527959 h 1328385"/>
              <a:gd name="connsiteX2964" fmla="*/ 280416 w 12183871"/>
              <a:gd name="connsiteY2964" fmla="*/ 678236 h 1328385"/>
              <a:gd name="connsiteX2965" fmla="*/ 284480 w 12183871"/>
              <a:gd name="connsiteY2965" fmla="*/ 678236 h 1328385"/>
              <a:gd name="connsiteX2966" fmla="*/ 284480 w 12183871"/>
              <a:gd name="connsiteY2966" fmla="*/ 678236 h 1328385"/>
              <a:gd name="connsiteX2967" fmla="*/ 284480 w 12183871"/>
              <a:gd name="connsiteY2967" fmla="*/ 678236 h 1328385"/>
              <a:gd name="connsiteX2968" fmla="*/ 284480 w 12183871"/>
              <a:gd name="connsiteY2968" fmla="*/ 678236 h 1328385"/>
              <a:gd name="connsiteX2969" fmla="*/ 288544 w 12183871"/>
              <a:gd name="connsiteY2969" fmla="*/ 674172 h 1328385"/>
              <a:gd name="connsiteX2970" fmla="*/ 288544 w 12183871"/>
              <a:gd name="connsiteY2970" fmla="*/ 672095 h 1328385"/>
              <a:gd name="connsiteX2971" fmla="*/ 294595 w 12183871"/>
              <a:gd name="connsiteY2971" fmla="*/ 672095 h 1328385"/>
              <a:gd name="connsiteX2972" fmla="*/ 288544 w 12183871"/>
              <a:gd name="connsiteY2972" fmla="*/ 637596 h 1328385"/>
              <a:gd name="connsiteX2973" fmla="*/ 290531 w 12183871"/>
              <a:gd name="connsiteY2973" fmla="*/ 596956 h 1328385"/>
              <a:gd name="connsiteX2974" fmla="*/ 290531 w 12183871"/>
              <a:gd name="connsiteY2974" fmla="*/ 546382 h 1328385"/>
              <a:gd name="connsiteX2975" fmla="*/ 290531 w 12183871"/>
              <a:gd name="connsiteY2975" fmla="*/ 497614 h 1328385"/>
              <a:gd name="connsiteX2976" fmla="*/ 294595 w 12183871"/>
              <a:gd name="connsiteY2976" fmla="*/ 452910 h 1328385"/>
              <a:gd name="connsiteX2977" fmla="*/ 306787 w 12183871"/>
              <a:gd name="connsiteY2977" fmla="*/ 452910 h 1328385"/>
              <a:gd name="connsiteX2978" fmla="*/ 294595 w 12183871"/>
              <a:gd name="connsiteY2978" fmla="*/ 434667 h 1328385"/>
              <a:gd name="connsiteX2979" fmla="*/ 306787 w 12183871"/>
              <a:gd name="connsiteY2979" fmla="*/ 434667 h 1328385"/>
              <a:gd name="connsiteX2980" fmla="*/ 306787 w 12183871"/>
              <a:gd name="connsiteY2980" fmla="*/ 365579 h 1328385"/>
              <a:gd name="connsiteX2981" fmla="*/ 312838 w 12183871"/>
              <a:gd name="connsiteY2981" fmla="*/ 365579 h 1328385"/>
              <a:gd name="connsiteX2982" fmla="*/ 312838 w 12183871"/>
              <a:gd name="connsiteY2982" fmla="*/ 312747 h 1328385"/>
              <a:gd name="connsiteX2983" fmla="*/ 329094 w 12183871"/>
              <a:gd name="connsiteY2983" fmla="*/ 268043 h 1328385"/>
              <a:gd name="connsiteX2984" fmla="*/ 335145 w 12183871"/>
              <a:gd name="connsiteY2984" fmla="*/ 217288 h 1328385"/>
              <a:gd name="connsiteX2985" fmla="*/ 353387 w 12183871"/>
              <a:gd name="connsiteY2985" fmla="*/ 217288 h 1328385"/>
              <a:gd name="connsiteX2986" fmla="*/ 335145 w 12183871"/>
              <a:gd name="connsiteY2986" fmla="*/ 339118 h 1328385"/>
              <a:gd name="connsiteX2987" fmla="*/ 329094 w 12183871"/>
              <a:gd name="connsiteY2987" fmla="*/ 339118 h 1328385"/>
              <a:gd name="connsiteX2988" fmla="*/ 329094 w 12183871"/>
              <a:gd name="connsiteY2988" fmla="*/ 412270 h 1328385"/>
              <a:gd name="connsiteX2989" fmla="*/ 320966 w 12183871"/>
              <a:gd name="connsiteY2989" fmla="*/ 412270 h 1328385"/>
              <a:gd name="connsiteX2990" fmla="*/ 329094 w 12183871"/>
              <a:gd name="connsiteY2990" fmla="*/ 428526 h 1328385"/>
              <a:gd name="connsiteX2991" fmla="*/ 329094 w 12183871"/>
              <a:gd name="connsiteY2991" fmla="*/ 434577 h 1328385"/>
              <a:gd name="connsiteX2992" fmla="*/ 325120 w 12183871"/>
              <a:gd name="connsiteY2992" fmla="*/ 442795 h 1328385"/>
              <a:gd name="connsiteX2993" fmla="*/ 321056 w 12183871"/>
              <a:gd name="connsiteY2993" fmla="*/ 442795 h 1328385"/>
              <a:gd name="connsiteX2994" fmla="*/ 321056 w 12183871"/>
              <a:gd name="connsiteY2994" fmla="*/ 446859 h 1328385"/>
              <a:gd name="connsiteX2995" fmla="*/ 329184 w 12183871"/>
              <a:gd name="connsiteY2995" fmla="*/ 528139 h 1328385"/>
              <a:gd name="connsiteX2996" fmla="*/ 329184 w 12183871"/>
              <a:gd name="connsiteY2996" fmla="*/ 656110 h 1328385"/>
              <a:gd name="connsiteX2997" fmla="*/ 335235 w 12183871"/>
              <a:gd name="connsiteY2997" fmla="*/ 656110 h 1328385"/>
              <a:gd name="connsiteX2998" fmla="*/ 339299 w 12183871"/>
              <a:gd name="connsiteY2998" fmla="*/ 682481 h 1328385"/>
              <a:gd name="connsiteX2999" fmla="*/ 339299 w 12183871"/>
              <a:gd name="connsiteY2999" fmla="*/ 708852 h 1328385"/>
              <a:gd name="connsiteX3000" fmla="*/ 347427 w 12183871"/>
              <a:gd name="connsiteY3000" fmla="*/ 731159 h 1328385"/>
              <a:gd name="connsiteX3001" fmla="*/ 353478 w 12183871"/>
              <a:gd name="connsiteY3001" fmla="*/ 664148 h 1328385"/>
              <a:gd name="connsiteX3002" fmla="*/ 361606 w 12183871"/>
              <a:gd name="connsiteY3002" fmla="*/ 664148 h 1328385"/>
              <a:gd name="connsiteX3003" fmla="*/ 361606 w 12183871"/>
              <a:gd name="connsiteY3003" fmla="*/ 649969 h 1328385"/>
              <a:gd name="connsiteX3004" fmla="*/ 369734 w 12183871"/>
              <a:gd name="connsiteY3004" fmla="*/ 649969 h 1328385"/>
              <a:gd name="connsiteX3005" fmla="*/ 375785 w 12183871"/>
              <a:gd name="connsiteY3005" fmla="*/ 609329 h 1328385"/>
              <a:gd name="connsiteX3006" fmla="*/ 410283 w 12183871"/>
              <a:gd name="connsiteY3006" fmla="*/ 582958 h 1328385"/>
              <a:gd name="connsiteX3007" fmla="*/ 412270 w 12183871"/>
              <a:gd name="connsiteY3007" fmla="*/ 520011 h 1328385"/>
              <a:gd name="connsiteX3008" fmla="*/ 416334 w 12183871"/>
              <a:gd name="connsiteY3008" fmla="*/ 448936 h 1328385"/>
              <a:gd name="connsiteX3009" fmla="*/ 428526 w 12183871"/>
              <a:gd name="connsiteY3009" fmla="*/ 375784 h 1328385"/>
              <a:gd name="connsiteX3010" fmla="*/ 442705 w 12183871"/>
              <a:gd name="connsiteY3010" fmla="*/ 312838 h 1328385"/>
              <a:gd name="connsiteX3011" fmla="*/ 446769 w 12183871"/>
              <a:gd name="connsiteY3011" fmla="*/ 290531 h 1328385"/>
              <a:gd name="connsiteX3012" fmla="*/ 446769 w 12183871"/>
              <a:gd name="connsiteY3012" fmla="*/ 268224 h 1328385"/>
              <a:gd name="connsiteX3013" fmla="*/ 452820 w 12183871"/>
              <a:gd name="connsiteY3013" fmla="*/ 249981 h 1328385"/>
              <a:gd name="connsiteX3014" fmla="*/ 469076 w 12183871"/>
              <a:gd name="connsiteY3014" fmla="*/ 231738 h 1328385"/>
              <a:gd name="connsiteX3015" fmla="*/ 469076 w 12183871"/>
              <a:gd name="connsiteY3015" fmla="*/ 231738 h 1328385"/>
              <a:gd name="connsiteX3016" fmla="*/ 469076 w 12183871"/>
              <a:gd name="connsiteY3016" fmla="*/ 227674 h 1328385"/>
              <a:gd name="connsiteX3017" fmla="*/ 469076 w 12183871"/>
              <a:gd name="connsiteY3017" fmla="*/ 227674 h 1328385"/>
              <a:gd name="connsiteX3018" fmla="*/ 473140 w 12183871"/>
              <a:gd name="connsiteY3018" fmla="*/ 227674 h 1328385"/>
              <a:gd name="connsiteX3019" fmla="*/ 473140 w 12183871"/>
              <a:gd name="connsiteY3019" fmla="*/ 227674 h 1328385"/>
              <a:gd name="connsiteX3020" fmla="*/ 475127 w 12183871"/>
              <a:gd name="connsiteY3020" fmla="*/ 225687 h 1328385"/>
              <a:gd name="connsiteX3021" fmla="*/ 475127 w 12183871"/>
              <a:gd name="connsiteY3021" fmla="*/ 266327 h 1328385"/>
              <a:gd name="connsiteX3022" fmla="*/ 469076 w 12183871"/>
              <a:gd name="connsiteY3022" fmla="*/ 266327 h 1328385"/>
              <a:gd name="connsiteX3023" fmla="*/ 450833 w 12183871"/>
              <a:gd name="connsiteY3023" fmla="*/ 388247 h 1328385"/>
              <a:gd name="connsiteX3024" fmla="*/ 442705 w 12183871"/>
              <a:gd name="connsiteY3024" fmla="*/ 428887 h 1328385"/>
              <a:gd name="connsiteX3025" fmla="*/ 438641 w 12183871"/>
              <a:gd name="connsiteY3025" fmla="*/ 483706 h 1328385"/>
              <a:gd name="connsiteX3026" fmla="*/ 438641 w 12183871"/>
              <a:gd name="connsiteY3026" fmla="*/ 550717 h 1328385"/>
              <a:gd name="connsiteX3027" fmla="*/ 438641 w 12183871"/>
              <a:gd name="connsiteY3027" fmla="*/ 619805 h 1328385"/>
              <a:gd name="connsiteX3028" fmla="*/ 438641 w 12183871"/>
              <a:gd name="connsiteY3028" fmla="*/ 686816 h 1328385"/>
              <a:gd name="connsiteX3029" fmla="*/ 442705 w 12183871"/>
              <a:gd name="connsiteY3029" fmla="*/ 741635 h 1328385"/>
              <a:gd name="connsiteX3030" fmla="*/ 450833 w 12183871"/>
              <a:gd name="connsiteY3030" fmla="*/ 778211 h 1328385"/>
              <a:gd name="connsiteX3031" fmla="*/ 452820 w 12183871"/>
              <a:gd name="connsiteY3031" fmla="*/ 800518 h 1328385"/>
              <a:gd name="connsiteX3032" fmla="*/ 450833 w 12183871"/>
              <a:gd name="connsiteY3032" fmla="*/ 826888 h 1328385"/>
              <a:gd name="connsiteX3033" fmla="*/ 450833 w 12183871"/>
              <a:gd name="connsiteY3033" fmla="*/ 849195 h 1328385"/>
              <a:gd name="connsiteX3034" fmla="*/ 456884 w 12183871"/>
              <a:gd name="connsiteY3034" fmla="*/ 867438 h 1328385"/>
              <a:gd name="connsiteX3035" fmla="*/ 456884 w 12183871"/>
              <a:gd name="connsiteY3035" fmla="*/ 574830 h 1328385"/>
              <a:gd name="connsiteX3036" fmla="*/ 450833 w 12183871"/>
              <a:gd name="connsiteY3036" fmla="*/ 574830 h 1328385"/>
              <a:gd name="connsiteX3037" fmla="*/ 450833 w 12183871"/>
              <a:gd name="connsiteY3037" fmla="*/ 509806 h 1328385"/>
              <a:gd name="connsiteX3038" fmla="*/ 475217 w 12183871"/>
              <a:gd name="connsiteY3038" fmla="*/ 515857 h 1328385"/>
              <a:gd name="connsiteX3039" fmla="*/ 483345 w 12183871"/>
              <a:gd name="connsiteY3039" fmla="*/ 574740 h 1328385"/>
              <a:gd name="connsiteX3040" fmla="*/ 491473 w 12183871"/>
              <a:gd name="connsiteY3040" fmla="*/ 574740 h 1328385"/>
              <a:gd name="connsiteX3041" fmla="*/ 509716 w 12183871"/>
              <a:gd name="connsiteY3041" fmla="*/ 420398 h 1328385"/>
              <a:gd name="connsiteX3042" fmla="*/ 515767 w 12183871"/>
              <a:gd name="connsiteY3042" fmla="*/ 420398 h 1328385"/>
              <a:gd name="connsiteX3043" fmla="*/ 515767 w 12183871"/>
              <a:gd name="connsiteY3043" fmla="*/ 398091 h 1328385"/>
              <a:gd name="connsiteX3044" fmla="*/ 523895 w 12183871"/>
              <a:gd name="connsiteY3044" fmla="*/ 398091 h 1328385"/>
              <a:gd name="connsiteX3045" fmla="*/ 523895 w 12183871"/>
              <a:gd name="connsiteY3045" fmla="*/ 365579 h 1328385"/>
              <a:gd name="connsiteX3046" fmla="*/ 532023 w 12183871"/>
              <a:gd name="connsiteY3046" fmla="*/ 365579 h 1328385"/>
              <a:gd name="connsiteX3047" fmla="*/ 532023 w 12183871"/>
              <a:gd name="connsiteY3047" fmla="*/ 343272 h 1328385"/>
              <a:gd name="connsiteX3048" fmla="*/ 523895 w 12183871"/>
              <a:gd name="connsiteY3048" fmla="*/ 316902 h 1328385"/>
              <a:gd name="connsiteX3049" fmla="*/ 513780 w 12183871"/>
              <a:gd name="connsiteY3049" fmla="*/ 290531 h 1328385"/>
              <a:gd name="connsiteX3050" fmla="*/ 509716 w 12183871"/>
              <a:gd name="connsiteY3050" fmla="*/ 266147 h 1328385"/>
              <a:gd name="connsiteX3051" fmla="*/ 515767 w 12183871"/>
              <a:gd name="connsiteY3051" fmla="*/ 268224 h 1328385"/>
              <a:gd name="connsiteX3052" fmla="*/ 523895 w 12183871"/>
              <a:gd name="connsiteY3052" fmla="*/ 268224 h 1328385"/>
              <a:gd name="connsiteX3053" fmla="*/ 527959 w 12183871"/>
              <a:gd name="connsiteY3053" fmla="*/ 272288 h 1328385"/>
              <a:gd name="connsiteX3054" fmla="*/ 527959 w 12183871"/>
              <a:gd name="connsiteY3054" fmla="*/ 276352 h 1328385"/>
              <a:gd name="connsiteX3055" fmla="*/ 532023 w 12183871"/>
              <a:gd name="connsiteY3055" fmla="*/ 280416 h 1328385"/>
              <a:gd name="connsiteX3056" fmla="*/ 532023 w 12183871"/>
              <a:gd name="connsiteY3056" fmla="*/ 290531 h 1328385"/>
              <a:gd name="connsiteX3057" fmla="*/ 546202 w 12183871"/>
              <a:gd name="connsiteY3057" fmla="*/ 312838 h 1328385"/>
              <a:gd name="connsiteX3058" fmla="*/ 554330 w 12183871"/>
              <a:gd name="connsiteY3058" fmla="*/ 347336 h 1328385"/>
              <a:gd name="connsiteX3059" fmla="*/ 556316 w 12183871"/>
              <a:gd name="connsiteY3059" fmla="*/ 375784 h 1328385"/>
              <a:gd name="connsiteX3060" fmla="*/ 560380 w 12183871"/>
              <a:gd name="connsiteY3060" fmla="*/ 406219 h 1328385"/>
              <a:gd name="connsiteX3061" fmla="*/ 572572 w 12183871"/>
              <a:gd name="connsiteY3061" fmla="*/ 428526 h 1328385"/>
              <a:gd name="connsiteX3062" fmla="*/ 572572 w 12183871"/>
              <a:gd name="connsiteY3062" fmla="*/ 412270 h 1328385"/>
              <a:gd name="connsiteX3063" fmla="*/ 578623 w 12183871"/>
              <a:gd name="connsiteY3063" fmla="*/ 389963 h 1328385"/>
              <a:gd name="connsiteX3064" fmla="*/ 578623 w 12183871"/>
              <a:gd name="connsiteY3064" fmla="*/ 365579 h 1328385"/>
              <a:gd name="connsiteX3065" fmla="*/ 572572 w 12183871"/>
              <a:gd name="connsiteY3065" fmla="*/ 339208 h 1328385"/>
              <a:gd name="connsiteX3066" fmla="*/ 596956 w 12183871"/>
              <a:gd name="connsiteY3066" fmla="*/ 339208 h 1328385"/>
              <a:gd name="connsiteX3067" fmla="*/ 596956 w 12183871"/>
              <a:gd name="connsiteY3067" fmla="*/ 306696 h 1328385"/>
              <a:gd name="connsiteX3068" fmla="*/ 619263 w 12183871"/>
              <a:gd name="connsiteY3068" fmla="*/ 306696 h 1328385"/>
              <a:gd name="connsiteX3069" fmla="*/ 613212 w 12183871"/>
              <a:gd name="connsiteY3069" fmla="*/ 406219 h 1328385"/>
              <a:gd name="connsiteX3070" fmla="*/ 631455 w 12183871"/>
              <a:gd name="connsiteY3070" fmla="*/ 412270 h 1328385"/>
              <a:gd name="connsiteX3071" fmla="*/ 631455 w 12183871"/>
              <a:gd name="connsiteY3071" fmla="*/ 446769 h 1328385"/>
              <a:gd name="connsiteX3072" fmla="*/ 637506 w 12183871"/>
              <a:gd name="connsiteY3072" fmla="*/ 446769 h 1328385"/>
              <a:gd name="connsiteX3073" fmla="*/ 645634 w 12183871"/>
              <a:gd name="connsiteY3073" fmla="*/ 479281 h 1328385"/>
              <a:gd name="connsiteX3074" fmla="*/ 653762 w 12183871"/>
              <a:gd name="connsiteY3074" fmla="*/ 479281 h 1328385"/>
              <a:gd name="connsiteX3075" fmla="*/ 672005 w 12183871"/>
              <a:gd name="connsiteY3075" fmla="*/ 550356 h 1328385"/>
              <a:gd name="connsiteX3076" fmla="*/ 686184 w 12183871"/>
              <a:gd name="connsiteY3076" fmla="*/ 550356 h 1328385"/>
              <a:gd name="connsiteX3077" fmla="*/ 694312 w 12183871"/>
              <a:gd name="connsiteY3077" fmla="*/ 623508 h 1328385"/>
              <a:gd name="connsiteX3078" fmla="*/ 700363 w 12183871"/>
              <a:gd name="connsiteY3078" fmla="*/ 623508 h 1328385"/>
              <a:gd name="connsiteX3079" fmla="*/ 700363 w 12183871"/>
              <a:gd name="connsiteY3079" fmla="*/ 615380 h 1328385"/>
              <a:gd name="connsiteX3080" fmla="*/ 719328 w 12183871"/>
              <a:gd name="connsiteY3080" fmla="*/ 587022 h 1328385"/>
              <a:gd name="connsiteX3081" fmla="*/ 723392 w 12183871"/>
              <a:gd name="connsiteY3081" fmla="*/ 546382 h 1328385"/>
              <a:gd name="connsiteX3082" fmla="*/ 723392 w 12183871"/>
              <a:gd name="connsiteY3082" fmla="*/ 497614 h 1328385"/>
              <a:gd name="connsiteX3083" fmla="*/ 719328 w 12183871"/>
              <a:gd name="connsiteY3083" fmla="*/ 448846 h 1328385"/>
              <a:gd name="connsiteX3084" fmla="*/ 717341 w 12183871"/>
              <a:gd name="connsiteY3084" fmla="*/ 402155 h 1328385"/>
              <a:gd name="connsiteX3085" fmla="*/ 713277 w 12183871"/>
              <a:gd name="connsiteY3085" fmla="*/ 365579 h 1328385"/>
              <a:gd name="connsiteX3086" fmla="*/ 719328 w 12183871"/>
              <a:gd name="connsiteY3086" fmla="*/ 365579 h 1328385"/>
              <a:gd name="connsiteX3087" fmla="*/ 719328 w 12183871"/>
              <a:gd name="connsiteY3087" fmla="*/ 371630 h 1328385"/>
              <a:gd name="connsiteX3088" fmla="*/ 723392 w 12183871"/>
              <a:gd name="connsiteY3088" fmla="*/ 375694 h 1328385"/>
              <a:gd name="connsiteX3089" fmla="*/ 723392 w 12183871"/>
              <a:gd name="connsiteY3089" fmla="*/ 375694 h 1328385"/>
              <a:gd name="connsiteX3090" fmla="*/ 723392 w 12183871"/>
              <a:gd name="connsiteY3090" fmla="*/ 371630 h 1328385"/>
              <a:gd name="connsiteX3091" fmla="*/ 727456 w 12183871"/>
              <a:gd name="connsiteY3091" fmla="*/ 367566 h 1328385"/>
              <a:gd name="connsiteX3092" fmla="*/ 727456 w 12183871"/>
              <a:gd name="connsiteY3092" fmla="*/ 361515 h 1328385"/>
              <a:gd name="connsiteX3093" fmla="*/ 727456 w 12183871"/>
              <a:gd name="connsiteY3093" fmla="*/ 357451 h 1328385"/>
              <a:gd name="connsiteX3094" fmla="*/ 727456 w 12183871"/>
              <a:gd name="connsiteY3094" fmla="*/ 357451 h 1328385"/>
              <a:gd name="connsiteX3095" fmla="*/ 719328 w 12183871"/>
              <a:gd name="connsiteY3095" fmla="*/ 357451 h 1328385"/>
              <a:gd name="connsiteX3096" fmla="*/ 701085 w 12183871"/>
              <a:gd name="connsiteY3096" fmla="*/ 249800 h 1328385"/>
              <a:gd name="connsiteX3097" fmla="*/ 695034 w 12183871"/>
              <a:gd name="connsiteY3097" fmla="*/ 249800 h 1328385"/>
              <a:gd name="connsiteX3098" fmla="*/ 695034 w 12183871"/>
              <a:gd name="connsiteY3098" fmla="*/ 203110 h 1328385"/>
              <a:gd name="connsiteX3099" fmla="*/ 686906 w 12183871"/>
              <a:gd name="connsiteY3099" fmla="*/ 203110 h 1328385"/>
              <a:gd name="connsiteX3100" fmla="*/ 678778 w 12183871"/>
              <a:gd name="connsiteY3100" fmla="*/ 162470 h 1328385"/>
              <a:gd name="connsiteX3101" fmla="*/ 701085 w 12183871"/>
              <a:gd name="connsiteY3101" fmla="*/ 162470 h 1328385"/>
              <a:gd name="connsiteX3102" fmla="*/ 713277 w 12183871"/>
              <a:gd name="connsiteY3102" fmla="*/ 227494 h 1328385"/>
              <a:gd name="connsiteX3103" fmla="*/ 731520 w 12183871"/>
              <a:gd name="connsiteY3103" fmla="*/ 294504 h 1328385"/>
              <a:gd name="connsiteX3104" fmla="*/ 753827 w 12183871"/>
              <a:gd name="connsiteY3104" fmla="*/ 357451 h 1328385"/>
              <a:gd name="connsiteX3105" fmla="*/ 768006 w 12183871"/>
              <a:gd name="connsiteY3105" fmla="*/ 487409 h 1328385"/>
              <a:gd name="connsiteX3106" fmla="*/ 776134 w 12183871"/>
              <a:gd name="connsiteY3106" fmla="*/ 487409 h 1328385"/>
              <a:gd name="connsiteX3107" fmla="*/ 776134 w 12183871"/>
              <a:gd name="connsiteY3107" fmla="*/ 479281 h 1328385"/>
              <a:gd name="connsiteX3108" fmla="*/ 790313 w 12183871"/>
              <a:gd name="connsiteY3108" fmla="*/ 461038 h 1328385"/>
              <a:gd name="connsiteX3109" fmla="*/ 794377 w 12183871"/>
              <a:gd name="connsiteY3109" fmla="*/ 442795 h 1328385"/>
              <a:gd name="connsiteX3110" fmla="*/ 794377 w 12183871"/>
              <a:gd name="connsiteY3110" fmla="*/ 420488 h 1328385"/>
              <a:gd name="connsiteX3111" fmla="*/ 800427 w 12183871"/>
              <a:gd name="connsiteY3111" fmla="*/ 398182 h 1328385"/>
              <a:gd name="connsiteX3112" fmla="*/ 822734 w 12183871"/>
              <a:gd name="connsiteY3112" fmla="*/ 316902 h 1328385"/>
              <a:gd name="connsiteX3113" fmla="*/ 840977 w 12183871"/>
              <a:gd name="connsiteY3113" fmla="*/ 231558 h 1328385"/>
              <a:gd name="connsiteX3114" fmla="*/ 857233 w 12183871"/>
              <a:gd name="connsiteY3114" fmla="*/ 231558 h 1328385"/>
              <a:gd name="connsiteX3115" fmla="*/ 853169 w 12183871"/>
              <a:gd name="connsiteY3115" fmla="*/ 290440 h 1328385"/>
              <a:gd name="connsiteX3116" fmla="*/ 838990 w 12183871"/>
              <a:gd name="connsiteY3116" fmla="*/ 343272 h 1328385"/>
              <a:gd name="connsiteX3117" fmla="*/ 826798 w 12183871"/>
              <a:gd name="connsiteY3117" fmla="*/ 394027 h 1328385"/>
              <a:gd name="connsiteX3118" fmla="*/ 816683 w 12183871"/>
              <a:gd name="connsiteY3118" fmla="*/ 446859 h 1328385"/>
              <a:gd name="connsiteX3119" fmla="*/ 822734 w 12183871"/>
              <a:gd name="connsiteY3119" fmla="*/ 446859 h 1328385"/>
              <a:gd name="connsiteX3120" fmla="*/ 822734 w 12183871"/>
              <a:gd name="connsiteY3120" fmla="*/ 428616 h 1328385"/>
              <a:gd name="connsiteX3121" fmla="*/ 838990 w 12183871"/>
              <a:gd name="connsiteY3121" fmla="*/ 402246 h 1328385"/>
              <a:gd name="connsiteX3122" fmla="*/ 853169 w 12183871"/>
              <a:gd name="connsiteY3122" fmla="*/ 361606 h 1328385"/>
              <a:gd name="connsiteX3123" fmla="*/ 859220 w 12183871"/>
              <a:gd name="connsiteY3123" fmla="*/ 312838 h 1328385"/>
              <a:gd name="connsiteX3124" fmla="*/ 871412 w 12183871"/>
              <a:gd name="connsiteY3124" fmla="*/ 268134 h 1328385"/>
              <a:gd name="connsiteX3125" fmla="*/ 881527 w 12183871"/>
              <a:gd name="connsiteY3125" fmla="*/ 231558 h 1328385"/>
              <a:gd name="connsiteX3126" fmla="*/ 889655 w 12183871"/>
              <a:gd name="connsiteY3126" fmla="*/ 231558 h 1328385"/>
              <a:gd name="connsiteX3127" fmla="*/ 889655 w 12183871"/>
              <a:gd name="connsiteY3127" fmla="*/ 284390 h 1328385"/>
              <a:gd name="connsiteX3128" fmla="*/ 881527 w 12183871"/>
              <a:gd name="connsiteY3128" fmla="*/ 284390 h 1328385"/>
              <a:gd name="connsiteX3129" fmla="*/ 881527 w 12183871"/>
              <a:gd name="connsiteY3129" fmla="*/ 325030 h 1328385"/>
              <a:gd name="connsiteX3130" fmla="*/ 875476 w 12183871"/>
              <a:gd name="connsiteY3130" fmla="*/ 325030 h 1328385"/>
              <a:gd name="connsiteX3131" fmla="*/ 859220 w 12183871"/>
              <a:gd name="connsiteY3131" fmla="*/ 383912 h 1328385"/>
              <a:gd name="connsiteX3132" fmla="*/ 859220 w 12183871"/>
              <a:gd name="connsiteY3132" fmla="*/ 446859 h 1328385"/>
              <a:gd name="connsiteX3133" fmla="*/ 863284 w 12183871"/>
              <a:gd name="connsiteY3133" fmla="*/ 511883 h 1328385"/>
              <a:gd name="connsiteX3134" fmla="*/ 863284 w 12183871"/>
              <a:gd name="connsiteY3134" fmla="*/ 582958 h 1328385"/>
              <a:gd name="connsiteX3135" fmla="*/ 881527 w 12183871"/>
              <a:gd name="connsiteY3135" fmla="*/ 582958 h 1328385"/>
              <a:gd name="connsiteX3136" fmla="*/ 881527 w 12183871"/>
              <a:gd name="connsiteY3136" fmla="*/ 631726 h 1328385"/>
              <a:gd name="connsiteX3137" fmla="*/ 889655 w 12183871"/>
              <a:gd name="connsiteY3137" fmla="*/ 631726 h 1328385"/>
              <a:gd name="connsiteX3138" fmla="*/ 889655 w 12183871"/>
              <a:gd name="connsiteY3138" fmla="*/ 623598 h 1328385"/>
              <a:gd name="connsiteX3139" fmla="*/ 897783 w 12183871"/>
              <a:gd name="connsiteY3139" fmla="*/ 623598 h 1328385"/>
              <a:gd name="connsiteX3140" fmla="*/ 916026 w 12183871"/>
              <a:gd name="connsiteY3140" fmla="*/ 528139 h 1328385"/>
              <a:gd name="connsiteX3141" fmla="*/ 922076 w 12183871"/>
              <a:gd name="connsiteY3141" fmla="*/ 528139 h 1328385"/>
              <a:gd name="connsiteX3142" fmla="*/ 922076 w 12183871"/>
              <a:gd name="connsiteY3142" fmla="*/ 493640 h 1328385"/>
              <a:gd name="connsiteX3143" fmla="*/ 930204 w 12183871"/>
              <a:gd name="connsiteY3143" fmla="*/ 493640 h 1328385"/>
              <a:gd name="connsiteX3144" fmla="*/ 930204 w 12183871"/>
              <a:gd name="connsiteY3144" fmla="*/ 453000 h 1328385"/>
              <a:gd name="connsiteX3145" fmla="*/ 938332 w 12183871"/>
              <a:gd name="connsiteY3145" fmla="*/ 453000 h 1328385"/>
              <a:gd name="connsiteX3146" fmla="*/ 938332 w 12183871"/>
              <a:gd name="connsiteY3146" fmla="*/ 428616 h 1328385"/>
              <a:gd name="connsiteX3147" fmla="*/ 944383 w 12183871"/>
              <a:gd name="connsiteY3147" fmla="*/ 428616 h 1328385"/>
              <a:gd name="connsiteX3148" fmla="*/ 944383 w 12183871"/>
              <a:gd name="connsiteY3148" fmla="*/ 398182 h 1328385"/>
              <a:gd name="connsiteX3149" fmla="*/ 956575 w 12183871"/>
              <a:gd name="connsiteY3149" fmla="*/ 398182 h 1328385"/>
              <a:gd name="connsiteX3150" fmla="*/ 956575 w 12183871"/>
              <a:gd name="connsiteY3150" fmla="*/ 357542 h 1328385"/>
              <a:gd name="connsiteX3151" fmla="*/ 966690 w 12183871"/>
              <a:gd name="connsiteY3151" fmla="*/ 316902 h 1328385"/>
              <a:gd name="connsiteX3152" fmla="*/ 974818 w 12183871"/>
              <a:gd name="connsiteY3152" fmla="*/ 280326 h 1328385"/>
              <a:gd name="connsiteX3153" fmla="*/ 978882 w 12183871"/>
              <a:gd name="connsiteY3153" fmla="*/ 231558 h 1328385"/>
              <a:gd name="connsiteX3154" fmla="*/ 1003266 w 12183871"/>
              <a:gd name="connsiteY3154" fmla="*/ 231558 h 1328385"/>
              <a:gd name="connsiteX3155" fmla="*/ 1003266 w 12183871"/>
              <a:gd name="connsiteY3155" fmla="*/ 243750 h 1328385"/>
              <a:gd name="connsiteX3156" fmla="*/ 997215 w 12183871"/>
              <a:gd name="connsiteY3156" fmla="*/ 243750 h 1328385"/>
              <a:gd name="connsiteX3157" fmla="*/ 997215 w 12183871"/>
              <a:gd name="connsiteY3157" fmla="*/ 290440 h 1328385"/>
              <a:gd name="connsiteX3158" fmla="*/ 985023 w 12183871"/>
              <a:gd name="connsiteY3158" fmla="*/ 290440 h 1328385"/>
              <a:gd name="connsiteX3159" fmla="*/ 962716 w 12183871"/>
              <a:gd name="connsiteY3159" fmla="*/ 428526 h 1328385"/>
              <a:gd name="connsiteX3160" fmla="*/ 970844 w 12183871"/>
              <a:gd name="connsiteY3160" fmla="*/ 428526 h 1328385"/>
              <a:gd name="connsiteX3161" fmla="*/ 1003356 w 12183871"/>
              <a:gd name="connsiteY3161" fmla="*/ 312747 h 1328385"/>
              <a:gd name="connsiteX3162" fmla="*/ 1019612 w 12183871"/>
              <a:gd name="connsiteY3162" fmla="*/ 312747 h 1328385"/>
              <a:gd name="connsiteX3163" fmla="*/ 1011484 w 12183871"/>
              <a:gd name="connsiteY3163" fmla="*/ 357451 h 1328385"/>
              <a:gd name="connsiteX3164" fmla="*/ 997306 w 12183871"/>
              <a:gd name="connsiteY3164" fmla="*/ 394027 h 1328385"/>
              <a:gd name="connsiteX3165" fmla="*/ 985114 w 12183871"/>
              <a:gd name="connsiteY3165" fmla="*/ 434667 h 1328385"/>
              <a:gd name="connsiteX3166" fmla="*/ 1003356 w 12183871"/>
              <a:gd name="connsiteY3166" fmla="*/ 434667 h 1328385"/>
              <a:gd name="connsiteX3167" fmla="*/ 1003356 w 12183871"/>
              <a:gd name="connsiteY3167" fmla="*/ 469166 h 1328385"/>
              <a:gd name="connsiteX3168" fmla="*/ 1011484 w 12183871"/>
              <a:gd name="connsiteY3168" fmla="*/ 469166 h 1328385"/>
              <a:gd name="connsiteX3169" fmla="*/ 1015548 w 12183871"/>
              <a:gd name="connsiteY3169" fmla="*/ 438731 h 1328385"/>
              <a:gd name="connsiteX3170" fmla="*/ 1025663 w 12183871"/>
              <a:gd name="connsiteY3170" fmla="*/ 412360 h 1328385"/>
              <a:gd name="connsiteX3171" fmla="*/ 1037855 w 12183871"/>
              <a:gd name="connsiteY3171" fmla="*/ 387976 h 1328385"/>
              <a:gd name="connsiteX3172" fmla="*/ 1037855 w 12183871"/>
              <a:gd name="connsiteY3172" fmla="*/ 347336 h 1328385"/>
              <a:gd name="connsiteX3173" fmla="*/ 1043906 w 12183871"/>
              <a:gd name="connsiteY3173" fmla="*/ 347336 h 1328385"/>
              <a:gd name="connsiteX3174" fmla="*/ 1047970 w 12183871"/>
              <a:gd name="connsiteY3174" fmla="*/ 343272 h 1328385"/>
              <a:gd name="connsiteX3175" fmla="*/ 1047970 w 12183871"/>
              <a:gd name="connsiteY3175" fmla="*/ 343272 h 1328385"/>
              <a:gd name="connsiteX3176" fmla="*/ 1047970 w 12183871"/>
              <a:gd name="connsiteY3176" fmla="*/ 343272 h 1328385"/>
              <a:gd name="connsiteX3177" fmla="*/ 1052034 w 12183871"/>
              <a:gd name="connsiteY3177" fmla="*/ 343272 h 1328385"/>
              <a:gd name="connsiteX3178" fmla="*/ 1056640 w 12183871"/>
              <a:gd name="connsiteY3178" fmla="*/ 343272 h 1328385"/>
              <a:gd name="connsiteX3179" fmla="*/ 1060704 w 12183871"/>
              <a:gd name="connsiteY3179" fmla="*/ 339208 h 1328385"/>
              <a:gd name="connsiteX3180" fmla="*/ 1060704 w 12183871"/>
              <a:gd name="connsiteY3180" fmla="*/ 365579 h 1328385"/>
              <a:gd name="connsiteX3181" fmla="*/ 1052576 w 12183871"/>
              <a:gd name="connsiteY3181" fmla="*/ 398091 h 1328385"/>
              <a:gd name="connsiteX3182" fmla="*/ 1052576 w 12183871"/>
              <a:gd name="connsiteY3182" fmla="*/ 428526 h 1328385"/>
              <a:gd name="connsiteX3183" fmla="*/ 1052576 w 12183871"/>
              <a:gd name="connsiteY3183" fmla="*/ 456974 h 1328385"/>
              <a:gd name="connsiteX3184" fmla="*/ 1060704 w 12183871"/>
              <a:gd name="connsiteY3184" fmla="*/ 479281 h 1328385"/>
              <a:gd name="connsiteX3185" fmla="*/ 1062691 w 12183871"/>
              <a:gd name="connsiteY3185" fmla="*/ 430513 h 1328385"/>
              <a:gd name="connsiteX3186" fmla="*/ 1074883 w 12183871"/>
              <a:gd name="connsiteY3186" fmla="*/ 389873 h 1328385"/>
              <a:gd name="connsiteX3187" fmla="*/ 1084998 w 12183871"/>
              <a:gd name="connsiteY3187" fmla="*/ 349233 h 1328385"/>
              <a:gd name="connsiteX3188" fmla="*/ 1093126 w 12183871"/>
              <a:gd name="connsiteY3188" fmla="*/ 306606 h 1328385"/>
              <a:gd name="connsiteX3189" fmla="*/ 1119497 w 12183871"/>
              <a:gd name="connsiteY3189" fmla="*/ 306606 h 1328385"/>
              <a:gd name="connsiteX3190" fmla="*/ 1107305 w 12183871"/>
              <a:gd name="connsiteY3190" fmla="*/ 383822 h 1328385"/>
              <a:gd name="connsiteX3191" fmla="*/ 1101254 w 12183871"/>
              <a:gd name="connsiteY3191" fmla="*/ 465102 h 1328385"/>
              <a:gd name="connsiteX3192" fmla="*/ 1093126 w 12183871"/>
              <a:gd name="connsiteY3192" fmla="*/ 550446 h 1328385"/>
              <a:gd name="connsiteX3193" fmla="*/ 1097190 w 12183871"/>
              <a:gd name="connsiteY3193" fmla="*/ 631726 h 1328385"/>
              <a:gd name="connsiteX3194" fmla="*/ 1107305 w 12183871"/>
              <a:gd name="connsiteY3194" fmla="*/ 704878 h 1328385"/>
              <a:gd name="connsiteX3195" fmla="*/ 1111369 w 12183871"/>
              <a:gd name="connsiteY3195" fmla="*/ 731249 h 1328385"/>
              <a:gd name="connsiteX3196" fmla="*/ 1115433 w 12183871"/>
              <a:gd name="connsiteY3196" fmla="*/ 759697 h 1328385"/>
              <a:gd name="connsiteX3197" fmla="*/ 1115433 w 12183871"/>
              <a:gd name="connsiteY3197" fmla="*/ 790132 h 1328385"/>
              <a:gd name="connsiteX3198" fmla="*/ 1115433 w 12183871"/>
              <a:gd name="connsiteY3198" fmla="*/ 814516 h 1328385"/>
              <a:gd name="connsiteX3199" fmla="*/ 1125547 w 12183871"/>
              <a:gd name="connsiteY3199" fmla="*/ 834836 h 1328385"/>
              <a:gd name="connsiteX3200" fmla="*/ 1125547 w 12183871"/>
              <a:gd name="connsiteY3200" fmla="*/ 631726 h 1328385"/>
              <a:gd name="connsiteX3201" fmla="*/ 1133675 w 12183871"/>
              <a:gd name="connsiteY3201" fmla="*/ 631726 h 1328385"/>
              <a:gd name="connsiteX3202" fmla="*/ 1137739 w 12183871"/>
              <a:gd name="connsiteY3202" fmla="*/ 597227 h 1328385"/>
              <a:gd name="connsiteX3203" fmla="*/ 1137739 w 12183871"/>
              <a:gd name="connsiteY3203" fmla="*/ 560651 h 1328385"/>
              <a:gd name="connsiteX3204" fmla="*/ 1133675 w 12183871"/>
              <a:gd name="connsiteY3204" fmla="*/ 534280 h 1328385"/>
              <a:gd name="connsiteX3205" fmla="*/ 1147854 w 12183871"/>
              <a:gd name="connsiteY3205" fmla="*/ 534280 h 1328385"/>
              <a:gd name="connsiteX3206" fmla="*/ 1147854 w 12183871"/>
              <a:gd name="connsiteY3206" fmla="*/ 501768 h 1328385"/>
              <a:gd name="connsiteX3207" fmla="*/ 1174225 w 12183871"/>
              <a:gd name="connsiteY3207" fmla="*/ 501768 h 1328385"/>
              <a:gd name="connsiteX3208" fmla="*/ 1166097 w 12183871"/>
              <a:gd name="connsiteY3208" fmla="*/ 550536 h 1328385"/>
              <a:gd name="connsiteX3209" fmla="*/ 1160046 w 12183871"/>
              <a:gd name="connsiteY3209" fmla="*/ 550536 h 1328385"/>
              <a:gd name="connsiteX3210" fmla="*/ 1160046 w 12183871"/>
              <a:gd name="connsiteY3210" fmla="*/ 570856 h 1328385"/>
              <a:gd name="connsiteX3211" fmla="*/ 1164110 w 12183871"/>
              <a:gd name="connsiteY3211" fmla="*/ 601291 h 1328385"/>
              <a:gd name="connsiteX3212" fmla="*/ 1170161 w 12183871"/>
              <a:gd name="connsiteY3212" fmla="*/ 637867 h 1328385"/>
              <a:gd name="connsiteX3213" fmla="*/ 1178289 w 12183871"/>
              <a:gd name="connsiteY3213" fmla="*/ 672366 h 1328385"/>
              <a:gd name="connsiteX3214" fmla="*/ 1184340 w 12183871"/>
              <a:gd name="connsiteY3214" fmla="*/ 700814 h 1328385"/>
              <a:gd name="connsiteX3215" fmla="*/ 1188404 w 12183871"/>
              <a:gd name="connsiteY3215" fmla="*/ 713006 h 1328385"/>
              <a:gd name="connsiteX3216" fmla="*/ 1196532 w 12183871"/>
              <a:gd name="connsiteY3216" fmla="*/ 631726 h 1328385"/>
              <a:gd name="connsiteX3217" fmla="*/ 1204660 w 12183871"/>
              <a:gd name="connsiteY3217" fmla="*/ 550446 h 1328385"/>
              <a:gd name="connsiteX3218" fmla="*/ 1206647 w 12183871"/>
              <a:gd name="connsiteY3218" fmla="*/ 461038 h 1328385"/>
              <a:gd name="connsiteX3219" fmla="*/ 1206647 w 12183871"/>
              <a:gd name="connsiteY3219" fmla="*/ 387886 h 1328385"/>
              <a:gd name="connsiteX3220" fmla="*/ 1200596 w 12183871"/>
              <a:gd name="connsiteY3220" fmla="*/ 387886 h 1328385"/>
              <a:gd name="connsiteX3221" fmla="*/ 1200596 w 12183871"/>
              <a:gd name="connsiteY3221" fmla="*/ 330990 h 1328385"/>
              <a:gd name="connsiteX3222" fmla="*/ 1188404 w 12183871"/>
              <a:gd name="connsiteY3222" fmla="*/ 330990 h 1328385"/>
              <a:gd name="connsiteX3223" fmla="*/ 1188404 w 12183871"/>
              <a:gd name="connsiteY3223" fmla="*/ 276171 h 1328385"/>
              <a:gd name="connsiteX3224" fmla="*/ 1174225 w 12183871"/>
              <a:gd name="connsiteY3224" fmla="*/ 209160 h 1328385"/>
              <a:gd name="connsiteX3225" fmla="*/ 1160046 w 12183871"/>
              <a:gd name="connsiteY3225" fmla="*/ 144137 h 1328385"/>
              <a:gd name="connsiteX3226" fmla="*/ 1182353 w 12183871"/>
              <a:gd name="connsiteY3226" fmla="*/ 154251 h 1328385"/>
              <a:gd name="connsiteX3227" fmla="*/ 1229044 w 12183871"/>
              <a:gd name="connsiteY3227" fmla="*/ 420308 h 1328385"/>
              <a:gd name="connsiteX3228" fmla="*/ 1233108 w 12183871"/>
              <a:gd name="connsiteY3228" fmla="*/ 448756 h 1328385"/>
              <a:gd name="connsiteX3229" fmla="*/ 1229044 w 12183871"/>
              <a:gd name="connsiteY3229" fmla="*/ 483255 h 1328385"/>
              <a:gd name="connsiteX3230" fmla="*/ 1229044 w 12183871"/>
              <a:gd name="connsiteY3230" fmla="*/ 511703 h 1328385"/>
              <a:gd name="connsiteX3231" fmla="*/ 1241236 w 12183871"/>
              <a:gd name="connsiteY3231" fmla="*/ 534010 h 1328385"/>
              <a:gd name="connsiteX3232" fmla="*/ 1296055 w 12183871"/>
              <a:gd name="connsiteY3232" fmla="*/ 208980 h 1328385"/>
              <a:gd name="connsiteX3233" fmla="*/ 1310234 w 12183871"/>
              <a:gd name="connsiteY3233" fmla="*/ 208980 h 1328385"/>
              <a:gd name="connsiteX3234" fmla="*/ 1281786 w 12183871"/>
              <a:gd name="connsiteY3234" fmla="*/ 428346 h 1328385"/>
              <a:gd name="connsiteX3235" fmla="*/ 1287837 w 12183871"/>
              <a:gd name="connsiteY3235" fmla="*/ 428346 h 1328385"/>
              <a:gd name="connsiteX3236" fmla="*/ 1295965 w 12183871"/>
              <a:gd name="connsiteY3236" fmla="*/ 371450 h 1328385"/>
              <a:gd name="connsiteX3237" fmla="*/ 1322335 w 12183871"/>
              <a:gd name="connsiteY3237" fmla="*/ 371450 h 1328385"/>
              <a:gd name="connsiteX3238" fmla="*/ 1322335 w 12183871"/>
              <a:gd name="connsiteY3238" fmla="*/ 434396 h 1328385"/>
              <a:gd name="connsiteX3239" fmla="*/ 1326399 w 12183871"/>
              <a:gd name="connsiteY3239" fmla="*/ 497343 h 1328385"/>
              <a:gd name="connsiteX3240" fmla="*/ 1336514 w 12183871"/>
              <a:gd name="connsiteY3240" fmla="*/ 550175 h 1328385"/>
              <a:gd name="connsiteX3241" fmla="*/ 1328386 w 12183871"/>
              <a:gd name="connsiteY3241" fmla="*/ 574559 h 1328385"/>
              <a:gd name="connsiteX3242" fmla="*/ 1344642 w 12183871"/>
              <a:gd name="connsiteY3242" fmla="*/ 574559 h 1328385"/>
              <a:gd name="connsiteX3243" fmla="*/ 1350693 w 12183871"/>
              <a:gd name="connsiteY3243" fmla="*/ 631455 h 1328385"/>
              <a:gd name="connsiteX3244" fmla="*/ 1362885 w 12183871"/>
              <a:gd name="connsiteY3244" fmla="*/ 631455 h 1328385"/>
              <a:gd name="connsiteX3245" fmla="*/ 1362885 w 12183871"/>
              <a:gd name="connsiteY3245" fmla="*/ 623327 h 1328385"/>
              <a:gd name="connsiteX3246" fmla="*/ 1431973 w 12183871"/>
              <a:gd name="connsiteY3246" fmla="*/ 405948 h 1328385"/>
              <a:gd name="connsiteX3247" fmla="*/ 1431973 w 12183871"/>
              <a:gd name="connsiteY3247" fmla="*/ 371450 h 1328385"/>
              <a:gd name="connsiteX3248" fmla="*/ 1444165 w 12183871"/>
              <a:gd name="connsiteY3248" fmla="*/ 371450 h 1328385"/>
              <a:gd name="connsiteX3249" fmla="*/ 1450216 w 12183871"/>
              <a:gd name="connsiteY3249" fmla="*/ 312567 h 1328385"/>
              <a:gd name="connsiteX3250" fmla="*/ 1458344 w 12183871"/>
              <a:gd name="connsiteY3250" fmla="*/ 312567 h 1328385"/>
              <a:gd name="connsiteX3251" fmla="*/ 1462408 w 12183871"/>
              <a:gd name="connsiteY3251" fmla="*/ 312567 h 1328385"/>
              <a:gd name="connsiteX3252" fmla="*/ 1462408 w 12183871"/>
              <a:gd name="connsiteY3252" fmla="*/ 308503 h 1328385"/>
              <a:gd name="connsiteX3253" fmla="*/ 1462408 w 12183871"/>
              <a:gd name="connsiteY3253" fmla="*/ 308503 h 1328385"/>
              <a:gd name="connsiteX3254" fmla="*/ 1466472 w 12183871"/>
              <a:gd name="connsiteY3254" fmla="*/ 308503 h 1328385"/>
              <a:gd name="connsiteX3255" fmla="*/ 1468459 w 12183871"/>
              <a:gd name="connsiteY3255" fmla="*/ 308503 h 1328385"/>
              <a:gd name="connsiteX3256" fmla="*/ 1472523 w 12183871"/>
              <a:gd name="connsiteY3256" fmla="*/ 306516 h 1328385"/>
              <a:gd name="connsiteX3257" fmla="*/ 1450216 w 12183871"/>
              <a:gd name="connsiteY3257" fmla="*/ 420308 h 1328385"/>
              <a:gd name="connsiteX3258" fmla="*/ 1466472 w 12183871"/>
              <a:gd name="connsiteY3258" fmla="*/ 420308 h 1328385"/>
              <a:gd name="connsiteX3259" fmla="*/ 1468459 w 12183871"/>
              <a:gd name="connsiteY3259" fmla="*/ 452820 h 1328385"/>
              <a:gd name="connsiteX3260" fmla="*/ 1480651 w 12183871"/>
              <a:gd name="connsiteY3260" fmla="*/ 479191 h 1328385"/>
              <a:gd name="connsiteX3261" fmla="*/ 1490766 w 12183871"/>
              <a:gd name="connsiteY3261" fmla="*/ 501497 h 1328385"/>
              <a:gd name="connsiteX3262" fmla="*/ 1490766 w 12183871"/>
              <a:gd name="connsiteY3262" fmla="*/ 542137 h 1328385"/>
              <a:gd name="connsiteX3263" fmla="*/ 1498894 w 12183871"/>
              <a:gd name="connsiteY3263" fmla="*/ 542137 h 1328385"/>
              <a:gd name="connsiteX3264" fmla="*/ 1498894 w 12183871"/>
              <a:gd name="connsiteY3264" fmla="*/ 568508 h 1328385"/>
              <a:gd name="connsiteX3265" fmla="*/ 1507022 w 12183871"/>
              <a:gd name="connsiteY3265" fmla="*/ 568508 h 1328385"/>
              <a:gd name="connsiteX3266" fmla="*/ 1513163 w 12183871"/>
              <a:gd name="connsiteY3266" fmla="*/ 655839 h 1328385"/>
              <a:gd name="connsiteX3267" fmla="*/ 1525355 w 12183871"/>
              <a:gd name="connsiteY3267" fmla="*/ 655839 h 1328385"/>
              <a:gd name="connsiteX3268" fmla="*/ 1529419 w 12183871"/>
              <a:gd name="connsiteY3268" fmla="*/ 686274 h 1328385"/>
              <a:gd name="connsiteX3269" fmla="*/ 1529419 w 12183871"/>
              <a:gd name="connsiteY3269" fmla="*/ 714722 h 1328385"/>
              <a:gd name="connsiteX3270" fmla="*/ 1529419 w 12183871"/>
              <a:gd name="connsiteY3270" fmla="*/ 741093 h 1328385"/>
              <a:gd name="connsiteX3271" fmla="*/ 1539534 w 12183871"/>
              <a:gd name="connsiteY3271" fmla="*/ 759336 h 1328385"/>
              <a:gd name="connsiteX3272" fmla="*/ 1539534 w 12183871"/>
              <a:gd name="connsiteY3272" fmla="*/ 745157 h 1328385"/>
              <a:gd name="connsiteX3273" fmla="*/ 1553712 w 12183871"/>
              <a:gd name="connsiteY3273" fmla="*/ 726914 h 1328385"/>
              <a:gd name="connsiteX3274" fmla="*/ 1557776 w 12183871"/>
              <a:gd name="connsiteY3274" fmla="*/ 696479 h 1328385"/>
              <a:gd name="connsiteX3275" fmla="*/ 1553712 w 12183871"/>
              <a:gd name="connsiteY3275" fmla="*/ 663967 h 1328385"/>
              <a:gd name="connsiteX3276" fmla="*/ 1547662 w 12183871"/>
              <a:gd name="connsiteY3276" fmla="*/ 663967 h 1328385"/>
              <a:gd name="connsiteX3277" fmla="*/ 1547662 w 12183871"/>
              <a:gd name="connsiteY3277" fmla="*/ 609148 h 1328385"/>
              <a:gd name="connsiteX3278" fmla="*/ 1539534 w 12183871"/>
              <a:gd name="connsiteY3278" fmla="*/ 609148 h 1328385"/>
              <a:gd name="connsiteX3279" fmla="*/ 1539534 w 12183871"/>
              <a:gd name="connsiteY3279" fmla="*/ 568508 h 1328385"/>
              <a:gd name="connsiteX3280" fmla="*/ 1531406 w 12183871"/>
              <a:gd name="connsiteY3280" fmla="*/ 568508 h 1328385"/>
              <a:gd name="connsiteX3281" fmla="*/ 1531406 w 12183871"/>
              <a:gd name="connsiteY3281" fmla="*/ 550265 h 1328385"/>
              <a:gd name="connsiteX3282" fmla="*/ 1525355 w 12183871"/>
              <a:gd name="connsiteY3282" fmla="*/ 550265 h 1328385"/>
              <a:gd name="connsiteX3283" fmla="*/ 1521291 w 12183871"/>
              <a:gd name="connsiteY3283" fmla="*/ 546201 h 1328385"/>
              <a:gd name="connsiteX3284" fmla="*/ 1521291 w 12183871"/>
              <a:gd name="connsiteY3284" fmla="*/ 546201 h 1328385"/>
              <a:gd name="connsiteX3285" fmla="*/ 1525355 w 12183871"/>
              <a:gd name="connsiteY3285" fmla="*/ 546201 h 1328385"/>
              <a:gd name="connsiteX3286" fmla="*/ 1525355 w 12183871"/>
              <a:gd name="connsiteY3286" fmla="*/ 546201 h 1328385"/>
              <a:gd name="connsiteX3287" fmla="*/ 1529419 w 12183871"/>
              <a:gd name="connsiteY3287" fmla="*/ 546201 h 1328385"/>
              <a:gd name="connsiteX3288" fmla="*/ 1531406 w 12183871"/>
              <a:gd name="connsiteY3288" fmla="*/ 542137 h 1328385"/>
              <a:gd name="connsiteX3289" fmla="*/ 1535470 w 12183871"/>
              <a:gd name="connsiteY3289" fmla="*/ 538074 h 1328385"/>
              <a:gd name="connsiteX3290" fmla="*/ 1535470 w 12183871"/>
              <a:gd name="connsiteY3290" fmla="*/ 538074 h 1328385"/>
              <a:gd name="connsiteX3291" fmla="*/ 1535470 w 12183871"/>
              <a:gd name="connsiteY3291" fmla="*/ 538074 h 1328385"/>
              <a:gd name="connsiteX3292" fmla="*/ 1539534 w 12183871"/>
              <a:gd name="connsiteY3292" fmla="*/ 538074 h 1328385"/>
              <a:gd name="connsiteX3293" fmla="*/ 1543598 w 12183871"/>
              <a:gd name="connsiteY3293" fmla="*/ 534010 h 1328385"/>
              <a:gd name="connsiteX3294" fmla="*/ 1547662 w 12183871"/>
              <a:gd name="connsiteY3294" fmla="*/ 534010 h 1328385"/>
              <a:gd name="connsiteX3295" fmla="*/ 1547662 w 12183871"/>
              <a:gd name="connsiteY3295" fmla="*/ 556316 h 1328385"/>
              <a:gd name="connsiteX3296" fmla="*/ 1553712 w 12183871"/>
              <a:gd name="connsiteY3296" fmla="*/ 556316 h 1328385"/>
              <a:gd name="connsiteX3297" fmla="*/ 1553712 w 12183871"/>
              <a:gd name="connsiteY3297" fmla="*/ 527868 h 1328385"/>
              <a:gd name="connsiteX3298" fmla="*/ 1580083 w 12183871"/>
              <a:gd name="connsiteY3298" fmla="*/ 527868 h 1328385"/>
              <a:gd name="connsiteX3299" fmla="*/ 1584147 w 12183871"/>
              <a:gd name="connsiteY3299" fmla="*/ 568508 h 1328385"/>
              <a:gd name="connsiteX3300" fmla="*/ 1594262 w 12183871"/>
              <a:gd name="connsiteY3300" fmla="*/ 605084 h 1328385"/>
              <a:gd name="connsiteX3301" fmla="*/ 1606454 w 12183871"/>
              <a:gd name="connsiteY3301" fmla="*/ 637596 h 1328385"/>
              <a:gd name="connsiteX3302" fmla="*/ 1606454 w 12183871"/>
              <a:gd name="connsiteY3302" fmla="*/ 704607 h 1328385"/>
              <a:gd name="connsiteX3303" fmla="*/ 1616569 w 12183871"/>
              <a:gd name="connsiteY3303" fmla="*/ 781823 h 1328385"/>
              <a:gd name="connsiteX3304" fmla="*/ 1620633 w 12183871"/>
              <a:gd name="connsiteY3304" fmla="*/ 875295 h 1328385"/>
              <a:gd name="connsiteX3305" fmla="*/ 1620633 w 12183871"/>
              <a:gd name="connsiteY3305" fmla="*/ 895615 h 1328385"/>
              <a:gd name="connsiteX3306" fmla="*/ 1624697 w 12183871"/>
              <a:gd name="connsiteY3306" fmla="*/ 911871 h 1328385"/>
              <a:gd name="connsiteX3307" fmla="*/ 1624697 w 12183871"/>
              <a:gd name="connsiteY3307" fmla="*/ 921986 h 1328385"/>
              <a:gd name="connsiteX3308" fmla="*/ 1620633 w 12183871"/>
              <a:gd name="connsiteY3308" fmla="*/ 940229 h 1328385"/>
              <a:gd name="connsiteX3309" fmla="*/ 1647004 w 12183871"/>
              <a:gd name="connsiteY3309" fmla="*/ 940229 h 1328385"/>
              <a:gd name="connsiteX3310" fmla="*/ 1653055 w 12183871"/>
              <a:gd name="connsiteY3310" fmla="*/ 637596 h 1328385"/>
              <a:gd name="connsiteX3311" fmla="*/ 1642940 w 12183871"/>
              <a:gd name="connsiteY3311" fmla="*/ 609148 h 1328385"/>
              <a:gd name="connsiteX3312" fmla="*/ 1630748 w 12183871"/>
              <a:gd name="connsiteY3312" fmla="*/ 574649 h 1328385"/>
              <a:gd name="connsiteX3313" fmla="*/ 1628761 w 12183871"/>
              <a:gd name="connsiteY3313" fmla="*/ 534010 h 1328385"/>
              <a:gd name="connsiteX3314" fmla="*/ 1634902 w 12183871"/>
              <a:gd name="connsiteY3314" fmla="*/ 534010 h 1328385"/>
              <a:gd name="connsiteX3315" fmla="*/ 1638966 w 12183871"/>
              <a:gd name="connsiteY3315" fmla="*/ 542137 h 1328385"/>
              <a:gd name="connsiteX3316" fmla="*/ 1638966 w 12183871"/>
              <a:gd name="connsiteY3316" fmla="*/ 542137 h 1328385"/>
              <a:gd name="connsiteX3317" fmla="*/ 1638966 w 12183871"/>
              <a:gd name="connsiteY3317" fmla="*/ 546201 h 1328385"/>
              <a:gd name="connsiteX3318" fmla="*/ 1638966 w 12183871"/>
              <a:gd name="connsiteY3318" fmla="*/ 546201 h 1328385"/>
              <a:gd name="connsiteX3319" fmla="*/ 1643030 w 12183871"/>
              <a:gd name="connsiteY3319" fmla="*/ 546201 h 1328385"/>
              <a:gd name="connsiteX3320" fmla="*/ 1647094 w 12183871"/>
              <a:gd name="connsiteY3320" fmla="*/ 550265 h 1328385"/>
              <a:gd name="connsiteX3321" fmla="*/ 1647094 w 12183871"/>
              <a:gd name="connsiteY3321" fmla="*/ 527959 h 1328385"/>
              <a:gd name="connsiteX3322" fmla="*/ 1634902 w 12183871"/>
              <a:gd name="connsiteY3322" fmla="*/ 501588 h 1328385"/>
              <a:gd name="connsiteX3323" fmla="*/ 1630838 w 12183871"/>
              <a:gd name="connsiteY3323" fmla="*/ 471153 h 1328385"/>
              <a:gd name="connsiteX3324" fmla="*/ 1628851 w 12183871"/>
              <a:gd name="connsiteY3324" fmla="*/ 446769 h 1328385"/>
              <a:gd name="connsiteX3325" fmla="*/ 1588211 w 12183871"/>
              <a:gd name="connsiteY3325" fmla="*/ 330990 h 1328385"/>
              <a:gd name="connsiteX3326" fmla="*/ 1594262 w 12183871"/>
              <a:gd name="connsiteY3326" fmla="*/ 330990 h 1328385"/>
              <a:gd name="connsiteX3327" fmla="*/ 1594262 w 12183871"/>
              <a:gd name="connsiteY3327" fmla="*/ 324939 h 1328385"/>
              <a:gd name="connsiteX3328" fmla="*/ 1606454 w 12183871"/>
              <a:gd name="connsiteY3328" fmla="*/ 324939 h 1328385"/>
              <a:gd name="connsiteX3329" fmla="*/ 1606454 w 12183871"/>
              <a:gd name="connsiteY3329" fmla="*/ 330990 h 1328385"/>
              <a:gd name="connsiteX3330" fmla="*/ 1616569 w 12183871"/>
              <a:gd name="connsiteY3330" fmla="*/ 353297 h 1328385"/>
              <a:gd name="connsiteX3331" fmla="*/ 1624697 w 12183871"/>
              <a:gd name="connsiteY3331" fmla="*/ 375604 h 1328385"/>
              <a:gd name="connsiteX3332" fmla="*/ 1628761 w 12183871"/>
              <a:gd name="connsiteY3332" fmla="*/ 406039 h 1328385"/>
              <a:gd name="connsiteX3333" fmla="*/ 1634902 w 12183871"/>
              <a:gd name="connsiteY3333" fmla="*/ 406039 h 1328385"/>
              <a:gd name="connsiteX3334" fmla="*/ 1634902 w 12183871"/>
              <a:gd name="connsiteY3334" fmla="*/ 446679 h 1328385"/>
              <a:gd name="connsiteX3335" fmla="*/ 1647094 w 12183871"/>
              <a:gd name="connsiteY3335" fmla="*/ 446679 h 1328385"/>
              <a:gd name="connsiteX3336" fmla="*/ 1647094 w 12183871"/>
              <a:gd name="connsiteY3336" fmla="*/ 468986 h 1328385"/>
              <a:gd name="connsiteX3337" fmla="*/ 1653145 w 12183871"/>
              <a:gd name="connsiteY3337" fmla="*/ 468986 h 1328385"/>
              <a:gd name="connsiteX3338" fmla="*/ 1653145 w 12183871"/>
              <a:gd name="connsiteY3338" fmla="*/ 515676 h 1328385"/>
              <a:gd name="connsiteX3339" fmla="*/ 1661273 w 12183871"/>
              <a:gd name="connsiteY3339" fmla="*/ 515676 h 1328385"/>
              <a:gd name="connsiteX3340" fmla="*/ 1661273 w 12183871"/>
              <a:gd name="connsiteY3340" fmla="*/ 550175 h 1328385"/>
              <a:gd name="connsiteX3341" fmla="*/ 1671388 w 12183871"/>
              <a:gd name="connsiteY3341" fmla="*/ 590815 h 1328385"/>
              <a:gd name="connsiteX3342" fmla="*/ 1687644 w 12183871"/>
              <a:gd name="connsiteY3342" fmla="*/ 631455 h 1328385"/>
              <a:gd name="connsiteX3343" fmla="*/ 1693785 w 12183871"/>
              <a:gd name="connsiteY3343" fmla="*/ 631455 h 1328385"/>
              <a:gd name="connsiteX3344" fmla="*/ 1693785 w 12183871"/>
              <a:gd name="connsiteY3344" fmla="*/ 542047 h 1328385"/>
              <a:gd name="connsiteX3345" fmla="*/ 1687644 w 12183871"/>
              <a:gd name="connsiteY3345" fmla="*/ 542047 h 1328385"/>
              <a:gd name="connsiteX3346" fmla="*/ 1687644 w 12183871"/>
              <a:gd name="connsiteY3346" fmla="*/ 493279 h 1328385"/>
              <a:gd name="connsiteX3347" fmla="*/ 1675452 w 12183871"/>
              <a:gd name="connsiteY3347" fmla="*/ 493279 h 1328385"/>
              <a:gd name="connsiteX3348" fmla="*/ 1669401 w 12183871"/>
              <a:gd name="connsiteY3348" fmla="*/ 446588 h 1328385"/>
              <a:gd name="connsiteX3349" fmla="*/ 1653145 w 12183871"/>
              <a:gd name="connsiteY3349" fmla="*/ 434396 h 1328385"/>
              <a:gd name="connsiteX3350" fmla="*/ 1647094 w 12183871"/>
              <a:gd name="connsiteY3350" fmla="*/ 405948 h 1328385"/>
              <a:gd name="connsiteX3351" fmla="*/ 1661273 w 12183871"/>
              <a:gd name="connsiteY3351" fmla="*/ 411999 h 1328385"/>
              <a:gd name="connsiteX3352" fmla="*/ 1634902 w 12183871"/>
              <a:gd name="connsiteY3352" fmla="*/ 330719 h 1328385"/>
              <a:gd name="connsiteX3353" fmla="*/ 1653145 w 12183871"/>
              <a:gd name="connsiteY3353" fmla="*/ 330719 h 1328385"/>
              <a:gd name="connsiteX3354" fmla="*/ 1756732 w 12183871"/>
              <a:gd name="connsiteY3354" fmla="*/ 637416 h 1328385"/>
              <a:gd name="connsiteX3355" fmla="*/ 1756732 w 12183871"/>
              <a:gd name="connsiteY3355" fmla="*/ 631365 h 1328385"/>
              <a:gd name="connsiteX3356" fmla="*/ 1764860 w 12183871"/>
              <a:gd name="connsiteY3356" fmla="*/ 627301 h 1328385"/>
              <a:gd name="connsiteX3357" fmla="*/ 1764860 w 12183871"/>
              <a:gd name="connsiteY3357" fmla="*/ 623237 h 1328385"/>
              <a:gd name="connsiteX3358" fmla="*/ 1764860 w 12183871"/>
              <a:gd name="connsiteY3358" fmla="*/ 619534 h 1328385"/>
              <a:gd name="connsiteX3359" fmla="*/ 1764860 w 12183871"/>
              <a:gd name="connsiteY3359" fmla="*/ 619534 h 1328385"/>
              <a:gd name="connsiteX3360" fmla="*/ 1764860 w 12183871"/>
              <a:gd name="connsiteY3360" fmla="*/ 615470 h 1328385"/>
              <a:gd name="connsiteX3361" fmla="*/ 1764860 w 12183871"/>
              <a:gd name="connsiteY3361" fmla="*/ 611406 h 1328385"/>
              <a:gd name="connsiteX3362" fmla="*/ 1768924 w 12183871"/>
              <a:gd name="connsiteY3362" fmla="*/ 609419 h 1328385"/>
              <a:gd name="connsiteX3363" fmla="*/ 1774975 w 12183871"/>
              <a:gd name="connsiteY3363" fmla="*/ 609419 h 1328385"/>
              <a:gd name="connsiteX3364" fmla="*/ 1774975 w 12183871"/>
              <a:gd name="connsiteY3364" fmla="*/ 615470 h 1328385"/>
              <a:gd name="connsiteX3365" fmla="*/ 1779039 w 12183871"/>
              <a:gd name="connsiteY3365" fmla="*/ 611406 h 1328385"/>
              <a:gd name="connsiteX3366" fmla="*/ 1779039 w 12183871"/>
              <a:gd name="connsiteY3366" fmla="*/ 611406 h 1328385"/>
              <a:gd name="connsiteX3367" fmla="*/ 1779039 w 12183871"/>
              <a:gd name="connsiteY3367" fmla="*/ 609419 h 1328385"/>
              <a:gd name="connsiteX3368" fmla="*/ 1779039 w 12183871"/>
              <a:gd name="connsiteY3368" fmla="*/ 609419 h 1328385"/>
              <a:gd name="connsiteX3369" fmla="*/ 1783103 w 12183871"/>
              <a:gd name="connsiteY3369" fmla="*/ 605355 h 1328385"/>
              <a:gd name="connsiteX3370" fmla="*/ 1783103 w 12183871"/>
              <a:gd name="connsiteY3370" fmla="*/ 601291 h 1328385"/>
              <a:gd name="connsiteX3371" fmla="*/ 1768924 w 12183871"/>
              <a:gd name="connsiteY3371" fmla="*/ 601291 h 1328385"/>
              <a:gd name="connsiteX3372" fmla="*/ 1756732 w 12183871"/>
              <a:gd name="connsiteY3372" fmla="*/ 534280 h 1328385"/>
              <a:gd name="connsiteX3373" fmla="*/ 1774975 w 12183871"/>
              <a:gd name="connsiteY3373" fmla="*/ 534280 h 1328385"/>
              <a:gd name="connsiteX3374" fmla="*/ 1774975 w 12183871"/>
              <a:gd name="connsiteY3374" fmla="*/ 516038 h 1328385"/>
              <a:gd name="connsiteX3375" fmla="*/ 1791231 w 12183871"/>
              <a:gd name="connsiteY3375" fmla="*/ 516038 h 1328385"/>
              <a:gd name="connsiteX3376" fmla="*/ 1791231 w 12183871"/>
              <a:gd name="connsiteY3376" fmla="*/ 550536 h 1328385"/>
              <a:gd name="connsiteX3377" fmla="*/ 1787167 w 12183871"/>
              <a:gd name="connsiteY3377" fmla="*/ 570856 h 1328385"/>
              <a:gd name="connsiteX3378" fmla="*/ 1791231 w 12183871"/>
              <a:gd name="connsiteY3378" fmla="*/ 591176 h 1328385"/>
              <a:gd name="connsiteX3379" fmla="*/ 1797281 w 12183871"/>
              <a:gd name="connsiteY3379" fmla="*/ 591176 h 1328385"/>
              <a:gd name="connsiteX3380" fmla="*/ 1809473 w 12183871"/>
              <a:gd name="connsiteY3380" fmla="*/ 479462 h 1328385"/>
              <a:gd name="connsiteX3381" fmla="*/ 1823652 w 12183871"/>
              <a:gd name="connsiteY3381" fmla="*/ 469347 h 1328385"/>
              <a:gd name="connsiteX3382" fmla="*/ 1823652 w 12183871"/>
              <a:gd name="connsiteY3382" fmla="*/ 447040 h 1328385"/>
              <a:gd name="connsiteX3383" fmla="*/ 1831780 w 12183871"/>
              <a:gd name="connsiteY3383" fmla="*/ 447040 h 1328385"/>
              <a:gd name="connsiteX3384" fmla="*/ 1831780 w 12183871"/>
              <a:gd name="connsiteY3384" fmla="*/ 434848 h 1328385"/>
              <a:gd name="connsiteX3385" fmla="*/ 1823652 w 12183871"/>
              <a:gd name="connsiteY3385" fmla="*/ 434848 h 1328385"/>
              <a:gd name="connsiteX3386" fmla="*/ 1823652 w 12183871"/>
              <a:gd name="connsiteY3386" fmla="*/ 331080 h 1328385"/>
              <a:gd name="connsiteX3387" fmla="*/ 1815524 w 12183871"/>
              <a:gd name="connsiteY3387" fmla="*/ 331080 h 1328385"/>
              <a:gd name="connsiteX3388" fmla="*/ 1815524 w 12183871"/>
              <a:gd name="connsiteY3388" fmla="*/ 325030 h 1328385"/>
              <a:gd name="connsiteX3389" fmla="*/ 1823652 w 12183871"/>
              <a:gd name="connsiteY3389" fmla="*/ 325030 h 1328385"/>
              <a:gd name="connsiteX3390" fmla="*/ 1823652 w 12183871"/>
              <a:gd name="connsiteY3390" fmla="*/ 312838 h 1328385"/>
              <a:gd name="connsiteX3391" fmla="*/ 1815524 w 12183871"/>
              <a:gd name="connsiteY3391" fmla="*/ 312838 h 1328385"/>
              <a:gd name="connsiteX3392" fmla="*/ 1815524 w 12183871"/>
              <a:gd name="connsiteY3392" fmla="*/ 308774 h 1328385"/>
              <a:gd name="connsiteX3393" fmla="*/ 1819588 w 12183871"/>
              <a:gd name="connsiteY3393" fmla="*/ 302723 h 1328385"/>
              <a:gd name="connsiteX3394" fmla="*/ 1823652 w 12183871"/>
              <a:gd name="connsiteY3394" fmla="*/ 298659 h 1328385"/>
              <a:gd name="connsiteX3395" fmla="*/ 1823652 w 12183871"/>
              <a:gd name="connsiteY3395" fmla="*/ 298659 h 1328385"/>
              <a:gd name="connsiteX3396" fmla="*/ 1815524 w 12183871"/>
              <a:gd name="connsiteY3396" fmla="*/ 284480 h 1328385"/>
              <a:gd name="connsiteX3397" fmla="*/ 1815524 w 12183871"/>
              <a:gd name="connsiteY3397" fmla="*/ 276352 h 1328385"/>
              <a:gd name="connsiteX3398" fmla="*/ 1823652 w 12183871"/>
              <a:gd name="connsiteY3398" fmla="*/ 276352 h 1328385"/>
              <a:gd name="connsiteX3399" fmla="*/ 1823652 w 12183871"/>
              <a:gd name="connsiteY3399" fmla="*/ 266237 h 1328385"/>
              <a:gd name="connsiteX3400" fmla="*/ 1815524 w 12183871"/>
              <a:gd name="connsiteY3400" fmla="*/ 266237 h 1328385"/>
              <a:gd name="connsiteX3401" fmla="*/ 1823652 w 12183871"/>
              <a:gd name="connsiteY3401" fmla="*/ 217469 h 1328385"/>
              <a:gd name="connsiteX3402" fmla="*/ 1837831 w 12183871"/>
              <a:gd name="connsiteY3402" fmla="*/ 217469 h 1328385"/>
              <a:gd name="connsiteX3403" fmla="*/ 1837831 w 12183871"/>
              <a:gd name="connsiteY3403" fmla="*/ 339299 h 1328385"/>
              <a:gd name="connsiteX3404" fmla="*/ 1856074 w 12183871"/>
              <a:gd name="connsiteY3404" fmla="*/ 339299 h 1328385"/>
              <a:gd name="connsiteX3405" fmla="*/ 1872330 w 12183871"/>
              <a:gd name="connsiteY3405" fmla="*/ 631816 h 1328385"/>
              <a:gd name="connsiteX3406" fmla="*/ 1878381 w 12183871"/>
              <a:gd name="connsiteY3406" fmla="*/ 631816 h 1328385"/>
              <a:gd name="connsiteX3407" fmla="*/ 1882445 w 12183871"/>
              <a:gd name="connsiteY3407" fmla="*/ 660264 h 1328385"/>
              <a:gd name="connsiteX3408" fmla="*/ 1882445 w 12183871"/>
              <a:gd name="connsiteY3408" fmla="*/ 692776 h 1328385"/>
              <a:gd name="connsiteX3409" fmla="*/ 1886509 w 12183871"/>
              <a:gd name="connsiteY3409" fmla="*/ 723211 h 1328385"/>
              <a:gd name="connsiteX3410" fmla="*/ 1896624 w 12183871"/>
              <a:gd name="connsiteY3410" fmla="*/ 745518 h 1328385"/>
              <a:gd name="connsiteX3411" fmla="*/ 1890573 w 12183871"/>
              <a:gd name="connsiteY3411" fmla="*/ 656110 h 1328385"/>
              <a:gd name="connsiteX3412" fmla="*/ 1896624 w 12183871"/>
              <a:gd name="connsiteY3412" fmla="*/ 656110 h 1328385"/>
              <a:gd name="connsiteX3413" fmla="*/ 1904752 w 12183871"/>
              <a:gd name="connsiteY3413" fmla="*/ 668302 h 1328385"/>
              <a:gd name="connsiteX3414" fmla="*/ 1912880 w 12183871"/>
              <a:gd name="connsiteY3414" fmla="*/ 674353 h 1328385"/>
              <a:gd name="connsiteX3415" fmla="*/ 1918931 w 12183871"/>
              <a:gd name="connsiteY3415" fmla="*/ 678417 h 1328385"/>
              <a:gd name="connsiteX3416" fmla="*/ 1918931 w 12183871"/>
              <a:gd name="connsiteY3416" fmla="*/ 601201 h 1328385"/>
              <a:gd name="connsiteX3417" fmla="*/ 1904752 w 12183871"/>
              <a:gd name="connsiteY3417" fmla="*/ 601201 h 1328385"/>
              <a:gd name="connsiteX3418" fmla="*/ 1904752 w 12183871"/>
              <a:gd name="connsiteY3418" fmla="*/ 582958 h 1328385"/>
              <a:gd name="connsiteX3419" fmla="*/ 1918931 w 12183871"/>
              <a:gd name="connsiteY3419" fmla="*/ 582958 h 1328385"/>
              <a:gd name="connsiteX3420" fmla="*/ 1912880 w 12183871"/>
              <a:gd name="connsiteY3420" fmla="*/ 217288 h 1328385"/>
              <a:gd name="connsiteX3421" fmla="*/ 1937264 w 12183871"/>
              <a:gd name="connsiteY3421" fmla="*/ 217288 h 1328385"/>
              <a:gd name="connsiteX3422" fmla="*/ 1937264 w 12183871"/>
              <a:gd name="connsiteY3422" fmla="*/ 225416 h 1328385"/>
              <a:gd name="connsiteX3423" fmla="*/ 1931213 w 12183871"/>
              <a:gd name="connsiteY3423" fmla="*/ 245736 h 1328385"/>
              <a:gd name="connsiteX3424" fmla="*/ 1927149 w 12183871"/>
              <a:gd name="connsiteY3424" fmla="*/ 280235 h 1328385"/>
              <a:gd name="connsiteX3425" fmla="*/ 1927149 w 12183871"/>
              <a:gd name="connsiteY3425" fmla="*/ 316811 h 1328385"/>
              <a:gd name="connsiteX3426" fmla="*/ 1931213 w 12183871"/>
              <a:gd name="connsiteY3426" fmla="*/ 347246 h 1328385"/>
              <a:gd name="connsiteX3427" fmla="*/ 1953520 w 12183871"/>
              <a:gd name="connsiteY3427" fmla="*/ 582868 h 1328385"/>
              <a:gd name="connsiteX3428" fmla="*/ 1963634 w 12183871"/>
              <a:gd name="connsiteY3428" fmla="*/ 582868 h 1328385"/>
              <a:gd name="connsiteX3429" fmla="*/ 1971763 w 12183871"/>
              <a:gd name="connsiteY3429" fmla="*/ 586932 h 1328385"/>
              <a:gd name="connsiteX3430" fmla="*/ 1977813 w 12183871"/>
              <a:gd name="connsiteY3430" fmla="*/ 586932 h 1328385"/>
              <a:gd name="connsiteX3431" fmla="*/ 1985941 w 12183871"/>
              <a:gd name="connsiteY3431" fmla="*/ 590996 h 1328385"/>
              <a:gd name="connsiteX3432" fmla="*/ 1985941 w 12183871"/>
              <a:gd name="connsiteY3432" fmla="*/ 479371 h 1328385"/>
              <a:gd name="connsiteX3433" fmla="*/ 2012312 w 12183871"/>
              <a:gd name="connsiteY3433" fmla="*/ 479371 h 1328385"/>
              <a:gd name="connsiteX3434" fmla="*/ 2016376 w 12183871"/>
              <a:gd name="connsiteY3434" fmla="*/ 546382 h 1328385"/>
              <a:gd name="connsiteX3435" fmla="*/ 2034619 w 12183871"/>
              <a:gd name="connsiteY3435" fmla="*/ 609329 h 1328385"/>
              <a:gd name="connsiteX3436" fmla="*/ 2040670 w 12183871"/>
              <a:gd name="connsiteY3436" fmla="*/ 609329 h 1328385"/>
              <a:gd name="connsiteX3437" fmla="*/ 2040670 w 12183871"/>
              <a:gd name="connsiteY3437" fmla="*/ 290440 h 1328385"/>
              <a:gd name="connsiteX3438" fmla="*/ 2067041 w 12183871"/>
              <a:gd name="connsiteY3438" fmla="*/ 298568 h 1328385"/>
              <a:gd name="connsiteX3439" fmla="*/ 2075169 w 12183871"/>
              <a:gd name="connsiteY3439" fmla="*/ 383912 h 1328385"/>
              <a:gd name="connsiteX3440" fmla="*/ 2093412 w 12183871"/>
              <a:gd name="connsiteY3440" fmla="*/ 453000 h 1328385"/>
              <a:gd name="connsiteX3441" fmla="*/ 2093412 w 12183871"/>
              <a:gd name="connsiteY3441" fmla="*/ 515947 h 1328385"/>
              <a:gd name="connsiteX3442" fmla="*/ 2099463 w 12183871"/>
              <a:gd name="connsiteY3442" fmla="*/ 515947 h 1328385"/>
              <a:gd name="connsiteX3443" fmla="*/ 2107590 w 12183871"/>
              <a:gd name="connsiteY3443" fmla="*/ 609419 h 1328385"/>
              <a:gd name="connsiteX3444" fmla="*/ 2121769 w 12183871"/>
              <a:gd name="connsiteY3444" fmla="*/ 615470 h 1328385"/>
              <a:gd name="connsiteX3445" fmla="*/ 2121769 w 12183871"/>
              <a:gd name="connsiteY3445" fmla="*/ 637777 h 1328385"/>
              <a:gd name="connsiteX3446" fmla="*/ 2129897 w 12183871"/>
              <a:gd name="connsiteY3446" fmla="*/ 656020 h 1328385"/>
              <a:gd name="connsiteX3447" fmla="*/ 2140012 w 12183871"/>
              <a:gd name="connsiteY3447" fmla="*/ 668212 h 1328385"/>
              <a:gd name="connsiteX3448" fmla="*/ 2152204 w 12183871"/>
              <a:gd name="connsiteY3448" fmla="*/ 682391 h 1328385"/>
              <a:gd name="connsiteX3449" fmla="*/ 2162319 w 12183871"/>
              <a:gd name="connsiteY3449" fmla="*/ 690519 h 1328385"/>
              <a:gd name="connsiteX3450" fmla="*/ 2180562 w 12183871"/>
              <a:gd name="connsiteY3450" fmla="*/ 696569 h 1328385"/>
              <a:gd name="connsiteX3451" fmla="*/ 2180562 w 12183871"/>
              <a:gd name="connsiteY3451" fmla="*/ 704697 h 1328385"/>
              <a:gd name="connsiteX3452" fmla="*/ 2184626 w 12183871"/>
              <a:gd name="connsiteY3452" fmla="*/ 708761 h 1328385"/>
              <a:gd name="connsiteX3453" fmla="*/ 2184626 w 12183871"/>
              <a:gd name="connsiteY3453" fmla="*/ 712825 h 1328385"/>
              <a:gd name="connsiteX3454" fmla="*/ 2188690 w 12183871"/>
              <a:gd name="connsiteY3454" fmla="*/ 714812 h 1328385"/>
              <a:gd name="connsiteX3455" fmla="*/ 2192754 w 12183871"/>
              <a:gd name="connsiteY3455" fmla="*/ 718876 h 1328385"/>
              <a:gd name="connsiteX3456" fmla="*/ 2196818 w 12183871"/>
              <a:gd name="connsiteY3456" fmla="*/ 722940 h 1328385"/>
              <a:gd name="connsiteX3457" fmla="*/ 2196818 w 12183871"/>
              <a:gd name="connsiteY3457" fmla="*/ 731068 h 1328385"/>
              <a:gd name="connsiteX3458" fmla="*/ 2202869 w 12183871"/>
              <a:gd name="connsiteY3458" fmla="*/ 731068 h 1328385"/>
              <a:gd name="connsiteX3459" fmla="*/ 2202869 w 12183871"/>
              <a:gd name="connsiteY3459" fmla="*/ 712825 h 1328385"/>
              <a:gd name="connsiteX3460" fmla="*/ 2196818 w 12183871"/>
              <a:gd name="connsiteY3460" fmla="*/ 712825 h 1328385"/>
              <a:gd name="connsiteX3461" fmla="*/ 2196818 w 12183871"/>
              <a:gd name="connsiteY3461" fmla="*/ 655929 h 1328385"/>
              <a:gd name="connsiteX3462" fmla="*/ 2188690 w 12183871"/>
              <a:gd name="connsiteY3462" fmla="*/ 655929 h 1328385"/>
              <a:gd name="connsiteX3463" fmla="*/ 2174511 w 12183871"/>
              <a:gd name="connsiteY3463" fmla="*/ 582777 h 1328385"/>
              <a:gd name="connsiteX3464" fmla="*/ 2162319 w 12183871"/>
              <a:gd name="connsiteY3464" fmla="*/ 582777 h 1328385"/>
              <a:gd name="connsiteX3465" fmla="*/ 2162319 w 12183871"/>
              <a:gd name="connsiteY3465" fmla="*/ 556407 h 1328385"/>
              <a:gd name="connsiteX3466" fmla="*/ 2156268 w 12183871"/>
              <a:gd name="connsiteY3466" fmla="*/ 556407 h 1328385"/>
              <a:gd name="connsiteX3467" fmla="*/ 2152204 w 12183871"/>
              <a:gd name="connsiteY3467" fmla="*/ 552343 h 1328385"/>
              <a:gd name="connsiteX3468" fmla="*/ 2152204 w 12183871"/>
              <a:gd name="connsiteY3468" fmla="*/ 546382 h 1328385"/>
              <a:gd name="connsiteX3469" fmla="*/ 2148140 w 12183871"/>
              <a:gd name="connsiteY3469" fmla="*/ 538254 h 1328385"/>
              <a:gd name="connsiteX3470" fmla="*/ 2148140 w 12183871"/>
              <a:gd name="connsiteY3470" fmla="*/ 528139 h 1328385"/>
              <a:gd name="connsiteX3471" fmla="*/ 2156268 w 12183871"/>
              <a:gd name="connsiteY3471" fmla="*/ 528139 h 1328385"/>
              <a:gd name="connsiteX3472" fmla="*/ 2170447 w 12183871"/>
              <a:gd name="connsiteY3472" fmla="*/ 546382 h 1328385"/>
              <a:gd name="connsiteX3473" fmla="*/ 2180562 w 12183871"/>
              <a:gd name="connsiteY3473" fmla="*/ 568689 h 1328385"/>
              <a:gd name="connsiteX3474" fmla="*/ 2188690 w 12183871"/>
              <a:gd name="connsiteY3474" fmla="*/ 590996 h 1328385"/>
              <a:gd name="connsiteX3475" fmla="*/ 2196818 w 12183871"/>
              <a:gd name="connsiteY3475" fmla="*/ 590996 h 1328385"/>
              <a:gd name="connsiteX3476" fmla="*/ 2180562 w 12183871"/>
              <a:gd name="connsiteY3476" fmla="*/ 542228 h 1328385"/>
              <a:gd name="connsiteX3477" fmla="*/ 2158255 w 12183871"/>
              <a:gd name="connsiteY3477" fmla="*/ 493460 h 1328385"/>
              <a:gd name="connsiteX3478" fmla="*/ 2140012 w 12183871"/>
              <a:gd name="connsiteY3478" fmla="*/ 446769 h 1328385"/>
              <a:gd name="connsiteX3479" fmla="*/ 2148140 w 12183871"/>
              <a:gd name="connsiteY3479" fmla="*/ 446769 h 1328385"/>
              <a:gd name="connsiteX3480" fmla="*/ 2156268 w 12183871"/>
              <a:gd name="connsiteY3480" fmla="*/ 448756 h 1328385"/>
              <a:gd name="connsiteX3481" fmla="*/ 2158255 w 12183871"/>
              <a:gd name="connsiteY3481" fmla="*/ 448756 h 1328385"/>
              <a:gd name="connsiteX3482" fmla="*/ 2158255 w 12183871"/>
              <a:gd name="connsiteY3482" fmla="*/ 452820 h 1328385"/>
              <a:gd name="connsiteX3483" fmla="*/ 2162319 w 12183871"/>
              <a:gd name="connsiteY3483" fmla="*/ 460948 h 1328385"/>
              <a:gd name="connsiteX3484" fmla="*/ 2162319 w 12183871"/>
              <a:gd name="connsiteY3484" fmla="*/ 469076 h 1328385"/>
              <a:gd name="connsiteX3485" fmla="*/ 2184626 w 12183871"/>
              <a:gd name="connsiteY3485" fmla="*/ 497524 h 1328385"/>
              <a:gd name="connsiteX3486" fmla="*/ 2198805 w 12183871"/>
              <a:gd name="connsiteY3486" fmla="*/ 534100 h 1328385"/>
              <a:gd name="connsiteX3487" fmla="*/ 2210997 w 12183871"/>
              <a:gd name="connsiteY3487" fmla="*/ 574740 h 1328385"/>
              <a:gd name="connsiteX3488" fmla="*/ 2221112 w 12183871"/>
              <a:gd name="connsiteY3488" fmla="*/ 615380 h 1328385"/>
              <a:gd name="connsiteX3489" fmla="*/ 2229240 w 12183871"/>
              <a:gd name="connsiteY3489" fmla="*/ 615380 h 1328385"/>
              <a:gd name="connsiteX3490" fmla="*/ 2229240 w 12183871"/>
              <a:gd name="connsiteY3490" fmla="*/ 656020 h 1328385"/>
              <a:gd name="connsiteX3491" fmla="*/ 2237368 w 12183871"/>
              <a:gd name="connsiteY3491" fmla="*/ 656020 h 1328385"/>
              <a:gd name="connsiteX3492" fmla="*/ 2221112 w 12183871"/>
              <a:gd name="connsiteY3492" fmla="*/ 487409 h 1328385"/>
              <a:gd name="connsiteX3493" fmla="*/ 2215061 w 12183871"/>
              <a:gd name="connsiteY3493" fmla="*/ 487409 h 1328385"/>
              <a:gd name="connsiteX3494" fmla="*/ 2215061 w 12183871"/>
              <a:gd name="connsiteY3494" fmla="*/ 452910 h 1328385"/>
              <a:gd name="connsiteX3495" fmla="*/ 2202869 w 12183871"/>
              <a:gd name="connsiteY3495" fmla="*/ 452910 h 1328385"/>
              <a:gd name="connsiteX3496" fmla="*/ 2196818 w 12183871"/>
              <a:gd name="connsiteY3496" fmla="*/ 387886 h 1328385"/>
              <a:gd name="connsiteX3497" fmla="*/ 2188690 w 12183871"/>
              <a:gd name="connsiteY3497" fmla="*/ 387886 h 1328385"/>
              <a:gd name="connsiteX3498" fmla="*/ 2188690 w 12183871"/>
              <a:gd name="connsiteY3498" fmla="*/ 371630 h 1328385"/>
              <a:gd name="connsiteX3499" fmla="*/ 2180562 w 12183871"/>
              <a:gd name="connsiteY3499" fmla="*/ 371630 h 1328385"/>
              <a:gd name="connsiteX3500" fmla="*/ 2180562 w 12183871"/>
              <a:gd name="connsiteY3500" fmla="*/ 347246 h 1328385"/>
              <a:gd name="connsiteX3501" fmla="*/ 2174511 w 12183871"/>
              <a:gd name="connsiteY3501" fmla="*/ 347246 h 1328385"/>
              <a:gd name="connsiteX3502" fmla="*/ 2162319 w 12183871"/>
              <a:gd name="connsiteY3502" fmla="*/ 312747 h 1328385"/>
              <a:gd name="connsiteX3503" fmla="*/ 2156268 w 12183871"/>
              <a:gd name="connsiteY3503" fmla="*/ 312747 h 1328385"/>
              <a:gd name="connsiteX3504" fmla="*/ 2156268 w 12183871"/>
              <a:gd name="connsiteY3504" fmla="*/ 290440 h 1328385"/>
              <a:gd name="connsiteX3505" fmla="*/ 2148140 w 12183871"/>
              <a:gd name="connsiteY3505" fmla="*/ 290440 h 1328385"/>
              <a:gd name="connsiteX3506" fmla="*/ 2133961 w 12183871"/>
              <a:gd name="connsiteY3506" fmla="*/ 243750 h 1328385"/>
              <a:gd name="connsiteX3507" fmla="*/ 2121769 w 12183871"/>
              <a:gd name="connsiteY3507" fmla="*/ 243750 h 1328385"/>
              <a:gd name="connsiteX3508" fmla="*/ 2121769 w 12183871"/>
              <a:gd name="connsiteY3508" fmla="*/ 225507 h 1328385"/>
              <a:gd name="connsiteX3509" fmla="*/ 2107590 w 12183871"/>
              <a:gd name="connsiteY3509" fmla="*/ 199136 h 1328385"/>
              <a:gd name="connsiteX3510" fmla="*/ 2093412 w 12183871"/>
              <a:gd name="connsiteY3510" fmla="*/ 172765 h 1328385"/>
              <a:gd name="connsiteX3511" fmla="*/ 2081220 w 12183871"/>
              <a:gd name="connsiteY3511" fmla="*/ 136189 h 1328385"/>
              <a:gd name="connsiteX3512" fmla="*/ 2107590 w 12183871"/>
              <a:gd name="connsiteY3512" fmla="*/ 144317 h 1328385"/>
              <a:gd name="connsiteX3513" fmla="*/ 2115719 w 12183871"/>
              <a:gd name="connsiteY3513" fmla="*/ 180893 h 1328385"/>
              <a:gd name="connsiteX3514" fmla="*/ 2133961 w 12183871"/>
              <a:gd name="connsiteY3514" fmla="*/ 205277 h 1328385"/>
              <a:gd name="connsiteX3515" fmla="*/ 2148140 w 12183871"/>
              <a:gd name="connsiteY3515" fmla="*/ 231648 h 1328385"/>
              <a:gd name="connsiteX3516" fmla="*/ 2148140 w 12183871"/>
              <a:gd name="connsiteY3516" fmla="*/ 249891 h 1328385"/>
              <a:gd name="connsiteX3517" fmla="*/ 2156268 w 12183871"/>
              <a:gd name="connsiteY3517" fmla="*/ 249891 h 1328385"/>
              <a:gd name="connsiteX3518" fmla="*/ 2156268 w 12183871"/>
              <a:gd name="connsiteY3518" fmla="*/ 266147 h 1328385"/>
              <a:gd name="connsiteX3519" fmla="*/ 2162319 w 12183871"/>
              <a:gd name="connsiteY3519" fmla="*/ 266147 h 1328385"/>
              <a:gd name="connsiteX3520" fmla="*/ 2162319 w 12183871"/>
              <a:gd name="connsiteY3520" fmla="*/ 284390 h 1328385"/>
              <a:gd name="connsiteX3521" fmla="*/ 2174511 w 12183871"/>
              <a:gd name="connsiteY3521" fmla="*/ 284390 h 1328385"/>
              <a:gd name="connsiteX3522" fmla="*/ 2174511 w 12183871"/>
              <a:gd name="connsiteY3522" fmla="*/ 298568 h 1328385"/>
              <a:gd name="connsiteX3523" fmla="*/ 2180562 w 12183871"/>
              <a:gd name="connsiteY3523" fmla="*/ 298568 h 1328385"/>
              <a:gd name="connsiteX3524" fmla="*/ 2196818 w 12183871"/>
              <a:gd name="connsiteY3524" fmla="*/ 347336 h 1328385"/>
              <a:gd name="connsiteX3525" fmla="*/ 2202869 w 12183871"/>
              <a:gd name="connsiteY3525" fmla="*/ 347336 h 1328385"/>
              <a:gd name="connsiteX3526" fmla="*/ 2202869 w 12183871"/>
              <a:gd name="connsiteY3526" fmla="*/ 371720 h 1328385"/>
              <a:gd name="connsiteX3527" fmla="*/ 2215061 w 12183871"/>
              <a:gd name="connsiteY3527" fmla="*/ 371720 h 1328385"/>
              <a:gd name="connsiteX3528" fmla="*/ 2215061 w 12183871"/>
              <a:gd name="connsiteY3528" fmla="*/ 387976 h 1328385"/>
              <a:gd name="connsiteX3529" fmla="*/ 2221112 w 12183871"/>
              <a:gd name="connsiteY3529" fmla="*/ 387976 h 1328385"/>
              <a:gd name="connsiteX3530" fmla="*/ 2237368 w 12183871"/>
              <a:gd name="connsiteY3530" fmla="*/ 461128 h 1328385"/>
              <a:gd name="connsiteX3531" fmla="*/ 2243418 w 12183871"/>
              <a:gd name="connsiteY3531" fmla="*/ 461128 h 1328385"/>
              <a:gd name="connsiteX3532" fmla="*/ 2243418 w 12183871"/>
              <a:gd name="connsiteY3532" fmla="*/ 479371 h 1328385"/>
              <a:gd name="connsiteX3533" fmla="*/ 2255610 w 12183871"/>
              <a:gd name="connsiteY3533" fmla="*/ 479371 h 1328385"/>
              <a:gd name="connsiteX3534" fmla="*/ 2255610 w 12183871"/>
              <a:gd name="connsiteY3534" fmla="*/ 515947 h 1328385"/>
              <a:gd name="connsiteX3535" fmla="*/ 2261661 w 12183871"/>
              <a:gd name="connsiteY3535" fmla="*/ 515947 h 1328385"/>
              <a:gd name="connsiteX3536" fmla="*/ 2265725 w 12183871"/>
              <a:gd name="connsiteY3536" fmla="*/ 442795 h 1328385"/>
              <a:gd name="connsiteX3537" fmla="*/ 2269789 w 12183871"/>
              <a:gd name="connsiteY3537" fmla="*/ 361515 h 1328385"/>
              <a:gd name="connsiteX3538" fmla="*/ 2261661 w 12183871"/>
              <a:gd name="connsiteY3538" fmla="*/ 284299 h 1328385"/>
              <a:gd name="connsiteX3539" fmla="*/ 2243418 w 12183871"/>
              <a:gd name="connsiteY3539" fmla="*/ 209160 h 1328385"/>
              <a:gd name="connsiteX3540" fmla="*/ 2269789 w 12183871"/>
              <a:gd name="connsiteY3540" fmla="*/ 209160 h 1328385"/>
              <a:gd name="connsiteX3541" fmla="*/ 2279904 w 12183871"/>
              <a:gd name="connsiteY3541" fmla="*/ 272107 h 1328385"/>
              <a:gd name="connsiteX3542" fmla="*/ 2296160 w 12183871"/>
              <a:gd name="connsiteY3542" fmla="*/ 330990 h 1328385"/>
              <a:gd name="connsiteX3543" fmla="*/ 2296160 w 12183871"/>
              <a:gd name="connsiteY3543" fmla="*/ 361425 h 1328385"/>
              <a:gd name="connsiteX3544" fmla="*/ 2296160 w 12183871"/>
              <a:gd name="connsiteY3544" fmla="*/ 393937 h 1328385"/>
              <a:gd name="connsiteX3545" fmla="*/ 2292096 w 12183871"/>
              <a:gd name="connsiteY3545" fmla="*/ 424372 h 1328385"/>
              <a:gd name="connsiteX3546" fmla="*/ 2302211 w 12183871"/>
              <a:gd name="connsiteY3546" fmla="*/ 446679 h 1328385"/>
              <a:gd name="connsiteX3547" fmla="*/ 2310339 w 12183871"/>
              <a:gd name="connsiteY3547" fmla="*/ 365399 h 1328385"/>
              <a:gd name="connsiteX3548" fmla="*/ 2324518 w 12183871"/>
              <a:gd name="connsiteY3548" fmla="*/ 365399 h 1328385"/>
              <a:gd name="connsiteX3549" fmla="*/ 2336710 w 12183871"/>
              <a:gd name="connsiteY3549" fmla="*/ 397911 h 1328385"/>
              <a:gd name="connsiteX3550" fmla="*/ 2342761 w 12183871"/>
              <a:gd name="connsiteY3550" fmla="*/ 397911 h 1328385"/>
              <a:gd name="connsiteX3551" fmla="*/ 2342761 w 12183871"/>
              <a:gd name="connsiteY3551" fmla="*/ 428346 h 1328385"/>
              <a:gd name="connsiteX3552" fmla="*/ 2350889 w 12183871"/>
              <a:gd name="connsiteY3552" fmla="*/ 428346 h 1328385"/>
              <a:gd name="connsiteX3553" fmla="*/ 2359017 w 12183871"/>
              <a:gd name="connsiteY3553" fmla="*/ 501497 h 1328385"/>
              <a:gd name="connsiteX3554" fmla="*/ 2365068 w 12183871"/>
              <a:gd name="connsiteY3554" fmla="*/ 501497 h 1328385"/>
              <a:gd name="connsiteX3555" fmla="*/ 2365068 w 12183871"/>
              <a:gd name="connsiteY3555" fmla="*/ 550265 h 1328385"/>
              <a:gd name="connsiteX3556" fmla="*/ 2383310 w 12183871"/>
              <a:gd name="connsiteY3556" fmla="*/ 556316 h 1328385"/>
              <a:gd name="connsiteX3557" fmla="*/ 2383310 w 12183871"/>
              <a:gd name="connsiteY3557" fmla="*/ 574559 h 1328385"/>
              <a:gd name="connsiteX3558" fmla="*/ 2391438 w 12183871"/>
              <a:gd name="connsiteY3558" fmla="*/ 574559 h 1328385"/>
              <a:gd name="connsiteX3559" fmla="*/ 2391438 w 12183871"/>
              <a:gd name="connsiteY3559" fmla="*/ 600930 h 1328385"/>
              <a:gd name="connsiteX3560" fmla="*/ 2399566 w 12183871"/>
              <a:gd name="connsiteY3560" fmla="*/ 600930 h 1328385"/>
              <a:gd name="connsiteX3561" fmla="*/ 2405617 w 12183871"/>
              <a:gd name="connsiteY3561" fmla="*/ 649698 h 1328385"/>
              <a:gd name="connsiteX3562" fmla="*/ 2417809 w 12183871"/>
              <a:gd name="connsiteY3562" fmla="*/ 649698 h 1328385"/>
              <a:gd name="connsiteX3563" fmla="*/ 2421873 w 12183871"/>
              <a:gd name="connsiteY3563" fmla="*/ 590815 h 1328385"/>
              <a:gd name="connsiteX3564" fmla="*/ 2432078 w 12183871"/>
              <a:gd name="connsiteY3564" fmla="*/ 537983 h 1328385"/>
              <a:gd name="connsiteX3565" fmla="*/ 2450321 w 12183871"/>
              <a:gd name="connsiteY3565" fmla="*/ 487228 h 1328385"/>
              <a:gd name="connsiteX3566" fmla="*/ 2464500 w 12183871"/>
              <a:gd name="connsiteY3566" fmla="*/ 434396 h 1328385"/>
              <a:gd name="connsiteX3567" fmla="*/ 2458449 w 12183871"/>
              <a:gd name="connsiteY3567" fmla="*/ 312476 h 1328385"/>
              <a:gd name="connsiteX3568" fmla="*/ 2480756 w 12183871"/>
              <a:gd name="connsiteY3568" fmla="*/ 312476 h 1328385"/>
              <a:gd name="connsiteX3569" fmla="*/ 2486807 w 12183871"/>
              <a:gd name="connsiteY3569" fmla="*/ 434396 h 1328385"/>
              <a:gd name="connsiteX3570" fmla="*/ 2505050 w 12183871"/>
              <a:gd name="connsiteY3570" fmla="*/ 434396 h 1328385"/>
              <a:gd name="connsiteX3571" fmla="*/ 2513178 w 12183871"/>
              <a:gd name="connsiteY3571" fmla="*/ 468895 h 1328385"/>
              <a:gd name="connsiteX3572" fmla="*/ 2498999 w 12183871"/>
              <a:gd name="connsiteY3572" fmla="*/ 468895 h 1328385"/>
              <a:gd name="connsiteX3573" fmla="*/ 2498999 w 12183871"/>
              <a:gd name="connsiteY3573" fmla="*/ 452639 h 1328385"/>
              <a:gd name="connsiteX3574" fmla="*/ 2486807 w 12183871"/>
              <a:gd name="connsiteY3574" fmla="*/ 452639 h 1328385"/>
              <a:gd name="connsiteX3575" fmla="*/ 2486807 w 12183871"/>
              <a:gd name="connsiteY3575" fmla="*/ 663877 h 1328385"/>
              <a:gd name="connsiteX3576" fmla="*/ 2498999 w 12183871"/>
              <a:gd name="connsiteY3576" fmla="*/ 663877 h 1328385"/>
              <a:gd name="connsiteX3577" fmla="*/ 2498999 w 12183871"/>
              <a:gd name="connsiteY3577" fmla="*/ 690248 h 1328385"/>
              <a:gd name="connsiteX3578" fmla="*/ 2505050 w 12183871"/>
              <a:gd name="connsiteY3578" fmla="*/ 690248 h 1328385"/>
              <a:gd name="connsiteX3579" fmla="*/ 2505050 w 12183871"/>
              <a:gd name="connsiteY3579" fmla="*/ 678056 h 1328385"/>
              <a:gd name="connsiteX3580" fmla="*/ 2513178 w 12183871"/>
              <a:gd name="connsiteY3580" fmla="*/ 678056 h 1328385"/>
              <a:gd name="connsiteX3581" fmla="*/ 2527357 w 12183871"/>
              <a:gd name="connsiteY3581" fmla="*/ 690248 h 1328385"/>
              <a:gd name="connsiteX3582" fmla="*/ 2527357 w 12183871"/>
              <a:gd name="connsiteY3582" fmla="*/ 615109 h 1328385"/>
              <a:gd name="connsiteX3583" fmla="*/ 2521306 w 12183871"/>
              <a:gd name="connsiteY3583" fmla="*/ 615109 h 1328385"/>
              <a:gd name="connsiteX3584" fmla="*/ 2521306 w 12183871"/>
              <a:gd name="connsiteY3584" fmla="*/ 550085 h 1328385"/>
              <a:gd name="connsiteX3585" fmla="*/ 2498999 w 12183871"/>
              <a:gd name="connsiteY3585" fmla="*/ 479010 h 1328385"/>
              <a:gd name="connsiteX3586" fmla="*/ 2521306 w 12183871"/>
              <a:gd name="connsiteY3586" fmla="*/ 479010 h 1328385"/>
              <a:gd name="connsiteX3587" fmla="*/ 2527357 w 12183871"/>
              <a:gd name="connsiteY3587" fmla="*/ 515586 h 1328385"/>
              <a:gd name="connsiteX3588" fmla="*/ 2539549 w 12183871"/>
              <a:gd name="connsiteY3588" fmla="*/ 515586 h 1328385"/>
              <a:gd name="connsiteX3589" fmla="*/ 2539549 w 12183871"/>
              <a:gd name="connsiteY3589" fmla="*/ 556226 h 1328385"/>
              <a:gd name="connsiteX3590" fmla="*/ 2545599 w 12183871"/>
              <a:gd name="connsiteY3590" fmla="*/ 556226 h 1328385"/>
              <a:gd name="connsiteX3591" fmla="*/ 2545599 w 12183871"/>
              <a:gd name="connsiteY3591" fmla="*/ 574469 h 1328385"/>
              <a:gd name="connsiteX3592" fmla="*/ 2553727 w 12183871"/>
              <a:gd name="connsiteY3592" fmla="*/ 574469 h 1328385"/>
              <a:gd name="connsiteX3593" fmla="*/ 2553727 w 12183871"/>
              <a:gd name="connsiteY3593" fmla="*/ 608968 h 1328385"/>
              <a:gd name="connsiteX3594" fmla="*/ 2561856 w 12183871"/>
              <a:gd name="connsiteY3594" fmla="*/ 608968 h 1328385"/>
              <a:gd name="connsiteX3595" fmla="*/ 2561856 w 12183871"/>
              <a:gd name="connsiteY3595" fmla="*/ 637416 h 1328385"/>
              <a:gd name="connsiteX3596" fmla="*/ 2567906 w 12183871"/>
              <a:gd name="connsiteY3596" fmla="*/ 637416 h 1328385"/>
              <a:gd name="connsiteX3597" fmla="*/ 2580098 w 12183871"/>
              <a:gd name="connsiteY3597" fmla="*/ 696299 h 1328385"/>
              <a:gd name="connsiteX3598" fmla="*/ 2586149 w 12183871"/>
              <a:gd name="connsiteY3598" fmla="*/ 696299 h 1328385"/>
              <a:gd name="connsiteX3599" fmla="*/ 2594277 w 12183871"/>
              <a:gd name="connsiteY3599" fmla="*/ 678056 h 1328385"/>
              <a:gd name="connsiteX3600" fmla="*/ 2602405 w 12183871"/>
              <a:gd name="connsiteY3600" fmla="*/ 659813 h 1328385"/>
              <a:gd name="connsiteX3601" fmla="*/ 2602405 w 12183871"/>
              <a:gd name="connsiteY3601" fmla="*/ 631365 h 1328385"/>
              <a:gd name="connsiteX3602" fmla="*/ 2580098 w 12183871"/>
              <a:gd name="connsiteY3602" fmla="*/ 556226 h 1328385"/>
              <a:gd name="connsiteX3603" fmla="*/ 2602405 w 12183871"/>
              <a:gd name="connsiteY3603" fmla="*/ 568418 h 1328385"/>
              <a:gd name="connsiteX3604" fmla="*/ 2604482 w 12183871"/>
              <a:gd name="connsiteY3604" fmla="*/ 582597 h 1328385"/>
              <a:gd name="connsiteX3605" fmla="*/ 2612610 w 12183871"/>
              <a:gd name="connsiteY3605" fmla="*/ 611045 h 1328385"/>
              <a:gd name="connsiteX3606" fmla="*/ 2620738 w 12183871"/>
              <a:gd name="connsiteY3606" fmla="*/ 645544 h 1328385"/>
              <a:gd name="connsiteX3607" fmla="*/ 2626879 w 12183871"/>
              <a:gd name="connsiteY3607" fmla="*/ 673992 h 1328385"/>
              <a:gd name="connsiteX3608" fmla="*/ 2639071 w 12183871"/>
              <a:gd name="connsiteY3608" fmla="*/ 700363 h 1328385"/>
              <a:gd name="connsiteX3609" fmla="*/ 2643136 w 12183871"/>
              <a:gd name="connsiteY3609" fmla="*/ 712555 h 1328385"/>
              <a:gd name="connsiteX3610" fmla="*/ 2645122 w 12183871"/>
              <a:gd name="connsiteY3610" fmla="*/ 673992 h 1328385"/>
              <a:gd name="connsiteX3611" fmla="*/ 2649186 w 12183871"/>
              <a:gd name="connsiteY3611" fmla="*/ 641480 h 1328385"/>
              <a:gd name="connsiteX3612" fmla="*/ 2649186 w 12183871"/>
              <a:gd name="connsiteY3612" fmla="*/ 600840 h 1328385"/>
              <a:gd name="connsiteX3613" fmla="*/ 2643136 w 12183871"/>
              <a:gd name="connsiteY3613" fmla="*/ 550085 h 1328385"/>
              <a:gd name="connsiteX3614" fmla="*/ 2667519 w 12183871"/>
              <a:gd name="connsiteY3614" fmla="*/ 550085 h 1328385"/>
              <a:gd name="connsiteX3615" fmla="*/ 2671583 w 12183871"/>
              <a:gd name="connsiteY3615" fmla="*/ 596776 h 1328385"/>
              <a:gd name="connsiteX3616" fmla="*/ 2685762 w 12183871"/>
              <a:gd name="connsiteY3616" fmla="*/ 641480 h 1328385"/>
              <a:gd name="connsiteX3617" fmla="*/ 2702018 w 12183871"/>
              <a:gd name="connsiteY3617" fmla="*/ 678056 h 1328385"/>
              <a:gd name="connsiteX3618" fmla="*/ 2702018 w 12183871"/>
              <a:gd name="connsiteY3618" fmla="*/ 722760 h 1328385"/>
              <a:gd name="connsiteX3619" fmla="*/ 2708069 w 12183871"/>
              <a:gd name="connsiteY3619" fmla="*/ 722760 h 1328385"/>
              <a:gd name="connsiteX3620" fmla="*/ 2683685 w 12183871"/>
              <a:gd name="connsiteY3620" fmla="*/ 452639 h 1328385"/>
              <a:gd name="connsiteX3621" fmla="*/ 2675557 w 12183871"/>
              <a:gd name="connsiteY3621" fmla="*/ 452639 h 1328385"/>
              <a:gd name="connsiteX3622" fmla="*/ 2667429 w 12183871"/>
              <a:gd name="connsiteY3622" fmla="*/ 405948 h 1328385"/>
              <a:gd name="connsiteX3623" fmla="*/ 2661378 w 12183871"/>
              <a:gd name="connsiteY3623" fmla="*/ 393756 h 1328385"/>
              <a:gd name="connsiteX3624" fmla="*/ 2657314 w 12183871"/>
              <a:gd name="connsiteY3624" fmla="*/ 387706 h 1328385"/>
              <a:gd name="connsiteX3625" fmla="*/ 2649186 w 12183871"/>
              <a:gd name="connsiteY3625" fmla="*/ 379578 h 1328385"/>
              <a:gd name="connsiteX3626" fmla="*/ 2645122 w 12183871"/>
              <a:gd name="connsiteY3626" fmla="*/ 371450 h 1328385"/>
              <a:gd name="connsiteX3627" fmla="*/ 2639071 w 12183871"/>
              <a:gd name="connsiteY3627" fmla="*/ 361335 h 1328385"/>
              <a:gd name="connsiteX3628" fmla="*/ 2635007 w 12183871"/>
              <a:gd name="connsiteY3628" fmla="*/ 347156 h 1328385"/>
              <a:gd name="connsiteX3629" fmla="*/ 2661378 w 12183871"/>
              <a:gd name="connsiteY3629" fmla="*/ 365399 h 1328385"/>
              <a:gd name="connsiteX3630" fmla="*/ 2683685 w 12183871"/>
              <a:gd name="connsiteY3630" fmla="*/ 393847 h 1328385"/>
              <a:gd name="connsiteX3631" fmla="*/ 2701928 w 12183871"/>
              <a:gd name="connsiteY3631" fmla="*/ 430423 h 1328385"/>
              <a:gd name="connsiteX3632" fmla="*/ 2716107 w 12183871"/>
              <a:gd name="connsiteY3632" fmla="*/ 475127 h 1328385"/>
              <a:gd name="connsiteX3633" fmla="*/ 2730286 w 12183871"/>
              <a:gd name="connsiteY3633" fmla="*/ 515767 h 1328385"/>
              <a:gd name="connsiteX3634" fmla="*/ 2742478 w 12183871"/>
              <a:gd name="connsiteY3634" fmla="*/ 550265 h 1328385"/>
              <a:gd name="connsiteX3635" fmla="*/ 2742478 w 12183871"/>
              <a:gd name="connsiteY3635" fmla="*/ 601020 h 1328385"/>
              <a:gd name="connsiteX3636" fmla="*/ 2756656 w 12183871"/>
              <a:gd name="connsiteY3636" fmla="*/ 609148 h 1328385"/>
              <a:gd name="connsiteX3637" fmla="*/ 2748528 w 12183871"/>
              <a:gd name="connsiteY3637" fmla="*/ 623327 h 1328385"/>
              <a:gd name="connsiteX3638" fmla="*/ 2764785 w 12183871"/>
              <a:gd name="connsiteY3638" fmla="*/ 631455 h 1328385"/>
              <a:gd name="connsiteX3639" fmla="*/ 2764785 w 12183871"/>
              <a:gd name="connsiteY3639" fmla="*/ 663967 h 1328385"/>
              <a:gd name="connsiteX3640" fmla="*/ 2770835 w 12183871"/>
              <a:gd name="connsiteY3640" fmla="*/ 663967 h 1328385"/>
              <a:gd name="connsiteX3641" fmla="*/ 2770835 w 12183871"/>
              <a:gd name="connsiteY3641" fmla="*/ 690338 h 1328385"/>
              <a:gd name="connsiteX3642" fmla="*/ 2783027 w 12183871"/>
              <a:gd name="connsiteY3642" fmla="*/ 690338 h 1328385"/>
              <a:gd name="connsiteX3643" fmla="*/ 2787091 w 12183871"/>
              <a:gd name="connsiteY3643" fmla="*/ 714722 h 1328385"/>
              <a:gd name="connsiteX3644" fmla="*/ 2787091 w 12183871"/>
              <a:gd name="connsiteY3644" fmla="*/ 741093 h 1328385"/>
              <a:gd name="connsiteX3645" fmla="*/ 2797206 w 12183871"/>
              <a:gd name="connsiteY3645" fmla="*/ 759336 h 1328385"/>
              <a:gd name="connsiteX3646" fmla="*/ 2801270 w 12183871"/>
              <a:gd name="connsiteY3646" fmla="*/ 704517 h 1328385"/>
              <a:gd name="connsiteX3647" fmla="*/ 2805334 w 12183871"/>
              <a:gd name="connsiteY3647" fmla="*/ 651685 h 1328385"/>
              <a:gd name="connsiteX3648" fmla="*/ 2797206 w 12183871"/>
              <a:gd name="connsiteY3648" fmla="*/ 609058 h 1328385"/>
              <a:gd name="connsiteX3649" fmla="*/ 2797206 w 12183871"/>
              <a:gd name="connsiteY3649" fmla="*/ 542047 h 1328385"/>
              <a:gd name="connsiteX3650" fmla="*/ 2789078 w 12183871"/>
              <a:gd name="connsiteY3650" fmla="*/ 542047 h 1328385"/>
              <a:gd name="connsiteX3651" fmla="*/ 2783027 w 12183871"/>
              <a:gd name="connsiteY3651" fmla="*/ 487228 h 1328385"/>
              <a:gd name="connsiteX3652" fmla="*/ 2770835 w 12183871"/>
              <a:gd name="connsiteY3652" fmla="*/ 487228 h 1328385"/>
              <a:gd name="connsiteX3653" fmla="*/ 2766771 w 12183871"/>
              <a:gd name="connsiteY3653" fmla="*/ 475036 h 1328385"/>
              <a:gd name="connsiteX3654" fmla="*/ 2760721 w 12183871"/>
              <a:gd name="connsiteY3654" fmla="*/ 470972 h 1328385"/>
              <a:gd name="connsiteX3655" fmla="*/ 2756656 w 12183871"/>
              <a:gd name="connsiteY3655" fmla="*/ 464921 h 1328385"/>
              <a:gd name="connsiteX3656" fmla="*/ 2752593 w 12183871"/>
              <a:gd name="connsiteY3656" fmla="*/ 460857 h 1328385"/>
              <a:gd name="connsiteX3657" fmla="*/ 2748528 w 12183871"/>
              <a:gd name="connsiteY3657" fmla="*/ 448666 h 1328385"/>
              <a:gd name="connsiteX3658" fmla="*/ 2748528 w 12183871"/>
              <a:gd name="connsiteY3658" fmla="*/ 434487 h 1328385"/>
              <a:gd name="connsiteX3659" fmla="*/ 2764785 w 12183871"/>
              <a:gd name="connsiteY3659" fmla="*/ 446679 h 1328385"/>
              <a:gd name="connsiteX3660" fmla="*/ 2716016 w 12183871"/>
              <a:gd name="connsiteY3660" fmla="*/ 357271 h 1328385"/>
              <a:gd name="connsiteX3661" fmla="*/ 2730195 w 12183871"/>
              <a:gd name="connsiteY3661" fmla="*/ 357271 h 1328385"/>
              <a:gd name="connsiteX3662" fmla="*/ 2805334 w 12183871"/>
              <a:gd name="connsiteY3662" fmla="*/ 468986 h 1328385"/>
              <a:gd name="connsiteX3663" fmla="*/ 2805334 w 12183871"/>
              <a:gd name="connsiteY3663" fmla="*/ 487228 h 1328385"/>
              <a:gd name="connsiteX3664" fmla="*/ 2811385 w 12183871"/>
              <a:gd name="connsiteY3664" fmla="*/ 487228 h 1328385"/>
              <a:gd name="connsiteX3665" fmla="*/ 2811385 w 12183871"/>
              <a:gd name="connsiteY3665" fmla="*/ 501407 h 1328385"/>
              <a:gd name="connsiteX3666" fmla="*/ 2823577 w 12183871"/>
              <a:gd name="connsiteY3666" fmla="*/ 501407 h 1328385"/>
              <a:gd name="connsiteX3667" fmla="*/ 2829718 w 12183871"/>
              <a:gd name="connsiteY3667" fmla="*/ 550175 h 1328385"/>
              <a:gd name="connsiteX3668" fmla="*/ 2837846 w 12183871"/>
              <a:gd name="connsiteY3668" fmla="*/ 550175 h 1328385"/>
              <a:gd name="connsiteX3669" fmla="*/ 2837846 w 12183871"/>
              <a:gd name="connsiteY3669" fmla="*/ 568418 h 1328385"/>
              <a:gd name="connsiteX3670" fmla="*/ 2845974 w 12183871"/>
              <a:gd name="connsiteY3670" fmla="*/ 568418 h 1328385"/>
              <a:gd name="connsiteX3671" fmla="*/ 2845974 w 12183871"/>
              <a:gd name="connsiteY3671" fmla="*/ 600930 h 1328385"/>
              <a:gd name="connsiteX3672" fmla="*/ 2852025 w 12183871"/>
              <a:gd name="connsiteY3672" fmla="*/ 600930 h 1328385"/>
              <a:gd name="connsiteX3673" fmla="*/ 2864217 w 12183871"/>
              <a:gd name="connsiteY3673" fmla="*/ 655749 h 1328385"/>
              <a:gd name="connsiteX3674" fmla="*/ 2870268 w 12183871"/>
              <a:gd name="connsiteY3674" fmla="*/ 655749 h 1328385"/>
              <a:gd name="connsiteX3675" fmla="*/ 2874332 w 12183871"/>
              <a:gd name="connsiteY3675" fmla="*/ 586661 h 1328385"/>
              <a:gd name="connsiteX3676" fmla="*/ 2878396 w 12183871"/>
              <a:gd name="connsiteY3676" fmla="*/ 515586 h 1328385"/>
              <a:gd name="connsiteX3677" fmla="*/ 2882460 w 12183871"/>
              <a:gd name="connsiteY3677" fmla="*/ 442434 h 1328385"/>
              <a:gd name="connsiteX3678" fmla="*/ 2882460 w 12183871"/>
              <a:gd name="connsiteY3678" fmla="*/ 371359 h 1328385"/>
              <a:gd name="connsiteX3679" fmla="*/ 2870268 w 12183871"/>
              <a:gd name="connsiteY3679" fmla="*/ 306335 h 1328385"/>
              <a:gd name="connsiteX3680" fmla="*/ 2870268 w 12183871"/>
              <a:gd name="connsiteY3680" fmla="*/ 243388 h 1328385"/>
              <a:gd name="connsiteX3681" fmla="*/ 2864217 w 12183871"/>
              <a:gd name="connsiteY3681" fmla="*/ 243388 h 1328385"/>
              <a:gd name="connsiteX3682" fmla="*/ 2856089 w 12183871"/>
              <a:gd name="connsiteY3682" fmla="*/ 212954 h 1328385"/>
              <a:gd name="connsiteX3683" fmla="*/ 2856089 w 12183871"/>
              <a:gd name="connsiteY3683" fmla="*/ 186583 h 1328385"/>
              <a:gd name="connsiteX3684" fmla="*/ 2860153 w 12183871"/>
              <a:gd name="connsiteY3684" fmla="*/ 164276 h 1328385"/>
              <a:gd name="connsiteX3685" fmla="*/ 2860153 w 12183871"/>
              <a:gd name="connsiteY3685" fmla="*/ 146033 h 1328385"/>
              <a:gd name="connsiteX3686" fmla="*/ 2852025 w 12183871"/>
              <a:gd name="connsiteY3686" fmla="*/ 135918 h 1328385"/>
              <a:gd name="connsiteX3687" fmla="*/ 2852025 w 12183871"/>
              <a:gd name="connsiteY3687" fmla="*/ 127790 h 1328385"/>
              <a:gd name="connsiteX3688" fmla="*/ 2864217 w 12183871"/>
              <a:gd name="connsiteY3688" fmla="*/ 127790 h 1328385"/>
              <a:gd name="connsiteX3689" fmla="*/ 2864217 w 12183871"/>
              <a:gd name="connsiteY3689" fmla="*/ 121920 h 1328385"/>
              <a:gd name="connsiteX3690" fmla="*/ 2868281 w 12183871"/>
              <a:gd name="connsiteY3690" fmla="*/ 121920 h 1328385"/>
              <a:gd name="connsiteX3691" fmla="*/ 2870268 w 12183871"/>
              <a:gd name="connsiteY3691" fmla="*/ 121920 h 1328385"/>
              <a:gd name="connsiteX3692" fmla="*/ 2874332 w 12183871"/>
              <a:gd name="connsiteY3692" fmla="*/ 121920 h 1328385"/>
              <a:gd name="connsiteX3693" fmla="*/ 2874332 w 12183871"/>
              <a:gd name="connsiteY3693" fmla="*/ 123907 h 1328385"/>
              <a:gd name="connsiteX3694" fmla="*/ 2874332 w 12183871"/>
              <a:gd name="connsiteY3694" fmla="*/ 123907 h 1328385"/>
              <a:gd name="connsiteX3695" fmla="*/ 2878396 w 12183871"/>
              <a:gd name="connsiteY3695" fmla="*/ 127971 h 1328385"/>
              <a:gd name="connsiteX3696" fmla="*/ 2886524 w 12183871"/>
              <a:gd name="connsiteY3696" fmla="*/ 146214 h 1328385"/>
              <a:gd name="connsiteX3697" fmla="*/ 2886524 w 12183871"/>
              <a:gd name="connsiteY3697" fmla="*/ 172585 h 1328385"/>
              <a:gd name="connsiteX3698" fmla="*/ 2882460 w 12183871"/>
              <a:gd name="connsiteY3698" fmla="*/ 198955 h 1328385"/>
              <a:gd name="connsiteX3699" fmla="*/ 2886524 w 12183871"/>
              <a:gd name="connsiteY3699" fmla="*/ 225326 h 1328385"/>
              <a:gd name="connsiteX3700" fmla="*/ 2904767 w 12183871"/>
              <a:gd name="connsiteY3700" fmla="*/ 294414 h 1328385"/>
              <a:gd name="connsiteX3701" fmla="*/ 2918945 w 12183871"/>
              <a:gd name="connsiteY3701" fmla="*/ 367566 h 1328385"/>
              <a:gd name="connsiteX3702" fmla="*/ 2933124 w 12183871"/>
              <a:gd name="connsiteY3702" fmla="*/ 434577 h 1328385"/>
              <a:gd name="connsiteX3703" fmla="*/ 2933124 w 12183871"/>
              <a:gd name="connsiteY3703" fmla="*/ 493460 h 1328385"/>
              <a:gd name="connsiteX3704" fmla="*/ 2945316 w 12183871"/>
              <a:gd name="connsiteY3704" fmla="*/ 493460 h 1328385"/>
              <a:gd name="connsiteX3705" fmla="*/ 2949380 w 12183871"/>
              <a:gd name="connsiteY3705" fmla="*/ 523895 h 1328385"/>
              <a:gd name="connsiteX3706" fmla="*/ 2949380 w 12183871"/>
              <a:gd name="connsiteY3706" fmla="*/ 560471 h 1328385"/>
              <a:gd name="connsiteX3707" fmla="*/ 2945316 w 12183871"/>
              <a:gd name="connsiteY3707" fmla="*/ 592983 h 1328385"/>
              <a:gd name="connsiteX3708" fmla="*/ 2949380 w 12183871"/>
              <a:gd name="connsiteY3708" fmla="*/ 627482 h 1328385"/>
              <a:gd name="connsiteX3709" fmla="*/ 2959585 w 12183871"/>
              <a:gd name="connsiteY3709" fmla="*/ 649788 h 1328385"/>
              <a:gd name="connsiteX3710" fmla="*/ 2973764 w 12183871"/>
              <a:gd name="connsiteY3710" fmla="*/ 446679 h 1328385"/>
              <a:gd name="connsiteX3711" fmla="*/ 2985956 w 12183871"/>
              <a:gd name="connsiteY3711" fmla="*/ 446679 h 1328385"/>
              <a:gd name="connsiteX3712" fmla="*/ 2990020 w 12183871"/>
              <a:gd name="connsiteY3712" fmla="*/ 412180 h 1328385"/>
              <a:gd name="connsiteX3713" fmla="*/ 2990020 w 12183871"/>
              <a:gd name="connsiteY3713" fmla="*/ 367476 h 1328385"/>
              <a:gd name="connsiteX3714" fmla="*/ 2985956 w 12183871"/>
              <a:gd name="connsiteY3714" fmla="*/ 320785 h 1328385"/>
              <a:gd name="connsiteX3715" fmla="*/ 2985956 w 12183871"/>
              <a:gd name="connsiteY3715" fmla="*/ 267953 h 1328385"/>
              <a:gd name="connsiteX3716" fmla="*/ 2985956 w 12183871"/>
              <a:gd name="connsiteY3716" fmla="*/ 225326 h 1328385"/>
              <a:gd name="connsiteX3717" fmla="*/ 3008263 w 12183871"/>
              <a:gd name="connsiteY3717" fmla="*/ 231377 h 1328385"/>
              <a:gd name="connsiteX3718" fmla="*/ 2992007 w 12183871"/>
              <a:gd name="connsiteY3718" fmla="*/ 664057 h 1328385"/>
              <a:gd name="connsiteX3719" fmla="*/ 2992007 w 12183871"/>
              <a:gd name="connsiteY3719" fmla="*/ 690428 h 1328385"/>
              <a:gd name="connsiteX3720" fmla="*/ 2990020 w 12183871"/>
              <a:gd name="connsiteY3720" fmla="*/ 722940 h 1328385"/>
              <a:gd name="connsiteX3721" fmla="*/ 2990020 w 12183871"/>
              <a:gd name="connsiteY3721" fmla="*/ 759516 h 1328385"/>
              <a:gd name="connsiteX3722" fmla="*/ 2990020 w 12183871"/>
              <a:gd name="connsiteY3722" fmla="*/ 796092 h 1328385"/>
              <a:gd name="connsiteX3723" fmla="*/ 2992007 w 12183871"/>
              <a:gd name="connsiteY3723" fmla="*/ 826527 h 1328385"/>
              <a:gd name="connsiteX3724" fmla="*/ 3000135 w 12183871"/>
              <a:gd name="connsiteY3724" fmla="*/ 844770 h 1328385"/>
              <a:gd name="connsiteX3725" fmla="*/ 3004199 w 12183871"/>
              <a:gd name="connsiteY3725" fmla="*/ 818399 h 1328385"/>
              <a:gd name="connsiteX3726" fmla="*/ 3008263 w 12183871"/>
              <a:gd name="connsiteY3726" fmla="*/ 781823 h 1328385"/>
              <a:gd name="connsiteX3727" fmla="*/ 3018468 w 12183871"/>
              <a:gd name="connsiteY3727" fmla="*/ 741183 h 1328385"/>
              <a:gd name="connsiteX3728" fmla="*/ 3026596 w 12183871"/>
              <a:gd name="connsiteY3728" fmla="*/ 708671 h 1328385"/>
              <a:gd name="connsiteX3729" fmla="*/ 3032647 w 12183871"/>
              <a:gd name="connsiteY3729" fmla="*/ 690428 h 1328385"/>
              <a:gd name="connsiteX3730" fmla="*/ 3036711 w 12183871"/>
              <a:gd name="connsiteY3730" fmla="*/ 686364 h 1328385"/>
              <a:gd name="connsiteX3731" fmla="*/ 3036711 w 12183871"/>
              <a:gd name="connsiteY3731" fmla="*/ 682300 h 1328385"/>
              <a:gd name="connsiteX3732" fmla="*/ 3036711 w 12183871"/>
              <a:gd name="connsiteY3732" fmla="*/ 682300 h 1328385"/>
              <a:gd name="connsiteX3733" fmla="*/ 3040775 w 12183871"/>
              <a:gd name="connsiteY3733" fmla="*/ 682300 h 1328385"/>
              <a:gd name="connsiteX3734" fmla="*/ 3044839 w 12183871"/>
              <a:gd name="connsiteY3734" fmla="*/ 682300 h 1328385"/>
              <a:gd name="connsiteX3735" fmla="*/ 3048903 w 12183871"/>
              <a:gd name="connsiteY3735" fmla="*/ 678236 h 1328385"/>
              <a:gd name="connsiteX3736" fmla="*/ 3048903 w 12183871"/>
              <a:gd name="connsiteY3736" fmla="*/ 722940 h 1328385"/>
              <a:gd name="connsiteX3737" fmla="*/ 3054954 w 12183871"/>
              <a:gd name="connsiteY3737" fmla="*/ 722940 h 1328385"/>
              <a:gd name="connsiteX3738" fmla="*/ 3067146 w 12183871"/>
              <a:gd name="connsiteY3738" fmla="*/ 590905 h 1328385"/>
              <a:gd name="connsiteX3739" fmla="*/ 3071210 w 12183871"/>
              <a:gd name="connsiteY3739" fmla="*/ 578714 h 1328385"/>
              <a:gd name="connsiteX3740" fmla="*/ 3077351 w 12183871"/>
              <a:gd name="connsiteY3740" fmla="*/ 560471 h 1328385"/>
              <a:gd name="connsiteX3741" fmla="*/ 3085479 w 12183871"/>
              <a:gd name="connsiteY3741" fmla="*/ 538164 h 1328385"/>
              <a:gd name="connsiteX3742" fmla="*/ 3081415 w 12183871"/>
              <a:gd name="connsiteY3742" fmla="*/ 515857 h 1328385"/>
              <a:gd name="connsiteX3743" fmla="*/ 3067236 w 12183871"/>
              <a:gd name="connsiteY3743" fmla="*/ 509806 h 1328385"/>
              <a:gd name="connsiteX3744" fmla="*/ 3067236 w 12183871"/>
              <a:gd name="connsiteY3744" fmla="*/ 493550 h 1328385"/>
              <a:gd name="connsiteX3745" fmla="*/ 3081415 w 12183871"/>
              <a:gd name="connsiteY3745" fmla="*/ 493550 h 1328385"/>
              <a:gd name="connsiteX3746" fmla="*/ 3107786 w 12183871"/>
              <a:gd name="connsiteY3746" fmla="*/ 209160 h 1328385"/>
              <a:gd name="connsiteX3747" fmla="*/ 3121965 w 12183871"/>
              <a:gd name="connsiteY3747" fmla="*/ 209160 h 1328385"/>
              <a:gd name="connsiteX3748" fmla="*/ 3107786 w 12183871"/>
              <a:gd name="connsiteY3748" fmla="*/ 568689 h 1328385"/>
              <a:gd name="connsiteX3749" fmla="*/ 3113837 w 12183871"/>
              <a:gd name="connsiteY3749" fmla="*/ 568689 h 1328385"/>
              <a:gd name="connsiteX3750" fmla="*/ 3113837 w 12183871"/>
              <a:gd name="connsiteY3750" fmla="*/ 590996 h 1328385"/>
              <a:gd name="connsiteX3751" fmla="*/ 3121965 w 12183871"/>
              <a:gd name="connsiteY3751" fmla="*/ 590996 h 1328385"/>
              <a:gd name="connsiteX3752" fmla="*/ 3126029 w 12183871"/>
              <a:gd name="connsiteY3752" fmla="*/ 611316 h 1328385"/>
              <a:gd name="connsiteX3753" fmla="*/ 3130093 w 12183871"/>
              <a:gd name="connsiteY3753" fmla="*/ 637687 h 1328385"/>
              <a:gd name="connsiteX3754" fmla="*/ 3130093 w 12183871"/>
              <a:gd name="connsiteY3754" fmla="*/ 664057 h 1328385"/>
              <a:gd name="connsiteX3755" fmla="*/ 3136144 w 12183871"/>
              <a:gd name="connsiteY3755" fmla="*/ 678236 h 1328385"/>
              <a:gd name="connsiteX3756" fmla="*/ 3176784 w 12183871"/>
              <a:gd name="connsiteY3756" fmla="*/ 312567 h 1328385"/>
              <a:gd name="connsiteX3757" fmla="*/ 3195027 w 12183871"/>
              <a:gd name="connsiteY3757" fmla="*/ 312567 h 1328385"/>
              <a:gd name="connsiteX3758" fmla="*/ 3203155 w 12183871"/>
              <a:gd name="connsiteY3758" fmla="*/ 357271 h 1328385"/>
              <a:gd name="connsiteX3759" fmla="*/ 3203155 w 12183871"/>
              <a:gd name="connsiteY3759" fmla="*/ 361335 h 1328385"/>
              <a:gd name="connsiteX3760" fmla="*/ 3199091 w 12183871"/>
              <a:gd name="connsiteY3760" fmla="*/ 361335 h 1328385"/>
              <a:gd name="connsiteX3761" fmla="*/ 3199091 w 12183871"/>
              <a:gd name="connsiteY3761" fmla="*/ 361335 h 1328385"/>
              <a:gd name="connsiteX3762" fmla="*/ 3195027 w 12183871"/>
              <a:gd name="connsiteY3762" fmla="*/ 357271 h 1328385"/>
              <a:gd name="connsiteX3763" fmla="*/ 3195027 w 12183871"/>
              <a:gd name="connsiteY3763" fmla="*/ 361335 h 1328385"/>
              <a:gd name="connsiteX3764" fmla="*/ 3195027 w 12183871"/>
              <a:gd name="connsiteY3764" fmla="*/ 365399 h 1328385"/>
              <a:gd name="connsiteX3765" fmla="*/ 3203155 w 12183871"/>
              <a:gd name="connsiteY3765" fmla="*/ 365399 h 1328385"/>
              <a:gd name="connsiteX3766" fmla="*/ 3203155 w 12183871"/>
              <a:gd name="connsiteY3766" fmla="*/ 468986 h 1328385"/>
              <a:gd name="connsiteX3767" fmla="*/ 3211282 w 12183871"/>
              <a:gd name="connsiteY3767" fmla="*/ 468986 h 1328385"/>
              <a:gd name="connsiteX3768" fmla="*/ 3229526 w 12183871"/>
              <a:gd name="connsiteY3768" fmla="*/ 312567 h 1328385"/>
              <a:gd name="connsiteX3769" fmla="*/ 3203155 w 12183871"/>
              <a:gd name="connsiteY3769" fmla="*/ 306516 h 1328385"/>
              <a:gd name="connsiteX3770" fmla="*/ 3203155 w 12183871"/>
              <a:gd name="connsiteY3770" fmla="*/ 290260 h 1328385"/>
              <a:gd name="connsiteX3771" fmla="*/ 3213269 w 12183871"/>
              <a:gd name="connsiteY3771" fmla="*/ 286196 h 1328385"/>
              <a:gd name="connsiteX3772" fmla="*/ 3221398 w 12183871"/>
              <a:gd name="connsiteY3772" fmla="*/ 286196 h 1328385"/>
              <a:gd name="connsiteX3773" fmla="*/ 3229526 w 12183871"/>
              <a:gd name="connsiteY3773" fmla="*/ 284209 h 1328385"/>
              <a:gd name="connsiteX3774" fmla="*/ 3235576 w 12183871"/>
              <a:gd name="connsiteY3774" fmla="*/ 280145 h 1328385"/>
              <a:gd name="connsiteX3775" fmla="*/ 3239640 w 12183871"/>
              <a:gd name="connsiteY3775" fmla="*/ 276081 h 1328385"/>
              <a:gd name="connsiteX3776" fmla="*/ 3251832 w 12183871"/>
              <a:gd name="connsiteY3776" fmla="*/ 276081 h 1328385"/>
              <a:gd name="connsiteX3777" fmla="*/ 3251832 w 12183871"/>
              <a:gd name="connsiteY3777" fmla="*/ 312657 h 1328385"/>
              <a:gd name="connsiteX3778" fmla="*/ 3274139 w 12183871"/>
              <a:gd name="connsiteY3778" fmla="*/ 330900 h 1328385"/>
              <a:gd name="connsiteX3779" fmla="*/ 3298523 w 12183871"/>
              <a:gd name="connsiteY3779" fmla="*/ 361335 h 1328385"/>
              <a:gd name="connsiteX3780" fmla="*/ 3324894 w 12183871"/>
              <a:gd name="connsiteY3780" fmla="*/ 393847 h 1328385"/>
              <a:gd name="connsiteX3781" fmla="*/ 3347201 w 12183871"/>
              <a:gd name="connsiteY3781" fmla="*/ 428346 h 1328385"/>
              <a:gd name="connsiteX3782" fmla="*/ 3357406 w 12183871"/>
              <a:gd name="connsiteY3782" fmla="*/ 452730 h 1328385"/>
              <a:gd name="connsiteX3783" fmla="*/ 3365534 w 12183871"/>
              <a:gd name="connsiteY3783" fmla="*/ 452730 h 1328385"/>
              <a:gd name="connsiteX3784" fmla="*/ 3343227 w 12183871"/>
              <a:gd name="connsiteY3784" fmla="*/ 349143 h 1328385"/>
              <a:gd name="connsiteX3785" fmla="*/ 3316856 w 12183871"/>
              <a:gd name="connsiteY3785" fmla="*/ 257748 h 1328385"/>
              <a:gd name="connsiteX3786" fmla="*/ 3310806 w 12183871"/>
              <a:gd name="connsiteY3786" fmla="*/ 190737 h 1328385"/>
              <a:gd name="connsiteX3787" fmla="*/ 3294549 w 12183871"/>
              <a:gd name="connsiteY3787" fmla="*/ 154161 h 1328385"/>
              <a:gd name="connsiteX3788" fmla="*/ 3284435 w 12183871"/>
              <a:gd name="connsiteY3788" fmla="*/ 109457 h 1328385"/>
              <a:gd name="connsiteX3789" fmla="*/ 3298613 w 12183871"/>
              <a:gd name="connsiteY3789" fmla="*/ 109457 h 1328385"/>
              <a:gd name="connsiteX3790" fmla="*/ 3351446 w 12183871"/>
              <a:gd name="connsiteY3790" fmla="*/ 275991 h 1328385"/>
              <a:gd name="connsiteX3791" fmla="*/ 3351446 w 12183871"/>
              <a:gd name="connsiteY3791" fmla="*/ 306426 h 1328385"/>
              <a:gd name="connsiteX3792" fmla="*/ 3357496 w 12183871"/>
              <a:gd name="connsiteY3792" fmla="*/ 306426 h 1328385"/>
              <a:gd name="connsiteX3793" fmla="*/ 3365624 w 12183871"/>
              <a:gd name="connsiteY3793" fmla="*/ 365308 h 1328385"/>
              <a:gd name="connsiteX3794" fmla="*/ 3373752 w 12183871"/>
              <a:gd name="connsiteY3794" fmla="*/ 365308 h 1328385"/>
              <a:gd name="connsiteX3795" fmla="*/ 3373752 w 12183871"/>
              <a:gd name="connsiteY3795" fmla="*/ 357180 h 1328385"/>
              <a:gd name="connsiteX3796" fmla="*/ 3379803 w 12183871"/>
              <a:gd name="connsiteY3796" fmla="*/ 357180 h 1328385"/>
              <a:gd name="connsiteX3797" fmla="*/ 3398046 w 12183871"/>
              <a:gd name="connsiteY3797" fmla="*/ 365308 h 1328385"/>
              <a:gd name="connsiteX3798" fmla="*/ 3395969 w 12183871"/>
              <a:gd name="connsiteY3798" fmla="*/ 397820 h 1328385"/>
              <a:gd name="connsiteX3799" fmla="*/ 3391905 w 12183871"/>
              <a:gd name="connsiteY3799" fmla="*/ 434396 h 1328385"/>
              <a:gd name="connsiteX3800" fmla="*/ 3379713 w 12183871"/>
              <a:gd name="connsiteY3800" fmla="*/ 434396 h 1328385"/>
              <a:gd name="connsiteX3801" fmla="*/ 3379713 w 12183871"/>
              <a:gd name="connsiteY3801" fmla="*/ 446588 h 1328385"/>
              <a:gd name="connsiteX3802" fmla="*/ 3391905 w 12183871"/>
              <a:gd name="connsiteY3802" fmla="*/ 446588 h 1328385"/>
              <a:gd name="connsiteX3803" fmla="*/ 3391905 w 12183871"/>
              <a:gd name="connsiteY3803" fmla="*/ 493279 h 1328385"/>
              <a:gd name="connsiteX3804" fmla="*/ 3406084 w 12183871"/>
              <a:gd name="connsiteY3804" fmla="*/ 493279 h 1328385"/>
              <a:gd name="connsiteX3805" fmla="*/ 3402020 w 12183871"/>
              <a:gd name="connsiteY3805" fmla="*/ 470972 h 1328385"/>
              <a:gd name="connsiteX3806" fmla="*/ 3406084 w 12183871"/>
              <a:gd name="connsiteY3806" fmla="*/ 446588 h 1328385"/>
              <a:gd name="connsiteX3807" fmla="*/ 3406084 w 12183871"/>
              <a:gd name="connsiteY3807" fmla="*/ 412090 h 1328385"/>
              <a:gd name="connsiteX3808" fmla="*/ 3406084 w 12183871"/>
              <a:gd name="connsiteY3808" fmla="*/ 168611 h 1328385"/>
              <a:gd name="connsiteX3809" fmla="*/ 3420263 w 12183871"/>
              <a:gd name="connsiteY3809" fmla="*/ 168611 h 1328385"/>
              <a:gd name="connsiteX3810" fmla="*/ 3420263 w 12183871"/>
              <a:gd name="connsiteY3810" fmla="*/ 276262 h 1328385"/>
              <a:gd name="connsiteX3811" fmla="*/ 3432455 w 12183871"/>
              <a:gd name="connsiteY3811" fmla="*/ 276262 h 1328385"/>
              <a:gd name="connsiteX3812" fmla="*/ 3420263 w 12183871"/>
              <a:gd name="connsiteY3812" fmla="*/ 290440 h 1328385"/>
              <a:gd name="connsiteX3813" fmla="*/ 3432455 w 12183871"/>
              <a:gd name="connsiteY3813" fmla="*/ 312747 h 1328385"/>
              <a:gd name="connsiteX3814" fmla="*/ 3428390 w 12183871"/>
              <a:gd name="connsiteY3814" fmla="*/ 316811 h 1328385"/>
              <a:gd name="connsiteX3815" fmla="*/ 3424327 w 12183871"/>
              <a:gd name="connsiteY3815" fmla="*/ 316811 h 1328385"/>
              <a:gd name="connsiteX3816" fmla="*/ 3420263 w 12183871"/>
              <a:gd name="connsiteY3816" fmla="*/ 316811 h 1328385"/>
              <a:gd name="connsiteX3817" fmla="*/ 3420263 w 12183871"/>
              <a:gd name="connsiteY3817" fmla="*/ 320875 h 1328385"/>
              <a:gd name="connsiteX3818" fmla="*/ 3420263 w 12183871"/>
              <a:gd name="connsiteY3818" fmla="*/ 324939 h 1328385"/>
              <a:gd name="connsiteX3819" fmla="*/ 3432455 w 12183871"/>
              <a:gd name="connsiteY3819" fmla="*/ 324939 h 1328385"/>
              <a:gd name="connsiteX3820" fmla="*/ 3432455 w 12183871"/>
              <a:gd name="connsiteY3820" fmla="*/ 387886 h 1328385"/>
              <a:gd name="connsiteX3821" fmla="*/ 3438505 w 12183871"/>
              <a:gd name="connsiteY3821" fmla="*/ 387886 h 1328385"/>
              <a:gd name="connsiteX3822" fmla="*/ 3438505 w 12183871"/>
              <a:gd name="connsiteY3822" fmla="*/ 330990 h 1328385"/>
              <a:gd name="connsiteX3823" fmla="*/ 3454761 w 12183871"/>
              <a:gd name="connsiteY3823" fmla="*/ 330990 h 1328385"/>
              <a:gd name="connsiteX3824" fmla="*/ 3460812 w 12183871"/>
              <a:gd name="connsiteY3824" fmla="*/ 387886 h 1328385"/>
              <a:gd name="connsiteX3825" fmla="*/ 3477068 w 12183871"/>
              <a:gd name="connsiteY3825" fmla="*/ 442705 h 1328385"/>
              <a:gd name="connsiteX3826" fmla="*/ 3487183 w 12183871"/>
              <a:gd name="connsiteY3826" fmla="*/ 497524 h 1328385"/>
              <a:gd name="connsiteX3827" fmla="*/ 3495311 w 12183871"/>
              <a:gd name="connsiteY3827" fmla="*/ 556407 h 1328385"/>
              <a:gd name="connsiteX3828" fmla="*/ 3513554 w 12183871"/>
              <a:gd name="connsiteY3828" fmla="*/ 556407 h 1328385"/>
              <a:gd name="connsiteX3829" fmla="*/ 3517618 w 12183871"/>
              <a:gd name="connsiteY3829" fmla="*/ 586842 h 1328385"/>
              <a:gd name="connsiteX3830" fmla="*/ 3523669 w 12183871"/>
              <a:gd name="connsiteY3830" fmla="*/ 619353 h 1328385"/>
              <a:gd name="connsiteX3831" fmla="*/ 3535861 w 12183871"/>
              <a:gd name="connsiteY3831" fmla="*/ 637596 h 1328385"/>
              <a:gd name="connsiteX3832" fmla="*/ 3537938 w 12183871"/>
              <a:gd name="connsiteY3832" fmla="*/ 596956 h 1328385"/>
              <a:gd name="connsiteX3833" fmla="*/ 3542002 w 12183871"/>
              <a:gd name="connsiteY3833" fmla="*/ 560380 h 1328385"/>
              <a:gd name="connsiteX3834" fmla="*/ 3554194 w 12183871"/>
              <a:gd name="connsiteY3834" fmla="*/ 527868 h 1328385"/>
              <a:gd name="connsiteX3835" fmla="*/ 3554194 w 12183871"/>
              <a:gd name="connsiteY3835" fmla="*/ 460857 h 1328385"/>
              <a:gd name="connsiteX3836" fmla="*/ 3560245 w 12183871"/>
              <a:gd name="connsiteY3836" fmla="*/ 460857 h 1328385"/>
              <a:gd name="connsiteX3837" fmla="*/ 3560245 w 12183871"/>
              <a:gd name="connsiteY3837" fmla="*/ 387706 h 1328385"/>
              <a:gd name="connsiteX3838" fmla="*/ 3568373 w 12183871"/>
              <a:gd name="connsiteY3838" fmla="*/ 387706 h 1328385"/>
              <a:gd name="connsiteX3839" fmla="*/ 3572437 w 12183871"/>
              <a:gd name="connsiteY3839" fmla="*/ 353207 h 1328385"/>
              <a:gd name="connsiteX3840" fmla="*/ 3572437 w 12183871"/>
              <a:gd name="connsiteY3840" fmla="*/ 316631 h 1328385"/>
              <a:gd name="connsiteX3841" fmla="*/ 3572437 w 12183871"/>
              <a:gd name="connsiteY3841" fmla="*/ 280055 h 1328385"/>
              <a:gd name="connsiteX3842" fmla="*/ 3576501 w 12183871"/>
              <a:gd name="connsiteY3842" fmla="*/ 249620 h 1328385"/>
              <a:gd name="connsiteX3843" fmla="*/ 3582552 w 12183871"/>
              <a:gd name="connsiteY3843" fmla="*/ 249620 h 1328385"/>
              <a:gd name="connsiteX3844" fmla="*/ 3582552 w 12183871"/>
              <a:gd name="connsiteY3844" fmla="*/ 379578 h 1328385"/>
              <a:gd name="connsiteX3845" fmla="*/ 3600794 w 12183871"/>
              <a:gd name="connsiteY3845" fmla="*/ 379578 h 1328385"/>
              <a:gd name="connsiteX3846" fmla="*/ 3598717 w 12183871"/>
              <a:gd name="connsiteY3846" fmla="*/ 389692 h 1328385"/>
              <a:gd name="connsiteX3847" fmla="*/ 3598717 w 12183871"/>
              <a:gd name="connsiteY3847" fmla="*/ 397820 h 1328385"/>
              <a:gd name="connsiteX3848" fmla="*/ 3594653 w 12183871"/>
              <a:gd name="connsiteY3848" fmla="*/ 405948 h 1328385"/>
              <a:gd name="connsiteX3849" fmla="*/ 3594653 w 12183871"/>
              <a:gd name="connsiteY3849" fmla="*/ 411999 h 1328385"/>
              <a:gd name="connsiteX3850" fmla="*/ 3616960 w 12183871"/>
              <a:gd name="connsiteY3850" fmla="*/ 405948 h 1328385"/>
              <a:gd name="connsiteX3851" fmla="*/ 3608832 w 12183871"/>
              <a:gd name="connsiteY3851" fmla="*/ 420127 h 1328385"/>
              <a:gd name="connsiteX3852" fmla="*/ 3623011 w 12183871"/>
              <a:gd name="connsiteY3852" fmla="*/ 428255 h 1328385"/>
              <a:gd name="connsiteX3853" fmla="*/ 3623011 w 12183871"/>
              <a:gd name="connsiteY3853" fmla="*/ 452639 h 1328385"/>
              <a:gd name="connsiteX3854" fmla="*/ 3635203 w 12183871"/>
              <a:gd name="connsiteY3854" fmla="*/ 452639 h 1328385"/>
              <a:gd name="connsiteX3855" fmla="*/ 3635203 w 12183871"/>
              <a:gd name="connsiteY3855" fmla="*/ 468895 h 1328385"/>
              <a:gd name="connsiteX3856" fmla="*/ 3641254 w 12183871"/>
              <a:gd name="connsiteY3856" fmla="*/ 468895 h 1328385"/>
              <a:gd name="connsiteX3857" fmla="*/ 3641254 w 12183871"/>
              <a:gd name="connsiteY3857" fmla="*/ 493279 h 1328385"/>
              <a:gd name="connsiteX3858" fmla="*/ 3649382 w 12183871"/>
              <a:gd name="connsiteY3858" fmla="*/ 493279 h 1328385"/>
              <a:gd name="connsiteX3859" fmla="*/ 3649382 w 12183871"/>
              <a:gd name="connsiteY3859" fmla="*/ 515586 h 1328385"/>
              <a:gd name="connsiteX3860" fmla="*/ 3657510 w 12183871"/>
              <a:gd name="connsiteY3860" fmla="*/ 515586 h 1328385"/>
              <a:gd name="connsiteX3861" fmla="*/ 3657510 w 12183871"/>
              <a:gd name="connsiteY3861" fmla="*/ 541957 h 1328385"/>
              <a:gd name="connsiteX3862" fmla="*/ 3663561 w 12183871"/>
              <a:gd name="connsiteY3862" fmla="*/ 541957 h 1328385"/>
              <a:gd name="connsiteX3863" fmla="*/ 3663561 w 12183871"/>
              <a:gd name="connsiteY3863" fmla="*/ 574469 h 1328385"/>
              <a:gd name="connsiteX3864" fmla="*/ 3675753 w 12183871"/>
              <a:gd name="connsiteY3864" fmla="*/ 574469 h 1328385"/>
              <a:gd name="connsiteX3865" fmla="*/ 3681803 w 12183871"/>
              <a:gd name="connsiteY3865" fmla="*/ 649608 h 1328385"/>
              <a:gd name="connsiteX3866" fmla="*/ 3689931 w 12183871"/>
              <a:gd name="connsiteY3866" fmla="*/ 649608 h 1328385"/>
              <a:gd name="connsiteX3867" fmla="*/ 3693995 w 12183871"/>
              <a:gd name="connsiteY3867" fmla="*/ 671915 h 1328385"/>
              <a:gd name="connsiteX3868" fmla="*/ 3693995 w 12183871"/>
              <a:gd name="connsiteY3868" fmla="*/ 700363 h 1328385"/>
              <a:gd name="connsiteX3869" fmla="*/ 3693995 w 12183871"/>
              <a:gd name="connsiteY3869" fmla="*/ 732875 h 1328385"/>
              <a:gd name="connsiteX3870" fmla="*/ 3698060 w 12183871"/>
              <a:gd name="connsiteY3870" fmla="*/ 759245 h 1328385"/>
              <a:gd name="connsiteX3871" fmla="*/ 3704110 w 12183871"/>
              <a:gd name="connsiteY3871" fmla="*/ 777488 h 1328385"/>
              <a:gd name="connsiteX3872" fmla="*/ 3704110 w 12183871"/>
              <a:gd name="connsiteY3872" fmla="*/ 733326 h 1328385"/>
              <a:gd name="connsiteX3873" fmla="*/ 3704110 w 12183871"/>
              <a:gd name="connsiteY3873" fmla="*/ 686635 h 1328385"/>
              <a:gd name="connsiteX3874" fmla="*/ 3704110 w 12183871"/>
              <a:gd name="connsiteY3874" fmla="*/ 645995 h 1328385"/>
              <a:gd name="connsiteX3875" fmla="*/ 3704110 w 12183871"/>
              <a:gd name="connsiteY3875" fmla="*/ 615560 h 1328385"/>
              <a:gd name="connsiteX3876" fmla="*/ 3708174 w 12183871"/>
              <a:gd name="connsiteY3876" fmla="*/ 615560 h 1328385"/>
              <a:gd name="connsiteX3877" fmla="*/ 3708174 w 12183871"/>
              <a:gd name="connsiteY3877" fmla="*/ 611406 h 1328385"/>
              <a:gd name="connsiteX3878" fmla="*/ 3712238 w 12183871"/>
              <a:gd name="connsiteY3878" fmla="*/ 609419 h 1328385"/>
              <a:gd name="connsiteX3879" fmla="*/ 3716302 w 12183871"/>
              <a:gd name="connsiteY3879" fmla="*/ 601291 h 1328385"/>
              <a:gd name="connsiteX3880" fmla="*/ 3716302 w 12183871"/>
              <a:gd name="connsiteY3880" fmla="*/ 591176 h 1328385"/>
              <a:gd name="connsiteX3881" fmla="*/ 3704110 w 12183871"/>
              <a:gd name="connsiteY3881" fmla="*/ 591176 h 1328385"/>
              <a:gd name="connsiteX3882" fmla="*/ 3704110 w 12183871"/>
              <a:gd name="connsiteY3882" fmla="*/ 550536 h 1328385"/>
              <a:gd name="connsiteX3883" fmla="*/ 3698060 w 12183871"/>
              <a:gd name="connsiteY3883" fmla="*/ 550536 h 1328385"/>
              <a:gd name="connsiteX3884" fmla="*/ 3693995 w 12183871"/>
              <a:gd name="connsiteY3884" fmla="*/ 546472 h 1328385"/>
              <a:gd name="connsiteX3885" fmla="*/ 3693995 w 12183871"/>
              <a:gd name="connsiteY3885" fmla="*/ 538344 h 1328385"/>
              <a:gd name="connsiteX3886" fmla="*/ 3693995 w 12183871"/>
              <a:gd name="connsiteY3886" fmla="*/ 534280 h 1328385"/>
              <a:gd name="connsiteX3887" fmla="*/ 3689931 w 12183871"/>
              <a:gd name="connsiteY3887" fmla="*/ 528230 h 1328385"/>
              <a:gd name="connsiteX3888" fmla="*/ 3689931 w 12183871"/>
              <a:gd name="connsiteY3888" fmla="*/ 516038 h 1328385"/>
              <a:gd name="connsiteX3889" fmla="*/ 3704110 w 12183871"/>
              <a:gd name="connsiteY3889" fmla="*/ 528230 h 1328385"/>
              <a:gd name="connsiteX3890" fmla="*/ 3704110 w 12183871"/>
              <a:gd name="connsiteY3890" fmla="*/ 501859 h 1328385"/>
              <a:gd name="connsiteX3891" fmla="*/ 3730481 w 12183871"/>
              <a:gd name="connsiteY3891" fmla="*/ 509987 h 1328385"/>
              <a:gd name="connsiteX3892" fmla="*/ 3734545 w 12183871"/>
              <a:gd name="connsiteY3892" fmla="*/ 534371 h 1328385"/>
              <a:gd name="connsiteX3893" fmla="*/ 3740596 w 12183871"/>
              <a:gd name="connsiteY3893" fmla="*/ 556678 h 1328385"/>
              <a:gd name="connsiteX3894" fmla="*/ 3744660 w 12183871"/>
              <a:gd name="connsiteY3894" fmla="*/ 574920 h 1328385"/>
              <a:gd name="connsiteX3895" fmla="*/ 3744660 w 12183871"/>
              <a:gd name="connsiteY3895" fmla="*/ 623688 h 1328385"/>
              <a:gd name="connsiteX3896" fmla="*/ 3771031 w 12183871"/>
              <a:gd name="connsiteY3896" fmla="*/ 631816 h 1328385"/>
              <a:gd name="connsiteX3897" fmla="*/ 3771031 w 12183871"/>
              <a:gd name="connsiteY3897" fmla="*/ 637867 h 1328385"/>
              <a:gd name="connsiteX3898" fmla="*/ 3762903 w 12183871"/>
              <a:gd name="connsiteY3898" fmla="*/ 652046 h 1328385"/>
              <a:gd name="connsiteX3899" fmla="*/ 3760916 w 12183871"/>
              <a:gd name="connsiteY3899" fmla="*/ 678417 h 1328385"/>
              <a:gd name="connsiteX3900" fmla="*/ 3760916 w 12183871"/>
              <a:gd name="connsiteY3900" fmla="*/ 708852 h 1328385"/>
              <a:gd name="connsiteX3901" fmla="*/ 3762903 w 12183871"/>
              <a:gd name="connsiteY3901" fmla="*/ 731159 h 1328385"/>
              <a:gd name="connsiteX3902" fmla="*/ 3771031 w 12183871"/>
              <a:gd name="connsiteY3902" fmla="*/ 731159 h 1328385"/>
              <a:gd name="connsiteX3903" fmla="*/ 3785210 w 12183871"/>
              <a:gd name="connsiteY3903" fmla="*/ 940409 h 1328385"/>
              <a:gd name="connsiteX3904" fmla="*/ 3803453 w 12183871"/>
              <a:gd name="connsiteY3904" fmla="*/ 940409 h 1328385"/>
              <a:gd name="connsiteX3905" fmla="*/ 3807517 w 12183871"/>
              <a:gd name="connsiteY3905" fmla="*/ 871321 h 1328385"/>
              <a:gd name="connsiteX3906" fmla="*/ 3811580 w 12183871"/>
              <a:gd name="connsiteY3906" fmla="*/ 794105 h 1328385"/>
              <a:gd name="connsiteX3907" fmla="*/ 3811580 w 12183871"/>
              <a:gd name="connsiteY3907" fmla="*/ 712825 h 1328385"/>
              <a:gd name="connsiteX3908" fmla="*/ 3811580 w 12183871"/>
              <a:gd name="connsiteY3908" fmla="*/ 623417 h 1328385"/>
              <a:gd name="connsiteX3909" fmla="*/ 3803453 w 12183871"/>
              <a:gd name="connsiteY3909" fmla="*/ 623417 h 1328385"/>
              <a:gd name="connsiteX3910" fmla="*/ 3803453 w 12183871"/>
              <a:gd name="connsiteY3910" fmla="*/ 574649 h 1328385"/>
              <a:gd name="connsiteX3911" fmla="*/ 3797402 w 12183871"/>
              <a:gd name="connsiteY3911" fmla="*/ 574649 h 1328385"/>
              <a:gd name="connsiteX3912" fmla="*/ 3785210 w 12183871"/>
              <a:gd name="connsiteY3912" fmla="*/ 515767 h 1328385"/>
              <a:gd name="connsiteX3913" fmla="*/ 3797402 w 12183871"/>
              <a:gd name="connsiteY3913" fmla="*/ 515767 h 1328385"/>
              <a:gd name="connsiteX3914" fmla="*/ 3797402 w 12183871"/>
              <a:gd name="connsiteY3914" fmla="*/ 527959 h 1328385"/>
              <a:gd name="connsiteX3915" fmla="*/ 3807517 w 12183871"/>
              <a:gd name="connsiteY3915" fmla="*/ 542137 h 1328385"/>
              <a:gd name="connsiteX3916" fmla="*/ 3815645 w 12183871"/>
              <a:gd name="connsiteY3916" fmla="*/ 556316 h 1328385"/>
              <a:gd name="connsiteX3917" fmla="*/ 3815645 w 12183871"/>
              <a:gd name="connsiteY3917" fmla="*/ 574559 h 1328385"/>
              <a:gd name="connsiteX3918" fmla="*/ 3819709 w 12183871"/>
              <a:gd name="connsiteY3918" fmla="*/ 600930 h 1328385"/>
              <a:gd name="connsiteX3919" fmla="*/ 3825759 w 12183871"/>
              <a:gd name="connsiteY3919" fmla="*/ 600930 h 1328385"/>
              <a:gd name="connsiteX3920" fmla="*/ 3825759 w 12183871"/>
              <a:gd name="connsiteY3920" fmla="*/ 649698 h 1328385"/>
              <a:gd name="connsiteX3921" fmla="*/ 3837951 w 12183871"/>
              <a:gd name="connsiteY3921" fmla="*/ 649698 h 1328385"/>
              <a:gd name="connsiteX3922" fmla="*/ 3837951 w 12183871"/>
              <a:gd name="connsiteY3922" fmla="*/ 678146 h 1328385"/>
              <a:gd name="connsiteX3923" fmla="*/ 3844002 w 12183871"/>
              <a:gd name="connsiteY3923" fmla="*/ 678146 h 1328385"/>
              <a:gd name="connsiteX3924" fmla="*/ 3848066 w 12183871"/>
              <a:gd name="connsiteY3924" fmla="*/ 708581 h 1328385"/>
              <a:gd name="connsiteX3925" fmla="*/ 3848066 w 12183871"/>
              <a:gd name="connsiteY3925" fmla="*/ 732965 h 1328385"/>
              <a:gd name="connsiteX3926" fmla="*/ 3848066 w 12183871"/>
              <a:gd name="connsiteY3926" fmla="*/ 755272 h 1328385"/>
              <a:gd name="connsiteX3927" fmla="*/ 3860258 w 12183871"/>
              <a:gd name="connsiteY3927" fmla="*/ 777578 h 1328385"/>
              <a:gd name="connsiteX3928" fmla="*/ 3862336 w 12183871"/>
              <a:gd name="connsiteY3928" fmla="*/ 714632 h 1328385"/>
              <a:gd name="connsiteX3929" fmla="*/ 3866399 w 12183871"/>
              <a:gd name="connsiteY3929" fmla="*/ 651685 h 1328385"/>
              <a:gd name="connsiteX3930" fmla="*/ 3870463 w 12183871"/>
              <a:gd name="connsiteY3930" fmla="*/ 590725 h 1328385"/>
              <a:gd name="connsiteX3931" fmla="*/ 3860349 w 12183871"/>
              <a:gd name="connsiteY3931" fmla="*/ 533829 h 1328385"/>
              <a:gd name="connsiteX3932" fmla="*/ 3860349 w 12183871"/>
              <a:gd name="connsiteY3932" fmla="*/ 479010 h 1328385"/>
              <a:gd name="connsiteX3933" fmla="*/ 3852220 w 12183871"/>
              <a:gd name="connsiteY3933" fmla="*/ 479010 h 1328385"/>
              <a:gd name="connsiteX3934" fmla="*/ 3844093 w 12183871"/>
              <a:gd name="connsiteY3934" fmla="*/ 428255 h 1328385"/>
              <a:gd name="connsiteX3935" fmla="*/ 3825850 w 12183871"/>
              <a:gd name="connsiteY3935" fmla="*/ 420127 h 1328385"/>
              <a:gd name="connsiteX3936" fmla="*/ 3803543 w 12183871"/>
              <a:gd name="connsiteY3936" fmla="*/ 379487 h 1328385"/>
              <a:gd name="connsiteX3937" fmla="*/ 3825850 w 12183871"/>
              <a:gd name="connsiteY3937" fmla="*/ 379487 h 1328385"/>
              <a:gd name="connsiteX3938" fmla="*/ 3825850 w 12183871"/>
              <a:gd name="connsiteY3938" fmla="*/ 371359 h 1328385"/>
              <a:gd name="connsiteX3939" fmla="*/ 3807607 w 12183871"/>
              <a:gd name="connsiteY3939" fmla="*/ 349052 h 1328385"/>
              <a:gd name="connsiteX3940" fmla="*/ 3789364 w 12183871"/>
              <a:gd name="connsiteY3940" fmla="*/ 320604 h 1328385"/>
              <a:gd name="connsiteX3941" fmla="*/ 3779249 w 12183871"/>
              <a:gd name="connsiteY3941" fmla="*/ 290170 h 1328385"/>
              <a:gd name="connsiteX3942" fmla="*/ 3803633 w 12183871"/>
              <a:gd name="connsiteY3942" fmla="*/ 290170 h 1328385"/>
              <a:gd name="connsiteX3943" fmla="*/ 3807697 w 12183871"/>
              <a:gd name="connsiteY3943" fmla="*/ 306426 h 1328385"/>
              <a:gd name="connsiteX3944" fmla="*/ 3815825 w 12183871"/>
              <a:gd name="connsiteY3944" fmla="*/ 316540 h 1328385"/>
              <a:gd name="connsiteX3945" fmla="*/ 3821966 w 12183871"/>
              <a:gd name="connsiteY3945" fmla="*/ 326655 h 1328385"/>
              <a:gd name="connsiteX3946" fmla="*/ 3830094 w 12183871"/>
              <a:gd name="connsiteY3946" fmla="*/ 334783 h 1328385"/>
              <a:gd name="connsiteX3947" fmla="*/ 3838222 w 12183871"/>
              <a:gd name="connsiteY3947" fmla="*/ 346975 h 1328385"/>
              <a:gd name="connsiteX3948" fmla="*/ 3838222 w 12183871"/>
              <a:gd name="connsiteY3948" fmla="*/ 365218 h 1328385"/>
              <a:gd name="connsiteX3949" fmla="*/ 3844273 w 12183871"/>
              <a:gd name="connsiteY3949" fmla="*/ 365218 h 1328385"/>
              <a:gd name="connsiteX3950" fmla="*/ 3844273 w 12183871"/>
              <a:gd name="connsiteY3950" fmla="*/ 379397 h 1328385"/>
              <a:gd name="connsiteX3951" fmla="*/ 3860529 w 12183871"/>
              <a:gd name="connsiteY3951" fmla="*/ 387525 h 1328385"/>
              <a:gd name="connsiteX3952" fmla="*/ 3866580 w 12183871"/>
              <a:gd name="connsiteY3952" fmla="*/ 428165 h 1328385"/>
              <a:gd name="connsiteX3953" fmla="*/ 3878772 w 12183871"/>
              <a:gd name="connsiteY3953" fmla="*/ 428165 h 1328385"/>
              <a:gd name="connsiteX3954" fmla="*/ 3884823 w 12183871"/>
              <a:gd name="connsiteY3954" fmla="*/ 460677 h 1328385"/>
              <a:gd name="connsiteX3955" fmla="*/ 3892951 w 12183871"/>
              <a:gd name="connsiteY3955" fmla="*/ 460677 h 1328385"/>
              <a:gd name="connsiteX3956" fmla="*/ 3892951 w 12183871"/>
              <a:gd name="connsiteY3956" fmla="*/ 487048 h 1328385"/>
              <a:gd name="connsiteX3957" fmla="*/ 3901079 w 12183871"/>
              <a:gd name="connsiteY3957" fmla="*/ 487048 h 1328385"/>
              <a:gd name="connsiteX3958" fmla="*/ 3901079 w 12183871"/>
              <a:gd name="connsiteY3958" fmla="*/ 527688 h 1328385"/>
              <a:gd name="connsiteX3959" fmla="*/ 3907130 w 12183871"/>
              <a:gd name="connsiteY3959" fmla="*/ 527688 h 1328385"/>
              <a:gd name="connsiteX3960" fmla="*/ 3925373 w 12183871"/>
              <a:gd name="connsiteY3960" fmla="*/ 631275 h 1328385"/>
              <a:gd name="connsiteX3961" fmla="*/ 3933500 w 12183871"/>
              <a:gd name="connsiteY3961" fmla="*/ 631275 h 1328385"/>
              <a:gd name="connsiteX3962" fmla="*/ 3937565 w 12183871"/>
              <a:gd name="connsiteY3962" fmla="*/ 541867 h 1328385"/>
              <a:gd name="connsiteX3963" fmla="*/ 3943616 w 12183871"/>
              <a:gd name="connsiteY3963" fmla="*/ 452459 h 1328385"/>
              <a:gd name="connsiteX3964" fmla="*/ 3947679 w 12183871"/>
              <a:gd name="connsiteY3964" fmla="*/ 357000 h 1328385"/>
              <a:gd name="connsiteX3965" fmla="*/ 3933500 w 12183871"/>
              <a:gd name="connsiteY3965" fmla="*/ 357000 h 1328385"/>
              <a:gd name="connsiteX3966" fmla="*/ 3925373 w 12183871"/>
              <a:gd name="connsiteY3966" fmla="*/ 316360 h 1328385"/>
              <a:gd name="connsiteX3967" fmla="*/ 3907130 w 12183871"/>
              <a:gd name="connsiteY3967" fmla="*/ 285925 h 1328385"/>
              <a:gd name="connsiteX3968" fmla="*/ 3888887 w 12183871"/>
              <a:gd name="connsiteY3968" fmla="*/ 257477 h 1328385"/>
              <a:gd name="connsiteX3969" fmla="*/ 3870644 w 12183871"/>
              <a:gd name="connsiteY3969" fmla="*/ 227042 h 1328385"/>
              <a:gd name="connsiteX3970" fmla="*/ 3860529 w 12183871"/>
              <a:gd name="connsiteY3970" fmla="*/ 190466 h 1328385"/>
              <a:gd name="connsiteX3971" fmla="*/ 3878772 w 12183871"/>
              <a:gd name="connsiteY3971" fmla="*/ 190466 h 1328385"/>
              <a:gd name="connsiteX3972" fmla="*/ 3884823 w 12183871"/>
              <a:gd name="connsiteY3972" fmla="*/ 216837 h 1328385"/>
              <a:gd name="connsiteX3973" fmla="*/ 3901079 w 12183871"/>
              <a:gd name="connsiteY3973" fmla="*/ 224965 h 1328385"/>
              <a:gd name="connsiteX3974" fmla="*/ 3925463 w 12183871"/>
              <a:gd name="connsiteY3974" fmla="*/ 271656 h 1328385"/>
              <a:gd name="connsiteX3975" fmla="*/ 3941719 w 12183871"/>
              <a:gd name="connsiteY3975" fmla="*/ 324488 h 1328385"/>
              <a:gd name="connsiteX3976" fmla="*/ 3947770 w 12183871"/>
              <a:gd name="connsiteY3976" fmla="*/ 324488 h 1328385"/>
              <a:gd name="connsiteX3977" fmla="*/ 3947770 w 12183871"/>
              <a:gd name="connsiteY3977" fmla="*/ 176739 h 1328385"/>
              <a:gd name="connsiteX3978" fmla="*/ 3959962 w 12183871"/>
              <a:gd name="connsiteY3978" fmla="*/ 176739 h 1328385"/>
              <a:gd name="connsiteX3979" fmla="*/ 3959962 w 12183871"/>
              <a:gd name="connsiteY3979" fmla="*/ 109728 h 1328385"/>
              <a:gd name="connsiteX3980" fmla="*/ 3966013 w 12183871"/>
              <a:gd name="connsiteY3980" fmla="*/ 109728 h 1328385"/>
              <a:gd name="connsiteX3981" fmla="*/ 3970077 w 12183871"/>
              <a:gd name="connsiteY3981" fmla="*/ 103677 h 1328385"/>
              <a:gd name="connsiteX3982" fmla="*/ 3970077 w 12183871"/>
              <a:gd name="connsiteY3982" fmla="*/ 95549 h 1328385"/>
              <a:gd name="connsiteX3983" fmla="*/ 3970077 w 12183871"/>
              <a:gd name="connsiteY3983" fmla="*/ 87421 h 1328385"/>
              <a:gd name="connsiteX3984" fmla="*/ 3978566 w 12183871"/>
              <a:gd name="connsiteY3984" fmla="*/ 81280 h 1328385"/>
              <a:gd name="connsiteX3985" fmla="*/ 3986694 w 12183871"/>
              <a:gd name="connsiteY3985" fmla="*/ 81280 h 1328385"/>
              <a:gd name="connsiteX3986" fmla="*/ 3986694 w 12183871"/>
              <a:gd name="connsiteY3986" fmla="*/ 87331 h 1328385"/>
              <a:gd name="connsiteX3987" fmla="*/ 3992745 w 12183871"/>
              <a:gd name="connsiteY3987" fmla="*/ 87331 h 1328385"/>
              <a:gd name="connsiteX3988" fmla="*/ 3986694 w 12183871"/>
              <a:gd name="connsiteY3988" fmla="*/ 176739 h 1328385"/>
              <a:gd name="connsiteX3989" fmla="*/ 3978566 w 12183871"/>
              <a:gd name="connsiteY3989" fmla="*/ 176739 h 1328385"/>
              <a:gd name="connsiteX3990" fmla="*/ 3986694 w 12183871"/>
              <a:gd name="connsiteY3990" fmla="*/ 217379 h 1328385"/>
              <a:gd name="connsiteX3991" fmla="*/ 4000873 w 12183871"/>
              <a:gd name="connsiteY3991" fmla="*/ 225507 h 1328385"/>
              <a:gd name="connsiteX3992" fmla="*/ 4009001 w 12183871"/>
              <a:gd name="connsiteY3992" fmla="*/ 231558 h 1328385"/>
              <a:gd name="connsiteX3993" fmla="*/ 4019206 w 12183871"/>
              <a:gd name="connsiteY3993" fmla="*/ 239686 h 1328385"/>
              <a:gd name="connsiteX3994" fmla="*/ 4029321 w 12183871"/>
              <a:gd name="connsiteY3994" fmla="*/ 245736 h 1328385"/>
              <a:gd name="connsiteX3995" fmla="*/ 4045577 w 12183871"/>
              <a:gd name="connsiteY3995" fmla="*/ 249800 h 1328385"/>
              <a:gd name="connsiteX3996" fmla="*/ 4045577 w 12183871"/>
              <a:gd name="connsiteY3996" fmla="*/ 243750 h 1328385"/>
              <a:gd name="connsiteX3997" fmla="*/ 4067883 w 12183871"/>
              <a:gd name="connsiteY3997" fmla="*/ 225507 h 1328385"/>
              <a:gd name="connsiteX3998" fmla="*/ 4067883 w 12183871"/>
              <a:gd name="connsiteY3998" fmla="*/ 191008 h 1328385"/>
              <a:gd name="connsiteX3999" fmla="*/ 4092268 w 12183871"/>
              <a:gd name="connsiteY3999" fmla="*/ 191008 h 1328385"/>
              <a:gd name="connsiteX4000" fmla="*/ 4092268 w 12183871"/>
              <a:gd name="connsiteY4000" fmla="*/ 209251 h 1328385"/>
              <a:gd name="connsiteX4001" fmla="*/ 4086217 w 12183871"/>
              <a:gd name="connsiteY4001" fmla="*/ 209251 h 1328385"/>
              <a:gd name="connsiteX4002" fmla="*/ 4086217 w 12183871"/>
              <a:gd name="connsiteY4002" fmla="*/ 217379 h 1328385"/>
              <a:gd name="connsiteX4003" fmla="*/ 4092268 w 12183871"/>
              <a:gd name="connsiteY4003" fmla="*/ 217379 h 1328385"/>
              <a:gd name="connsiteX4004" fmla="*/ 4090281 w 12183871"/>
              <a:gd name="connsiteY4004" fmla="*/ 221443 h 1328385"/>
              <a:gd name="connsiteX4005" fmla="*/ 4090281 w 12183871"/>
              <a:gd name="connsiteY4005" fmla="*/ 221443 h 1328385"/>
              <a:gd name="connsiteX4006" fmla="*/ 4090281 w 12183871"/>
              <a:gd name="connsiteY4006" fmla="*/ 221443 h 1328385"/>
              <a:gd name="connsiteX4007" fmla="*/ 4086217 w 12183871"/>
              <a:gd name="connsiteY4007" fmla="*/ 221443 h 1328385"/>
              <a:gd name="connsiteX4008" fmla="*/ 4086217 w 12183871"/>
              <a:gd name="connsiteY4008" fmla="*/ 225507 h 1328385"/>
              <a:gd name="connsiteX4009" fmla="*/ 4086217 w 12183871"/>
              <a:gd name="connsiteY4009" fmla="*/ 284390 h 1328385"/>
              <a:gd name="connsiteX4010" fmla="*/ 4074025 w 12183871"/>
              <a:gd name="connsiteY4010" fmla="*/ 284390 h 1328385"/>
              <a:gd name="connsiteX4011" fmla="*/ 4086217 w 12183871"/>
              <a:gd name="connsiteY4011" fmla="*/ 306696 h 1328385"/>
              <a:gd name="connsiteX4012" fmla="*/ 4074025 w 12183871"/>
              <a:gd name="connsiteY4012" fmla="*/ 306696 h 1328385"/>
              <a:gd name="connsiteX4013" fmla="*/ 4074025 w 12183871"/>
              <a:gd name="connsiteY4013" fmla="*/ 312747 h 1328385"/>
              <a:gd name="connsiteX4014" fmla="*/ 4086217 w 12183871"/>
              <a:gd name="connsiteY4014" fmla="*/ 312747 h 1328385"/>
              <a:gd name="connsiteX4015" fmla="*/ 4086217 w 12183871"/>
              <a:gd name="connsiteY4015" fmla="*/ 330990 h 1328385"/>
              <a:gd name="connsiteX4016" fmla="*/ 4100395 w 12183871"/>
              <a:gd name="connsiteY4016" fmla="*/ 339118 h 1328385"/>
              <a:gd name="connsiteX4017" fmla="*/ 4126766 w 12183871"/>
              <a:gd name="connsiteY4017" fmla="*/ 412270 h 1328385"/>
              <a:gd name="connsiteX4018" fmla="*/ 4132817 w 12183871"/>
              <a:gd name="connsiteY4018" fmla="*/ 412270 h 1328385"/>
              <a:gd name="connsiteX4019" fmla="*/ 4136881 w 12183871"/>
              <a:gd name="connsiteY4019" fmla="*/ 357451 h 1328385"/>
              <a:gd name="connsiteX4020" fmla="*/ 4145009 w 12183871"/>
              <a:gd name="connsiteY4020" fmla="*/ 308683 h 1328385"/>
              <a:gd name="connsiteX4021" fmla="*/ 4155124 w 12183871"/>
              <a:gd name="connsiteY4021" fmla="*/ 266056 h 1328385"/>
              <a:gd name="connsiteX4022" fmla="*/ 4167316 w 12183871"/>
              <a:gd name="connsiteY4022" fmla="*/ 217288 h 1328385"/>
              <a:gd name="connsiteX4023" fmla="*/ 4189623 w 12183871"/>
              <a:gd name="connsiteY4023" fmla="*/ 209160 h 1328385"/>
              <a:gd name="connsiteX4024" fmla="*/ 4189623 w 12183871"/>
              <a:gd name="connsiteY4024" fmla="*/ 190918 h 1328385"/>
              <a:gd name="connsiteX4025" fmla="*/ 4214007 w 12183871"/>
              <a:gd name="connsiteY4025" fmla="*/ 203110 h 1328385"/>
              <a:gd name="connsiteX4026" fmla="*/ 4207956 w 12183871"/>
              <a:gd name="connsiteY4026" fmla="*/ 249800 h 1328385"/>
              <a:gd name="connsiteX4027" fmla="*/ 4195764 w 12183871"/>
              <a:gd name="connsiteY4027" fmla="*/ 249800 h 1328385"/>
              <a:gd name="connsiteX4028" fmla="*/ 4195764 w 12183871"/>
              <a:gd name="connsiteY4028" fmla="*/ 324939 h 1328385"/>
              <a:gd name="connsiteX4029" fmla="*/ 4189713 w 12183871"/>
              <a:gd name="connsiteY4029" fmla="*/ 324939 h 1328385"/>
              <a:gd name="connsiteX4030" fmla="*/ 4181585 w 12183871"/>
              <a:gd name="connsiteY4030" fmla="*/ 420398 h 1328385"/>
              <a:gd name="connsiteX4031" fmla="*/ 4173457 w 12183871"/>
              <a:gd name="connsiteY4031" fmla="*/ 420398 h 1328385"/>
              <a:gd name="connsiteX4032" fmla="*/ 4173457 w 12183871"/>
              <a:gd name="connsiteY4032" fmla="*/ 493550 h 1328385"/>
              <a:gd name="connsiteX4033" fmla="*/ 4167406 w 12183871"/>
              <a:gd name="connsiteY4033" fmla="*/ 493550 h 1328385"/>
              <a:gd name="connsiteX4034" fmla="*/ 4173457 w 12183871"/>
              <a:gd name="connsiteY4034" fmla="*/ 609329 h 1328385"/>
              <a:gd name="connsiteX4035" fmla="*/ 4181585 w 12183871"/>
              <a:gd name="connsiteY4035" fmla="*/ 609329 h 1328385"/>
              <a:gd name="connsiteX4036" fmla="*/ 4185649 w 12183871"/>
              <a:gd name="connsiteY4036" fmla="*/ 633713 h 1328385"/>
              <a:gd name="connsiteX4037" fmla="*/ 4185649 w 12183871"/>
              <a:gd name="connsiteY4037" fmla="*/ 656020 h 1328385"/>
              <a:gd name="connsiteX4038" fmla="*/ 4185649 w 12183871"/>
              <a:gd name="connsiteY4038" fmla="*/ 678327 h 1328385"/>
              <a:gd name="connsiteX4039" fmla="*/ 4195764 w 12183871"/>
              <a:gd name="connsiteY4039" fmla="*/ 696569 h 1328385"/>
              <a:gd name="connsiteX4040" fmla="*/ 4191700 w 12183871"/>
              <a:gd name="connsiteY4040" fmla="*/ 637687 h 1328385"/>
              <a:gd name="connsiteX4041" fmla="*/ 4181585 w 12183871"/>
              <a:gd name="connsiteY4041" fmla="*/ 582868 h 1328385"/>
              <a:gd name="connsiteX4042" fmla="*/ 4173457 w 12183871"/>
              <a:gd name="connsiteY4042" fmla="*/ 528049 h 1328385"/>
              <a:gd name="connsiteX4043" fmla="*/ 4177521 w 12183871"/>
              <a:gd name="connsiteY4043" fmla="*/ 528049 h 1328385"/>
              <a:gd name="connsiteX4044" fmla="*/ 4177521 w 12183871"/>
              <a:gd name="connsiteY4044" fmla="*/ 530036 h 1328385"/>
              <a:gd name="connsiteX4045" fmla="*/ 4177521 w 12183871"/>
              <a:gd name="connsiteY4045" fmla="*/ 530036 h 1328385"/>
              <a:gd name="connsiteX4046" fmla="*/ 4177521 w 12183871"/>
              <a:gd name="connsiteY4046" fmla="*/ 530036 h 1328385"/>
              <a:gd name="connsiteX4047" fmla="*/ 4177521 w 12183871"/>
              <a:gd name="connsiteY4047" fmla="*/ 530036 h 1328385"/>
              <a:gd name="connsiteX4048" fmla="*/ 4181585 w 12183871"/>
              <a:gd name="connsiteY4048" fmla="*/ 534100 h 1328385"/>
              <a:gd name="connsiteX4049" fmla="*/ 4207956 w 12183871"/>
              <a:gd name="connsiteY4049" fmla="*/ 528049 h 1328385"/>
              <a:gd name="connsiteX4050" fmla="*/ 4207956 w 12183871"/>
              <a:gd name="connsiteY4050" fmla="*/ 534100 h 1328385"/>
              <a:gd name="connsiteX4051" fmla="*/ 4218071 w 12183871"/>
              <a:gd name="connsiteY4051" fmla="*/ 560471 h 1328385"/>
              <a:gd name="connsiteX4052" fmla="*/ 4230263 w 12183871"/>
              <a:gd name="connsiteY4052" fmla="*/ 592983 h 1328385"/>
              <a:gd name="connsiteX4053" fmla="*/ 4240378 w 12183871"/>
              <a:gd name="connsiteY4053" fmla="*/ 631545 h 1328385"/>
              <a:gd name="connsiteX4054" fmla="*/ 4248506 w 12183871"/>
              <a:gd name="connsiteY4054" fmla="*/ 664057 h 1328385"/>
              <a:gd name="connsiteX4055" fmla="*/ 4248506 w 12183871"/>
              <a:gd name="connsiteY4055" fmla="*/ 712825 h 1328385"/>
              <a:gd name="connsiteX4056" fmla="*/ 4254557 w 12183871"/>
              <a:gd name="connsiteY4056" fmla="*/ 712825 h 1328385"/>
              <a:gd name="connsiteX4057" fmla="*/ 4254557 w 12183871"/>
              <a:gd name="connsiteY4057" fmla="*/ 627662 h 1328385"/>
              <a:gd name="connsiteX4058" fmla="*/ 4262685 w 12183871"/>
              <a:gd name="connsiteY4058" fmla="*/ 542318 h 1328385"/>
              <a:gd name="connsiteX4059" fmla="*/ 4276864 w 12183871"/>
              <a:gd name="connsiteY4059" fmla="*/ 456974 h 1328385"/>
              <a:gd name="connsiteX4060" fmla="*/ 4295106 w 12183871"/>
              <a:gd name="connsiteY4060" fmla="*/ 387886 h 1328385"/>
              <a:gd name="connsiteX4061" fmla="*/ 4311363 w 12183871"/>
              <a:gd name="connsiteY4061" fmla="*/ 284299 h 1328385"/>
              <a:gd name="connsiteX4062" fmla="*/ 4317413 w 12183871"/>
              <a:gd name="connsiteY4062" fmla="*/ 284299 h 1328385"/>
              <a:gd name="connsiteX4063" fmla="*/ 4321477 w 12183871"/>
              <a:gd name="connsiteY4063" fmla="*/ 280235 h 1328385"/>
              <a:gd name="connsiteX4064" fmla="*/ 4325541 w 12183871"/>
              <a:gd name="connsiteY4064" fmla="*/ 276171 h 1328385"/>
              <a:gd name="connsiteX4065" fmla="*/ 4325541 w 12183871"/>
              <a:gd name="connsiteY4065" fmla="*/ 276171 h 1328385"/>
              <a:gd name="connsiteX4066" fmla="*/ 4325541 w 12183871"/>
              <a:gd name="connsiteY4066" fmla="*/ 276171 h 1328385"/>
              <a:gd name="connsiteX4067" fmla="*/ 4329605 w 12183871"/>
              <a:gd name="connsiteY4067" fmla="*/ 276171 h 1328385"/>
              <a:gd name="connsiteX4068" fmla="*/ 4335746 w 12183871"/>
              <a:gd name="connsiteY4068" fmla="*/ 276171 h 1328385"/>
              <a:gd name="connsiteX4069" fmla="*/ 4333669 w 12183871"/>
              <a:gd name="connsiteY4069" fmla="*/ 326926 h 1328385"/>
              <a:gd name="connsiteX4070" fmla="*/ 4333669 w 12183871"/>
              <a:gd name="connsiteY4070" fmla="*/ 389873 h 1328385"/>
              <a:gd name="connsiteX4071" fmla="*/ 4329605 w 12183871"/>
              <a:gd name="connsiteY4071" fmla="*/ 452820 h 1328385"/>
              <a:gd name="connsiteX4072" fmla="*/ 4325541 w 12183871"/>
              <a:gd name="connsiteY4072" fmla="*/ 497524 h 1328385"/>
              <a:gd name="connsiteX4073" fmla="*/ 4325541 w 12183871"/>
              <a:gd name="connsiteY4073" fmla="*/ 552343 h 1328385"/>
              <a:gd name="connsiteX4074" fmla="*/ 4333669 w 12183871"/>
              <a:gd name="connsiteY4074" fmla="*/ 615289 h 1328385"/>
              <a:gd name="connsiteX4075" fmla="*/ 4343874 w 12183871"/>
              <a:gd name="connsiteY4075" fmla="*/ 678236 h 1328385"/>
              <a:gd name="connsiteX4076" fmla="*/ 4353989 w 12183871"/>
              <a:gd name="connsiteY4076" fmla="*/ 737119 h 1328385"/>
              <a:gd name="connsiteX4077" fmla="*/ 4370245 w 12183871"/>
              <a:gd name="connsiteY4077" fmla="*/ 785887 h 1328385"/>
              <a:gd name="connsiteX4078" fmla="*/ 4374309 w 12183871"/>
              <a:gd name="connsiteY4078" fmla="*/ 814335 h 1328385"/>
              <a:gd name="connsiteX4079" fmla="*/ 4374309 w 12183871"/>
              <a:gd name="connsiteY4079" fmla="*/ 852898 h 1328385"/>
              <a:gd name="connsiteX4080" fmla="*/ 4374309 w 12183871"/>
              <a:gd name="connsiteY4080" fmla="*/ 885410 h 1328385"/>
              <a:gd name="connsiteX4081" fmla="*/ 4374309 w 12183871"/>
              <a:gd name="connsiteY4081" fmla="*/ 917922 h 1328385"/>
              <a:gd name="connsiteX4082" fmla="*/ 4384514 w 12183871"/>
              <a:gd name="connsiteY4082" fmla="*/ 940229 h 1328385"/>
              <a:gd name="connsiteX4083" fmla="*/ 4398693 w 12183871"/>
              <a:gd name="connsiteY4083" fmla="*/ 704607 h 1328385"/>
              <a:gd name="connsiteX4084" fmla="*/ 4392643 w 12183871"/>
              <a:gd name="connsiteY4084" fmla="*/ 704607 h 1328385"/>
              <a:gd name="connsiteX4085" fmla="*/ 4392643 w 12183871"/>
              <a:gd name="connsiteY4085" fmla="*/ 609419 h 1328385"/>
              <a:gd name="connsiteX4086" fmla="*/ 4376386 w 12183871"/>
              <a:gd name="connsiteY4086" fmla="*/ 568779 h 1328385"/>
              <a:gd name="connsiteX4087" fmla="*/ 4370245 w 12183871"/>
              <a:gd name="connsiteY4087" fmla="*/ 528139 h 1328385"/>
              <a:gd name="connsiteX4088" fmla="*/ 4392552 w 12183871"/>
              <a:gd name="connsiteY4088" fmla="*/ 534190 h 1328385"/>
              <a:gd name="connsiteX4089" fmla="*/ 4394539 w 12183871"/>
              <a:gd name="connsiteY4089" fmla="*/ 556497 h 1328385"/>
              <a:gd name="connsiteX4090" fmla="*/ 4406731 w 12183871"/>
              <a:gd name="connsiteY4090" fmla="*/ 586932 h 1328385"/>
              <a:gd name="connsiteX4091" fmla="*/ 4414859 w 12183871"/>
              <a:gd name="connsiteY4091" fmla="*/ 619444 h 1328385"/>
              <a:gd name="connsiteX4092" fmla="*/ 4424974 w 12183871"/>
              <a:gd name="connsiteY4092" fmla="*/ 649879 h 1328385"/>
              <a:gd name="connsiteX4093" fmla="*/ 4433102 w 12183871"/>
              <a:gd name="connsiteY4093" fmla="*/ 664057 h 1328385"/>
              <a:gd name="connsiteX4094" fmla="*/ 4433102 w 12183871"/>
              <a:gd name="connsiteY4094" fmla="*/ 649879 h 1328385"/>
              <a:gd name="connsiteX4095" fmla="*/ 4439153 w 12183871"/>
              <a:gd name="connsiteY4095" fmla="*/ 631636 h 1328385"/>
              <a:gd name="connsiteX4096" fmla="*/ 4443217 w 12183871"/>
              <a:gd name="connsiteY4096" fmla="*/ 601201 h 1328385"/>
              <a:gd name="connsiteX4097" fmla="*/ 4443217 w 12183871"/>
              <a:gd name="connsiteY4097" fmla="*/ 560561 h 1328385"/>
              <a:gd name="connsiteX4098" fmla="*/ 4443217 w 12183871"/>
              <a:gd name="connsiteY4098" fmla="*/ 528049 h 1328385"/>
              <a:gd name="connsiteX4099" fmla="*/ 4439153 w 12183871"/>
              <a:gd name="connsiteY4099" fmla="*/ 501678 h 1328385"/>
              <a:gd name="connsiteX4100" fmla="*/ 4433102 w 12183871"/>
              <a:gd name="connsiteY4100" fmla="*/ 501678 h 1328385"/>
              <a:gd name="connsiteX4101" fmla="*/ 4433102 w 12183871"/>
              <a:gd name="connsiteY4101" fmla="*/ 371720 h 1328385"/>
              <a:gd name="connsiteX4102" fmla="*/ 4424974 w 12183871"/>
              <a:gd name="connsiteY4102" fmla="*/ 371720 h 1328385"/>
              <a:gd name="connsiteX4103" fmla="*/ 4424974 w 12183871"/>
              <a:gd name="connsiteY4103" fmla="*/ 325030 h 1328385"/>
              <a:gd name="connsiteX4104" fmla="*/ 4416846 w 12183871"/>
              <a:gd name="connsiteY4104" fmla="*/ 325030 h 1328385"/>
              <a:gd name="connsiteX4105" fmla="*/ 4416846 w 12183871"/>
              <a:gd name="connsiteY4105" fmla="*/ 276262 h 1328385"/>
              <a:gd name="connsiteX4106" fmla="*/ 4410795 w 12183871"/>
              <a:gd name="connsiteY4106" fmla="*/ 276262 h 1328385"/>
              <a:gd name="connsiteX4107" fmla="*/ 4410795 w 12183871"/>
              <a:gd name="connsiteY4107" fmla="*/ 231558 h 1328385"/>
              <a:gd name="connsiteX4108" fmla="*/ 4398603 w 12183871"/>
              <a:gd name="connsiteY4108" fmla="*/ 231558 h 1328385"/>
              <a:gd name="connsiteX4109" fmla="*/ 4398603 w 12183871"/>
              <a:gd name="connsiteY4109" fmla="*/ 176739 h 1328385"/>
              <a:gd name="connsiteX4110" fmla="*/ 4392552 w 12183871"/>
              <a:gd name="connsiteY4110" fmla="*/ 176739 h 1328385"/>
              <a:gd name="connsiteX4111" fmla="*/ 4384424 w 12183871"/>
              <a:gd name="connsiteY4111" fmla="*/ 127971 h 1328385"/>
              <a:gd name="connsiteX4112" fmla="*/ 4410795 w 12183871"/>
              <a:gd name="connsiteY4112" fmla="*/ 136099 h 1328385"/>
              <a:gd name="connsiteX4113" fmla="*/ 4465614 w 12183871"/>
              <a:gd name="connsiteY4113" fmla="*/ 434667 h 1328385"/>
              <a:gd name="connsiteX4114" fmla="*/ 4469678 w 12183871"/>
              <a:gd name="connsiteY4114" fmla="*/ 461038 h 1328385"/>
              <a:gd name="connsiteX4115" fmla="*/ 4465614 w 12183871"/>
              <a:gd name="connsiteY4115" fmla="*/ 483345 h 1328385"/>
              <a:gd name="connsiteX4116" fmla="*/ 4465614 w 12183871"/>
              <a:gd name="connsiteY4116" fmla="*/ 501588 h 1328385"/>
              <a:gd name="connsiteX4117" fmla="*/ 4473742 w 12183871"/>
              <a:gd name="connsiteY4117" fmla="*/ 515767 h 1328385"/>
              <a:gd name="connsiteX4118" fmla="*/ 4498126 w 12183871"/>
              <a:gd name="connsiteY4118" fmla="*/ 330900 h 1328385"/>
              <a:gd name="connsiteX4119" fmla="*/ 4516369 w 12183871"/>
              <a:gd name="connsiteY4119" fmla="*/ 265876 h 1328385"/>
              <a:gd name="connsiteX4120" fmla="*/ 4532625 w 12183871"/>
              <a:gd name="connsiteY4120" fmla="*/ 190737 h 1328385"/>
              <a:gd name="connsiteX4121" fmla="*/ 4554931 w 12183871"/>
              <a:gd name="connsiteY4121" fmla="*/ 202929 h 1328385"/>
              <a:gd name="connsiteX4122" fmla="*/ 4550867 w 12183871"/>
              <a:gd name="connsiteY4122" fmla="*/ 221172 h 1328385"/>
              <a:gd name="connsiteX4123" fmla="*/ 4538675 w 12183871"/>
              <a:gd name="connsiteY4123" fmla="*/ 249620 h 1328385"/>
              <a:gd name="connsiteX4124" fmla="*/ 4532534 w 12183871"/>
              <a:gd name="connsiteY4124" fmla="*/ 286196 h 1328385"/>
              <a:gd name="connsiteX4125" fmla="*/ 4524406 w 12183871"/>
              <a:gd name="connsiteY4125" fmla="*/ 324759 h 1328385"/>
              <a:gd name="connsiteX4126" fmla="*/ 4520342 w 12183871"/>
              <a:gd name="connsiteY4126" fmla="*/ 361335 h 1328385"/>
              <a:gd name="connsiteX4127" fmla="*/ 4516278 w 12183871"/>
              <a:gd name="connsiteY4127" fmla="*/ 387706 h 1328385"/>
              <a:gd name="connsiteX4128" fmla="*/ 4520342 w 12183871"/>
              <a:gd name="connsiteY4128" fmla="*/ 405948 h 1328385"/>
              <a:gd name="connsiteX4129" fmla="*/ 4524406 w 12183871"/>
              <a:gd name="connsiteY4129" fmla="*/ 387706 h 1328385"/>
              <a:gd name="connsiteX4130" fmla="*/ 4524406 w 12183871"/>
              <a:gd name="connsiteY4130" fmla="*/ 375514 h 1328385"/>
              <a:gd name="connsiteX4131" fmla="*/ 4528470 w 12183871"/>
              <a:gd name="connsiteY4131" fmla="*/ 365399 h 1328385"/>
              <a:gd name="connsiteX4132" fmla="*/ 4536598 w 12183871"/>
              <a:gd name="connsiteY4132" fmla="*/ 357271 h 1328385"/>
              <a:gd name="connsiteX4133" fmla="*/ 4542649 w 12183871"/>
              <a:gd name="connsiteY4133" fmla="*/ 349143 h 1328385"/>
              <a:gd name="connsiteX4134" fmla="*/ 4554841 w 12183871"/>
              <a:gd name="connsiteY4134" fmla="*/ 347156 h 1328385"/>
              <a:gd name="connsiteX4135" fmla="*/ 4554841 w 12183871"/>
              <a:gd name="connsiteY4135" fmla="*/ 428436 h 1328385"/>
              <a:gd name="connsiteX4136" fmla="*/ 4560982 w 12183871"/>
              <a:gd name="connsiteY4136" fmla="*/ 428436 h 1328385"/>
              <a:gd name="connsiteX4137" fmla="*/ 4560982 w 12183871"/>
              <a:gd name="connsiteY4137" fmla="*/ 412180 h 1328385"/>
              <a:gd name="connsiteX4138" fmla="*/ 4587353 w 12183871"/>
              <a:gd name="connsiteY4138" fmla="*/ 389873 h 1328385"/>
              <a:gd name="connsiteX4139" fmla="*/ 4605596 w 12183871"/>
              <a:gd name="connsiteY4139" fmla="*/ 365489 h 1328385"/>
              <a:gd name="connsiteX4140" fmla="*/ 4623839 w 12183871"/>
              <a:gd name="connsiteY4140" fmla="*/ 339118 h 1328385"/>
              <a:gd name="connsiteX4141" fmla="*/ 4646146 w 12183871"/>
              <a:gd name="connsiteY4141" fmla="*/ 312747 h 1328385"/>
              <a:gd name="connsiteX4142" fmla="*/ 4676581 w 12183871"/>
              <a:gd name="connsiteY4142" fmla="*/ 298568 h 1328385"/>
              <a:gd name="connsiteX4143" fmla="*/ 4672517 w 12183871"/>
              <a:gd name="connsiteY4143" fmla="*/ 312747 h 1328385"/>
              <a:gd name="connsiteX4144" fmla="*/ 4668452 w 12183871"/>
              <a:gd name="connsiteY4144" fmla="*/ 320875 h 1328385"/>
              <a:gd name="connsiteX4145" fmla="*/ 4660325 w 12183871"/>
              <a:gd name="connsiteY4145" fmla="*/ 330990 h 1328385"/>
              <a:gd name="connsiteX4146" fmla="*/ 4654274 w 12183871"/>
              <a:gd name="connsiteY4146" fmla="*/ 339118 h 1328385"/>
              <a:gd name="connsiteX4147" fmla="*/ 4642082 w 12183871"/>
              <a:gd name="connsiteY4147" fmla="*/ 339118 h 1328385"/>
              <a:gd name="connsiteX4148" fmla="*/ 4642082 w 12183871"/>
              <a:gd name="connsiteY4148" fmla="*/ 357361 h 1328385"/>
              <a:gd name="connsiteX4149" fmla="*/ 4627903 w 12183871"/>
              <a:gd name="connsiteY4149" fmla="*/ 365489 h 1328385"/>
              <a:gd name="connsiteX4150" fmla="*/ 4627903 w 12183871"/>
              <a:gd name="connsiteY4150" fmla="*/ 371540 h 1328385"/>
              <a:gd name="connsiteX4151" fmla="*/ 4613724 w 12183871"/>
              <a:gd name="connsiteY4151" fmla="*/ 379668 h 1328385"/>
              <a:gd name="connsiteX4152" fmla="*/ 4613724 w 12183871"/>
              <a:gd name="connsiteY4152" fmla="*/ 397911 h 1328385"/>
              <a:gd name="connsiteX4153" fmla="*/ 4595481 w 12183871"/>
              <a:gd name="connsiteY4153" fmla="*/ 406039 h 1328385"/>
              <a:gd name="connsiteX4154" fmla="*/ 4583289 w 12183871"/>
              <a:gd name="connsiteY4154" fmla="*/ 430423 h 1328385"/>
              <a:gd name="connsiteX4155" fmla="*/ 4573174 w 12183871"/>
              <a:gd name="connsiteY4155" fmla="*/ 456794 h 1328385"/>
              <a:gd name="connsiteX4156" fmla="*/ 4554931 w 12183871"/>
              <a:gd name="connsiteY4156" fmla="*/ 479100 h 1328385"/>
              <a:gd name="connsiteX4157" fmla="*/ 4595571 w 12183871"/>
              <a:gd name="connsiteY4157" fmla="*/ 623327 h 1328385"/>
              <a:gd name="connsiteX4158" fmla="*/ 4601622 w 12183871"/>
              <a:gd name="connsiteY4158" fmla="*/ 623327 h 1328385"/>
              <a:gd name="connsiteX4159" fmla="*/ 4605686 w 12183871"/>
              <a:gd name="connsiteY4159" fmla="*/ 601020 h 1328385"/>
              <a:gd name="connsiteX4160" fmla="*/ 4609750 w 12183871"/>
              <a:gd name="connsiteY4160" fmla="*/ 586842 h 1328385"/>
              <a:gd name="connsiteX4161" fmla="*/ 4613814 w 12183871"/>
              <a:gd name="connsiteY4161" fmla="*/ 574649 h 1328385"/>
              <a:gd name="connsiteX4162" fmla="*/ 4619865 w 12183871"/>
              <a:gd name="connsiteY4162" fmla="*/ 556407 h 1328385"/>
              <a:gd name="connsiteX4163" fmla="*/ 4636121 w 12183871"/>
              <a:gd name="connsiteY4163" fmla="*/ 460948 h 1328385"/>
              <a:gd name="connsiteX4164" fmla="*/ 4701145 w 12183871"/>
              <a:gd name="connsiteY4164" fmla="*/ 276081 h 1328385"/>
              <a:gd name="connsiteX4165" fmla="*/ 4717401 w 12183871"/>
              <a:gd name="connsiteY4165" fmla="*/ 276081 h 1328385"/>
              <a:gd name="connsiteX4166" fmla="*/ 4695094 w 12183871"/>
              <a:gd name="connsiteY4166" fmla="*/ 387796 h 1328385"/>
              <a:gd name="connsiteX4167" fmla="*/ 4691030 w 12183871"/>
              <a:gd name="connsiteY4167" fmla="*/ 389783 h 1328385"/>
              <a:gd name="connsiteX4168" fmla="*/ 4691030 w 12183871"/>
              <a:gd name="connsiteY4168" fmla="*/ 393847 h 1328385"/>
              <a:gd name="connsiteX4169" fmla="*/ 4686966 w 12183871"/>
              <a:gd name="connsiteY4169" fmla="*/ 389783 h 1328385"/>
              <a:gd name="connsiteX4170" fmla="*/ 4686966 w 12183871"/>
              <a:gd name="connsiteY4170" fmla="*/ 389783 h 1328385"/>
              <a:gd name="connsiteX4171" fmla="*/ 4682903 w 12183871"/>
              <a:gd name="connsiteY4171" fmla="*/ 397911 h 1328385"/>
              <a:gd name="connsiteX4172" fmla="*/ 4701145 w 12183871"/>
              <a:gd name="connsiteY4172" fmla="*/ 406039 h 1328385"/>
              <a:gd name="connsiteX4173" fmla="*/ 4723452 w 12183871"/>
              <a:gd name="connsiteY4173" fmla="*/ 515767 h 1328385"/>
              <a:gd name="connsiteX4174" fmla="*/ 4727516 w 12183871"/>
              <a:gd name="connsiteY4174" fmla="*/ 515767 h 1328385"/>
              <a:gd name="connsiteX4175" fmla="*/ 4731580 w 12183871"/>
              <a:gd name="connsiteY4175" fmla="*/ 511703 h 1328385"/>
              <a:gd name="connsiteX4176" fmla="*/ 4731580 w 12183871"/>
              <a:gd name="connsiteY4176" fmla="*/ 511703 h 1328385"/>
              <a:gd name="connsiteX4177" fmla="*/ 4731580 w 12183871"/>
              <a:gd name="connsiteY4177" fmla="*/ 511703 h 1328385"/>
              <a:gd name="connsiteX4178" fmla="*/ 4731580 w 12183871"/>
              <a:gd name="connsiteY4178" fmla="*/ 509716 h 1328385"/>
              <a:gd name="connsiteX4179" fmla="*/ 4735644 w 12183871"/>
              <a:gd name="connsiteY4179" fmla="*/ 501588 h 1328385"/>
              <a:gd name="connsiteX4180" fmla="*/ 4735644 w 12183871"/>
              <a:gd name="connsiteY4180" fmla="*/ 483345 h 1328385"/>
              <a:gd name="connsiteX4181" fmla="*/ 4731580 w 12183871"/>
              <a:gd name="connsiteY4181" fmla="*/ 452910 h 1328385"/>
              <a:gd name="connsiteX4182" fmla="*/ 4723452 w 12183871"/>
              <a:gd name="connsiteY4182" fmla="*/ 420398 h 1328385"/>
              <a:gd name="connsiteX4183" fmla="*/ 4713247 w 12183871"/>
              <a:gd name="connsiteY4183" fmla="*/ 389963 h 1328385"/>
              <a:gd name="connsiteX4184" fmla="*/ 4709183 w 12183871"/>
              <a:gd name="connsiteY4184" fmla="*/ 365579 h 1328385"/>
              <a:gd name="connsiteX4185" fmla="*/ 4735554 w 12183871"/>
              <a:gd name="connsiteY4185" fmla="*/ 371630 h 1328385"/>
              <a:gd name="connsiteX4186" fmla="*/ 4739618 w 12183871"/>
              <a:gd name="connsiteY4186" fmla="*/ 402065 h 1328385"/>
              <a:gd name="connsiteX4187" fmla="*/ 4745759 w 12183871"/>
              <a:gd name="connsiteY4187" fmla="*/ 430513 h 1328385"/>
              <a:gd name="connsiteX4188" fmla="*/ 4757951 w 12183871"/>
              <a:gd name="connsiteY4188" fmla="*/ 452820 h 1328385"/>
              <a:gd name="connsiteX4189" fmla="*/ 4757951 w 12183871"/>
              <a:gd name="connsiteY4189" fmla="*/ 446769 h 1328385"/>
              <a:gd name="connsiteX4190" fmla="*/ 4776194 w 12183871"/>
              <a:gd name="connsiteY4190" fmla="*/ 424462 h 1328385"/>
              <a:gd name="connsiteX4191" fmla="*/ 4786308 w 12183871"/>
              <a:gd name="connsiteY4191" fmla="*/ 398091 h 1328385"/>
              <a:gd name="connsiteX4192" fmla="*/ 4798501 w 12183871"/>
              <a:gd name="connsiteY4192" fmla="*/ 371720 h 1328385"/>
              <a:gd name="connsiteX4193" fmla="*/ 4822885 w 12183871"/>
              <a:gd name="connsiteY4193" fmla="*/ 357542 h 1328385"/>
              <a:gd name="connsiteX4194" fmla="*/ 4822885 w 12183871"/>
              <a:gd name="connsiteY4194" fmla="*/ 339299 h 1328385"/>
              <a:gd name="connsiteX4195" fmla="*/ 4831012 w 12183871"/>
              <a:gd name="connsiteY4195" fmla="*/ 331171 h 1328385"/>
              <a:gd name="connsiteX4196" fmla="*/ 4835077 w 12183871"/>
              <a:gd name="connsiteY4196" fmla="*/ 327107 h 1328385"/>
              <a:gd name="connsiteX4197" fmla="*/ 4841127 w 12183871"/>
              <a:gd name="connsiteY4197" fmla="*/ 325120 h 1328385"/>
              <a:gd name="connsiteX4198" fmla="*/ 4849255 w 12183871"/>
              <a:gd name="connsiteY4198" fmla="*/ 316992 h 1328385"/>
              <a:gd name="connsiteX4199" fmla="*/ 4853320 w 12183871"/>
              <a:gd name="connsiteY4199" fmla="*/ 312928 h 1328385"/>
              <a:gd name="connsiteX4200" fmla="*/ 4861447 w 12183871"/>
              <a:gd name="connsiteY4200" fmla="*/ 302813 h 1328385"/>
              <a:gd name="connsiteX4201" fmla="*/ 4863525 w 12183871"/>
              <a:gd name="connsiteY4201" fmla="*/ 290621 h 1328385"/>
              <a:gd name="connsiteX4202" fmla="*/ 4879781 w 12183871"/>
              <a:gd name="connsiteY4202" fmla="*/ 290621 h 1328385"/>
              <a:gd name="connsiteX4203" fmla="*/ 4879781 w 12183871"/>
              <a:gd name="connsiteY4203" fmla="*/ 284570 h 1328385"/>
              <a:gd name="connsiteX4204" fmla="*/ 4875717 w 12183871"/>
              <a:gd name="connsiteY4204" fmla="*/ 280506 h 1328385"/>
              <a:gd name="connsiteX4205" fmla="*/ 4871652 w 12183871"/>
              <a:gd name="connsiteY4205" fmla="*/ 276442 h 1328385"/>
              <a:gd name="connsiteX4206" fmla="*/ 4867588 w 12183871"/>
              <a:gd name="connsiteY4206" fmla="*/ 272378 h 1328385"/>
              <a:gd name="connsiteX4207" fmla="*/ 4867588 w 12183871"/>
              <a:gd name="connsiteY4207" fmla="*/ 272378 h 1328385"/>
              <a:gd name="connsiteX4208" fmla="*/ 4863525 w 12183871"/>
              <a:gd name="connsiteY4208" fmla="*/ 266327 h 1328385"/>
              <a:gd name="connsiteX4209" fmla="*/ 4863525 w 12183871"/>
              <a:gd name="connsiteY4209" fmla="*/ 258199 h 1328385"/>
              <a:gd name="connsiteX4210" fmla="*/ 4885831 w 12183871"/>
              <a:gd name="connsiteY4210" fmla="*/ 258199 h 1328385"/>
              <a:gd name="connsiteX4211" fmla="*/ 4885831 w 12183871"/>
              <a:gd name="connsiteY4211" fmla="*/ 276442 h 1328385"/>
              <a:gd name="connsiteX4212" fmla="*/ 4904074 w 12183871"/>
              <a:gd name="connsiteY4212" fmla="*/ 276442 h 1328385"/>
              <a:gd name="connsiteX4213" fmla="*/ 4897933 w 12183871"/>
              <a:gd name="connsiteY4213" fmla="*/ 298749 h 1328385"/>
              <a:gd name="connsiteX4214" fmla="*/ 4904074 w 12183871"/>
              <a:gd name="connsiteY4214" fmla="*/ 298749 h 1328385"/>
              <a:gd name="connsiteX4215" fmla="*/ 4904074 w 12183871"/>
              <a:gd name="connsiteY4215" fmla="*/ 325120 h 1328385"/>
              <a:gd name="connsiteX4216" fmla="*/ 4912202 w 12183871"/>
              <a:gd name="connsiteY4216" fmla="*/ 325120 h 1328385"/>
              <a:gd name="connsiteX4217" fmla="*/ 4912202 w 12183871"/>
              <a:gd name="connsiteY4217" fmla="*/ 357632 h 1328385"/>
              <a:gd name="connsiteX4218" fmla="*/ 4920330 w 12183871"/>
              <a:gd name="connsiteY4218" fmla="*/ 357632 h 1328385"/>
              <a:gd name="connsiteX4219" fmla="*/ 4920330 w 12183871"/>
              <a:gd name="connsiteY4219" fmla="*/ 388067 h 1328385"/>
              <a:gd name="connsiteX4220" fmla="*/ 4926471 w 12183871"/>
              <a:gd name="connsiteY4220" fmla="*/ 388067 h 1328385"/>
              <a:gd name="connsiteX4221" fmla="*/ 4926471 w 12183871"/>
              <a:gd name="connsiteY4221" fmla="*/ 420579 h 1328385"/>
              <a:gd name="connsiteX4222" fmla="*/ 4938663 w 12183871"/>
              <a:gd name="connsiteY4222" fmla="*/ 420579 h 1328385"/>
              <a:gd name="connsiteX4223" fmla="*/ 4944714 w 12183871"/>
              <a:gd name="connsiteY4223" fmla="*/ 479462 h 1328385"/>
              <a:gd name="connsiteX4224" fmla="*/ 4952842 w 12183871"/>
              <a:gd name="connsiteY4224" fmla="*/ 479462 h 1328385"/>
              <a:gd name="connsiteX4225" fmla="*/ 4952842 w 12183871"/>
              <a:gd name="connsiteY4225" fmla="*/ 509896 h 1328385"/>
              <a:gd name="connsiteX4226" fmla="*/ 4960970 w 12183871"/>
              <a:gd name="connsiteY4226" fmla="*/ 509896 h 1328385"/>
              <a:gd name="connsiteX4227" fmla="*/ 4962957 w 12183871"/>
              <a:gd name="connsiteY4227" fmla="*/ 534280 h 1328385"/>
              <a:gd name="connsiteX4228" fmla="*/ 4962957 w 12183871"/>
              <a:gd name="connsiteY4228" fmla="*/ 560651 h 1328385"/>
              <a:gd name="connsiteX4229" fmla="*/ 4967021 w 12183871"/>
              <a:gd name="connsiteY4229" fmla="*/ 582958 h 1328385"/>
              <a:gd name="connsiteX4230" fmla="*/ 4979213 w 12183871"/>
              <a:gd name="connsiteY4230" fmla="*/ 601201 h 1328385"/>
              <a:gd name="connsiteX4231" fmla="*/ 4979213 w 12183871"/>
              <a:gd name="connsiteY4231" fmla="*/ 568689 h 1328385"/>
              <a:gd name="connsiteX4232" fmla="*/ 5001520 w 12183871"/>
              <a:gd name="connsiteY4232" fmla="*/ 568689 h 1328385"/>
              <a:gd name="connsiteX4233" fmla="*/ 5001520 w 12183871"/>
              <a:gd name="connsiteY4233" fmla="*/ 556497 h 1328385"/>
              <a:gd name="connsiteX4234" fmla="*/ 4997456 w 12183871"/>
              <a:gd name="connsiteY4234" fmla="*/ 556497 h 1328385"/>
              <a:gd name="connsiteX4235" fmla="*/ 4993392 w 12183871"/>
              <a:gd name="connsiteY4235" fmla="*/ 556497 h 1328385"/>
              <a:gd name="connsiteX4236" fmla="*/ 4989328 w 12183871"/>
              <a:gd name="connsiteY4236" fmla="*/ 556497 h 1328385"/>
              <a:gd name="connsiteX4237" fmla="*/ 4989328 w 12183871"/>
              <a:gd name="connsiteY4237" fmla="*/ 556497 h 1328385"/>
              <a:gd name="connsiteX4238" fmla="*/ 4989328 w 12183871"/>
              <a:gd name="connsiteY4238" fmla="*/ 552433 h 1328385"/>
              <a:gd name="connsiteX4239" fmla="*/ 4985264 w 12183871"/>
              <a:gd name="connsiteY4239" fmla="*/ 550446 h 1328385"/>
              <a:gd name="connsiteX4240" fmla="*/ 4993392 w 12183871"/>
              <a:gd name="connsiteY4240" fmla="*/ 530126 h 1328385"/>
              <a:gd name="connsiteX4241" fmla="*/ 5003507 w 12183871"/>
              <a:gd name="connsiteY4241" fmla="*/ 497614 h 1328385"/>
              <a:gd name="connsiteX4242" fmla="*/ 5007571 w 12183871"/>
              <a:gd name="connsiteY4242" fmla="*/ 452910 h 1328385"/>
              <a:gd name="connsiteX4243" fmla="*/ 5015699 w 12183871"/>
              <a:gd name="connsiteY4243" fmla="*/ 408206 h 1328385"/>
              <a:gd name="connsiteX4244" fmla="*/ 5015699 w 12183871"/>
              <a:gd name="connsiteY4244" fmla="*/ 367566 h 1328385"/>
              <a:gd name="connsiteX4245" fmla="*/ 5019763 w 12183871"/>
              <a:gd name="connsiteY4245" fmla="*/ 339118 h 1328385"/>
              <a:gd name="connsiteX4246" fmla="*/ 5042069 w 12183871"/>
              <a:gd name="connsiteY4246" fmla="*/ 347246 h 1328385"/>
              <a:gd name="connsiteX4247" fmla="*/ 5044147 w 12183871"/>
              <a:gd name="connsiteY4247" fmla="*/ 371630 h 1328385"/>
              <a:gd name="connsiteX4248" fmla="*/ 5048211 w 12183871"/>
              <a:gd name="connsiteY4248" fmla="*/ 402065 h 1328385"/>
              <a:gd name="connsiteX4249" fmla="*/ 5060403 w 12183871"/>
              <a:gd name="connsiteY4249" fmla="*/ 420308 h 1328385"/>
              <a:gd name="connsiteX4250" fmla="*/ 5025904 w 12183871"/>
              <a:gd name="connsiteY4250" fmla="*/ 184686 h 1328385"/>
              <a:gd name="connsiteX4251" fmla="*/ 5042160 w 12183871"/>
              <a:gd name="connsiteY4251" fmla="*/ 184686 h 1328385"/>
              <a:gd name="connsiteX4252" fmla="*/ 5060403 w 12183871"/>
              <a:gd name="connsiteY4252" fmla="*/ 284209 h 1328385"/>
              <a:gd name="connsiteX4253" fmla="*/ 5082709 w 12183871"/>
              <a:gd name="connsiteY4253" fmla="*/ 379668 h 1328385"/>
              <a:gd name="connsiteX4254" fmla="*/ 5084787 w 12183871"/>
              <a:gd name="connsiteY4254" fmla="*/ 406039 h 1328385"/>
              <a:gd name="connsiteX4255" fmla="*/ 5084787 w 12183871"/>
              <a:gd name="connsiteY4255" fmla="*/ 434487 h 1328385"/>
              <a:gd name="connsiteX4256" fmla="*/ 5084787 w 12183871"/>
              <a:gd name="connsiteY4256" fmla="*/ 464921 h 1328385"/>
              <a:gd name="connsiteX4257" fmla="*/ 5088851 w 12183871"/>
              <a:gd name="connsiteY4257" fmla="*/ 489305 h 1328385"/>
              <a:gd name="connsiteX4258" fmla="*/ 5101043 w 12183871"/>
              <a:gd name="connsiteY4258" fmla="*/ 509625 h 1328385"/>
              <a:gd name="connsiteX4259" fmla="*/ 5107184 w 12183871"/>
              <a:gd name="connsiteY4259" fmla="*/ 406039 h 1328385"/>
              <a:gd name="connsiteX4260" fmla="*/ 5129491 w 12183871"/>
              <a:gd name="connsiteY4260" fmla="*/ 312567 h 1328385"/>
              <a:gd name="connsiteX4261" fmla="*/ 5147734 w 12183871"/>
              <a:gd name="connsiteY4261" fmla="*/ 190737 h 1328385"/>
              <a:gd name="connsiteX4262" fmla="*/ 5155862 w 12183871"/>
              <a:gd name="connsiteY4262" fmla="*/ 190737 h 1328385"/>
              <a:gd name="connsiteX4263" fmla="*/ 5155862 w 12183871"/>
              <a:gd name="connsiteY4263" fmla="*/ 168430 h 1328385"/>
              <a:gd name="connsiteX4264" fmla="*/ 5163989 w 12183871"/>
              <a:gd name="connsiteY4264" fmla="*/ 168430 h 1328385"/>
              <a:gd name="connsiteX4265" fmla="*/ 5163989 w 12183871"/>
              <a:gd name="connsiteY4265" fmla="*/ 127790 h 1328385"/>
              <a:gd name="connsiteX4266" fmla="*/ 5170040 w 12183871"/>
              <a:gd name="connsiteY4266" fmla="*/ 127790 h 1328385"/>
              <a:gd name="connsiteX4267" fmla="*/ 5142857 w 12183871"/>
              <a:gd name="connsiteY4267" fmla="*/ 32512 h 1328385"/>
              <a:gd name="connsiteX4268" fmla="*/ 5148908 w 12183871"/>
              <a:gd name="connsiteY4268" fmla="*/ 32512 h 1328385"/>
              <a:gd name="connsiteX4269" fmla="*/ 5148908 w 12183871"/>
              <a:gd name="connsiteY4269" fmla="*/ 40640 h 1328385"/>
              <a:gd name="connsiteX4270" fmla="*/ 5157036 w 12183871"/>
              <a:gd name="connsiteY4270" fmla="*/ 40640 h 1328385"/>
              <a:gd name="connsiteX4271" fmla="*/ 5179342 w 12183871"/>
              <a:gd name="connsiteY4271" fmla="*/ 91395 h 1328385"/>
              <a:gd name="connsiteX4272" fmla="*/ 5205713 w 12183871"/>
              <a:gd name="connsiteY4272" fmla="*/ 146214 h 1328385"/>
              <a:gd name="connsiteX4273" fmla="*/ 5228020 w 12183871"/>
              <a:gd name="connsiteY4273" fmla="*/ 203110 h 1328385"/>
              <a:gd name="connsiteX4274" fmla="*/ 5238225 w 12183871"/>
              <a:gd name="connsiteY4274" fmla="*/ 266056 h 1328385"/>
              <a:gd name="connsiteX4275" fmla="*/ 5252404 w 12183871"/>
              <a:gd name="connsiteY4275" fmla="*/ 266056 h 1328385"/>
              <a:gd name="connsiteX4276" fmla="*/ 5256468 w 12183871"/>
              <a:gd name="connsiteY4276" fmla="*/ 308683 h 1328385"/>
              <a:gd name="connsiteX4277" fmla="*/ 5268660 w 12183871"/>
              <a:gd name="connsiteY4277" fmla="*/ 347246 h 1328385"/>
              <a:gd name="connsiteX4278" fmla="*/ 5278775 w 12183871"/>
              <a:gd name="connsiteY4278" fmla="*/ 379758 h 1328385"/>
              <a:gd name="connsiteX4279" fmla="*/ 5278775 w 12183871"/>
              <a:gd name="connsiteY4279" fmla="*/ 434577 h 1328385"/>
              <a:gd name="connsiteX4280" fmla="*/ 5286903 w 12183871"/>
              <a:gd name="connsiteY4280" fmla="*/ 434577 h 1328385"/>
              <a:gd name="connsiteX4281" fmla="*/ 5292954 w 12183871"/>
              <a:gd name="connsiteY4281" fmla="*/ 357361 h 1328385"/>
              <a:gd name="connsiteX4282" fmla="*/ 5286903 w 12183871"/>
              <a:gd name="connsiteY4282" fmla="*/ 357361 h 1328385"/>
              <a:gd name="connsiteX4283" fmla="*/ 5286903 w 12183871"/>
              <a:gd name="connsiteY4283" fmla="*/ 298478 h 1328385"/>
              <a:gd name="connsiteX4284" fmla="*/ 5311287 w 12183871"/>
              <a:gd name="connsiteY4284" fmla="*/ 306606 h 1328385"/>
              <a:gd name="connsiteX4285" fmla="*/ 5319415 w 12183871"/>
              <a:gd name="connsiteY4285" fmla="*/ 375694 h 1328385"/>
              <a:gd name="connsiteX4286" fmla="*/ 5333594 w 12183871"/>
              <a:gd name="connsiteY4286" fmla="*/ 434577 h 1328385"/>
              <a:gd name="connsiteX4287" fmla="*/ 5359965 w 12183871"/>
              <a:gd name="connsiteY4287" fmla="*/ 672276 h 1328385"/>
              <a:gd name="connsiteX4288" fmla="*/ 5374144 w 12183871"/>
              <a:gd name="connsiteY4288" fmla="*/ 672276 h 1328385"/>
              <a:gd name="connsiteX4289" fmla="*/ 5386335 w 12183871"/>
              <a:gd name="connsiteY4289" fmla="*/ 412270 h 1328385"/>
              <a:gd name="connsiteX4290" fmla="*/ 5345695 w 12183871"/>
              <a:gd name="connsiteY4290" fmla="*/ 190827 h 1328385"/>
              <a:gd name="connsiteX4291" fmla="*/ 5368003 w 12183871"/>
              <a:gd name="connsiteY4291" fmla="*/ 203019 h 1328385"/>
              <a:gd name="connsiteX4292" fmla="*/ 5374053 w 12183871"/>
              <a:gd name="connsiteY4292" fmla="*/ 268043 h 1328385"/>
              <a:gd name="connsiteX4293" fmla="*/ 5392296 w 12183871"/>
              <a:gd name="connsiteY4293" fmla="*/ 330990 h 1328385"/>
              <a:gd name="connsiteX4294" fmla="*/ 5392296 w 12183871"/>
              <a:gd name="connsiteY4294" fmla="*/ 387886 h 1328385"/>
              <a:gd name="connsiteX4295" fmla="*/ 5400424 w 12183871"/>
              <a:gd name="connsiteY4295" fmla="*/ 387886 h 1328385"/>
              <a:gd name="connsiteX4296" fmla="*/ 5400424 w 12183871"/>
              <a:gd name="connsiteY4296" fmla="*/ 379758 h 1328385"/>
              <a:gd name="connsiteX4297" fmla="*/ 5408552 w 12183871"/>
              <a:gd name="connsiteY4297" fmla="*/ 357451 h 1328385"/>
              <a:gd name="connsiteX4298" fmla="*/ 5414693 w 12183871"/>
              <a:gd name="connsiteY4298" fmla="*/ 327016 h 1328385"/>
              <a:gd name="connsiteX4299" fmla="*/ 5414693 w 12183871"/>
              <a:gd name="connsiteY4299" fmla="*/ 298568 h 1328385"/>
              <a:gd name="connsiteX4300" fmla="*/ 5432936 w 12183871"/>
              <a:gd name="connsiteY4300" fmla="*/ 298568 h 1328385"/>
              <a:gd name="connsiteX4301" fmla="*/ 5432936 w 12183871"/>
              <a:gd name="connsiteY4301" fmla="*/ 420488 h 1328385"/>
              <a:gd name="connsiteX4302" fmla="*/ 5426885 w 12183871"/>
              <a:gd name="connsiteY4302" fmla="*/ 420488 h 1328385"/>
              <a:gd name="connsiteX4303" fmla="*/ 5432936 w 12183871"/>
              <a:gd name="connsiteY4303" fmla="*/ 672366 h 1328385"/>
              <a:gd name="connsiteX4304" fmla="*/ 5467435 w 12183871"/>
              <a:gd name="connsiteY4304" fmla="*/ 672366 h 1328385"/>
              <a:gd name="connsiteX4305" fmla="*/ 5495883 w 12183871"/>
              <a:gd name="connsiteY4305" fmla="*/ 845041 h 1328385"/>
              <a:gd name="connsiteX4306" fmla="*/ 5508075 w 12183871"/>
              <a:gd name="connsiteY4306" fmla="*/ 845041 h 1328385"/>
              <a:gd name="connsiteX4307" fmla="*/ 5495883 w 12183871"/>
              <a:gd name="connsiteY4307" fmla="*/ 534280 h 1328385"/>
              <a:gd name="connsiteX4308" fmla="*/ 5489832 w 12183871"/>
              <a:gd name="connsiteY4308" fmla="*/ 534280 h 1328385"/>
              <a:gd name="connsiteX4309" fmla="*/ 5489832 w 12183871"/>
              <a:gd name="connsiteY4309" fmla="*/ 469256 h 1328385"/>
              <a:gd name="connsiteX4310" fmla="*/ 5481704 w 12183871"/>
              <a:gd name="connsiteY4310" fmla="*/ 469256 h 1328385"/>
              <a:gd name="connsiteX4311" fmla="*/ 5481704 w 12183871"/>
              <a:gd name="connsiteY4311" fmla="*/ 398182 h 1328385"/>
              <a:gd name="connsiteX4312" fmla="*/ 5473576 w 12183871"/>
              <a:gd name="connsiteY4312" fmla="*/ 398182 h 1328385"/>
              <a:gd name="connsiteX4313" fmla="*/ 5473576 w 12183871"/>
              <a:gd name="connsiteY4313" fmla="*/ 339299 h 1328385"/>
              <a:gd name="connsiteX4314" fmla="*/ 5467525 w 12183871"/>
              <a:gd name="connsiteY4314" fmla="*/ 339299 h 1328385"/>
              <a:gd name="connsiteX4315" fmla="*/ 5467525 w 12183871"/>
              <a:gd name="connsiteY4315" fmla="*/ 290531 h 1328385"/>
              <a:gd name="connsiteX4316" fmla="*/ 5455333 w 12183871"/>
              <a:gd name="connsiteY4316" fmla="*/ 290531 h 1328385"/>
              <a:gd name="connsiteX4317" fmla="*/ 5455333 w 12183871"/>
              <a:gd name="connsiteY4317" fmla="*/ 249891 h 1328385"/>
              <a:gd name="connsiteX4318" fmla="*/ 5449283 w 12183871"/>
              <a:gd name="connsiteY4318" fmla="*/ 249891 h 1328385"/>
              <a:gd name="connsiteX4319" fmla="*/ 5449283 w 12183871"/>
              <a:gd name="connsiteY4319" fmla="*/ 209251 h 1328385"/>
              <a:gd name="connsiteX4320" fmla="*/ 5441154 w 12183871"/>
              <a:gd name="connsiteY4320" fmla="*/ 209251 h 1328385"/>
              <a:gd name="connsiteX4321" fmla="*/ 5441154 w 12183871"/>
              <a:gd name="connsiteY4321" fmla="*/ 203200 h 1328385"/>
              <a:gd name="connsiteX4322" fmla="*/ 5449283 w 12183871"/>
              <a:gd name="connsiteY4322" fmla="*/ 203200 h 1328385"/>
              <a:gd name="connsiteX4323" fmla="*/ 5449283 w 12183871"/>
              <a:gd name="connsiteY4323" fmla="*/ 191008 h 1328385"/>
              <a:gd name="connsiteX4324" fmla="*/ 5455333 w 12183871"/>
              <a:gd name="connsiteY4324" fmla="*/ 191008 h 1328385"/>
              <a:gd name="connsiteX4325" fmla="*/ 5455333 w 12183871"/>
              <a:gd name="connsiteY4325" fmla="*/ 203200 h 1328385"/>
              <a:gd name="connsiteX4326" fmla="*/ 5467525 w 12183871"/>
              <a:gd name="connsiteY4326" fmla="*/ 221443 h 1328385"/>
              <a:gd name="connsiteX4327" fmla="*/ 5471589 w 12183871"/>
              <a:gd name="connsiteY4327" fmla="*/ 239686 h 1328385"/>
              <a:gd name="connsiteX4328" fmla="*/ 5473576 w 12183871"/>
              <a:gd name="connsiteY4328" fmla="*/ 266056 h 1328385"/>
              <a:gd name="connsiteX4329" fmla="*/ 5481704 w 12183871"/>
              <a:gd name="connsiteY4329" fmla="*/ 266056 h 1328385"/>
              <a:gd name="connsiteX4330" fmla="*/ 5481704 w 12183871"/>
              <a:gd name="connsiteY4330" fmla="*/ 312747 h 1328385"/>
              <a:gd name="connsiteX4331" fmla="*/ 5495883 w 12183871"/>
              <a:gd name="connsiteY4331" fmla="*/ 375694 h 1328385"/>
              <a:gd name="connsiteX4332" fmla="*/ 5508075 w 12183871"/>
              <a:gd name="connsiteY4332" fmla="*/ 442705 h 1328385"/>
              <a:gd name="connsiteX4333" fmla="*/ 5522253 w 12183871"/>
              <a:gd name="connsiteY4333" fmla="*/ 501588 h 1328385"/>
              <a:gd name="connsiteX4334" fmla="*/ 5526318 w 12183871"/>
              <a:gd name="connsiteY4334" fmla="*/ 527959 h 1328385"/>
              <a:gd name="connsiteX4335" fmla="*/ 5526318 w 12183871"/>
              <a:gd name="connsiteY4335" fmla="*/ 560471 h 1328385"/>
              <a:gd name="connsiteX4336" fmla="*/ 5530382 w 12183871"/>
              <a:gd name="connsiteY4336" fmla="*/ 586842 h 1328385"/>
              <a:gd name="connsiteX4337" fmla="*/ 5536432 w 12183871"/>
              <a:gd name="connsiteY4337" fmla="*/ 609148 h 1328385"/>
              <a:gd name="connsiteX4338" fmla="*/ 5548625 w 12183871"/>
              <a:gd name="connsiteY4338" fmla="*/ 412090 h 1328385"/>
              <a:gd name="connsiteX4339" fmla="*/ 5536432 w 12183871"/>
              <a:gd name="connsiteY4339" fmla="*/ 412090 h 1328385"/>
              <a:gd name="connsiteX4340" fmla="*/ 5536432 w 12183871"/>
              <a:gd name="connsiteY4340" fmla="*/ 231558 h 1328385"/>
              <a:gd name="connsiteX4341" fmla="*/ 5522253 w 12183871"/>
              <a:gd name="connsiteY4341" fmla="*/ 164547 h 1328385"/>
              <a:gd name="connsiteX4342" fmla="*/ 5514126 w 12183871"/>
              <a:gd name="connsiteY4342" fmla="*/ 95459 h 1328385"/>
              <a:gd name="connsiteX4343" fmla="*/ 5530382 w 12183871"/>
              <a:gd name="connsiteY4343" fmla="*/ 95459 h 1328385"/>
              <a:gd name="connsiteX4344" fmla="*/ 5536432 w 12183871"/>
              <a:gd name="connsiteY4344" fmla="*/ 154342 h 1328385"/>
              <a:gd name="connsiteX4345" fmla="*/ 5548625 w 12183871"/>
              <a:gd name="connsiteY4345" fmla="*/ 154342 h 1328385"/>
              <a:gd name="connsiteX4346" fmla="*/ 5548625 w 12183871"/>
              <a:gd name="connsiteY4346" fmla="*/ 190918 h 1328385"/>
              <a:gd name="connsiteX4347" fmla="*/ 5554675 w 12183871"/>
              <a:gd name="connsiteY4347" fmla="*/ 190918 h 1328385"/>
              <a:gd name="connsiteX4348" fmla="*/ 5554675 w 12183871"/>
              <a:gd name="connsiteY4348" fmla="*/ 231558 h 1328385"/>
              <a:gd name="connsiteX4349" fmla="*/ 5562804 w 12183871"/>
              <a:gd name="connsiteY4349" fmla="*/ 231558 h 1328385"/>
              <a:gd name="connsiteX4350" fmla="*/ 5562804 w 12183871"/>
              <a:gd name="connsiteY4350" fmla="*/ 266056 h 1328385"/>
              <a:gd name="connsiteX4351" fmla="*/ 5570931 w 12183871"/>
              <a:gd name="connsiteY4351" fmla="*/ 266056 h 1328385"/>
              <a:gd name="connsiteX4352" fmla="*/ 5570931 w 12183871"/>
              <a:gd name="connsiteY4352" fmla="*/ 306696 h 1328385"/>
              <a:gd name="connsiteX4353" fmla="*/ 5581137 w 12183871"/>
              <a:gd name="connsiteY4353" fmla="*/ 357451 h 1328385"/>
              <a:gd name="connsiteX4354" fmla="*/ 5593329 w 12183871"/>
              <a:gd name="connsiteY4354" fmla="*/ 412270 h 1328385"/>
              <a:gd name="connsiteX4355" fmla="*/ 5603533 w 12183871"/>
              <a:gd name="connsiteY4355" fmla="*/ 461038 h 1328385"/>
              <a:gd name="connsiteX4356" fmla="*/ 5603533 w 12183871"/>
              <a:gd name="connsiteY4356" fmla="*/ 528049 h 1328385"/>
              <a:gd name="connsiteX4357" fmla="*/ 5611662 w 12183871"/>
              <a:gd name="connsiteY4357" fmla="*/ 528049 h 1328385"/>
              <a:gd name="connsiteX4358" fmla="*/ 5613739 w 12183871"/>
              <a:gd name="connsiteY4358" fmla="*/ 552433 h 1328385"/>
              <a:gd name="connsiteX4359" fmla="*/ 5613739 w 12183871"/>
              <a:gd name="connsiteY4359" fmla="*/ 578804 h 1328385"/>
              <a:gd name="connsiteX4360" fmla="*/ 5617803 w 12183871"/>
              <a:gd name="connsiteY4360" fmla="*/ 605175 h 1328385"/>
              <a:gd name="connsiteX4361" fmla="*/ 5629995 w 12183871"/>
              <a:gd name="connsiteY4361" fmla="*/ 623417 h 1328385"/>
              <a:gd name="connsiteX4362" fmla="*/ 5634059 w 12183871"/>
              <a:gd name="connsiteY4362" fmla="*/ 570585 h 1328385"/>
              <a:gd name="connsiteX4363" fmla="*/ 5648238 w 12183871"/>
              <a:gd name="connsiteY4363" fmla="*/ 519831 h 1328385"/>
              <a:gd name="connsiteX4364" fmla="*/ 5658443 w 12183871"/>
              <a:gd name="connsiteY4364" fmla="*/ 479191 h 1328385"/>
              <a:gd name="connsiteX4365" fmla="*/ 5676686 w 12183871"/>
              <a:gd name="connsiteY4365" fmla="*/ 397911 h 1328385"/>
              <a:gd name="connsiteX4366" fmla="*/ 5684813 w 12183871"/>
              <a:gd name="connsiteY4366" fmla="*/ 397911 h 1328385"/>
              <a:gd name="connsiteX4367" fmla="*/ 5684813 w 12183871"/>
              <a:gd name="connsiteY4367" fmla="*/ 365399 h 1328385"/>
              <a:gd name="connsiteX4368" fmla="*/ 5692942 w 12183871"/>
              <a:gd name="connsiteY4368" fmla="*/ 365399 h 1328385"/>
              <a:gd name="connsiteX4369" fmla="*/ 5692942 w 12183871"/>
              <a:gd name="connsiteY4369" fmla="*/ 347156 h 1328385"/>
              <a:gd name="connsiteX4370" fmla="*/ 5698992 w 12183871"/>
              <a:gd name="connsiteY4370" fmla="*/ 347156 h 1328385"/>
              <a:gd name="connsiteX4371" fmla="*/ 5711185 w 12183871"/>
              <a:gd name="connsiteY4371" fmla="*/ 306516 h 1328385"/>
              <a:gd name="connsiteX4372" fmla="*/ 5733491 w 12183871"/>
              <a:gd name="connsiteY4372" fmla="*/ 306516 h 1328385"/>
              <a:gd name="connsiteX4373" fmla="*/ 5711185 w 12183871"/>
              <a:gd name="connsiteY4373" fmla="*/ 379668 h 1328385"/>
              <a:gd name="connsiteX4374" fmla="*/ 5725364 w 12183871"/>
              <a:gd name="connsiteY4374" fmla="*/ 379668 h 1328385"/>
              <a:gd name="connsiteX4375" fmla="*/ 5698992 w 12183871"/>
              <a:gd name="connsiteY4375" fmla="*/ 452820 h 1328385"/>
              <a:gd name="connsiteX4376" fmla="*/ 5692942 w 12183871"/>
              <a:gd name="connsiteY4376" fmla="*/ 452820 h 1328385"/>
              <a:gd name="connsiteX4377" fmla="*/ 5692942 w 12183871"/>
              <a:gd name="connsiteY4377" fmla="*/ 501588 h 1328385"/>
              <a:gd name="connsiteX4378" fmla="*/ 5684813 w 12183871"/>
              <a:gd name="connsiteY4378" fmla="*/ 501588 h 1328385"/>
              <a:gd name="connsiteX4379" fmla="*/ 5684813 w 12183871"/>
              <a:gd name="connsiteY4379" fmla="*/ 509716 h 1328385"/>
              <a:gd name="connsiteX4380" fmla="*/ 5692942 w 12183871"/>
              <a:gd name="connsiteY4380" fmla="*/ 509716 h 1328385"/>
              <a:gd name="connsiteX4381" fmla="*/ 5692942 w 12183871"/>
              <a:gd name="connsiteY4381" fmla="*/ 515767 h 1328385"/>
              <a:gd name="connsiteX4382" fmla="*/ 5684813 w 12183871"/>
              <a:gd name="connsiteY4382" fmla="*/ 515767 h 1328385"/>
              <a:gd name="connsiteX4383" fmla="*/ 5684813 w 12183871"/>
              <a:gd name="connsiteY4383" fmla="*/ 527959 h 1328385"/>
              <a:gd name="connsiteX4384" fmla="*/ 5692942 w 12183871"/>
              <a:gd name="connsiteY4384" fmla="*/ 527959 h 1328385"/>
              <a:gd name="connsiteX4385" fmla="*/ 5684813 w 12183871"/>
              <a:gd name="connsiteY4385" fmla="*/ 568599 h 1328385"/>
              <a:gd name="connsiteX4386" fmla="*/ 5684813 w 12183871"/>
              <a:gd name="connsiteY4386" fmla="*/ 570585 h 1328385"/>
              <a:gd name="connsiteX4387" fmla="*/ 5688878 w 12183871"/>
              <a:gd name="connsiteY4387" fmla="*/ 570585 h 1328385"/>
              <a:gd name="connsiteX4388" fmla="*/ 5688878 w 12183871"/>
              <a:gd name="connsiteY4388" fmla="*/ 570585 h 1328385"/>
              <a:gd name="connsiteX4389" fmla="*/ 5692942 w 12183871"/>
              <a:gd name="connsiteY4389" fmla="*/ 570585 h 1328385"/>
              <a:gd name="connsiteX4390" fmla="*/ 5692942 w 12183871"/>
              <a:gd name="connsiteY4390" fmla="*/ 574649 h 1328385"/>
              <a:gd name="connsiteX4391" fmla="*/ 5692942 w 12183871"/>
              <a:gd name="connsiteY4391" fmla="*/ 605084 h 1328385"/>
              <a:gd name="connsiteX4392" fmla="*/ 5692942 w 12183871"/>
              <a:gd name="connsiteY4392" fmla="*/ 637596 h 1328385"/>
              <a:gd name="connsiteX4393" fmla="*/ 5688878 w 12183871"/>
              <a:gd name="connsiteY4393" fmla="*/ 672095 h 1328385"/>
              <a:gd name="connsiteX4394" fmla="*/ 5692942 w 12183871"/>
              <a:gd name="connsiteY4394" fmla="*/ 700543 h 1328385"/>
              <a:gd name="connsiteX4395" fmla="*/ 5698992 w 12183871"/>
              <a:gd name="connsiteY4395" fmla="*/ 722850 h 1328385"/>
              <a:gd name="connsiteX4396" fmla="*/ 5711185 w 12183871"/>
              <a:gd name="connsiteY4396" fmla="*/ 678146 h 1328385"/>
              <a:gd name="connsiteX4397" fmla="*/ 5717235 w 12183871"/>
              <a:gd name="connsiteY4397" fmla="*/ 678146 h 1328385"/>
              <a:gd name="connsiteX4398" fmla="*/ 5717235 w 12183871"/>
              <a:gd name="connsiteY4398" fmla="*/ 663967 h 1328385"/>
              <a:gd name="connsiteX4399" fmla="*/ 5725364 w 12183871"/>
              <a:gd name="connsiteY4399" fmla="*/ 663967 h 1328385"/>
              <a:gd name="connsiteX4400" fmla="*/ 5725364 w 12183871"/>
              <a:gd name="connsiteY4400" fmla="*/ 601020 h 1328385"/>
              <a:gd name="connsiteX4401" fmla="*/ 5733491 w 12183871"/>
              <a:gd name="connsiteY4401" fmla="*/ 601020 h 1328385"/>
              <a:gd name="connsiteX4402" fmla="*/ 5751734 w 12183871"/>
              <a:gd name="connsiteY4402" fmla="*/ 501497 h 1328385"/>
              <a:gd name="connsiteX4403" fmla="*/ 5765913 w 12183871"/>
              <a:gd name="connsiteY4403" fmla="*/ 501497 h 1328385"/>
              <a:gd name="connsiteX4404" fmla="*/ 5774041 w 12183871"/>
              <a:gd name="connsiteY4404" fmla="*/ 560380 h 1328385"/>
              <a:gd name="connsiteX4405" fmla="*/ 5792284 w 12183871"/>
              <a:gd name="connsiteY4405" fmla="*/ 615199 h 1328385"/>
              <a:gd name="connsiteX4406" fmla="*/ 5792284 w 12183871"/>
              <a:gd name="connsiteY4406" fmla="*/ 672095 h 1328385"/>
              <a:gd name="connsiteX4407" fmla="*/ 5798335 w 12183871"/>
              <a:gd name="connsiteY4407" fmla="*/ 672095 h 1328385"/>
              <a:gd name="connsiteX4408" fmla="*/ 5806463 w 12183871"/>
              <a:gd name="connsiteY4408" fmla="*/ 611135 h 1328385"/>
              <a:gd name="connsiteX4409" fmla="*/ 5820642 w 12183871"/>
              <a:gd name="connsiteY4409" fmla="*/ 552252 h 1328385"/>
              <a:gd name="connsiteX4410" fmla="*/ 5838885 w 12183871"/>
              <a:gd name="connsiteY4410" fmla="*/ 501497 h 1328385"/>
              <a:gd name="connsiteX4411" fmla="*/ 5847012 w 12183871"/>
              <a:gd name="connsiteY4411" fmla="*/ 501497 h 1328385"/>
              <a:gd name="connsiteX4412" fmla="*/ 5847012 w 12183871"/>
              <a:gd name="connsiteY4412" fmla="*/ 509625 h 1328385"/>
              <a:gd name="connsiteX4413" fmla="*/ 5855141 w 12183871"/>
              <a:gd name="connsiteY4413" fmla="*/ 509625 h 1328385"/>
              <a:gd name="connsiteX4414" fmla="*/ 5855141 w 12183871"/>
              <a:gd name="connsiteY4414" fmla="*/ 515676 h 1328385"/>
              <a:gd name="connsiteX4415" fmla="*/ 5855141 w 12183871"/>
              <a:gd name="connsiteY4415" fmla="*/ 523804 h 1328385"/>
              <a:gd name="connsiteX4416" fmla="*/ 5851077 w 12183871"/>
              <a:gd name="connsiteY4416" fmla="*/ 533919 h 1328385"/>
              <a:gd name="connsiteX4417" fmla="*/ 5847012 w 12183871"/>
              <a:gd name="connsiteY4417" fmla="*/ 546111 h 1328385"/>
              <a:gd name="connsiteX4418" fmla="*/ 5847012 w 12183871"/>
              <a:gd name="connsiteY4418" fmla="*/ 556226 h 1328385"/>
              <a:gd name="connsiteX4419" fmla="*/ 5847012 w 12183871"/>
              <a:gd name="connsiteY4419" fmla="*/ 568418 h 1328385"/>
              <a:gd name="connsiteX4420" fmla="*/ 5855141 w 12183871"/>
              <a:gd name="connsiteY4420" fmla="*/ 568418 h 1328385"/>
              <a:gd name="connsiteX4421" fmla="*/ 5861191 w 12183871"/>
              <a:gd name="connsiteY4421" fmla="*/ 609058 h 1328385"/>
              <a:gd name="connsiteX4422" fmla="*/ 5873383 w 12183871"/>
              <a:gd name="connsiteY4422" fmla="*/ 609058 h 1328385"/>
              <a:gd name="connsiteX4423" fmla="*/ 5877447 w 12183871"/>
              <a:gd name="connsiteY4423" fmla="*/ 574559 h 1328385"/>
              <a:gd name="connsiteX4424" fmla="*/ 5883498 w 12183871"/>
              <a:gd name="connsiteY4424" fmla="*/ 537983 h 1328385"/>
              <a:gd name="connsiteX4425" fmla="*/ 5895690 w 12183871"/>
              <a:gd name="connsiteY4425" fmla="*/ 509535 h 1328385"/>
              <a:gd name="connsiteX4426" fmla="*/ 5913933 w 12183871"/>
              <a:gd name="connsiteY4426" fmla="*/ 501407 h 1328385"/>
              <a:gd name="connsiteX4427" fmla="*/ 5913933 w 12183871"/>
              <a:gd name="connsiteY4427" fmla="*/ 483164 h 1328385"/>
              <a:gd name="connsiteX4428" fmla="*/ 5905805 w 12183871"/>
              <a:gd name="connsiteY4428" fmla="*/ 456794 h 1328385"/>
              <a:gd name="connsiteX4429" fmla="*/ 5895690 w 12183871"/>
              <a:gd name="connsiteY4429" fmla="*/ 430423 h 1328385"/>
              <a:gd name="connsiteX4430" fmla="*/ 5883498 w 12183871"/>
              <a:gd name="connsiteY4430" fmla="*/ 406039 h 1328385"/>
              <a:gd name="connsiteX4431" fmla="*/ 5879434 w 12183871"/>
              <a:gd name="connsiteY4431" fmla="*/ 387796 h 1328385"/>
              <a:gd name="connsiteX4432" fmla="*/ 5901741 w 12183871"/>
              <a:gd name="connsiteY4432" fmla="*/ 397911 h 1328385"/>
              <a:gd name="connsiteX4433" fmla="*/ 5901741 w 12183871"/>
              <a:gd name="connsiteY4433" fmla="*/ 371540 h 1328385"/>
              <a:gd name="connsiteX4434" fmla="*/ 5895690 w 12183871"/>
              <a:gd name="connsiteY4434" fmla="*/ 371540 h 1328385"/>
              <a:gd name="connsiteX4435" fmla="*/ 5887562 w 12183871"/>
              <a:gd name="connsiteY4435" fmla="*/ 312657 h 1328385"/>
              <a:gd name="connsiteX4436" fmla="*/ 5901741 w 12183871"/>
              <a:gd name="connsiteY4436" fmla="*/ 312657 h 1328385"/>
              <a:gd name="connsiteX4437" fmla="*/ 5928112 w 12183871"/>
              <a:gd name="connsiteY4437" fmla="*/ 387796 h 1328385"/>
              <a:gd name="connsiteX4438" fmla="*/ 5936240 w 12183871"/>
              <a:gd name="connsiteY4438" fmla="*/ 446679 h 1328385"/>
              <a:gd name="connsiteX4439" fmla="*/ 5942291 w 12183871"/>
              <a:gd name="connsiteY4439" fmla="*/ 446679 h 1328385"/>
              <a:gd name="connsiteX4440" fmla="*/ 5942291 w 12183871"/>
              <a:gd name="connsiteY4440" fmla="*/ 493370 h 1328385"/>
              <a:gd name="connsiteX4441" fmla="*/ 5954483 w 12183871"/>
              <a:gd name="connsiteY4441" fmla="*/ 493370 h 1328385"/>
              <a:gd name="connsiteX4442" fmla="*/ 5954483 w 12183871"/>
              <a:gd name="connsiteY4442" fmla="*/ 542137 h 1328385"/>
              <a:gd name="connsiteX4443" fmla="*/ 5960534 w 12183871"/>
              <a:gd name="connsiteY4443" fmla="*/ 542137 h 1328385"/>
              <a:gd name="connsiteX4444" fmla="*/ 5964598 w 12183871"/>
              <a:gd name="connsiteY4444" fmla="*/ 570585 h 1328385"/>
              <a:gd name="connsiteX4445" fmla="*/ 5964598 w 12183871"/>
              <a:gd name="connsiteY4445" fmla="*/ 601020 h 1328385"/>
              <a:gd name="connsiteX4446" fmla="*/ 5968662 w 12183871"/>
              <a:gd name="connsiteY4446" fmla="*/ 623327 h 1328385"/>
              <a:gd name="connsiteX4447" fmla="*/ 5976789 w 12183871"/>
              <a:gd name="connsiteY4447" fmla="*/ 623327 h 1328385"/>
              <a:gd name="connsiteX4448" fmla="*/ 5978867 w 12183871"/>
              <a:gd name="connsiteY4448" fmla="*/ 568508 h 1328385"/>
              <a:gd name="connsiteX4449" fmla="*/ 5995123 w 12183871"/>
              <a:gd name="connsiteY4449" fmla="*/ 515676 h 1328385"/>
              <a:gd name="connsiteX4450" fmla="*/ 6009302 w 12183871"/>
              <a:gd name="connsiteY4450" fmla="*/ 470972 h 1328385"/>
              <a:gd name="connsiteX4451" fmla="*/ 6023571 w 12183871"/>
              <a:gd name="connsiteY4451" fmla="*/ 428346 h 1328385"/>
              <a:gd name="connsiteX4452" fmla="*/ 6023571 w 12183871"/>
              <a:gd name="connsiteY4452" fmla="*/ 397911 h 1328385"/>
              <a:gd name="connsiteX4453" fmla="*/ 6035763 w 12183871"/>
              <a:gd name="connsiteY4453" fmla="*/ 397911 h 1328385"/>
              <a:gd name="connsiteX4454" fmla="*/ 6035763 w 12183871"/>
              <a:gd name="connsiteY4454" fmla="*/ 371540 h 1328385"/>
              <a:gd name="connsiteX4455" fmla="*/ 6041814 w 12183871"/>
              <a:gd name="connsiteY4455" fmla="*/ 371540 h 1328385"/>
              <a:gd name="connsiteX4456" fmla="*/ 6041814 w 12183871"/>
              <a:gd name="connsiteY4456" fmla="*/ 339028 h 1328385"/>
              <a:gd name="connsiteX4457" fmla="*/ 6080377 w 12183871"/>
              <a:gd name="connsiteY4457" fmla="*/ 227313 h 1328385"/>
              <a:gd name="connsiteX4458" fmla="*/ 6104760 w 12183871"/>
              <a:gd name="connsiteY4458" fmla="*/ 109457 h 1328385"/>
              <a:gd name="connsiteX4459" fmla="*/ 6131131 w 12183871"/>
              <a:gd name="connsiteY4459" fmla="*/ 109457 h 1328385"/>
              <a:gd name="connsiteX4460" fmla="*/ 6090491 w 12183871"/>
              <a:gd name="connsiteY4460" fmla="*/ 265876 h 1328385"/>
              <a:gd name="connsiteX4461" fmla="*/ 6090491 w 12183871"/>
              <a:gd name="connsiteY4461" fmla="*/ 330900 h 1328385"/>
              <a:gd name="connsiteX4462" fmla="*/ 6082363 w 12183871"/>
              <a:gd name="connsiteY4462" fmla="*/ 330900 h 1328385"/>
              <a:gd name="connsiteX4463" fmla="*/ 6082363 w 12183871"/>
              <a:gd name="connsiteY4463" fmla="*/ 397911 h 1328385"/>
              <a:gd name="connsiteX4464" fmla="*/ 6076312 w 12183871"/>
              <a:gd name="connsiteY4464" fmla="*/ 397911 h 1328385"/>
              <a:gd name="connsiteX4465" fmla="*/ 6076312 w 12183871"/>
              <a:gd name="connsiteY4465" fmla="*/ 468986 h 1328385"/>
              <a:gd name="connsiteX4466" fmla="*/ 6064120 w 12183871"/>
              <a:gd name="connsiteY4466" fmla="*/ 468986 h 1328385"/>
              <a:gd name="connsiteX4467" fmla="*/ 6060057 w 12183871"/>
              <a:gd name="connsiteY4467" fmla="*/ 493370 h 1328385"/>
              <a:gd name="connsiteX4468" fmla="*/ 6064120 w 12183871"/>
              <a:gd name="connsiteY4468" fmla="*/ 527868 h 1328385"/>
              <a:gd name="connsiteX4469" fmla="*/ 6068184 w 12183871"/>
              <a:gd name="connsiteY4469" fmla="*/ 556316 h 1328385"/>
              <a:gd name="connsiteX4470" fmla="*/ 6076312 w 12183871"/>
              <a:gd name="connsiteY4470" fmla="*/ 574559 h 1328385"/>
              <a:gd name="connsiteX4471" fmla="*/ 6098619 w 12183871"/>
              <a:gd name="connsiteY4471" fmla="*/ 468895 h 1328385"/>
              <a:gd name="connsiteX4472" fmla="*/ 6104670 w 12183871"/>
              <a:gd name="connsiteY4472" fmla="*/ 468895 h 1328385"/>
              <a:gd name="connsiteX4473" fmla="*/ 6104670 w 12183871"/>
              <a:gd name="connsiteY4473" fmla="*/ 446588 h 1328385"/>
              <a:gd name="connsiteX4474" fmla="*/ 6116862 w 12183871"/>
              <a:gd name="connsiteY4474" fmla="*/ 446588 h 1328385"/>
              <a:gd name="connsiteX4475" fmla="*/ 6179809 w 12183871"/>
              <a:gd name="connsiteY4475" fmla="*/ 208890 h 1328385"/>
              <a:gd name="connsiteX4476" fmla="*/ 6198052 w 12183871"/>
              <a:gd name="connsiteY4476" fmla="*/ 208890 h 1328385"/>
              <a:gd name="connsiteX4477" fmla="*/ 6185860 w 12183871"/>
              <a:gd name="connsiteY4477" fmla="*/ 279964 h 1328385"/>
              <a:gd name="connsiteX4478" fmla="*/ 6161476 w 12183871"/>
              <a:gd name="connsiteY4478" fmla="*/ 349052 h 1328385"/>
              <a:gd name="connsiteX4479" fmla="*/ 6139169 w 12183871"/>
              <a:gd name="connsiteY4479" fmla="*/ 411999 h 1328385"/>
              <a:gd name="connsiteX4480" fmla="*/ 6139169 w 12183871"/>
              <a:gd name="connsiteY4480" fmla="*/ 446498 h 1328385"/>
              <a:gd name="connsiteX4481" fmla="*/ 6131041 w 12183871"/>
              <a:gd name="connsiteY4481" fmla="*/ 446498 h 1328385"/>
              <a:gd name="connsiteX4482" fmla="*/ 6131041 w 12183871"/>
              <a:gd name="connsiteY4482" fmla="*/ 479010 h 1328385"/>
              <a:gd name="connsiteX4483" fmla="*/ 6122913 w 12183871"/>
              <a:gd name="connsiteY4483" fmla="*/ 479010 h 1328385"/>
              <a:gd name="connsiteX4484" fmla="*/ 6122913 w 12183871"/>
              <a:gd name="connsiteY4484" fmla="*/ 501317 h 1328385"/>
              <a:gd name="connsiteX4485" fmla="*/ 6116862 w 12183871"/>
              <a:gd name="connsiteY4485" fmla="*/ 501317 h 1328385"/>
              <a:gd name="connsiteX4486" fmla="*/ 6116862 w 12183871"/>
              <a:gd name="connsiteY4486" fmla="*/ 533829 h 1328385"/>
              <a:gd name="connsiteX4487" fmla="*/ 6104670 w 12183871"/>
              <a:gd name="connsiteY4487" fmla="*/ 533829 h 1328385"/>
              <a:gd name="connsiteX4488" fmla="*/ 6104670 w 12183871"/>
              <a:gd name="connsiteY4488" fmla="*/ 550085 h 1328385"/>
              <a:gd name="connsiteX4489" fmla="*/ 6100606 w 12183871"/>
              <a:gd name="connsiteY4489" fmla="*/ 564264 h 1328385"/>
              <a:gd name="connsiteX4490" fmla="*/ 6100606 w 12183871"/>
              <a:gd name="connsiteY4490" fmla="*/ 578443 h 1328385"/>
              <a:gd name="connsiteX4491" fmla="*/ 6098619 w 12183871"/>
              <a:gd name="connsiteY4491" fmla="*/ 590635 h 1328385"/>
              <a:gd name="connsiteX4492" fmla="*/ 6116862 w 12183871"/>
              <a:gd name="connsiteY4492" fmla="*/ 590635 h 1328385"/>
              <a:gd name="connsiteX4493" fmla="*/ 6116862 w 12183871"/>
              <a:gd name="connsiteY4493" fmla="*/ 582507 h 1328385"/>
              <a:gd name="connsiteX4494" fmla="*/ 6171681 w 12183871"/>
              <a:gd name="connsiteY4494" fmla="*/ 582507 h 1328385"/>
              <a:gd name="connsiteX4495" fmla="*/ 6171681 w 12183871"/>
              <a:gd name="connsiteY4495" fmla="*/ 574379 h 1328385"/>
              <a:gd name="connsiteX4496" fmla="*/ 6179809 w 12183871"/>
              <a:gd name="connsiteY4496" fmla="*/ 574379 h 1328385"/>
              <a:gd name="connsiteX4497" fmla="*/ 6189924 w 12183871"/>
              <a:gd name="connsiteY4497" fmla="*/ 519560 h 1328385"/>
              <a:gd name="connsiteX4498" fmla="*/ 6208166 w 12183871"/>
              <a:gd name="connsiteY4498" fmla="*/ 468805 h 1328385"/>
              <a:gd name="connsiteX4499" fmla="*/ 6226410 w 12183871"/>
              <a:gd name="connsiteY4499" fmla="*/ 420037 h 1328385"/>
              <a:gd name="connsiteX4500" fmla="*/ 6230474 w 12183871"/>
              <a:gd name="connsiteY4500" fmla="*/ 389602 h 1328385"/>
              <a:gd name="connsiteX4501" fmla="*/ 6226410 w 12183871"/>
              <a:gd name="connsiteY4501" fmla="*/ 365218 h 1328385"/>
              <a:gd name="connsiteX4502" fmla="*/ 6222345 w 12183871"/>
              <a:gd name="connsiteY4502" fmla="*/ 342911 h 1328385"/>
              <a:gd name="connsiteX4503" fmla="*/ 6226410 w 12183871"/>
              <a:gd name="connsiteY4503" fmla="*/ 324668 h 1328385"/>
              <a:gd name="connsiteX4504" fmla="*/ 6234538 w 12183871"/>
              <a:gd name="connsiteY4504" fmla="*/ 330719 h 1328385"/>
              <a:gd name="connsiteX4505" fmla="*/ 6242665 w 12183871"/>
              <a:gd name="connsiteY4505" fmla="*/ 338847 h 1328385"/>
              <a:gd name="connsiteX4506" fmla="*/ 6252780 w 12183871"/>
              <a:gd name="connsiteY4506" fmla="*/ 346975 h 1328385"/>
              <a:gd name="connsiteX4507" fmla="*/ 6256844 w 12183871"/>
              <a:gd name="connsiteY4507" fmla="*/ 308412 h 1328385"/>
              <a:gd name="connsiteX4508" fmla="*/ 6262895 w 12183871"/>
              <a:gd name="connsiteY4508" fmla="*/ 275900 h 1328385"/>
              <a:gd name="connsiteX4509" fmla="*/ 6275087 w 12183871"/>
              <a:gd name="connsiteY4509" fmla="*/ 243388 h 1328385"/>
              <a:gd name="connsiteX4510" fmla="*/ 6285293 w 12183871"/>
              <a:gd name="connsiteY4510" fmla="*/ 208890 h 1328385"/>
              <a:gd name="connsiteX4511" fmla="*/ 6301548 w 12183871"/>
              <a:gd name="connsiteY4511" fmla="*/ 208890 h 1328385"/>
              <a:gd name="connsiteX4512" fmla="*/ 6267050 w 12183871"/>
              <a:gd name="connsiteY4512" fmla="*/ 346975 h 1328385"/>
              <a:gd name="connsiteX4513" fmla="*/ 6260999 w 12183871"/>
              <a:gd name="connsiteY4513" fmla="*/ 346975 h 1328385"/>
              <a:gd name="connsiteX4514" fmla="*/ 6252871 w 12183871"/>
              <a:gd name="connsiteY4514" fmla="*/ 397730 h 1328385"/>
              <a:gd name="connsiteX4515" fmla="*/ 6260999 w 12183871"/>
              <a:gd name="connsiteY4515" fmla="*/ 397730 h 1328385"/>
              <a:gd name="connsiteX4516" fmla="*/ 6260999 w 12183871"/>
              <a:gd name="connsiteY4516" fmla="*/ 434306 h 1328385"/>
              <a:gd name="connsiteX4517" fmla="*/ 6267050 w 12183871"/>
              <a:gd name="connsiteY4517" fmla="*/ 434306 h 1328385"/>
              <a:gd name="connsiteX4518" fmla="*/ 6267050 w 12183871"/>
              <a:gd name="connsiteY4518" fmla="*/ 501317 h 1328385"/>
              <a:gd name="connsiteX4519" fmla="*/ 6279241 w 12183871"/>
              <a:gd name="connsiteY4519" fmla="*/ 501317 h 1328385"/>
              <a:gd name="connsiteX4520" fmla="*/ 6285293 w 12183871"/>
              <a:gd name="connsiteY4520" fmla="*/ 452549 h 1328385"/>
              <a:gd name="connsiteX4521" fmla="*/ 6301548 w 12183871"/>
              <a:gd name="connsiteY4521" fmla="*/ 405858 h 1328385"/>
              <a:gd name="connsiteX4522" fmla="*/ 6319791 w 12183871"/>
              <a:gd name="connsiteY4522" fmla="*/ 361154 h 1328385"/>
              <a:gd name="connsiteX4523" fmla="*/ 6333970 w 12183871"/>
              <a:gd name="connsiteY4523" fmla="*/ 312386 h 1328385"/>
              <a:gd name="connsiteX4524" fmla="*/ 6348149 w 12183871"/>
              <a:gd name="connsiteY4524" fmla="*/ 312386 h 1328385"/>
              <a:gd name="connsiteX4525" fmla="*/ 6348149 w 12183871"/>
              <a:gd name="connsiteY4525" fmla="*/ 342821 h 1328385"/>
              <a:gd name="connsiteX4526" fmla="*/ 6342098 w 12183871"/>
              <a:gd name="connsiteY4526" fmla="*/ 375333 h 1328385"/>
              <a:gd name="connsiteX4527" fmla="*/ 6338034 w 12183871"/>
              <a:gd name="connsiteY4527" fmla="*/ 405768 h 1328385"/>
              <a:gd name="connsiteX4528" fmla="*/ 6333970 w 12183871"/>
              <a:gd name="connsiteY4528" fmla="*/ 434216 h 1328385"/>
              <a:gd name="connsiteX4529" fmla="*/ 6342098 w 12183871"/>
              <a:gd name="connsiteY4529" fmla="*/ 452459 h 1328385"/>
              <a:gd name="connsiteX4530" fmla="*/ 6344085 w 12183871"/>
              <a:gd name="connsiteY4530" fmla="*/ 424011 h 1328385"/>
              <a:gd name="connsiteX4531" fmla="*/ 6356277 w 12183871"/>
              <a:gd name="connsiteY4531" fmla="*/ 401704 h 1328385"/>
              <a:gd name="connsiteX4532" fmla="*/ 6366482 w 12183871"/>
              <a:gd name="connsiteY4532" fmla="*/ 379397 h 1328385"/>
              <a:gd name="connsiteX4533" fmla="*/ 6388789 w 12183871"/>
              <a:gd name="connsiteY4533" fmla="*/ 283938 h 1328385"/>
              <a:gd name="connsiteX4534" fmla="*/ 6407122 w 12183871"/>
              <a:gd name="connsiteY4534" fmla="*/ 283938 h 1328385"/>
              <a:gd name="connsiteX4535" fmla="*/ 6396917 w 12183871"/>
              <a:gd name="connsiteY4535" fmla="*/ 357090 h 1328385"/>
              <a:gd name="connsiteX4536" fmla="*/ 6382738 w 12183871"/>
              <a:gd name="connsiteY4536" fmla="*/ 434306 h 1328385"/>
              <a:gd name="connsiteX4537" fmla="*/ 6370546 w 12183871"/>
              <a:gd name="connsiteY4537" fmla="*/ 509445 h 1328385"/>
              <a:gd name="connsiteX4538" fmla="*/ 6364495 w 12183871"/>
              <a:gd name="connsiteY4538" fmla="*/ 582597 h 1328385"/>
              <a:gd name="connsiteX4539" fmla="*/ 6374610 w 12183871"/>
              <a:gd name="connsiteY4539" fmla="*/ 655749 h 1328385"/>
              <a:gd name="connsiteX4540" fmla="*/ 6378674 w 12183871"/>
              <a:gd name="connsiteY4540" fmla="*/ 686184 h 1328385"/>
              <a:gd name="connsiteX4541" fmla="*/ 6382738 w 12183871"/>
              <a:gd name="connsiteY4541" fmla="*/ 714632 h 1328385"/>
              <a:gd name="connsiteX4542" fmla="*/ 6388789 w 12183871"/>
              <a:gd name="connsiteY4542" fmla="*/ 736938 h 1328385"/>
              <a:gd name="connsiteX4543" fmla="*/ 6388789 w 12183871"/>
              <a:gd name="connsiteY4543" fmla="*/ 730888 h 1328385"/>
              <a:gd name="connsiteX4544" fmla="*/ 6411186 w 12183871"/>
              <a:gd name="connsiteY4544" fmla="*/ 696389 h 1328385"/>
              <a:gd name="connsiteX4545" fmla="*/ 6419314 w 12183871"/>
              <a:gd name="connsiteY4545" fmla="*/ 655749 h 1328385"/>
              <a:gd name="connsiteX4546" fmla="*/ 6419314 w 12183871"/>
              <a:gd name="connsiteY4546" fmla="*/ 615109 h 1328385"/>
              <a:gd name="connsiteX4547" fmla="*/ 6411186 w 12183871"/>
              <a:gd name="connsiteY4547" fmla="*/ 570405 h 1328385"/>
              <a:gd name="connsiteX4548" fmla="*/ 6407122 w 12183871"/>
              <a:gd name="connsiteY4548" fmla="*/ 527778 h 1328385"/>
              <a:gd name="connsiteX4549" fmla="*/ 6429429 w 12183871"/>
              <a:gd name="connsiteY4549" fmla="*/ 527778 h 1328385"/>
              <a:gd name="connsiteX4550" fmla="*/ 6429429 w 12183871"/>
              <a:gd name="connsiteY4550" fmla="*/ 556226 h 1328385"/>
              <a:gd name="connsiteX4551" fmla="*/ 6437557 w 12183871"/>
              <a:gd name="connsiteY4551" fmla="*/ 578533 h 1328385"/>
              <a:gd name="connsiteX4552" fmla="*/ 6447672 w 12183871"/>
              <a:gd name="connsiteY4552" fmla="*/ 600840 h 1328385"/>
              <a:gd name="connsiteX4553" fmla="*/ 6455800 w 12183871"/>
              <a:gd name="connsiteY4553" fmla="*/ 523624 h 1328385"/>
              <a:gd name="connsiteX4554" fmla="*/ 6469978 w 12183871"/>
              <a:gd name="connsiteY4554" fmla="*/ 452549 h 1328385"/>
              <a:gd name="connsiteX4555" fmla="*/ 6488221 w 12183871"/>
              <a:gd name="connsiteY4555" fmla="*/ 387525 h 1328385"/>
              <a:gd name="connsiteX4556" fmla="*/ 6488221 w 12183871"/>
              <a:gd name="connsiteY4556" fmla="*/ 361154 h 1328385"/>
              <a:gd name="connsiteX4557" fmla="*/ 6486144 w 12183871"/>
              <a:gd name="connsiteY4557" fmla="*/ 334783 h 1328385"/>
              <a:gd name="connsiteX4558" fmla="*/ 6482080 w 12183871"/>
              <a:gd name="connsiteY4558" fmla="*/ 312476 h 1328385"/>
              <a:gd name="connsiteX4559" fmla="*/ 6482080 w 12183871"/>
              <a:gd name="connsiteY4559" fmla="*/ 225146 h 1328385"/>
              <a:gd name="connsiteX4560" fmla="*/ 6465824 w 12183871"/>
              <a:gd name="connsiteY4560" fmla="*/ 184506 h 1328385"/>
              <a:gd name="connsiteX4561" fmla="*/ 6455710 w 12183871"/>
              <a:gd name="connsiteY4561" fmla="*/ 135738 h 1328385"/>
              <a:gd name="connsiteX4562" fmla="*/ 6482080 w 12183871"/>
              <a:gd name="connsiteY4562" fmla="*/ 135738 h 1328385"/>
              <a:gd name="connsiteX4563" fmla="*/ 6486144 w 12183871"/>
              <a:gd name="connsiteY4563" fmla="*/ 172314 h 1328385"/>
              <a:gd name="connsiteX4564" fmla="*/ 6496350 w 12183871"/>
              <a:gd name="connsiteY4564" fmla="*/ 202748 h 1328385"/>
              <a:gd name="connsiteX4565" fmla="*/ 6496350 w 12183871"/>
              <a:gd name="connsiteY4565" fmla="*/ 257567 h 1328385"/>
              <a:gd name="connsiteX4566" fmla="*/ 6504477 w 12183871"/>
              <a:gd name="connsiteY4566" fmla="*/ 257567 h 1328385"/>
              <a:gd name="connsiteX4567" fmla="*/ 6528861 w 12183871"/>
              <a:gd name="connsiteY4567" fmla="*/ 40188 h 1328385"/>
              <a:gd name="connsiteX4568" fmla="*/ 6545117 w 12183871"/>
              <a:gd name="connsiteY4568" fmla="*/ 40188 h 1328385"/>
              <a:gd name="connsiteX4569" fmla="*/ 6528861 w 12183871"/>
              <a:gd name="connsiteY4569" fmla="*/ 243298 h 1328385"/>
              <a:gd name="connsiteX4570" fmla="*/ 6522720 w 12183871"/>
              <a:gd name="connsiteY4570" fmla="*/ 265605 h 1328385"/>
              <a:gd name="connsiteX4571" fmla="*/ 6514592 w 12183871"/>
              <a:gd name="connsiteY4571" fmla="*/ 298117 h 1328385"/>
              <a:gd name="connsiteX4572" fmla="*/ 6506464 w 12183871"/>
              <a:gd name="connsiteY4572" fmla="*/ 338757 h 1328385"/>
              <a:gd name="connsiteX4573" fmla="*/ 6504387 w 12183871"/>
              <a:gd name="connsiteY4573" fmla="*/ 375333 h 1328385"/>
              <a:gd name="connsiteX4574" fmla="*/ 6504387 w 12183871"/>
              <a:gd name="connsiteY4574" fmla="*/ 405768 h 1328385"/>
              <a:gd name="connsiteX4575" fmla="*/ 6510528 w 12183871"/>
              <a:gd name="connsiteY4575" fmla="*/ 405768 h 1328385"/>
              <a:gd name="connsiteX4576" fmla="*/ 6510528 w 12183871"/>
              <a:gd name="connsiteY4576" fmla="*/ 434216 h 1328385"/>
              <a:gd name="connsiteX4577" fmla="*/ 6504387 w 12183871"/>
              <a:gd name="connsiteY4577" fmla="*/ 434216 h 1328385"/>
              <a:gd name="connsiteX4578" fmla="*/ 6504387 w 12183871"/>
              <a:gd name="connsiteY4578" fmla="*/ 446408 h 1328385"/>
              <a:gd name="connsiteX4579" fmla="*/ 6510528 w 12183871"/>
              <a:gd name="connsiteY4579" fmla="*/ 446408 h 1328385"/>
              <a:gd name="connsiteX4580" fmla="*/ 6510528 w 12183871"/>
              <a:gd name="connsiteY4580" fmla="*/ 501227 h 1328385"/>
              <a:gd name="connsiteX4581" fmla="*/ 6522720 w 12183871"/>
              <a:gd name="connsiteY4581" fmla="*/ 501227 h 1328385"/>
              <a:gd name="connsiteX4582" fmla="*/ 6526784 w 12183871"/>
              <a:gd name="connsiteY4582" fmla="*/ 446408 h 1328385"/>
              <a:gd name="connsiteX4583" fmla="*/ 6541054 w 12183871"/>
              <a:gd name="connsiteY4583" fmla="*/ 387525 h 1328385"/>
              <a:gd name="connsiteX4584" fmla="*/ 6559296 w 12183871"/>
              <a:gd name="connsiteY4584" fmla="*/ 330629 h 1328385"/>
              <a:gd name="connsiteX4585" fmla="*/ 6577539 w 12183871"/>
              <a:gd name="connsiteY4585" fmla="*/ 283938 h 1328385"/>
              <a:gd name="connsiteX4586" fmla="*/ 6581603 w 12183871"/>
              <a:gd name="connsiteY4586" fmla="*/ 257567 h 1328385"/>
              <a:gd name="connsiteX4587" fmla="*/ 6581603 w 12183871"/>
              <a:gd name="connsiteY4587" fmla="*/ 239324 h 1328385"/>
              <a:gd name="connsiteX4588" fmla="*/ 6585667 w 12183871"/>
              <a:gd name="connsiteY4588" fmla="*/ 225146 h 1328385"/>
              <a:gd name="connsiteX4589" fmla="*/ 6603910 w 12183871"/>
              <a:gd name="connsiteY4589" fmla="*/ 208890 h 1328385"/>
              <a:gd name="connsiteX4590" fmla="*/ 6603910 w 12183871"/>
              <a:gd name="connsiteY4590" fmla="*/ 202839 h 1328385"/>
              <a:gd name="connsiteX4591" fmla="*/ 6609961 w 12183871"/>
              <a:gd name="connsiteY4591" fmla="*/ 202839 h 1328385"/>
              <a:gd name="connsiteX4592" fmla="*/ 6609961 w 12183871"/>
              <a:gd name="connsiteY4592" fmla="*/ 231287 h 1328385"/>
              <a:gd name="connsiteX4593" fmla="*/ 6601742 w 12183871"/>
              <a:gd name="connsiteY4593" fmla="*/ 249800 h 1328385"/>
              <a:gd name="connsiteX4594" fmla="*/ 6597678 w 12183871"/>
              <a:gd name="connsiteY4594" fmla="*/ 266056 h 1328385"/>
              <a:gd name="connsiteX4595" fmla="*/ 6597678 w 12183871"/>
              <a:gd name="connsiteY4595" fmla="*/ 284299 h 1328385"/>
              <a:gd name="connsiteX4596" fmla="*/ 6593614 w 12183871"/>
              <a:gd name="connsiteY4596" fmla="*/ 306606 h 1328385"/>
              <a:gd name="connsiteX4597" fmla="*/ 6583499 w 12183871"/>
              <a:gd name="connsiteY4597" fmla="*/ 343182 h 1328385"/>
              <a:gd name="connsiteX4598" fmla="*/ 6571308 w 12183871"/>
              <a:gd name="connsiteY4598" fmla="*/ 379758 h 1328385"/>
              <a:gd name="connsiteX4599" fmla="*/ 6565257 w 12183871"/>
              <a:gd name="connsiteY4599" fmla="*/ 420398 h 1328385"/>
              <a:gd name="connsiteX4600" fmla="*/ 6571308 w 12183871"/>
              <a:gd name="connsiteY4600" fmla="*/ 420398 h 1328385"/>
              <a:gd name="connsiteX4601" fmla="*/ 6575372 w 12183871"/>
              <a:gd name="connsiteY4601" fmla="*/ 398091 h 1328385"/>
              <a:gd name="connsiteX4602" fmla="*/ 6583499 w 12183871"/>
              <a:gd name="connsiteY4602" fmla="*/ 375784 h 1328385"/>
              <a:gd name="connsiteX4603" fmla="*/ 6587564 w 12183871"/>
              <a:gd name="connsiteY4603" fmla="*/ 357542 h 1328385"/>
              <a:gd name="connsiteX4604" fmla="*/ 6605807 w 12183871"/>
              <a:gd name="connsiteY4604" fmla="*/ 357542 h 1328385"/>
              <a:gd name="connsiteX4605" fmla="*/ 6605807 w 12183871"/>
              <a:gd name="connsiteY4605" fmla="*/ 534280 h 1328385"/>
              <a:gd name="connsiteX4606" fmla="*/ 6611857 w 12183871"/>
              <a:gd name="connsiteY4606" fmla="*/ 534280 h 1328385"/>
              <a:gd name="connsiteX4607" fmla="*/ 6619985 w 12183871"/>
              <a:gd name="connsiteY4607" fmla="*/ 556587 h 1328385"/>
              <a:gd name="connsiteX4608" fmla="*/ 6605807 w 12183871"/>
              <a:gd name="connsiteY4608" fmla="*/ 556587 h 1328385"/>
              <a:gd name="connsiteX4609" fmla="*/ 6605807 w 12183871"/>
              <a:gd name="connsiteY4609" fmla="*/ 568779 h 1328385"/>
              <a:gd name="connsiteX4610" fmla="*/ 6619985 w 12183871"/>
              <a:gd name="connsiteY4610" fmla="*/ 568779 h 1328385"/>
              <a:gd name="connsiteX4611" fmla="*/ 6619985 w 12183871"/>
              <a:gd name="connsiteY4611" fmla="*/ 593163 h 1328385"/>
              <a:gd name="connsiteX4612" fmla="*/ 6628113 w 12183871"/>
              <a:gd name="connsiteY4612" fmla="*/ 619534 h 1328385"/>
              <a:gd name="connsiteX4613" fmla="*/ 6634164 w 12183871"/>
              <a:gd name="connsiteY4613" fmla="*/ 637777 h 1328385"/>
              <a:gd name="connsiteX4614" fmla="*/ 6642292 w 12183871"/>
              <a:gd name="connsiteY4614" fmla="*/ 597137 h 1328385"/>
              <a:gd name="connsiteX4615" fmla="*/ 6652407 w 12183871"/>
              <a:gd name="connsiteY4615" fmla="*/ 560561 h 1328385"/>
              <a:gd name="connsiteX4616" fmla="*/ 6668663 w 12183871"/>
              <a:gd name="connsiteY4616" fmla="*/ 528049 h 1328385"/>
              <a:gd name="connsiteX4617" fmla="*/ 6686906 w 12183871"/>
              <a:gd name="connsiteY4617" fmla="*/ 452910 h 1328385"/>
              <a:gd name="connsiteX4618" fmla="*/ 6692956 w 12183871"/>
              <a:gd name="connsiteY4618" fmla="*/ 452910 h 1328385"/>
              <a:gd name="connsiteX4619" fmla="*/ 6692956 w 12183871"/>
              <a:gd name="connsiteY4619" fmla="*/ 434667 h 1328385"/>
              <a:gd name="connsiteX4620" fmla="*/ 6701085 w 12183871"/>
              <a:gd name="connsiteY4620" fmla="*/ 434667 h 1328385"/>
              <a:gd name="connsiteX4621" fmla="*/ 6701085 w 12183871"/>
              <a:gd name="connsiteY4621" fmla="*/ 412360 h 1328385"/>
              <a:gd name="connsiteX4622" fmla="*/ 6755904 w 12183871"/>
              <a:gd name="connsiteY4622" fmla="*/ 290440 h 1328385"/>
              <a:gd name="connsiteX4623" fmla="*/ 6768095 w 12183871"/>
              <a:gd name="connsiteY4623" fmla="*/ 290440 h 1328385"/>
              <a:gd name="connsiteX4624" fmla="*/ 6768095 w 12183871"/>
              <a:gd name="connsiteY4624" fmla="*/ 324939 h 1328385"/>
              <a:gd name="connsiteX4625" fmla="*/ 6749853 w 12183871"/>
              <a:gd name="connsiteY4625" fmla="*/ 349323 h 1328385"/>
              <a:gd name="connsiteX4626" fmla="*/ 6733596 w 12183871"/>
              <a:gd name="connsiteY4626" fmla="*/ 398091 h 1328385"/>
              <a:gd name="connsiteX4627" fmla="*/ 6723482 w 12183871"/>
              <a:gd name="connsiteY4627" fmla="*/ 452910 h 1328385"/>
              <a:gd name="connsiteX4628" fmla="*/ 6711290 w 12183871"/>
              <a:gd name="connsiteY4628" fmla="*/ 509806 h 1328385"/>
              <a:gd name="connsiteX4629" fmla="*/ 6709303 w 12183871"/>
              <a:gd name="connsiteY4629" fmla="*/ 550446 h 1328385"/>
              <a:gd name="connsiteX4630" fmla="*/ 6709303 w 12183871"/>
              <a:gd name="connsiteY4630" fmla="*/ 574830 h 1328385"/>
              <a:gd name="connsiteX4631" fmla="*/ 6709303 w 12183871"/>
              <a:gd name="connsiteY4631" fmla="*/ 605265 h 1328385"/>
              <a:gd name="connsiteX4632" fmla="*/ 6709303 w 12183871"/>
              <a:gd name="connsiteY4632" fmla="*/ 631636 h 1328385"/>
              <a:gd name="connsiteX4633" fmla="*/ 6715354 w 12183871"/>
              <a:gd name="connsiteY4633" fmla="*/ 649879 h 1328385"/>
              <a:gd name="connsiteX4634" fmla="*/ 6727546 w 12183871"/>
              <a:gd name="connsiteY4634" fmla="*/ 509716 h 1328385"/>
              <a:gd name="connsiteX4635" fmla="*/ 6749853 w 12183871"/>
              <a:gd name="connsiteY4635" fmla="*/ 509716 h 1328385"/>
              <a:gd name="connsiteX4636" fmla="*/ 6749853 w 12183871"/>
              <a:gd name="connsiteY4636" fmla="*/ 515767 h 1328385"/>
              <a:gd name="connsiteX4637" fmla="*/ 6741725 w 12183871"/>
              <a:gd name="connsiteY4637" fmla="*/ 515767 h 1328385"/>
              <a:gd name="connsiteX4638" fmla="*/ 6741725 w 12183871"/>
              <a:gd name="connsiteY4638" fmla="*/ 582777 h 1328385"/>
              <a:gd name="connsiteX4639" fmla="*/ 6737661 w 12183871"/>
              <a:gd name="connsiteY4639" fmla="*/ 605084 h 1328385"/>
              <a:gd name="connsiteX4640" fmla="*/ 6733596 w 12183871"/>
              <a:gd name="connsiteY4640" fmla="*/ 631455 h 1328385"/>
              <a:gd name="connsiteX4641" fmla="*/ 6731610 w 12183871"/>
              <a:gd name="connsiteY4641" fmla="*/ 659903 h 1328385"/>
              <a:gd name="connsiteX4642" fmla="*/ 6733596 w 12183871"/>
              <a:gd name="connsiteY4642" fmla="*/ 686274 h 1328385"/>
              <a:gd name="connsiteX4643" fmla="*/ 6741725 w 12183871"/>
              <a:gd name="connsiteY4643" fmla="*/ 704517 h 1328385"/>
              <a:gd name="connsiteX4644" fmla="*/ 6755904 w 12183871"/>
              <a:gd name="connsiteY4644" fmla="*/ 609058 h 1328385"/>
              <a:gd name="connsiteX4645" fmla="*/ 6768095 w 12183871"/>
              <a:gd name="connsiteY4645" fmla="*/ 609058 h 1328385"/>
              <a:gd name="connsiteX4646" fmla="*/ 6768095 w 12183871"/>
              <a:gd name="connsiteY4646" fmla="*/ 582687 h 1328385"/>
              <a:gd name="connsiteX4647" fmla="*/ 6774147 w 12183871"/>
              <a:gd name="connsiteY4647" fmla="*/ 582687 h 1328385"/>
              <a:gd name="connsiteX4648" fmla="*/ 6768095 w 12183871"/>
              <a:gd name="connsiteY4648" fmla="*/ 527868 h 1328385"/>
              <a:gd name="connsiteX4649" fmla="*/ 6774147 w 12183871"/>
              <a:gd name="connsiteY4649" fmla="*/ 527868 h 1328385"/>
              <a:gd name="connsiteX4650" fmla="*/ 6774147 w 12183871"/>
              <a:gd name="connsiteY4650" fmla="*/ 533919 h 1328385"/>
              <a:gd name="connsiteX4651" fmla="*/ 6778210 w 12183871"/>
              <a:gd name="connsiteY4651" fmla="*/ 533919 h 1328385"/>
              <a:gd name="connsiteX4652" fmla="*/ 6786338 w 12183871"/>
              <a:gd name="connsiteY4652" fmla="*/ 529855 h 1328385"/>
              <a:gd name="connsiteX4653" fmla="*/ 6796544 w 12183871"/>
              <a:gd name="connsiteY4653" fmla="*/ 527868 h 1328385"/>
              <a:gd name="connsiteX4654" fmla="*/ 6808735 w 12183871"/>
              <a:gd name="connsiteY4654" fmla="*/ 527868 h 1328385"/>
              <a:gd name="connsiteX4655" fmla="*/ 6808735 w 12183871"/>
              <a:gd name="connsiteY4655" fmla="*/ 529855 h 1328385"/>
              <a:gd name="connsiteX4656" fmla="*/ 6814787 w 12183871"/>
              <a:gd name="connsiteY4656" fmla="*/ 533919 h 1328385"/>
              <a:gd name="connsiteX4657" fmla="*/ 6818850 w 12183871"/>
              <a:gd name="connsiteY4657" fmla="*/ 537983 h 1328385"/>
              <a:gd name="connsiteX4658" fmla="*/ 6822914 w 12183871"/>
              <a:gd name="connsiteY4658" fmla="*/ 542047 h 1328385"/>
              <a:gd name="connsiteX4659" fmla="*/ 6822914 w 12183871"/>
              <a:gd name="connsiteY4659" fmla="*/ 542047 h 1328385"/>
              <a:gd name="connsiteX4660" fmla="*/ 6822914 w 12183871"/>
              <a:gd name="connsiteY4660" fmla="*/ 582687 h 1328385"/>
              <a:gd name="connsiteX4661" fmla="*/ 6831043 w 12183871"/>
              <a:gd name="connsiteY4661" fmla="*/ 582687 h 1328385"/>
              <a:gd name="connsiteX4662" fmla="*/ 6831043 w 12183871"/>
              <a:gd name="connsiteY4662" fmla="*/ 615199 h 1328385"/>
              <a:gd name="connsiteX4663" fmla="*/ 6837093 w 12183871"/>
              <a:gd name="connsiteY4663" fmla="*/ 615199 h 1328385"/>
              <a:gd name="connsiteX4664" fmla="*/ 6841157 w 12183871"/>
              <a:gd name="connsiteY4664" fmla="*/ 641570 h 1328385"/>
              <a:gd name="connsiteX4665" fmla="*/ 6845582 w 12183871"/>
              <a:gd name="connsiteY4665" fmla="*/ 668302 h 1328385"/>
              <a:gd name="connsiteX4666" fmla="*/ 6849647 w 12183871"/>
              <a:gd name="connsiteY4666" fmla="*/ 690609 h 1328385"/>
              <a:gd name="connsiteX4667" fmla="*/ 6855788 w 12183871"/>
              <a:gd name="connsiteY4667" fmla="*/ 690609 h 1328385"/>
              <a:gd name="connsiteX4668" fmla="*/ 6859852 w 12183871"/>
              <a:gd name="connsiteY4668" fmla="*/ 645905 h 1328385"/>
              <a:gd name="connsiteX4669" fmla="*/ 6872044 w 12183871"/>
              <a:gd name="connsiteY4669" fmla="*/ 609329 h 1328385"/>
              <a:gd name="connsiteX4670" fmla="*/ 6882249 w 12183871"/>
              <a:gd name="connsiteY4670" fmla="*/ 570766 h 1328385"/>
              <a:gd name="connsiteX4671" fmla="*/ 6890377 w 12183871"/>
              <a:gd name="connsiteY4671" fmla="*/ 534190 h 1328385"/>
              <a:gd name="connsiteX4672" fmla="*/ 6912774 w 12183871"/>
              <a:gd name="connsiteY4672" fmla="*/ 534190 h 1328385"/>
              <a:gd name="connsiteX4673" fmla="*/ 6890377 w 12183871"/>
              <a:gd name="connsiteY4673" fmla="*/ 609329 h 1328385"/>
              <a:gd name="connsiteX4674" fmla="*/ 6890377 w 12183871"/>
              <a:gd name="connsiteY4674" fmla="*/ 649969 h 1328385"/>
              <a:gd name="connsiteX4675" fmla="*/ 6878185 w 12183871"/>
              <a:gd name="connsiteY4675" fmla="*/ 649969 h 1328385"/>
              <a:gd name="connsiteX4676" fmla="*/ 6878185 w 12183871"/>
              <a:gd name="connsiteY4676" fmla="*/ 812439 h 1328385"/>
              <a:gd name="connsiteX4677" fmla="*/ 6878185 w 12183871"/>
              <a:gd name="connsiteY4677" fmla="*/ 836823 h 1328385"/>
              <a:gd name="connsiteX4678" fmla="*/ 6878185 w 12183871"/>
              <a:gd name="connsiteY4678" fmla="*/ 867257 h 1328385"/>
              <a:gd name="connsiteX4679" fmla="*/ 6878185 w 12183871"/>
              <a:gd name="connsiteY4679" fmla="*/ 895705 h 1328385"/>
              <a:gd name="connsiteX4680" fmla="*/ 6890377 w 12183871"/>
              <a:gd name="connsiteY4680" fmla="*/ 916025 h 1328385"/>
              <a:gd name="connsiteX4681" fmla="*/ 6894441 w 12183871"/>
              <a:gd name="connsiteY4681" fmla="*/ 796183 h 1328385"/>
              <a:gd name="connsiteX4682" fmla="*/ 6908710 w 12183871"/>
              <a:gd name="connsiteY4682" fmla="*/ 686455 h 1328385"/>
              <a:gd name="connsiteX4683" fmla="*/ 6934991 w 12183871"/>
              <a:gd name="connsiteY4683" fmla="*/ 587022 h 1328385"/>
              <a:gd name="connsiteX4684" fmla="*/ 6959374 w 12183871"/>
              <a:gd name="connsiteY4684" fmla="*/ 493550 h 1328385"/>
              <a:gd name="connsiteX4685" fmla="*/ 6959374 w 12183871"/>
              <a:gd name="connsiteY4685" fmla="*/ 452910 h 1328385"/>
              <a:gd name="connsiteX4686" fmla="*/ 6971567 w 12183871"/>
              <a:gd name="connsiteY4686" fmla="*/ 452910 h 1328385"/>
              <a:gd name="connsiteX4687" fmla="*/ 6977617 w 12183871"/>
              <a:gd name="connsiteY4687" fmla="*/ 420398 h 1328385"/>
              <a:gd name="connsiteX4688" fmla="*/ 6985745 w 12183871"/>
              <a:gd name="connsiteY4688" fmla="*/ 420398 h 1328385"/>
              <a:gd name="connsiteX4689" fmla="*/ 6985745 w 12183871"/>
              <a:gd name="connsiteY4689" fmla="*/ 389963 h 1328385"/>
              <a:gd name="connsiteX4690" fmla="*/ 6977617 w 12183871"/>
              <a:gd name="connsiteY4690" fmla="*/ 361515 h 1328385"/>
              <a:gd name="connsiteX4691" fmla="*/ 6967502 w 12183871"/>
              <a:gd name="connsiteY4691" fmla="*/ 327016 h 1328385"/>
              <a:gd name="connsiteX4692" fmla="*/ 6959374 w 12183871"/>
              <a:gd name="connsiteY4692" fmla="*/ 298568 h 1328385"/>
              <a:gd name="connsiteX4693" fmla="*/ 6977617 w 12183871"/>
              <a:gd name="connsiteY4693" fmla="*/ 298568 h 1328385"/>
              <a:gd name="connsiteX4694" fmla="*/ 6985745 w 12183871"/>
              <a:gd name="connsiteY4694" fmla="*/ 331080 h 1328385"/>
              <a:gd name="connsiteX4695" fmla="*/ 6993873 w 12183871"/>
              <a:gd name="connsiteY4695" fmla="*/ 331080 h 1328385"/>
              <a:gd name="connsiteX4696" fmla="*/ 6993873 w 12183871"/>
              <a:gd name="connsiteY4696" fmla="*/ 365579 h 1328385"/>
              <a:gd name="connsiteX4697" fmla="*/ 6999924 w 12183871"/>
              <a:gd name="connsiteY4697" fmla="*/ 365579 h 1328385"/>
              <a:gd name="connsiteX4698" fmla="*/ 6999924 w 12183871"/>
              <a:gd name="connsiteY4698" fmla="*/ 387886 h 1328385"/>
              <a:gd name="connsiteX4699" fmla="*/ 7012116 w 12183871"/>
              <a:gd name="connsiteY4699" fmla="*/ 387886 h 1328385"/>
              <a:gd name="connsiteX4700" fmla="*/ 7012116 w 12183871"/>
              <a:gd name="connsiteY4700" fmla="*/ 412270 h 1328385"/>
              <a:gd name="connsiteX4701" fmla="*/ 7018167 w 12183871"/>
              <a:gd name="connsiteY4701" fmla="*/ 412270 h 1328385"/>
              <a:gd name="connsiteX4702" fmla="*/ 7040474 w 12183871"/>
              <a:gd name="connsiteY4702" fmla="*/ 528049 h 1328385"/>
              <a:gd name="connsiteX4703" fmla="*/ 7052666 w 12183871"/>
              <a:gd name="connsiteY4703" fmla="*/ 528049 h 1328385"/>
              <a:gd name="connsiteX4704" fmla="*/ 7052666 w 12183871"/>
              <a:gd name="connsiteY4704" fmla="*/ 568689 h 1328385"/>
              <a:gd name="connsiteX4705" fmla="*/ 7058716 w 12183871"/>
              <a:gd name="connsiteY4705" fmla="*/ 568689 h 1328385"/>
              <a:gd name="connsiteX4706" fmla="*/ 7062781 w 12183871"/>
              <a:gd name="connsiteY4706" fmla="*/ 593073 h 1328385"/>
              <a:gd name="connsiteX4707" fmla="*/ 7062781 w 12183871"/>
              <a:gd name="connsiteY4707" fmla="*/ 619444 h 1328385"/>
              <a:gd name="connsiteX4708" fmla="*/ 7074973 w 12183871"/>
              <a:gd name="connsiteY4708" fmla="*/ 637687 h 1328385"/>
              <a:gd name="connsiteX4709" fmla="*/ 7076959 w 12183871"/>
              <a:gd name="connsiteY4709" fmla="*/ 592983 h 1328385"/>
              <a:gd name="connsiteX4710" fmla="*/ 7093215 w 12183871"/>
              <a:gd name="connsiteY4710" fmla="*/ 550356 h 1328385"/>
              <a:gd name="connsiteX4711" fmla="*/ 7099267 w 12183871"/>
              <a:gd name="connsiteY4711" fmla="*/ 550356 h 1328385"/>
              <a:gd name="connsiteX4712" fmla="*/ 7099267 w 12183871"/>
              <a:gd name="connsiteY4712" fmla="*/ 534100 h 1328385"/>
              <a:gd name="connsiteX4713" fmla="*/ 7107394 w 12183871"/>
              <a:gd name="connsiteY4713" fmla="*/ 534100 h 1328385"/>
              <a:gd name="connsiteX4714" fmla="*/ 7115523 w 12183871"/>
              <a:gd name="connsiteY4714" fmla="*/ 371630 h 1328385"/>
              <a:gd name="connsiteX4715" fmla="*/ 7139907 w 12183871"/>
              <a:gd name="connsiteY4715" fmla="*/ 371630 h 1328385"/>
              <a:gd name="connsiteX4716" fmla="*/ 7139907 w 12183871"/>
              <a:gd name="connsiteY4716" fmla="*/ 398001 h 1328385"/>
              <a:gd name="connsiteX4717" fmla="*/ 7143970 w 12183871"/>
              <a:gd name="connsiteY4717" fmla="*/ 420308 h 1328385"/>
              <a:gd name="connsiteX4718" fmla="*/ 7156163 w 12183871"/>
              <a:gd name="connsiteY4718" fmla="*/ 434487 h 1328385"/>
              <a:gd name="connsiteX4719" fmla="*/ 7152098 w 12183871"/>
              <a:gd name="connsiteY4719" fmla="*/ 379668 h 1328385"/>
              <a:gd name="connsiteX4720" fmla="*/ 7137829 w 12183871"/>
              <a:gd name="connsiteY4720" fmla="*/ 324849 h 1328385"/>
              <a:gd name="connsiteX4721" fmla="*/ 7125637 w 12183871"/>
              <a:gd name="connsiteY4721" fmla="*/ 272017 h 1328385"/>
              <a:gd name="connsiteX4722" fmla="*/ 7115523 w 12183871"/>
              <a:gd name="connsiteY4722" fmla="*/ 217198 h 1328385"/>
              <a:gd name="connsiteX4723" fmla="*/ 7139907 w 12183871"/>
              <a:gd name="connsiteY4723" fmla="*/ 225326 h 1328385"/>
              <a:gd name="connsiteX4724" fmla="*/ 7148034 w 12183871"/>
              <a:gd name="connsiteY4724" fmla="*/ 284209 h 1328385"/>
              <a:gd name="connsiteX4725" fmla="*/ 7162304 w 12183871"/>
              <a:gd name="connsiteY4725" fmla="*/ 330900 h 1328385"/>
              <a:gd name="connsiteX4726" fmla="*/ 7162304 w 12183871"/>
              <a:gd name="connsiteY4726" fmla="*/ 379668 h 1328385"/>
              <a:gd name="connsiteX4727" fmla="*/ 7174495 w 12183871"/>
              <a:gd name="connsiteY4727" fmla="*/ 379668 h 1328385"/>
              <a:gd name="connsiteX4728" fmla="*/ 7174495 w 12183871"/>
              <a:gd name="connsiteY4728" fmla="*/ 428436 h 1328385"/>
              <a:gd name="connsiteX4729" fmla="*/ 7180547 w 12183871"/>
              <a:gd name="connsiteY4729" fmla="*/ 428436 h 1328385"/>
              <a:gd name="connsiteX4730" fmla="*/ 7184610 w 12183871"/>
              <a:gd name="connsiteY4730" fmla="*/ 452820 h 1328385"/>
              <a:gd name="connsiteX4731" fmla="*/ 7184610 w 12183871"/>
              <a:gd name="connsiteY4731" fmla="*/ 475127 h 1328385"/>
              <a:gd name="connsiteX4732" fmla="*/ 7188674 w 12183871"/>
              <a:gd name="connsiteY4732" fmla="*/ 501497 h 1328385"/>
              <a:gd name="connsiteX4733" fmla="*/ 7196803 w 12183871"/>
              <a:gd name="connsiteY4733" fmla="*/ 515676 h 1328385"/>
              <a:gd name="connsiteX4734" fmla="*/ 7198879 w 12183871"/>
              <a:gd name="connsiteY4734" fmla="*/ 483164 h 1328385"/>
              <a:gd name="connsiteX4735" fmla="*/ 7202944 w 12183871"/>
              <a:gd name="connsiteY4735" fmla="*/ 448666 h 1328385"/>
              <a:gd name="connsiteX4736" fmla="*/ 7215135 w 12183871"/>
              <a:gd name="connsiteY4736" fmla="*/ 420217 h 1328385"/>
              <a:gd name="connsiteX4737" fmla="*/ 7215135 w 12183871"/>
              <a:gd name="connsiteY4737" fmla="*/ 365399 h 1328385"/>
              <a:gd name="connsiteX4738" fmla="*/ 7221187 w 12183871"/>
              <a:gd name="connsiteY4738" fmla="*/ 365399 h 1328385"/>
              <a:gd name="connsiteX4739" fmla="*/ 7221187 w 12183871"/>
              <a:gd name="connsiteY4739" fmla="*/ 306516 h 1328385"/>
              <a:gd name="connsiteX4740" fmla="*/ 7229314 w 12183871"/>
              <a:gd name="connsiteY4740" fmla="*/ 306516 h 1328385"/>
              <a:gd name="connsiteX4741" fmla="*/ 7229314 w 12183871"/>
              <a:gd name="connsiteY4741" fmla="*/ 257748 h 1328385"/>
              <a:gd name="connsiteX4742" fmla="*/ 7237443 w 12183871"/>
              <a:gd name="connsiteY4742" fmla="*/ 257748 h 1328385"/>
              <a:gd name="connsiteX4743" fmla="*/ 7237443 w 12183871"/>
              <a:gd name="connsiteY4743" fmla="*/ 217108 h 1328385"/>
              <a:gd name="connsiteX4744" fmla="*/ 7243493 w 12183871"/>
              <a:gd name="connsiteY4744" fmla="*/ 217108 h 1328385"/>
              <a:gd name="connsiteX4745" fmla="*/ 7247557 w 12183871"/>
              <a:gd name="connsiteY4745" fmla="*/ 190737 h 1328385"/>
              <a:gd name="connsiteX4746" fmla="*/ 7251621 w 12183871"/>
              <a:gd name="connsiteY4746" fmla="*/ 172494 h 1328385"/>
              <a:gd name="connsiteX4747" fmla="*/ 7261827 w 12183871"/>
              <a:gd name="connsiteY4747" fmla="*/ 154251 h 1328385"/>
              <a:gd name="connsiteX4748" fmla="*/ 7265890 w 12183871"/>
              <a:gd name="connsiteY4748" fmla="*/ 150187 h 1328385"/>
              <a:gd name="connsiteX4749" fmla="*/ 7265890 w 12183871"/>
              <a:gd name="connsiteY4749" fmla="*/ 146123 h 1328385"/>
              <a:gd name="connsiteX4750" fmla="*/ 7265890 w 12183871"/>
              <a:gd name="connsiteY4750" fmla="*/ 146123 h 1328385"/>
              <a:gd name="connsiteX4751" fmla="*/ 7269954 w 12183871"/>
              <a:gd name="connsiteY4751" fmla="*/ 146123 h 1328385"/>
              <a:gd name="connsiteX4752" fmla="*/ 7274018 w 12183871"/>
              <a:gd name="connsiteY4752" fmla="*/ 146123 h 1328385"/>
              <a:gd name="connsiteX4753" fmla="*/ 7278083 w 12183871"/>
              <a:gd name="connsiteY4753" fmla="*/ 144137 h 1328385"/>
              <a:gd name="connsiteX4754" fmla="*/ 7265890 w 12183871"/>
              <a:gd name="connsiteY4754" fmla="*/ 209160 h 1328385"/>
              <a:gd name="connsiteX4755" fmla="*/ 7251982 w 12183871"/>
              <a:gd name="connsiteY4755" fmla="*/ 284390 h 1328385"/>
              <a:gd name="connsiteX4756" fmla="*/ 7237804 w 12183871"/>
              <a:gd name="connsiteY4756" fmla="*/ 347336 h 1328385"/>
              <a:gd name="connsiteX4757" fmla="*/ 7237804 w 12183871"/>
              <a:gd name="connsiteY4757" fmla="*/ 398091 h 1328385"/>
              <a:gd name="connsiteX4758" fmla="*/ 7229676 w 12183871"/>
              <a:gd name="connsiteY4758" fmla="*/ 398091 h 1328385"/>
              <a:gd name="connsiteX4759" fmla="*/ 7229676 w 12183871"/>
              <a:gd name="connsiteY4759" fmla="*/ 515947 h 1328385"/>
              <a:gd name="connsiteX4760" fmla="*/ 7221548 w 12183871"/>
              <a:gd name="connsiteY4760" fmla="*/ 515947 h 1328385"/>
              <a:gd name="connsiteX4761" fmla="*/ 7221548 w 12183871"/>
              <a:gd name="connsiteY4761" fmla="*/ 550446 h 1328385"/>
              <a:gd name="connsiteX4762" fmla="*/ 7229676 w 12183871"/>
              <a:gd name="connsiteY4762" fmla="*/ 550446 h 1328385"/>
              <a:gd name="connsiteX4763" fmla="*/ 7233739 w 12183871"/>
              <a:gd name="connsiteY4763" fmla="*/ 578894 h 1328385"/>
              <a:gd name="connsiteX4764" fmla="*/ 7229676 w 12183871"/>
              <a:gd name="connsiteY4764" fmla="*/ 611406 h 1328385"/>
              <a:gd name="connsiteX4765" fmla="*/ 7225612 w 12183871"/>
              <a:gd name="connsiteY4765" fmla="*/ 645905 h 1328385"/>
              <a:gd name="connsiteX4766" fmla="*/ 7225612 w 12183871"/>
              <a:gd name="connsiteY4766" fmla="*/ 678417 h 1328385"/>
              <a:gd name="connsiteX4767" fmla="*/ 7229676 w 12183871"/>
              <a:gd name="connsiteY4767" fmla="*/ 708852 h 1328385"/>
              <a:gd name="connsiteX4768" fmla="*/ 7237804 w 12183871"/>
              <a:gd name="connsiteY4768" fmla="*/ 731159 h 1328385"/>
              <a:gd name="connsiteX4769" fmla="*/ 7237804 w 12183871"/>
              <a:gd name="connsiteY4769" fmla="*/ 649879 h 1328385"/>
              <a:gd name="connsiteX4770" fmla="*/ 7256047 w 12183871"/>
              <a:gd name="connsiteY4770" fmla="*/ 637687 h 1328385"/>
              <a:gd name="connsiteX4771" fmla="*/ 7278444 w 12183871"/>
              <a:gd name="connsiteY4771" fmla="*/ 534100 h 1328385"/>
              <a:gd name="connsiteX4772" fmla="*/ 7296687 w 12183871"/>
              <a:gd name="connsiteY4772" fmla="*/ 534100 h 1328385"/>
              <a:gd name="connsiteX4773" fmla="*/ 7292622 w 12183871"/>
              <a:gd name="connsiteY4773" fmla="*/ 550356 h 1328385"/>
              <a:gd name="connsiteX4774" fmla="*/ 7288558 w 12183871"/>
              <a:gd name="connsiteY4774" fmla="*/ 574740 h 1328385"/>
              <a:gd name="connsiteX4775" fmla="*/ 7280431 w 12183871"/>
              <a:gd name="connsiteY4775" fmla="*/ 601111 h 1328385"/>
              <a:gd name="connsiteX4776" fmla="*/ 7274289 w 12183871"/>
              <a:gd name="connsiteY4776" fmla="*/ 623417 h 1328385"/>
              <a:gd name="connsiteX4777" fmla="*/ 7270225 w 12183871"/>
              <a:gd name="connsiteY4777" fmla="*/ 631545 h 1328385"/>
              <a:gd name="connsiteX4778" fmla="*/ 7270225 w 12183871"/>
              <a:gd name="connsiteY4778" fmla="*/ 637596 h 1328385"/>
              <a:gd name="connsiteX4779" fmla="*/ 7284494 w 12183871"/>
              <a:gd name="connsiteY4779" fmla="*/ 637596 h 1328385"/>
              <a:gd name="connsiteX4780" fmla="*/ 7288558 w 12183871"/>
              <a:gd name="connsiteY4780" fmla="*/ 690428 h 1328385"/>
              <a:gd name="connsiteX4781" fmla="*/ 7288558 w 12183871"/>
              <a:gd name="connsiteY4781" fmla="*/ 745247 h 1328385"/>
              <a:gd name="connsiteX4782" fmla="*/ 7288558 w 12183871"/>
              <a:gd name="connsiteY4782" fmla="*/ 800066 h 1328385"/>
              <a:gd name="connsiteX4783" fmla="*/ 7278444 w 12183871"/>
              <a:gd name="connsiteY4783" fmla="*/ 844770 h 1328385"/>
              <a:gd name="connsiteX4784" fmla="*/ 7284494 w 12183871"/>
              <a:gd name="connsiteY4784" fmla="*/ 844770 h 1328385"/>
              <a:gd name="connsiteX4785" fmla="*/ 7284494 w 12183871"/>
              <a:gd name="connsiteY4785" fmla="*/ 834655 h 1328385"/>
              <a:gd name="connsiteX4786" fmla="*/ 7296687 w 12183871"/>
              <a:gd name="connsiteY4786" fmla="*/ 834655 h 1328385"/>
              <a:gd name="connsiteX4787" fmla="*/ 7310865 w 12183871"/>
              <a:gd name="connsiteY4787" fmla="*/ 712735 h 1328385"/>
              <a:gd name="connsiteX4788" fmla="*/ 7318993 w 12183871"/>
              <a:gd name="connsiteY4788" fmla="*/ 712735 h 1328385"/>
              <a:gd name="connsiteX4789" fmla="*/ 7318993 w 12183871"/>
              <a:gd name="connsiteY4789" fmla="*/ 663967 h 1328385"/>
              <a:gd name="connsiteX4790" fmla="*/ 7325044 w 12183871"/>
              <a:gd name="connsiteY4790" fmla="*/ 663967 h 1328385"/>
              <a:gd name="connsiteX4791" fmla="*/ 7325044 w 12183871"/>
              <a:gd name="connsiteY4791" fmla="*/ 637596 h 1328385"/>
              <a:gd name="connsiteX4792" fmla="*/ 7337236 w 12183871"/>
              <a:gd name="connsiteY4792" fmla="*/ 637596 h 1328385"/>
              <a:gd name="connsiteX4793" fmla="*/ 7337236 w 12183871"/>
              <a:gd name="connsiteY4793" fmla="*/ 501678 h 1328385"/>
              <a:gd name="connsiteX4794" fmla="*/ 7343287 w 12183871"/>
              <a:gd name="connsiteY4794" fmla="*/ 501678 h 1328385"/>
              <a:gd name="connsiteX4795" fmla="*/ 7337236 w 12183871"/>
              <a:gd name="connsiteY4795" fmla="*/ 487499 h 1328385"/>
              <a:gd name="connsiteX4796" fmla="*/ 7337236 w 12183871"/>
              <a:gd name="connsiteY4796" fmla="*/ 331080 h 1328385"/>
              <a:gd name="connsiteX4797" fmla="*/ 7325044 w 12183871"/>
              <a:gd name="connsiteY4797" fmla="*/ 331080 h 1328385"/>
              <a:gd name="connsiteX4798" fmla="*/ 7325044 w 12183871"/>
              <a:gd name="connsiteY4798" fmla="*/ 298568 h 1328385"/>
              <a:gd name="connsiteX4799" fmla="*/ 7351415 w 12183871"/>
              <a:gd name="connsiteY4799" fmla="*/ 298568 h 1328385"/>
              <a:gd name="connsiteX4800" fmla="*/ 7355479 w 12183871"/>
              <a:gd name="connsiteY4800" fmla="*/ 343272 h 1328385"/>
              <a:gd name="connsiteX4801" fmla="*/ 7365594 w 12183871"/>
              <a:gd name="connsiteY4801" fmla="*/ 379848 h 1328385"/>
              <a:gd name="connsiteX4802" fmla="*/ 7377786 w 12183871"/>
              <a:gd name="connsiteY4802" fmla="*/ 412360 h 1328385"/>
              <a:gd name="connsiteX4803" fmla="*/ 7381850 w 12183871"/>
              <a:gd name="connsiteY4803" fmla="*/ 442795 h 1328385"/>
              <a:gd name="connsiteX4804" fmla="*/ 7381850 w 12183871"/>
              <a:gd name="connsiteY4804" fmla="*/ 471243 h 1328385"/>
              <a:gd name="connsiteX4805" fmla="*/ 7392055 w 12183871"/>
              <a:gd name="connsiteY4805" fmla="*/ 493550 h 1328385"/>
              <a:gd name="connsiteX4806" fmla="*/ 7383927 w 12183871"/>
              <a:gd name="connsiteY4806" fmla="*/ 331080 h 1328385"/>
              <a:gd name="connsiteX4807" fmla="*/ 7400183 w 12183871"/>
              <a:gd name="connsiteY4807" fmla="*/ 331080 h 1328385"/>
              <a:gd name="connsiteX4808" fmla="*/ 7400183 w 12183871"/>
              <a:gd name="connsiteY4808" fmla="*/ 266056 h 1328385"/>
              <a:gd name="connsiteX4809" fmla="*/ 7406234 w 12183871"/>
              <a:gd name="connsiteY4809" fmla="*/ 266056 h 1328385"/>
              <a:gd name="connsiteX4810" fmla="*/ 7406234 w 12183871"/>
              <a:gd name="connsiteY4810" fmla="*/ 203110 h 1328385"/>
              <a:gd name="connsiteX4811" fmla="*/ 7410298 w 12183871"/>
              <a:gd name="connsiteY4811" fmla="*/ 140163 h 1328385"/>
              <a:gd name="connsiteX4812" fmla="*/ 7424476 w 12183871"/>
              <a:gd name="connsiteY4812" fmla="*/ 87331 h 1328385"/>
              <a:gd name="connsiteX4813" fmla="*/ 7432605 w 12183871"/>
              <a:gd name="connsiteY4813" fmla="*/ 87331 h 1328385"/>
              <a:gd name="connsiteX4814" fmla="*/ 7432605 w 12183871"/>
              <a:gd name="connsiteY4814" fmla="*/ 217288 h 1328385"/>
              <a:gd name="connsiteX4815" fmla="*/ 7424476 w 12183871"/>
              <a:gd name="connsiteY4815" fmla="*/ 239595 h 1328385"/>
              <a:gd name="connsiteX4816" fmla="*/ 7422490 w 12183871"/>
              <a:gd name="connsiteY4816" fmla="*/ 268043 h 1328385"/>
              <a:gd name="connsiteX4817" fmla="*/ 7424476 w 12183871"/>
              <a:gd name="connsiteY4817" fmla="*/ 302542 h 1328385"/>
              <a:gd name="connsiteX4818" fmla="*/ 7424476 w 12183871"/>
              <a:gd name="connsiteY4818" fmla="*/ 335054 h 1328385"/>
              <a:gd name="connsiteX4819" fmla="*/ 7424476 w 12183871"/>
              <a:gd name="connsiteY4819" fmla="*/ 365489 h 1328385"/>
              <a:gd name="connsiteX4820" fmla="*/ 7418426 w 12183871"/>
              <a:gd name="connsiteY4820" fmla="*/ 406129 h 1328385"/>
              <a:gd name="connsiteX4821" fmla="*/ 7424476 w 12183871"/>
              <a:gd name="connsiteY4821" fmla="*/ 452820 h 1328385"/>
              <a:gd name="connsiteX4822" fmla="*/ 7432605 w 12183871"/>
              <a:gd name="connsiteY4822" fmla="*/ 452820 h 1328385"/>
              <a:gd name="connsiteX4823" fmla="*/ 7432605 w 12183871"/>
              <a:gd name="connsiteY4823" fmla="*/ 487319 h 1328385"/>
              <a:gd name="connsiteX4824" fmla="*/ 7440733 w 12183871"/>
              <a:gd name="connsiteY4824" fmla="*/ 487319 h 1328385"/>
              <a:gd name="connsiteX4825" fmla="*/ 7458975 w 12183871"/>
              <a:gd name="connsiteY4825" fmla="*/ 637596 h 1328385"/>
              <a:gd name="connsiteX4826" fmla="*/ 7499615 w 12183871"/>
              <a:gd name="connsiteY4826" fmla="*/ 637596 h 1328385"/>
              <a:gd name="connsiteX4827" fmla="*/ 7491488 w 12183871"/>
              <a:gd name="connsiteY4827" fmla="*/ 523804 h 1328385"/>
              <a:gd name="connsiteX4828" fmla="*/ 7481373 w 12183871"/>
              <a:gd name="connsiteY4828" fmla="*/ 416154 h 1328385"/>
              <a:gd name="connsiteX4829" fmla="*/ 7463130 w 12183871"/>
              <a:gd name="connsiteY4829" fmla="*/ 316631 h 1328385"/>
              <a:gd name="connsiteX4830" fmla="*/ 7440823 w 12183871"/>
              <a:gd name="connsiteY4830" fmla="*/ 217108 h 1328385"/>
              <a:gd name="connsiteX4831" fmla="*/ 7465207 w 12183871"/>
              <a:gd name="connsiteY4831" fmla="*/ 225236 h 1328385"/>
              <a:gd name="connsiteX4832" fmla="*/ 7473335 w 12183871"/>
              <a:gd name="connsiteY4832" fmla="*/ 280055 h 1328385"/>
              <a:gd name="connsiteX4833" fmla="*/ 7487514 w 12183871"/>
              <a:gd name="connsiteY4833" fmla="*/ 330810 h 1328385"/>
              <a:gd name="connsiteX4834" fmla="*/ 7487514 w 12183871"/>
              <a:gd name="connsiteY4834" fmla="*/ 379578 h 1328385"/>
              <a:gd name="connsiteX4835" fmla="*/ 7499706 w 12183871"/>
              <a:gd name="connsiteY4835" fmla="*/ 379578 h 1328385"/>
              <a:gd name="connsiteX4836" fmla="*/ 7499706 w 12183871"/>
              <a:gd name="connsiteY4836" fmla="*/ 428346 h 1328385"/>
              <a:gd name="connsiteX4837" fmla="*/ 7505756 w 12183871"/>
              <a:gd name="connsiteY4837" fmla="*/ 428346 h 1328385"/>
              <a:gd name="connsiteX4838" fmla="*/ 7505756 w 12183871"/>
              <a:gd name="connsiteY4838" fmla="*/ 468986 h 1328385"/>
              <a:gd name="connsiteX4839" fmla="*/ 7513885 w 12183871"/>
              <a:gd name="connsiteY4839" fmla="*/ 468986 h 1328385"/>
              <a:gd name="connsiteX4840" fmla="*/ 7517949 w 12183871"/>
              <a:gd name="connsiteY4840" fmla="*/ 493370 h 1328385"/>
              <a:gd name="connsiteX4841" fmla="*/ 7517949 w 12183871"/>
              <a:gd name="connsiteY4841" fmla="*/ 523804 h 1328385"/>
              <a:gd name="connsiteX4842" fmla="*/ 7522013 w 12183871"/>
              <a:gd name="connsiteY4842" fmla="*/ 546111 h 1328385"/>
              <a:gd name="connsiteX4843" fmla="*/ 7528064 w 12183871"/>
              <a:gd name="connsiteY4843" fmla="*/ 568418 h 1328385"/>
              <a:gd name="connsiteX4844" fmla="*/ 7568974 w 12183871"/>
              <a:gd name="connsiteY4844" fmla="*/ 0 h 1328385"/>
              <a:gd name="connsiteX4845" fmla="*/ 7568974 w 12183871"/>
              <a:gd name="connsiteY4845" fmla="*/ 0 h 1328385"/>
              <a:gd name="connsiteX4846" fmla="*/ 7568974 w 12183871"/>
              <a:gd name="connsiteY4846" fmla="*/ 0 h 1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</a:cxnLst>
            <a:rect l="l" t="t" r="r" b="b"/>
            <a:pathLst>
              <a:path w="12183871" h="1328385">
                <a:moveTo>
                  <a:pt x="9763444" y="899860"/>
                </a:moveTo>
                <a:lnTo>
                  <a:pt x="9763444" y="940500"/>
                </a:lnTo>
                <a:lnTo>
                  <a:pt x="9775635" y="940500"/>
                </a:lnTo>
                <a:lnTo>
                  <a:pt x="9775635" y="899860"/>
                </a:lnTo>
                <a:lnTo>
                  <a:pt x="9763444" y="899860"/>
                </a:lnTo>
                <a:lnTo>
                  <a:pt x="9763444" y="899860"/>
                </a:lnTo>
                <a:lnTo>
                  <a:pt x="9763444" y="899860"/>
                </a:lnTo>
                <a:close/>
                <a:moveTo>
                  <a:pt x="2204675" y="899860"/>
                </a:moveTo>
                <a:lnTo>
                  <a:pt x="2204675" y="940500"/>
                </a:lnTo>
                <a:lnTo>
                  <a:pt x="2216867" y="940500"/>
                </a:lnTo>
                <a:lnTo>
                  <a:pt x="2216867" y="899860"/>
                </a:lnTo>
                <a:lnTo>
                  <a:pt x="2204675" y="899860"/>
                </a:lnTo>
                <a:lnTo>
                  <a:pt x="2204675" y="899860"/>
                </a:lnTo>
                <a:lnTo>
                  <a:pt x="2204675" y="899860"/>
                </a:lnTo>
                <a:close/>
                <a:moveTo>
                  <a:pt x="77216" y="893719"/>
                </a:moveTo>
                <a:lnTo>
                  <a:pt x="77216" y="940409"/>
                </a:lnTo>
                <a:lnTo>
                  <a:pt x="85344" y="940409"/>
                </a:lnTo>
                <a:lnTo>
                  <a:pt x="85344" y="893719"/>
                </a:lnTo>
                <a:lnTo>
                  <a:pt x="77216" y="893719"/>
                </a:lnTo>
                <a:lnTo>
                  <a:pt x="77216" y="893719"/>
                </a:lnTo>
                <a:lnTo>
                  <a:pt x="77216" y="893719"/>
                </a:lnTo>
                <a:close/>
                <a:moveTo>
                  <a:pt x="11732407" y="881527"/>
                </a:moveTo>
                <a:lnTo>
                  <a:pt x="11732407" y="934359"/>
                </a:lnTo>
                <a:lnTo>
                  <a:pt x="11740535" y="934359"/>
                </a:lnTo>
                <a:lnTo>
                  <a:pt x="11740535" y="881527"/>
                </a:lnTo>
                <a:lnTo>
                  <a:pt x="11732407" y="881527"/>
                </a:lnTo>
                <a:lnTo>
                  <a:pt x="11732407" y="881527"/>
                </a:lnTo>
                <a:lnTo>
                  <a:pt x="11732407" y="881527"/>
                </a:lnTo>
                <a:close/>
                <a:moveTo>
                  <a:pt x="4173638" y="881527"/>
                </a:moveTo>
                <a:lnTo>
                  <a:pt x="4173638" y="934359"/>
                </a:lnTo>
                <a:lnTo>
                  <a:pt x="4181766" y="934359"/>
                </a:lnTo>
                <a:lnTo>
                  <a:pt x="4181766" y="881527"/>
                </a:lnTo>
                <a:lnTo>
                  <a:pt x="4173638" y="881527"/>
                </a:lnTo>
                <a:lnTo>
                  <a:pt x="4173638" y="881527"/>
                </a:lnTo>
                <a:lnTo>
                  <a:pt x="4173638" y="881527"/>
                </a:lnTo>
                <a:close/>
                <a:moveTo>
                  <a:pt x="10895223" y="875476"/>
                </a:moveTo>
                <a:lnTo>
                  <a:pt x="10891158" y="899860"/>
                </a:lnTo>
                <a:lnTo>
                  <a:pt x="10891158" y="918103"/>
                </a:lnTo>
                <a:lnTo>
                  <a:pt x="10895223" y="940409"/>
                </a:lnTo>
                <a:lnTo>
                  <a:pt x="10901273" y="940409"/>
                </a:lnTo>
                <a:lnTo>
                  <a:pt x="10901273" y="875385"/>
                </a:lnTo>
                <a:lnTo>
                  <a:pt x="10895223" y="875385"/>
                </a:lnTo>
                <a:lnTo>
                  <a:pt x="10895223" y="875476"/>
                </a:lnTo>
                <a:lnTo>
                  <a:pt x="10895223" y="875476"/>
                </a:lnTo>
                <a:close/>
                <a:moveTo>
                  <a:pt x="3336454" y="875476"/>
                </a:moveTo>
                <a:lnTo>
                  <a:pt x="3332390" y="899860"/>
                </a:lnTo>
                <a:lnTo>
                  <a:pt x="3332390" y="918103"/>
                </a:lnTo>
                <a:lnTo>
                  <a:pt x="3336454" y="940409"/>
                </a:lnTo>
                <a:lnTo>
                  <a:pt x="3342505" y="940409"/>
                </a:lnTo>
                <a:lnTo>
                  <a:pt x="3342505" y="875385"/>
                </a:lnTo>
                <a:lnTo>
                  <a:pt x="3336454" y="875385"/>
                </a:lnTo>
                <a:lnTo>
                  <a:pt x="3336454" y="875476"/>
                </a:lnTo>
                <a:lnTo>
                  <a:pt x="3336454" y="875476"/>
                </a:lnTo>
                <a:close/>
                <a:moveTo>
                  <a:pt x="5183497" y="867348"/>
                </a:moveTo>
                <a:lnTo>
                  <a:pt x="5183497" y="899860"/>
                </a:lnTo>
                <a:lnTo>
                  <a:pt x="5189548" y="899860"/>
                </a:lnTo>
                <a:lnTo>
                  <a:pt x="5189548" y="867348"/>
                </a:lnTo>
                <a:lnTo>
                  <a:pt x="5183497" y="867348"/>
                </a:lnTo>
                <a:lnTo>
                  <a:pt x="5183497" y="867348"/>
                </a:lnTo>
                <a:lnTo>
                  <a:pt x="5183497" y="867348"/>
                </a:lnTo>
                <a:close/>
                <a:moveTo>
                  <a:pt x="8684497" y="859220"/>
                </a:moveTo>
                <a:lnTo>
                  <a:pt x="8684497" y="899860"/>
                </a:lnTo>
                <a:lnTo>
                  <a:pt x="8692625" y="899860"/>
                </a:lnTo>
                <a:lnTo>
                  <a:pt x="8692625" y="859220"/>
                </a:lnTo>
                <a:lnTo>
                  <a:pt x="8684497" y="859220"/>
                </a:lnTo>
                <a:lnTo>
                  <a:pt x="8684497" y="859220"/>
                </a:lnTo>
                <a:lnTo>
                  <a:pt x="8684497" y="859220"/>
                </a:lnTo>
                <a:close/>
                <a:moveTo>
                  <a:pt x="1125728" y="859220"/>
                </a:moveTo>
                <a:lnTo>
                  <a:pt x="1125728" y="899860"/>
                </a:lnTo>
                <a:lnTo>
                  <a:pt x="1133856" y="899860"/>
                </a:lnTo>
                <a:lnTo>
                  <a:pt x="1133856" y="859220"/>
                </a:lnTo>
                <a:lnTo>
                  <a:pt x="1125728" y="859220"/>
                </a:lnTo>
                <a:lnTo>
                  <a:pt x="1125728" y="859220"/>
                </a:lnTo>
                <a:lnTo>
                  <a:pt x="1125728" y="859220"/>
                </a:lnTo>
                <a:close/>
                <a:moveTo>
                  <a:pt x="10901364" y="845041"/>
                </a:moveTo>
                <a:lnTo>
                  <a:pt x="10901364" y="867348"/>
                </a:lnTo>
                <a:lnTo>
                  <a:pt x="10913555" y="867348"/>
                </a:lnTo>
                <a:lnTo>
                  <a:pt x="10913555" y="845041"/>
                </a:lnTo>
                <a:lnTo>
                  <a:pt x="10901364" y="845041"/>
                </a:lnTo>
                <a:lnTo>
                  <a:pt x="10901364" y="845041"/>
                </a:lnTo>
                <a:lnTo>
                  <a:pt x="10901364" y="845041"/>
                </a:lnTo>
                <a:close/>
                <a:moveTo>
                  <a:pt x="3342505" y="845041"/>
                </a:moveTo>
                <a:lnTo>
                  <a:pt x="3342505" y="867348"/>
                </a:lnTo>
                <a:lnTo>
                  <a:pt x="3354697" y="867348"/>
                </a:lnTo>
                <a:lnTo>
                  <a:pt x="3354697" y="845041"/>
                </a:lnTo>
                <a:lnTo>
                  <a:pt x="3342505" y="845041"/>
                </a:lnTo>
                <a:lnTo>
                  <a:pt x="3342505" y="845041"/>
                </a:lnTo>
                <a:lnTo>
                  <a:pt x="3342505" y="845041"/>
                </a:lnTo>
                <a:close/>
                <a:moveTo>
                  <a:pt x="9099025" y="826708"/>
                </a:moveTo>
                <a:lnTo>
                  <a:pt x="9099025" y="853079"/>
                </a:lnTo>
                <a:lnTo>
                  <a:pt x="9107153" y="853079"/>
                </a:lnTo>
                <a:lnTo>
                  <a:pt x="9107153" y="826708"/>
                </a:lnTo>
                <a:lnTo>
                  <a:pt x="9099025" y="826708"/>
                </a:lnTo>
                <a:lnTo>
                  <a:pt x="9099025" y="826708"/>
                </a:lnTo>
                <a:lnTo>
                  <a:pt x="9099025" y="826708"/>
                </a:lnTo>
                <a:close/>
                <a:moveTo>
                  <a:pt x="1540166" y="826708"/>
                </a:moveTo>
                <a:lnTo>
                  <a:pt x="1540166" y="853079"/>
                </a:lnTo>
                <a:lnTo>
                  <a:pt x="1548294" y="853079"/>
                </a:lnTo>
                <a:lnTo>
                  <a:pt x="1548294" y="826708"/>
                </a:lnTo>
                <a:lnTo>
                  <a:pt x="1540166" y="826708"/>
                </a:lnTo>
                <a:lnTo>
                  <a:pt x="1540166" y="826708"/>
                </a:lnTo>
                <a:lnTo>
                  <a:pt x="1540166" y="826708"/>
                </a:lnTo>
                <a:close/>
                <a:moveTo>
                  <a:pt x="10901364" y="771889"/>
                </a:moveTo>
                <a:lnTo>
                  <a:pt x="10901364" y="826708"/>
                </a:lnTo>
                <a:lnTo>
                  <a:pt x="10913555" y="826708"/>
                </a:lnTo>
                <a:lnTo>
                  <a:pt x="10913555" y="771889"/>
                </a:lnTo>
                <a:lnTo>
                  <a:pt x="10901364" y="771889"/>
                </a:lnTo>
                <a:lnTo>
                  <a:pt x="10901364" y="771889"/>
                </a:lnTo>
                <a:lnTo>
                  <a:pt x="10901364" y="771889"/>
                </a:lnTo>
                <a:close/>
                <a:moveTo>
                  <a:pt x="3342505" y="771889"/>
                </a:moveTo>
                <a:lnTo>
                  <a:pt x="3342505" y="826708"/>
                </a:lnTo>
                <a:lnTo>
                  <a:pt x="3354697" y="826708"/>
                </a:lnTo>
                <a:lnTo>
                  <a:pt x="3354697" y="771889"/>
                </a:lnTo>
                <a:lnTo>
                  <a:pt x="3342505" y="771889"/>
                </a:lnTo>
                <a:lnTo>
                  <a:pt x="3342505" y="771889"/>
                </a:lnTo>
                <a:lnTo>
                  <a:pt x="3342505" y="771889"/>
                </a:lnTo>
                <a:close/>
                <a:moveTo>
                  <a:pt x="11185753" y="753556"/>
                </a:moveTo>
                <a:lnTo>
                  <a:pt x="11185753" y="782004"/>
                </a:lnTo>
                <a:lnTo>
                  <a:pt x="11181690" y="812439"/>
                </a:lnTo>
                <a:lnTo>
                  <a:pt x="11185753" y="836823"/>
                </a:lnTo>
                <a:lnTo>
                  <a:pt x="11197946" y="859129"/>
                </a:lnTo>
                <a:lnTo>
                  <a:pt x="11197946" y="834745"/>
                </a:lnTo>
                <a:lnTo>
                  <a:pt x="11197946" y="800247"/>
                </a:lnTo>
                <a:lnTo>
                  <a:pt x="11197946" y="773876"/>
                </a:lnTo>
                <a:lnTo>
                  <a:pt x="11185753" y="753556"/>
                </a:lnTo>
                <a:lnTo>
                  <a:pt x="11185753" y="753556"/>
                </a:lnTo>
                <a:lnTo>
                  <a:pt x="11185753" y="753556"/>
                </a:lnTo>
                <a:close/>
                <a:moveTo>
                  <a:pt x="3626985" y="753556"/>
                </a:moveTo>
                <a:lnTo>
                  <a:pt x="3626985" y="782004"/>
                </a:lnTo>
                <a:lnTo>
                  <a:pt x="3622921" y="812439"/>
                </a:lnTo>
                <a:lnTo>
                  <a:pt x="3626985" y="836823"/>
                </a:lnTo>
                <a:lnTo>
                  <a:pt x="3639177" y="859129"/>
                </a:lnTo>
                <a:lnTo>
                  <a:pt x="3639177" y="834745"/>
                </a:lnTo>
                <a:lnTo>
                  <a:pt x="3639177" y="800247"/>
                </a:lnTo>
                <a:lnTo>
                  <a:pt x="3639177" y="773876"/>
                </a:lnTo>
                <a:lnTo>
                  <a:pt x="3626985" y="753556"/>
                </a:lnTo>
                <a:lnTo>
                  <a:pt x="3626985" y="753556"/>
                </a:lnTo>
                <a:lnTo>
                  <a:pt x="3626985" y="753556"/>
                </a:lnTo>
                <a:close/>
                <a:moveTo>
                  <a:pt x="4777097" y="745428"/>
                </a:moveTo>
                <a:lnTo>
                  <a:pt x="4773033" y="771799"/>
                </a:lnTo>
                <a:lnTo>
                  <a:pt x="4773033" y="804311"/>
                </a:lnTo>
                <a:lnTo>
                  <a:pt x="4777097" y="830681"/>
                </a:lnTo>
                <a:lnTo>
                  <a:pt x="4783148" y="852988"/>
                </a:lnTo>
                <a:lnTo>
                  <a:pt x="4783148" y="822553"/>
                </a:lnTo>
                <a:lnTo>
                  <a:pt x="4783148" y="794105"/>
                </a:lnTo>
                <a:lnTo>
                  <a:pt x="4783148" y="763671"/>
                </a:lnTo>
                <a:lnTo>
                  <a:pt x="4777097" y="745428"/>
                </a:lnTo>
                <a:lnTo>
                  <a:pt x="4777097" y="745428"/>
                </a:lnTo>
                <a:lnTo>
                  <a:pt x="4777097" y="745428"/>
                </a:lnTo>
                <a:close/>
                <a:moveTo>
                  <a:pt x="4683625" y="737390"/>
                </a:moveTo>
                <a:lnTo>
                  <a:pt x="4683625" y="759697"/>
                </a:lnTo>
                <a:lnTo>
                  <a:pt x="4695817" y="759697"/>
                </a:lnTo>
                <a:lnTo>
                  <a:pt x="4695817" y="737390"/>
                </a:lnTo>
                <a:lnTo>
                  <a:pt x="4683625" y="737390"/>
                </a:lnTo>
                <a:lnTo>
                  <a:pt x="4683625" y="737390"/>
                </a:lnTo>
                <a:lnTo>
                  <a:pt x="4683625" y="737390"/>
                </a:lnTo>
                <a:close/>
                <a:moveTo>
                  <a:pt x="11197946" y="731249"/>
                </a:moveTo>
                <a:lnTo>
                  <a:pt x="11197946" y="745428"/>
                </a:lnTo>
                <a:lnTo>
                  <a:pt x="11203996" y="745428"/>
                </a:lnTo>
                <a:lnTo>
                  <a:pt x="11203996" y="731249"/>
                </a:lnTo>
                <a:lnTo>
                  <a:pt x="11197946" y="731249"/>
                </a:lnTo>
                <a:lnTo>
                  <a:pt x="11197946" y="731249"/>
                </a:lnTo>
                <a:lnTo>
                  <a:pt x="11197946" y="731249"/>
                </a:lnTo>
                <a:close/>
                <a:moveTo>
                  <a:pt x="10602615" y="731249"/>
                </a:moveTo>
                <a:lnTo>
                  <a:pt x="10602615" y="786068"/>
                </a:lnTo>
                <a:lnTo>
                  <a:pt x="10610743" y="786068"/>
                </a:lnTo>
                <a:lnTo>
                  <a:pt x="10610743" y="731249"/>
                </a:lnTo>
                <a:lnTo>
                  <a:pt x="10602615" y="731249"/>
                </a:lnTo>
                <a:lnTo>
                  <a:pt x="10602615" y="731249"/>
                </a:lnTo>
                <a:lnTo>
                  <a:pt x="10602615" y="731249"/>
                </a:lnTo>
                <a:close/>
                <a:moveTo>
                  <a:pt x="8887697" y="731249"/>
                </a:moveTo>
                <a:lnTo>
                  <a:pt x="8887697" y="777940"/>
                </a:lnTo>
                <a:lnTo>
                  <a:pt x="8895825" y="777940"/>
                </a:lnTo>
                <a:lnTo>
                  <a:pt x="8895825" y="731249"/>
                </a:lnTo>
                <a:lnTo>
                  <a:pt x="8887697" y="731249"/>
                </a:lnTo>
                <a:lnTo>
                  <a:pt x="8887697" y="731249"/>
                </a:lnTo>
                <a:lnTo>
                  <a:pt x="8887697" y="731249"/>
                </a:lnTo>
                <a:close/>
                <a:moveTo>
                  <a:pt x="7081294" y="731249"/>
                </a:moveTo>
                <a:lnTo>
                  <a:pt x="7081294" y="745428"/>
                </a:lnTo>
                <a:lnTo>
                  <a:pt x="7093487" y="745428"/>
                </a:lnTo>
                <a:lnTo>
                  <a:pt x="7093487" y="731249"/>
                </a:lnTo>
                <a:lnTo>
                  <a:pt x="7081294" y="731249"/>
                </a:lnTo>
                <a:lnTo>
                  <a:pt x="7081294" y="731249"/>
                </a:lnTo>
                <a:lnTo>
                  <a:pt x="7081294" y="731249"/>
                </a:lnTo>
                <a:close/>
                <a:moveTo>
                  <a:pt x="3639177" y="731249"/>
                </a:moveTo>
                <a:lnTo>
                  <a:pt x="3639177" y="745428"/>
                </a:lnTo>
                <a:lnTo>
                  <a:pt x="3645228" y="745428"/>
                </a:lnTo>
                <a:lnTo>
                  <a:pt x="3645228" y="731249"/>
                </a:lnTo>
                <a:lnTo>
                  <a:pt x="3639177" y="731249"/>
                </a:lnTo>
                <a:lnTo>
                  <a:pt x="3639177" y="731249"/>
                </a:lnTo>
                <a:lnTo>
                  <a:pt x="3639177" y="731249"/>
                </a:lnTo>
                <a:close/>
                <a:moveTo>
                  <a:pt x="3043846" y="731249"/>
                </a:moveTo>
                <a:lnTo>
                  <a:pt x="3043846" y="786068"/>
                </a:lnTo>
                <a:lnTo>
                  <a:pt x="3051974" y="786068"/>
                </a:lnTo>
                <a:lnTo>
                  <a:pt x="3051974" y="731249"/>
                </a:lnTo>
                <a:lnTo>
                  <a:pt x="3043846" y="731249"/>
                </a:lnTo>
                <a:lnTo>
                  <a:pt x="3043846" y="731249"/>
                </a:lnTo>
                <a:lnTo>
                  <a:pt x="3043846" y="731249"/>
                </a:lnTo>
                <a:close/>
                <a:moveTo>
                  <a:pt x="1328928" y="731249"/>
                </a:moveTo>
                <a:lnTo>
                  <a:pt x="1328928" y="777940"/>
                </a:lnTo>
                <a:lnTo>
                  <a:pt x="1337056" y="777940"/>
                </a:lnTo>
                <a:lnTo>
                  <a:pt x="1337056" y="731249"/>
                </a:lnTo>
                <a:lnTo>
                  <a:pt x="1328928" y="731249"/>
                </a:lnTo>
                <a:lnTo>
                  <a:pt x="1328928" y="731249"/>
                </a:lnTo>
                <a:lnTo>
                  <a:pt x="1328928" y="731249"/>
                </a:lnTo>
                <a:close/>
                <a:moveTo>
                  <a:pt x="12132666" y="723121"/>
                </a:moveTo>
                <a:lnTo>
                  <a:pt x="12132666" y="771889"/>
                </a:lnTo>
                <a:lnTo>
                  <a:pt x="12138807" y="771889"/>
                </a:lnTo>
                <a:lnTo>
                  <a:pt x="12138807" y="723121"/>
                </a:lnTo>
                <a:lnTo>
                  <a:pt x="12132666" y="723121"/>
                </a:lnTo>
                <a:lnTo>
                  <a:pt x="12132666" y="723121"/>
                </a:lnTo>
                <a:lnTo>
                  <a:pt x="12132666" y="723121"/>
                </a:lnTo>
                <a:close/>
                <a:moveTo>
                  <a:pt x="9952375" y="723121"/>
                </a:moveTo>
                <a:lnTo>
                  <a:pt x="9952375" y="777940"/>
                </a:lnTo>
                <a:lnTo>
                  <a:pt x="9960503" y="777940"/>
                </a:lnTo>
                <a:lnTo>
                  <a:pt x="9960503" y="723121"/>
                </a:lnTo>
                <a:lnTo>
                  <a:pt x="9952375" y="723121"/>
                </a:lnTo>
                <a:lnTo>
                  <a:pt x="9952375" y="723121"/>
                </a:lnTo>
                <a:lnTo>
                  <a:pt x="9952375" y="723121"/>
                </a:lnTo>
                <a:close/>
                <a:moveTo>
                  <a:pt x="9478964" y="723121"/>
                </a:moveTo>
                <a:lnTo>
                  <a:pt x="9478964" y="759697"/>
                </a:lnTo>
                <a:lnTo>
                  <a:pt x="9491155" y="759697"/>
                </a:lnTo>
                <a:lnTo>
                  <a:pt x="9491155" y="723121"/>
                </a:lnTo>
                <a:lnTo>
                  <a:pt x="9478964" y="723121"/>
                </a:lnTo>
                <a:lnTo>
                  <a:pt x="9478964" y="723121"/>
                </a:lnTo>
                <a:lnTo>
                  <a:pt x="9478964" y="723121"/>
                </a:lnTo>
                <a:close/>
                <a:moveTo>
                  <a:pt x="4573897" y="723121"/>
                </a:moveTo>
                <a:lnTo>
                  <a:pt x="4573897" y="771889"/>
                </a:lnTo>
                <a:lnTo>
                  <a:pt x="4579948" y="771889"/>
                </a:lnTo>
                <a:lnTo>
                  <a:pt x="4579948" y="723121"/>
                </a:lnTo>
                <a:lnTo>
                  <a:pt x="4573897" y="723121"/>
                </a:lnTo>
                <a:lnTo>
                  <a:pt x="4573897" y="723121"/>
                </a:lnTo>
                <a:lnTo>
                  <a:pt x="4573897" y="723121"/>
                </a:lnTo>
                <a:close/>
                <a:moveTo>
                  <a:pt x="2393606" y="723121"/>
                </a:moveTo>
                <a:lnTo>
                  <a:pt x="2393606" y="777940"/>
                </a:lnTo>
                <a:lnTo>
                  <a:pt x="2401734" y="777940"/>
                </a:lnTo>
                <a:lnTo>
                  <a:pt x="2401734" y="723121"/>
                </a:lnTo>
                <a:lnTo>
                  <a:pt x="2393606" y="723121"/>
                </a:lnTo>
                <a:lnTo>
                  <a:pt x="2393606" y="723121"/>
                </a:lnTo>
                <a:lnTo>
                  <a:pt x="2393606" y="723121"/>
                </a:lnTo>
                <a:close/>
                <a:moveTo>
                  <a:pt x="1920195" y="723121"/>
                </a:moveTo>
                <a:lnTo>
                  <a:pt x="1920195" y="759697"/>
                </a:lnTo>
                <a:lnTo>
                  <a:pt x="1932387" y="759697"/>
                </a:lnTo>
                <a:lnTo>
                  <a:pt x="1932387" y="723121"/>
                </a:lnTo>
                <a:lnTo>
                  <a:pt x="1920195" y="723121"/>
                </a:lnTo>
                <a:lnTo>
                  <a:pt x="1920195" y="723121"/>
                </a:lnTo>
                <a:lnTo>
                  <a:pt x="1920195" y="723121"/>
                </a:lnTo>
                <a:close/>
                <a:moveTo>
                  <a:pt x="11726266" y="704878"/>
                </a:moveTo>
                <a:lnTo>
                  <a:pt x="11722201" y="733326"/>
                </a:lnTo>
                <a:lnTo>
                  <a:pt x="11722201" y="773966"/>
                </a:lnTo>
                <a:lnTo>
                  <a:pt x="11722201" y="818670"/>
                </a:lnTo>
                <a:lnTo>
                  <a:pt x="11726266" y="855246"/>
                </a:lnTo>
                <a:lnTo>
                  <a:pt x="11732316" y="875566"/>
                </a:lnTo>
                <a:lnTo>
                  <a:pt x="11732316" y="845131"/>
                </a:lnTo>
                <a:lnTo>
                  <a:pt x="11732316" y="804491"/>
                </a:lnTo>
                <a:lnTo>
                  <a:pt x="11732316" y="763851"/>
                </a:lnTo>
                <a:lnTo>
                  <a:pt x="11732316" y="727275"/>
                </a:lnTo>
                <a:lnTo>
                  <a:pt x="11726266" y="704878"/>
                </a:lnTo>
                <a:lnTo>
                  <a:pt x="11726266" y="704878"/>
                </a:lnTo>
                <a:lnTo>
                  <a:pt x="11726266" y="704878"/>
                </a:lnTo>
                <a:close/>
                <a:moveTo>
                  <a:pt x="9708625" y="704878"/>
                </a:moveTo>
                <a:lnTo>
                  <a:pt x="9716753" y="719057"/>
                </a:lnTo>
                <a:lnTo>
                  <a:pt x="9718740" y="733236"/>
                </a:lnTo>
                <a:lnTo>
                  <a:pt x="9726868" y="749492"/>
                </a:lnTo>
                <a:lnTo>
                  <a:pt x="9734995" y="759607"/>
                </a:lnTo>
                <a:lnTo>
                  <a:pt x="9734995" y="794105"/>
                </a:lnTo>
                <a:lnTo>
                  <a:pt x="9741047" y="794105"/>
                </a:lnTo>
                <a:lnTo>
                  <a:pt x="9745111" y="818489"/>
                </a:lnTo>
                <a:lnTo>
                  <a:pt x="9749175" y="840796"/>
                </a:lnTo>
                <a:lnTo>
                  <a:pt x="9757303" y="859039"/>
                </a:lnTo>
                <a:lnTo>
                  <a:pt x="9759290" y="852988"/>
                </a:lnTo>
                <a:lnTo>
                  <a:pt x="9767418" y="844860"/>
                </a:lnTo>
                <a:lnTo>
                  <a:pt x="9767418" y="840796"/>
                </a:lnTo>
                <a:lnTo>
                  <a:pt x="9771481" y="830681"/>
                </a:lnTo>
                <a:lnTo>
                  <a:pt x="9775546" y="818489"/>
                </a:lnTo>
                <a:lnTo>
                  <a:pt x="9763353" y="818489"/>
                </a:lnTo>
                <a:lnTo>
                  <a:pt x="9757213" y="777849"/>
                </a:lnTo>
                <a:lnTo>
                  <a:pt x="9749084" y="777849"/>
                </a:lnTo>
                <a:lnTo>
                  <a:pt x="9749084" y="745337"/>
                </a:lnTo>
                <a:lnTo>
                  <a:pt x="9734906" y="737209"/>
                </a:lnTo>
                <a:lnTo>
                  <a:pt x="9734906" y="723031"/>
                </a:lnTo>
                <a:lnTo>
                  <a:pt x="9708625" y="704878"/>
                </a:lnTo>
                <a:lnTo>
                  <a:pt x="9708625" y="704878"/>
                </a:lnTo>
                <a:lnTo>
                  <a:pt x="9708625" y="704878"/>
                </a:lnTo>
                <a:close/>
                <a:moveTo>
                  <a:pt x="4167497" y="704878"/>
                </a:moveTo>
                <a:lnTo>
                  <a:pt x="4163433" y="733326"/>
                </a:lnTo>
                <a:lnTo>
                  <a:pt x="4163433" y="773966"/>
                </a:lnTo>
                <a:lnTo>
                  <a:pt x="4163433" y="818670"/>
                </a:lnTo>
                <a:lnTo>
                  <a:pt x="4167497" y="855246"/>
                </a:lnTo>
                <a:lnTo>
                  <a:pt x="4173548" y="875566"/>
                </a:lnTo>
                <a:lnTo>
                  <a:pt x="4173548" y="845131"/>
                </a:lnTo>
                <a:lnTo>
                  <a:pt x="4173548" y="804491"/>
                </a:lnTo>
                <a:lnTo>
                  <a:pt x="4173548" y="763851"/>
                </a:lnTo>
                <a:lnTo>
                  <a:pt x="4173548" y="727275"/>
                </a:lnTo>
                <a:lnTo>
                  <a:pt x="4167497" y="704878"/>
                </a:lnTo>
                <a:lnTo>
                  <a:pt x="4167497" y="704878"/>
                </a:lnTo>
                <a:lnTo>
                  <a:pt x="4167497" y="704878"/>
                </a:lnTo>
                <a:close/>
                <a:moveTo>
                  <a:pt x="2149766" y="704878"/>
                </a:moveTo>
                <a:lnTo>
                  <a:pt x="2157894" y="719057"/>
                </a:lnTo>
                <a:lnTo>
                  <a:pt x="2159881" y="733236"/>
                </a:lnTo>
                <a:lnTo>
                  <a:pt x="2168009" y="749492"/>
                </a:lnTo>
                <a:lnTo>
                  <a:pt x="2176137" y="759607"/>
                </a:lnTo>
                <a:lnTo>
                  <a:pt x="2176137" y="794105"/>
                </a:lnTo>
                <a:lnTo>
                  <a:pt x="2182188" y="794105"/>
                </a:lnTo>
                <a:lnTo>
                  <a:pt x="2186252" y="818489"/>
                </a:lnTo>
                <a:lnTo>
                  <a:pt x="2190315" y="840796"/>
                </a:lnTo>
                <a:lnTo>
                  <a:pt x="2198443" y="859039"/>
                </a:lnTo>
                <a:lnTo>
                  <a:pt x="2204494" y="852988"/>
                </a:lnTo>
                <a:lnTo>
                  <a:pt x="2208558" y="844860"/>
                </a:lnTo>
                <a:lnTo>
                  <a:pt x="2208558" y="840796"/>
                </a:lnTo>
                <a:lnTo>
                  <a:pt x="2212622" y="830681"/>
                </a:lnTo>
                <a:lnTo>
                  <a:pt x="2216686" y="818489"/>
                </a:lnTo>
                <a:lnTo>
                  <a:pt x="2204494" y="818489"/>
                </a:lnTo>
                <a:lnTo>
                  <a:pt x="2198443" y="777849"/>
                </a:lnTo>
                <a:lnTo>
                  <a:pt x="2190315" y="777849"/>
                </a:lnTo>
                <a:lnTo>
                  <a:pt x="2190315" y="745337"/>
                </a:lnTo>
                <a:lnTo>
                  <a:pt x="2176137" y="737209"/>
                </a:lnTo>
                <a:lnTo>
                  <a:pt x="2176137" y="723031"/>
                </a:lnTo>
                <a:lnTo>
                  <a:pt x="2149766" y="704878"/>
                </a:lnTo>
                <a:lnTo>
                  <a:pt x="2149766" y="704878"/>
                </a:lnTo>
                <a:lnTo>
                  <a:pt x="2149766" y="704878"/>
                </a:lnTo>
                <a:close/>
                <a:moveTo>
                  <a:pt x="10163703" y="696750"/>
                </a:moveTo>
                <a:lnTo>
                  <a:pt x="10155575" y="723121"/>
                </a:lnTo>
                <a:lnTo>
                  <a:pt x="10147447" y="723121"/>
                </a:lnTo>
                <a:lnTo>
                  <a:pt x="10155575" y="834836"/>
                </a:lnTo>
                <a:lnTo>
                  <a:pt x="10163703" y="834836"/>
                </a:lnTo>
                <a:lnTo>
                  <a:pt x="10163703" y="893719"/>
                </a:lnTo>
                <a:lnTo>
                  <a:pt x="10169844" y="893719"/>
                </a:lnTo>
                <a:lnTo>
                  <a:pt x="10173908" y="863284"/>
                </a:lnTo>
                <a:lnTo>
                  <a:pt x="10173908" y="826708"/>
                </a:lnTo>
                <a:lnTo>
                  <a:pt x="10173908" y="786068"/>
                </a:lnTo>
                <a:lnTo>
                  <a:pt x="10173908" y="745428"/>
                </a:lnTo>
                <a:lnTo>
                  <a:pt x="10169844" y="714993"/>
                </a:lnTo>
                <a:lnTo>
                  <a:pt x="10163703" y="696750"/>
                </a:lnTo>
                <a:lnTo>
                  <a:pt x="10163703" y="696750"/>
                </a:lnTo>
                <a:lnTo>
                  <a:pt x="10163703" y="696750"/>
                </a:lnTo>
                <a:close/>
                <a:moveTo>
                  <a:pt x="10074295" y="696750"/>
                </a:moveTo>
                <a:lnTo>
                  <a:pt x="10074295" y="713006"/>
                </a:lnTo>
                <a:lnTo>
                  <a:pt x="10060115" y="723121"/>
                </a:lnTo>
                <a:lnTo>
                  <a:pt x="10066167" y="812529"/>
                </a:lnTo>
                <a:lnTo>
                  <a:pt x="10074295" y="812529"/>
                </a:lnTo>
                <a:lnTo>
                  <a:pt x="10078358" y="834836"/>
                </a:lnTo>
                <a:lnTo>
                  <a:pt x="10074295" y="855156"/>
                </a:lnTo>
                <a:lnTo>
                  <a:pt x="10074295" y="875476"/>
                </a:lnTo>
                <a:lnTo>
                  <a:pt x="10082423" y="893719"/>
                </a:lnTo>
                <a:lnTo>
                  <a:pt x="10082423" y="863284"/>
                </a:lnTo>
                <a:lnTo>
                  <a:pt x="10084500" y="826708"/>
                </a:lnTo>
                <a:lnTo>
                  <a:pt x="10084500" y="786068"/>
                </a:lnTo>
                <a:lnTo>
                  <a:pt x="10084500" y="745428"/>
                </a:lnTo>
                <a:lnTo>
                  <a:pt x="10082423" y="714993"/>
                </a:lnTo>
                <a:lnTo>
                  <a:pt x="10074295" y="696750"/>
                </a:lnTo>
                <a:lnTo>
                  <a:pt x="10074295" y="696750"/>
                </a:lnTo>
                <a:lnTo>
                  <a:pt x="10074295" y="696750"/>
                </a:lnTo>
                <a:close/>
                <a:moveTo>
                  <a:pt x="6425004" y="696750"/>
                </a:moveTo>
                <a:lnTo>
                  <a:pt x="6408748" y="771889"/>
                </a:lnTo>
                <a:lnTo>
                  <a:pt x="6402607" y="771889"/>
                </a:lnTo>
                <a:lnTo>
                  <a:pt x="6402607" y="794196"/>
                </a:lnTo>
                <a:lnTo>
                  <a:pt x="6390414" y="794196"/>
                </a:lnTo>
                <a:lnTo>
                  <a:pt x="6390414" y="804311"/>
                </a:lnTo>
                <a:lnTo>
                  <a:pt x="6402607" y="804311"/>
                </a:lnTo>
                <a:lnTo>
                  <a:pt x="6402607" y="853079"/>
                </a:lnTo>
                <a:lnTo>
                  <a:pt x="6408748" y="853079"/>
                </a:lnTo>
                <a:lnTo>
                  <a:pt x="6408748" y="940409"/>
                </a:lnTo>
                <a:lnTo>
                  <a:pt x="6416876" y="940409"/>
                </a:lnTo>
                <a:lnTo>
                  <a:pt x="6416876" y="934359"/>
                </a:lnTo>
                <a:lnTo>
                  <a:pt x="6425004" y="912052"/>
                </a:lnTo>
                <a:lnTo>
                  <a:pt x="6427081" y="885681"/>
                </a:lnTo>
                <a:lnTo>
                  <a:pt x="6425004" y="849105"/>
                </a:lnTo>
                <a:lnTo>
                  <a:pt x="6425004" y="814606"/>
                </a:lnTo>
                <a:lnTo>
                  <a:pt x="6420939" y="782094"/>
                </a:lnTo>
                <a:lnTo>
                  <a:pt x="6425004" y="753646"/>
                </a:lnTo>
                <a:lnTo>
                  <a:pt x="6431054" y="753646"/>
                </a:lnTo>
                <a:lnTo>
                  <a:pt x="6431054" y="696750"/>
                </a:lnTo>
                <a:lnTo>
                  <a:pt x="6425004" y="696750"/>
                </a:lnTo>
                <a:lnTo>
                  <a:pt x="6425004" y="696750"/>
                </a:lnTo>
                <a:lnTo>
                  <a:pt x="6425004" y="696750"/>
                </a:lnTo>
                <a:close/>
                <a:moveTo>
                  <a:pt x="2604934" y="696750"/>
                </a:moveTo>
                <a:lnTo>
                  <a:pt x="2596806" y="723121"/>
                </a:lnTo>
                <a:lnTo>
                  <a:pt x="2588678" y="723121"/>
                </a:lnTo>
                <a:lnTo>
                  <a:pt x="2596806" y="834836"/>
                </a:lnTo>
                <a:lnTo>
                  <a:pt x="2604934" y="834836"/>
                </a:lnTo>
                <a:lnTo>
                  <a:pt x="2604934" y="893719"/>
                </a:lnTo>
                <a:lnTo>
                  <a:pt x="2610985" y="893719"/>
                </a:lnTo>
                <a:lnTo>
                  <a:pt x="2615049" y="863284"/>
                </a:lnTo>
                <a:lnTo>
                  <a:pt x="2615049" y="826708"/>
                </a:lnTo>
                <a:lnTo>
                  <a:pt x="2615049" y="786068"/>
                </a:lnTo>
                <a:lnTo>
                  <a:pt x="2615049" y="745428"/>
                </a:lnTo>
                <a:lnTo>
                  <a:pt x="2610985" y="714993"/>
                </a:lnTo>
                <a:lnTo>
                  <a:pt x="2604934" y="696750"/>
                </a:lnTo>
                <a:lnTo>
                  <a:pt x="2604934" y="696750"/>
                </a:lnTo>
                <a:lnTo>
                  <a:pt x="2604934" y="696750"/>
                </a:lnTo>
                <a:close/>
                <a:moveTo>
                  <a:pt x="2515526" y="696750"/>
                </a:moveTo>
                <a:lnTo>
                  <a:pt x="2515526" y="713006"/>
                </a:lnTo>
                <a:lnTo>
                  <a:pt x="2501347" y="723121"/>
                </a:lnTo>
                <a:lnTo>
                  <a:pt x="2507398" y="812529"/>
                </a:lnTo>
                <a:lnTo>
                  <a:pt x="2515526" y="812529"/>
                </a:lnTo>
                <a:lnTo>
                  <a:pt x="2519590" y="834836"/>
                </a:lnTo>
                <a:lnTo>
                  <a:pt x="2515526" y="855156"/>
                </a:lnTo>
                <a:lnTo>
                  <a:pt x="2515526" y="875476"/>
                </a:lnTo>
                <a:lnTo>
                  <a:pt x="2523654" y="893719"/>
                </a:lnTo>
                <a:lnTo>
                  <a:pt x="2523654" y="863284"/>
                </a:lnTo>
                <a:lnTo>
                  <a:pt x="2525641" y="826708"/>
                </a:lnTo>
                <a:lnTo>
                  <a:pt x="2525641" y="786068"/>
                </a:lnTo>
                <a:lnTo>
                  <a:pt x="2525641" y="745428"/>
                </a:lnTo>
                <a:lnTo>
                  <a:pt x="2523654" y="714993"/>
                </a:lnTo>
                <a:lnTo>
                  <a:pt x="2515526" y="696750"/>
                </a:lnTo>
                <a:lnTo>
                  <a:pt x="2515526" y="696750"/>
                </a:lnTo>
                <a:lnTo>
                  <a:pt x="2515526" y="696750"/>
                </a:lnTo>
                <a:close/>
                <a:moveTo>
                  <a:pt x="7946927" y="690609"/>
                </a:moveTo>
                <a:lnTo>
                  <a:pt x="7942862" y="712916"/>
                </a:lnTo>
                <a:lnTo>
                  <a:pt x="7942862" y="737300"/>
                </a:lnTo>
                <a:lnTo>
                  <a:pt x="7946927" y="759607"/>
                </a:lnTo>
                <a:lnTo>
                  <a:pt x="7952977" y="777849"/>
                </a:lnTo>
                <a:lnTo>
                  <a:pt x="7952977" y="745337"/>
                </a:lnTo>
                <a:lnTo>
                  <a:pt x="7952977" y="714903"/>
                </a:lnTo>
                <a:lnTo>
                  <a:pt x="7961105" y="690519"/>
                </a:lnTo>
                <a:lnTo>
                  <a:pt x="7946927" y="690519"/>
                </a:lnTo>
                <a:lnTo>
                  <a:pt x="7946927" y="690609"/>
                </a:lnTo>
                <a:lnTo>
                  <a:pt x="7946927" y="690609"/>
                </a:lnTo>
                <a:close/>
                <a:moveTo>
                  <a:pt x="7459247" y="690609"/>
                </a:moveTo>
                <a:lnTo>
                  <a:pt x="7459247" y="696660"/>
                </a:lnTo>
                <a:lnTo>
                  <a:pt x="7463311" y="712916"/>
                </a:lnTo>
                <a:lnTo>
                  <a:pt x="7463311" y="733236"/>
                </a:lnTo>
                <a:lnTo>
                  <a:pt x="7463311" y="755543"/>
                </a:lnTo>
                <a:lnTo>
                  <a:pt x="7465297" y="777849"/>
                </a:lnTo>
                <a:lnTo>
                  <a:pt x="7473425" y="777849"/>
                </a:lnTo>
                <a:lnTo>
                  <a:pt x="7473425" y="915935"/>
                </a:lnTo>
                <a:lnTo>
                  <a:pt x="7481553" y="915935"/>
                </a:lnTo>
                <a:lnTo>
                  <a:pt x="7473425" y="940319"/>
                </a:lnTo>
                <a:lnTo>
                  <a:pt x="7487604" y="940319"/>
                </a:lnTo>
                <a:lnTo>
                  <a:pt x="7505847" y="690519"/>
                </a:lnTo>
                <a:lnTo>
                  <a:pt x="7459247" y="690519"/>
                </a:lnTo>
                <a:lnTo>
                  <a:pt x="7459247" y="690609"/>
                </a:lnTo>
                <a:lnTo>
                  <a:pt x="7459247" y="690609"/>
                </a:lnTo>
                <a:close/>
                <a:moveTo>
                  <a:pt x="5360236" y="690609"/>
                </a:moveTo>
                <a:lnTo>
                  <a:pt x="5368364" y="771889"/>
                </a:lnTo>
                <a:lnTo>
                  <a:pt x="5374414" y="771889"/>
                </a:lnTo>
                <a:lnTo>
                  <a:pt x="5374414" y="731249"/>
                </a:lnTo>
                <a:lnTo>
                  <a:pt x="5368364" y="731249"/>
                </a:lnTo>
                <a:lnTo>
                  <a:pt x="5370351" y="719057"/>
                </a:lnTo>
                <a:lnTo>
                  <a:pt x="5374414" y="713006"/>
                </a:lnTo>
                <a:lnTo>
                  <a:pt x="5374414" y="708942"/>
                </a:lnTo>
                <a:lnTo>
                  <a:pt x="5370351" y="700814"/>
                </a:lnTo>
                <a:lnTo>
                  <a:pt x="5368364" y="696750"/>
                </a:lnTo>
                <a:lnTo>
                  <a:pt x="5360236" y="690609"/>
                </a:lnTo>
                <a:lnTo>
                  <a:pt x="5360236" y="690609"/>
                </a:lnTo>
                <a:lnTo>
                  <a:pt x="5360236" y="690609"/>
                </a:lnTo>
                <a:close/>
                <a:moveTo>
                  <a:pt x="4695817" y="690609"/>
                </a:moveTo>
                <a:lnTo>
                  <a:pt x="4695817" y="723121"/>
                </a:lnTo>
                <a:lnTo>
                  <a:pt x="4701958" y="723121"/>
                </a:lnTo>
                <a:lnTo>
                  <a:pt x="4701958" y="690609"/>
                </a:lnTo>
                <a:lnTo>
                  <a:pt x="4695817" y="690609"/>
                </a:lnTo>
                <a:lnTo>
                  <a:pt x="4695817" y="690609"/>
                </a:lnTo>
                <a:lnTo>
                  <a:pt x="4695817" y="690609"/>
                </a:lnTo>
                <a:close/>
                <a:moveTo>
                  <a:pt x="388067" y="690609"/>
                </a:moveTo>
                <a:lnTo>
                  <a:pt x="384003" y="712916"/>
                </a:lnTo>
                <a:lnTo>
                  <a:pt x="384003" y="737300"/>
                </a:lnTo>
                <a:lnTo>
                  <a:pt x="388067" y="759607"/>
                </a:lnTo>
                <a:lnTo>
                  <a:pt x="394118" y="777849"/>
                </a:lnTo>
                <a:lnTo>
                  <a:pt x="394118" y="745337"/>
                </a:lnTo>
                <a:lnTo>
                  <a:pt x="394118" y="714903"/>
                </a:lnTo>
                <a:lnTo>
                  <a:pt x="402246" y="690519"/>
                </a:lnTo>
                <a:lnTo>
                  <a:pt x="388067" y="690519"/>
                </a:lnTo>
                <a:lnTo>
                  <a:pt x="388067" y="690609"/>
                </a:lnTo>
                <a:lnTo>
                  <a:pt x="388067" y="690609"/>
                </a:lnTo>
                <a:close/>
                <a:moveTo>
                  <a:pt x="125984" y="672366"/>
                </a:moveTo>
                <a:lnTo>
                  <a:pt x="125984" y="723121"/>
                </a:lnTo>
                <a:lnTo>
                  <a:pt x="132035" y="723121"/>
                </a:lnTo>
                <a:lnTo>
                  <a:pt x="132035" y="672366"/>
                </a:lnTo>
                <a:lnTo>
                  <a:pt x="125984" y="672366"/>
                </a:lnTo>
                <a:lnTo>
                  <a:pt x="125984" y="672366"/>
                </a:lnTo>
                <a:lnTo>
                  <a:pt x="125984" y="672366"/>
                </a:lnTo>
                <a:close/>
                <a:moveTo>
                  <a:pt x="9334737" y="664238"/>
                </a:moveTo>
                <a:lnTo>
                  <a:pt x="9334737" y="713006"/>
                </a:lnTo>
                <a:lnTo>
                  <a:pt x="9342865" y="713006"/>
                </a:lnTo>
                <a:lnTo>
                  <a:pt x="9342865" y="664238"/>
                </a:lnTo>
                <a:lnTo>
                  <a:pt x="9334737" y="664238"/>
                </a:lnTo>
                <a:lnTo>
                  <a:pt x="9334737" y="664238"/>
                </a:lnTo>
                <a:lnTo>
                  <a:pt x="9334737" y="664238"/>
                </a:lnTo>
                <a:close/>
                <a:moveTo>
                  <a:pt x="9247316" y="664238"/>
                </a:moveTo>
                <a:lnTo>
                  <a:pt x="9247316" y="686545"/>
                </a:lnTo>
                <a:lnTo>
                  <a:pt x="9253367" y="712916"/>
                </a:lnTo>
                <a:lnTo>
                  <a:pt x="9261495" y="731159"/>
                </a:lnTo>
                <a:lnTo>
                  <a:pt x="9261495" y="700814"/>
                </a:lnTo>
                <a:lnTo>
                  <a:pt x="9257431" y="678507"/>
                </a:lnTo>
                <a:lnTo>
                  <a:pt x="9247316" y="664238"/>
                </a:lnTo>
                <a:lnTo>
                  <a:pt x="9247316" y="664238"/>
                </a:lnTo>
                <a:lnTo>
                  <a:pt x="9247316" y="664238"/>
                </a:lnTo>
                <a:close/>
                <a:moveTo>
                  <a:pt x="6605807" y="664238"/>
                </a:moveTo>
                <a:lnTo>
                  <a:pt x="6601742" y="690609"/>
                </a:lnTo>
                <a:lnTo>
                  <a:pt x="6601742" y="723121"/>
                </a:lnTo>
                <a:lnTo>
                  <a:pt x="6605807" y="749492"/>
                </a:lnTo>
                <a:lnTo>
                  <a:pt x="6611857" y="771799"/>
                </a:lnTo>
                <a:lnTo>
                  <a:pt x="6611857" y="741364"/>
                </a:lnTo>
                <a:lnTo>
                  <a:pt x="6611857" y="712916"/>
                </a:lnTo>
                <a:lnTo>
                  <a:pt x="6611857" y="682481"/>
                </a:lnTo>
                <a:lnTo>
                  <a:pt x="6605807" y="664238"/>
                </a:lnTo>
                <a:lnTo>
                  <a:pt x="6605807" y="664238"/>
                </a:lnTo>
                <a:lnTo>
                  <a:pt x="6605807" y="664238"/>
                </a:lnTo>
                <a:close/>
                <a:moveTo>
                  <a:pt x="1775878" y="664238"/>
                </a:moveTo>
                <a:lnTo>
                  <a:pt x="1775878" y="713006"/>
                </a:lnTo>
                <a:lnTo>
                  <a:pt x="1784006" y="713006"/>
                </a:lnTo>
                <a:lnTo>
                  <a:pt x="1784006" y="664238"/>
                </a:lnTo>
                <a:lnTo>
                  <a:pt x="1775878" y="664238"/>
                </a:lnTo>
                <a:lnTo>
                  <a:pt x="1775878" y="664238"/>
                </a:lnTo>
                <a:lnTo>
                  <a:pt x="1775878" y="664238"/>
                </a:lnTo>
                <a:close/>
                <a:moveTo>
                  <a:pt x="1688547" y="664238"/>
                </a:moveTo>
                <a:lnTo>
                  <a:pt x="1688547" y="686545"/>
                </a:lnTo>
                <a:lnTo>
                  <a:pt x="1694688" y="712916"/>
                </a:lnTo>
                <a:lnTo>
                  <a:pt x="1702816" y="731159"/>
                </a:lnTo>
                <a:lnTo>
                  <a:pt x="1702816" y="700814"/>
                </a:lnTo>
                <a:lnTo>
                  <a:pt x="1698752" y="678507"/>
                </a:lnTo>
                <a:lnTo>
                  <a:pt x="1688547" y="664238"/>
                </a:lnTo>
                <a:lnTo>
                  <a:pt x="1688547" y="664238"/>
                </a:lnTo>
                <a:lnTo>
                  <a:pt x="1688547" y="664238"/>
                </a:lnTo>
                <a:close/>
                <a:moveTo>
                  <a:pt x="11063924" y="637777"/>
                </a:moveTo>
                <a:lnTo>
                  <a:pt x="11063924" y="664148"/>
                </a:lnTo>
                <a:lnTo>
                  <a:pt x="11063924" y="700724"/>
                </a:lnTo>
                <a:lnTo>
                  <a:pt x="11063924" y="737300"/>
                </a:lnTo>
                <a:lnTo>
                  <a:pt x="11063924" y="771799"/>
                </a:lnTo>
                <a:lnTo>
                  <a:pt x="11067988" y="800247"/>
                </a:lnTo>
                <a:lnTo>
                  <a:pt x="11076115" y="818489"/>
                </a:lnTo>
                <a:lnTo>
                  <a:pt x="11076115" y="794105"/>
                </a:lnTo>
                <a:lnTo>
                  <a:pt x="11076115" y="759607"/>
                </a:lnTo>
                <a:lnTo>
                  <a:pt x="11076115" y="723031"/>
                </a:lnTo>
                <a:lnTo>
                  <a:pt x="11076115" y="686455"/>
                </a:lnTo>
                <a:lnTo>
                  <a:pt x="11072052" y="656020"/>
                </a:lnTo>
                <a:lnTo>
                  <a:pt x="11063924" y="637777"/>
                </a:lnTo>
                <a:lnTo>
                  <a:pt x="11063924" y="637777"/>
                </a:lnTo>
                <a:lnTo>
                  <a:pt x="11063924" y="637777"/>
                </a:lnTo>
                <a:close/>
                <a:moveTo>
                  <a:pt x="7952977" y="637777"/>
                </a:moveTo>
                <a:lnTo>
                  <a:pt x="7952977" y="678417"/>
                </a:lnTo>
                <a:lnTo>
                  <a:pt x="7961105" y="678417"/>
                </a:lnTo>
                <a:lnTo>
                  <a:pt x="7961105" y="637777"/>
                </a:lnTo>
                <a:lnTo>
                  <a:pt x="7952977" y="637777"/>
                </a:lnTo>
                <a:lnTo>
                  <a:pt x="7952977" y="637777"/>
                </a:lnTo>
                <a:lnTo>
                  <a:pt x="7952977" y="637777"/>
                </a:lnTo>
                <a:close/>
                <a:moveTo>
                  <a:pt x="3505065" y="637777"/>
                </a:moveTo>
                <a:lnTo>
                  <a:pt x="3505065" y="664148"/>
                </a:lnTo>
                <a:lnTo>
                  <a:pt x="3505065" y="700724"/>
                </a:lnTo>
                <a:lnTo>
                  <a:pt x="3505065" y="737300"/>
                </a:lnTo>
                <a:lnTo>
                  <a:pt x="3505065" y="771799"/>
                </a:lnTo>
                <a:lnTo>
                  <a:pt x="3509129" y="800247"/>
                </a:lnTo>
                <a:lnTo>
                  <a:pt x="3517257" y="818489"/>
                </a:lnTo>
                <a:lnTo>
                  <a:pt x="3517257" y="794105"/>
                </a:lnTo>
                <a:lnTo>
                  <a:pt x="3517257" y="759607"/>
                </a:lnTo>
                <a:lnTo>
                  <a:pt x="3517257" y="723031"/>
                </a:lnTo>
                <a:lnTo>
                  <a:pt x="3517257" y="686455"/>
                </a:lnTo>
                <a:lnTo>
                  <a:pt x="3513193" y="656020"/>
                </a:lnTo>
                <a:lnTo>
                  <a:pt x="3505065" y="637777"/>
                </a:lnTo>
                <a:lnTo>
                  <a:pt x="3505065" y="637777"/>
                </a:lnTo>
                <a:lnTo>
                  <a:pt x="3505065" y="637777"/>
                </a:lnTo>
                <a:close/>
                <a:moveTo>
                  <a:pt x="394208" y="637777"/>
                </a:moveTo>
                <a:lnTo>
                  <a:pt x="394208" y="678417"/>
                </a:lnTo>
                <a:lnTo>
                  <a:pt x="402336" y="678417"/>
                </a:lnTo>
                <a:lnTo>
                  <a:pt x="402336" y="637777"/>
                </a:lnTo>
                <a:lnTo>
                  <a:pt x="394208" y="637777"/>
                </a:lnTo>
                <a:lnTo>
                  <a:pt x="394208" y="637777"/>
                </a:lnTo>
                <a:lnTo>
                  <a:pt x="394208" y="637777"/>
                </a:lnTo>
                <a:close/>
                <a:moveTo>
                  <a:pt x="9342865" y="631726"/>
                </a:moveTo>
                <a:lnTo>
                  <a:pt x="9342865" y="656110"/>
                </a:lnTo>
                <a:lnTo>
                  <a:pt x="9350993" y="656110"/>
                </a:lnTo>
                <a:lnTo>
                  <a:pt x="9350993" y="631726"/>
                </a:lnTo>
                <a:lnTo>
                  <a:pt x="9342865" y="631726"/>
                </a:lnTo>
                <a:lnTo>
                  <a:pt x="9342865" y="631726"/>
                </a:lnTo>
                <a:lnTo>
                  <a:pt x="9342865" y="631726"/>
                </a:lnTo>
                <a:close/>
                <a:moveTo>
                  <a:pt x="8416273" y="631726"/>
                </a:moveTo>
                <a:lnTo>
                  <a:pt x="8416273" y="678417"/>
                </a:lnTo>
                <a:lnTo>
                  <a:pt x="8422324" y="678417"/>
                </a:lnTo>
                <a:lnTo>
                  <a:pt x="8422324" y="631726"/>
                </a:lnTo>
                <a:lnTo>
                  <a:pt x="8416273" y="631726"/>
                </a:lnTo>
                <a:lnTo>
                  <a:pt x="8416273" y="631726"/>
                </a:lnTo>
                <a:lnTo>
                  <a:pt x="8416273" y="631726"/>
                </a:lnTo>
                <a:close/>
                <a:moveTo>
                  <a:pt x="1784006" y="631726"/>
                </a:moveTo>
                <a:lnTo>
                  <a:pt x="1784006" y="656110"/>
                </a:lnTo>
                <a:lnTo>
                  <a:pt x="1792134" y="656110"/>
                </a:lnTo>
                <a:lnTo>
                  <a:pt x="1792134" y="631726"/>
                </a:lnTo>
                <a:lnTo>
                  <a:pt x="1784006" y="631726"/>
                </a:lnTo>
                <a:lnTo>
                  <a:pt x="1784006" y="631726"/>
                </a:lnTo>
                <a:lnTo>
                  <a:pt x="1784006" y="631726"/>
                </a:lnTo>
                <a:close/>
                <a:moveTo>
                  <a:pt x="857504" y="631726"/>
                </a:moveTo>
                <a:lnTo>
                  <a:pt x="857504" y="678417"/>
                </a:lnTo>
                <a:lnTo>
                  <a:pt x="863555" y="678417"/>
                </a:lnTo>
                <a:lnTo>
                  <a:pt x="863555" y="631726"/>
                </a:lnTo>
                <a:lnTo>
                  <a:pt x="857504" y="631726"/>
                </a:lnTo>
                <a:lnTo>
                  <a:pt x="857504" y="631726"/>
                </a:lnTo>
                <a:lnTo>
                  <a:pt x="857504" y="631726"/>
                </a:lnTo>
                <a:close/>
                <a:moveTo>
                  <a:pt x="9938195" y="623598"/>
                </a:moveTo>
                <a:lnTo>
                  <a:pt x="9938195" y="637777"/>
                </a:lnTo>
                <a:lnTo>
                  <a:pt x="9944247" y="637777"/>
                </a:lnTo>
                <a:lnTo>
                  <a:pt x="9944247" y="623598"/>
                </a:lnTo>
                <a:lnTo>
                  <a:pt x="9938195" y="623598"/>
                </a:lnTo>
                <a:lnTo>
                  <a:pt x="9938195" y="623598"/>
                </a:lnTo>
                <a:lnTo>
                  <a:pt x="9938195" y="623598"/>
                </a:lnTo>
                <a:close/>
                <a:moveTo>
                  <a:pt x="8887697" y="623598"/>
                </a:moveTo>
                <a:lnTo>
                  <a:pt x="8887697" y="649969"/>
                </a:lnTo>
                <a:lnTo>
                  <a:pt x="8885710" y="674353"/>
                </a:lnTo>
                <a:lnTo>
                  <a:pt x="8887697" y="696660"/>
                </a:lnTo>
                <a:lnTo>
                  <a:pt x="8895825" y="712916"/>
                </a:lnTo>
                <a:lnTo>
                  <a:pt x="8895825" y="690609"/>
                </a:lnTo>
                <a:lnTo>
                  <a:pt x="8895825" y="664238"/>
                </a:lnTo>
                <a:lnTo>
                  <a:pt x="8895825" y="641931"/>
                </a:lnTo>
                <a:lnTo>
                  <a:pt x="8887697" y="623598"/>
                </a:lnTo>
                <a:lnTo>
                  <a:pt x="8887697" y="623598"/>
                </a:lnTo>
                <a:lnTo>
                  <a:pt x="8887697" y="623598"/>
                </a:lnTo>
                <a:close/>
                <a:moveTo>
                  <a:pt x="7093487" y="623598"/>
                </a:moveTo>
                <a:lnTo>
                  <a:pt x="7089422" y="649969"/>
                </a:lnTo>
                <a:lnTo>
                  <a:pt x="7093487" y="678417"/>
                </a:lnTo>
                <a:lnTo>
                  <a:pt x="7099537" y="696660"/>
                </a:lnTo>
                <a:lnTo>
                  <a:pt x="7099537" y="672276"/>
                </a:lnTo>
                <a:lnTo>
                  <a:pt x="7099537" y="641841"/>
                </a:lnTo>
                <a:lnTo>
                  <a:pt x="7093487" y="623598"/>
                </a:lnTo>
                <a:lnTo>
                  <a:pt x="7093487" y="623598"/>
                </a:lnTo>
                <a:lnTo>
                  <a:pt x="7093487" y="623598"/>
                </a:lnTo>
                <a:close/>
                <a:moveTo>
                  <a:pt x="6774508" y="623598"/>
                </a:moveTo>
                <a:lnTo>
                  <a:pt x="6772521" y="678417"/>
                </a:lnTo>
                <a:lnTo>
                  <a:pt x="6768457" y="737300"/>
                </a:lnTo>
                <a:lnTo>
                  <a:pt x="6768457" y="796183"/>
                </a:lnTo>
                <a:lnTo>
                  <a:pt x="6774508" y="853079"/>
                </a:lnTo>
                <a:lnTo>
                  <a:pt x="6774508" y="877463"/>
                </a:lnTo>
                <a:lnTo>
                  <a:pt x="6774508" y="903833"/>
                </a:lnTo>
                <a:lnTo>
                  <a:pt x="6782636" y="926140"/>
                </a:lnTo>
                <a:lnTo>
                  <a:pt x="6782636" y="875385"/>
                </a:lnTo>
                <a:lnTo>
                  <a:pt x="6790764" y="875385"/>
                </a:lnTo>
                <a:lnTo>
                  <a:pt x="6790764" y="867257"/>
                </a:lnTo>
                <a:lnTo>
                  <a:pt x="6782636" y="867257"/>
                </a:lnTo>
                <a:lnTo>
                  <a:pt x="6790764" y="834745"/>
                </a:lnTo>
                <a:lnTo>
                  <a:pt x="6782636" y="834745"/>
                </a:lnTo>
                <a:lnTo>
                  <a:pt x="6782636" y="696750"/>
                </a:lnTo>
                <a:lnTo>
                  <a:pt x="6782636" y="668302"/>
                </a:lnTo>
                <a:lnTo>
                  <a:pt x="6782636" y="641931"/>
                </a:lnTo>
                <a:lnTo>
                  <a:pt x="6774508" y="623598"/>
                </a:lnTo>
                <a:lnTo>
                  <a:pt x="6774508" y="623598"/>
                </a:lnTo>
                <a:lnTo>
                  <a:pt x="6774508" y="623598"/>
                </a:lnTo>
                <a:close/>
                <a:moveTo>
                  <a:pt x="4986348" y="623598"/>
                </a:moveTo>
                <a:lnTo>
                  <a:pt x="4986348" y="678417"/>
                </a:lnTo>
                <a:lnTo>
                  <a:pt x="4994476" y="678417"/>
                </a:lnTo>
                <a:lnTo>
                  <a:pt x="4994476" y="623598"/>
                </a:lnTo>
                <a:lnTo>
                  <a:pt x="4986348" y="623598"/>
                </a:lnTo>
                <a:lnTo>
                  <a:pt x="4986348" y="623598"/>
                </a:lnTo>
                <a:lnTo>
                  <a:pt x="4986348" y="623598"/>
                </a:lnTo>
                <a:close/>
                <a:moveTo>
                  <a:pt x="2379427" y="623598"/>
                </a:moveTo>
                <a:lnTo>
                  <a:pt x="2379427" y="637777"/>
                </a:lnTo>
                <a:lnTo>
                  <a:pt x="2385478" y="637777"/>
                </a:lnTo>
                <a:lnTo>
                  <a:pt x="2385478" y="623598"/>
                </a:lnTo>
                <a:lnTo>
                  <a:pt x="2379427" y="623598"/>
                </a:lnTo>
                <a:lnTo>
                  <a:pt x="2379427" y="623598"/>
                </a:lnTo>
                <a:lnTo>
                  <a:pt x="2379427" y="623598"/>
                </a:lnTo>
                <a:close/>
                <a:moveTo>
                  <a:pt x="1328928" y="623598"/>
                </a:moveTo>
                <a:lnTo>
                  <a:pt x="1328928" y="649969"/>
                </a:lnTo>
                <a:lnTo>
                  <a:pt x="1326941" y="674353"/>
                </a:lnTo>
                <a:lnTo>
                  <a:pt x="1328928" y="696660"/>
                </a:lnTo>
                <a:lnTo>
                  <a:pt x="1337056" y="712916"/>
                </a:lnTo>
                <a:lnTo>
                  <a:pt x="1337056" y="690609"/>
                </a:lnTo>
                <a:lnTo>
                  <a:pt x="1337056" y="664238"/>
                </a:lnTo>
                <a:lnTo>
                  <a:pt x="1337056" y="641931"/>
                </a:lnTo>
                <a:lnTo>
                  <a:pt x="1328928" y="623598"/>
                </a:lnTo>
                <a:lnTo>
                  <a:pt x="1328928" y="623598"/>
                </a:lnTo>
                <a:lnTo>
                  <a:pt x="1328928" y="623598"/>
                </a:lnTo>
                <a:close/>
                <a:moveTo>
                  <a:pt x="10657524" y="615470"/>
                </a:moveTo>
                <a:lnTo>
                  <a:pt x="10657524" y="737390"/>
                </a:lnTo>
                <a:lnTo>
                  <a:pt x="10669715" y="737390"/>
                </a:lnTo>
                <a:lnTo>
                  <a:pt x="10669715" y="745518"/>
                </a:lnTo>
                <a:lnTo>
                  <a:pt x="10657524" y="745518"/>
                </a:lnTo>
                <a:lnTo>
                  <a:pt x="10657524" y="771889"/>
                </a:lnTo>
                <a:lnTo>
                  <a:pt x="10661588" y="800337"/>
                </a:lnTo>
                <a:lnTo>
                  <a:pt x="10669715" y="818580"/>
                </a:lnTo>
                <a:lnTo>
                  <a:pt x="10669715" y="844951"/>
                </a:lnTo>
                <a:lnTo>
                  <a:pt x="10669715" y="871321"/>
                </a:lnTo>
                <a:lnTo>
                  <a:pt x="10675767" y="893628"/>
                </a:lnTo>
                <a:lnTo>
                  <a:pt x="10675767" y="840796"/>
                </a:lnTo>
                <a:lnTo>
                  <a:pt x="10675767" y="785977"/>
                </a:lnTo>
                <a:lnTo>
                  <a:pt x="10675767" y="733326"/>
                </a:lnTo>
                <a:lnTo>
                  <a:pt x="10669715" y="690699"/>
                </a:lnTo>
                <a:lnTo>
                  <a:pt x="10665652" y="660264"/>
                </a:lnTo>
                <a:lnTo>
                  <a:pt x="10665652" y="633894"/>
                </a:lnTo>
                <a:lnTo>
                  <a:pt x="10657524" y="615470"/>
                </a:lnTo>
                <a:lnTo>
                  <a:pt x="10657524" y="615470"/>
                </a:lnTo>
                <a:lnTo>
                  <a:pt x="10657524" y="615470"/>
                </a:lnTo>
                <a:close/>
                <a:moveTo>
                  <a:pt x="3098665" y="615470"/>
                </a:moveTo>
                <a:lnTo>
                  <a:pt x="3098665" y="737390"/>
                </a:lnTo>
                <a:lnTo>
                  <a:pt x="3110857" y="737390"/>
                </a:lnTo>
                <a:lnTo>
                  <a:pt x="3110857" y="745518"/>
                </a:lnTo>
                <a:lnTo>
                  <a:pt x="3098665" y="745518"/>
                </a:lnTo>
                <a:lnTo>
                  <a:pt x="3098665" y="771889"/>
                </a:lnTo>
                <a:lnTo>
                  <a:pt x="3102729" y="800337"/>
                </a:lnTo>
                <a:lnTo>
                  <a:pt x="3110857" y="818580"/>
                </a:lnTo>
                <a:lnTo>
                  <a:pt x="3110857" y="844951"/>
                </a:lnTo>
                <a:lnTo>
                  <a:pt x="3110857" y="871321"/>
                </a:lnTo>
                <a:lnTo>
                  <a:pt x="3116908" y="893628"/>
                </a:lnTo>
                <a:lnTo>
                  <a:pt x="3116908" y="840796"/>
                </a:lnTo>
                <a:lnTo>
                  <a:pt x="3116908" y="785977"/>
                </a:lnTo>
                <a:lnTo>
                  <a:pt x="3116908" y="733326"/>
                </a:lnTo>
                <a:lnTo>
                  <a:pt x="3110857" y="690699"/>
                </a:lnTo>
                <a:lnTo>
                  <a:pt x="3106793" y="660264"/>
                </a:lnTo>
                <a:lnTo>
                  <a:pt x="3106793" y="633894"/>
                </a:lnTo>
                <a:lnTo>
                  <a:pt x="3098665" y="615470"/>
                </a:lnTo>
                <a:lnTo>
                  <a:pt x="3098665" y="615470"/>
                </a:lnTo>
                <a:lnTo>
                  <a:pt x="3098665" y="615470"/>
                </a:lnTo>
                <a:close/>
                <a:moveTo>
                  <a:pt x="11766906" y="609419"/>
                </a:moveTo>
                <a:lnTo>
                  <a:pt x="11766906" y="623598"/>
                </a:lnTo>
                <a:lnTo>
                  <a:pt x="11772956" y="623598"/>
                </a:lnTo>
                <a:lnTo>
                  <a:pt x="11772956" y="609419"/>
                </a:lnTo>
                <a:lnTo>
                  <a:pt x="11766906" y="609419"/>
                </a:lnTo>
                <a:lnTo>
                  <a:pt x="11766906" y="609419"/>
                </a:lnTo>
                <a:lnTo>
                  <a:pt x="11766906" y="609419"/>
                </a:lnTo>
                <a:close/>
                <a:moveTo>
                  <a:pt x="9513553" y="609419"/>
                </a:moveTo>
                <a:lnTo>
                  <a:pt x="9537937" y="759697"/>
                </a:lnTo>
                <a:lnTo>
                  <a:pt x="9537937" y="790132"/>
                </a:lnTo>
                <a:lnTo>
                  <a:pt x="9537937" y="814516"/>
                </a:lnTo>
                <a:lnTo>
                  <a:pt x="9546065" y="834836"/>
                </a:lnTo>
                <a:lnTo>
                  <a:pt x="9546065" y="690609"/>
                </a:lnTo>
                <a:lnTo>
                  <a:pt x="9531886" y="678417"/>
                </a:lnTo>
                <a:lnTo>
                  <a:pt x="9531886" y="664238"/>
                </a:lnTo>
                <a:lnTo>
                  <a:pt x="9546065" y="664238"/>
                </a:lnTo>
                <a:lnTo>
                  <a:pt x="9546065" y="631726"/>
                </a:lnTo>
                <a:lnTo>
                  <a:pt x="9537937" y="631726"/>
                </a:lnTo>
                <a:lnTo>
                  <a:pt x="9537937" y="623598"/>
                </a:lnTo>
                <a:lnTo>
                  <a:pt x="9546065" y="623598"/>
                </a:lnTo>
                <a:lnTo>
                  <a:pt x="9546065" y="609419"/>
                </a:lnTo>
                <a:lnTo>
                  <a:pt x="9513553" y="609419"/>
                </a:lnTo>
                <a:lnTo>
                  <a:pt x="9513553" y="609419"/>
                </a:lnTo>
                <a:lnTo>
                  <a:pt x="9513553" y="609419"/>
                </a:lnTo>
                <a:close/>
                <a:moveTo>
                  <a:pt x="4208137" y="609419"/>
                </a:moveTo>
                <a:lnTo>
                  <a:pt x="4208137" y="623598"/>
                </a:lnTo>
                <a:lnTo>
                  <a:pt x="4214188" y="623598"/>
                </a:lnTo>
                <a:lnTo>
                  <a:pt x="4214188" y="609419"/>
                </a:lnTo>
                <a:lnTo>
                  <a:pt x="4208137" y="609419"/>
                </a:lnTo>
                <a:lnTo>
                  <a:pt x="4208137" y="609419"/>
                </a:lnTo>
                <a:lnTo>
                  <a:pt x="4208137" y="609419"/>
                </a:lnTo>
                <a:close/>
                <a:moveTo>
                  <a:pt x="1954694" y="609419"/>
                </a:moveTo>
                <a:lnTo>
                  <a:pt x="1979078" y="759697"/>
                </a:lnTo>
                <a:lnTo>
                  <a:pt x="1979078" y="790132"/>
                </a:lnTo>
                <a:lnTo>
                  <a:pt x="1979078" y="814516"/>
                </a:lnTo>
                <a:lnTo>
                  <a:pt x="1987206" y="834836"/>
                </a:lnTo>
                <a:lnTo>
                  <a:pt x="1987206" y="690609"/>
                </a:lnTo>
                <a:lnTo>
                  <a:pt x="1973027" y="678417"/>
                </a:lnTo>
                <a:lnTo>
                  <a:pt x="1973027" y="664238"/>
                </a:lnTo>
                <a:lnTo>
                  <a:pt x="1987206" y="664238"/>
                </a:lnTo>
                <a:lnTo>
                  <a:pt x="1987206" y="631726"/>
                </a:lnTo>
                <a:lnTo>
                  <a:pt x="1979078" y="631726"/>
                </a:lnTo>
                <a:lnTo>
                  <a:pt x="1979078" y="623598"/>
                </a:lnTo>
                <a:lnTo>
                  <a:pt x="1987206" y="623598"/>
                </a:lnTo>
                <a:lnTo>
                  <a:pt x="1987206" y="609419"/>
                </a:lnTo>
                <a:lnTo>
                  <a:pt x="1954694" y="609419"/>
                </a:lnTo>
                <a:lnTo>
                  <a:pt x="1954694" y="609419"/>
                </a:lnTo>
                <a:lnTo>
                  <a:pt x="1954694" y="609419"/>
                </a:lnTo>
                <a:close/>
                <a:moveTo>
                  <a:pt x="10927735" y="601291"/>
                </a:moveTo>
                <a:lnTo>
                  <a:pt x="10927735" y="631726"/>
                </a:lnTo>
                <a:lnTo>
                  <a:pt x="10927735" y="660174"/>
                </a:lnTo>
                <a:lnTo>
                  <a:pt x="10935863" y="678417"/>
                </a:lnTo>
                <a:lnTo>
                  <a:pt x="10937940" y="649969"/>
                </a:lnTo>
                <a:lnTo>
                  <a:pt x="10935863" y="619534"/>
                </a:lnTo>
                <a:lnTo>
                  <a:pt x="10927735" y="601291"/>
                </a:lnTo>
                <a:lnTo>
                  <a:pt x="10927735" y="601291"/>
                </a:lnTo>
                <a:lnTo>
                  <a:pt x="10927735" y="601291"/>
                </a:lnTo>
                <a:close/>
                <a:moveTo>
                  <a:pt x="6173036" y="601291"/>
                </a:moveTo>
                <a:lnTo>
                  <a:pt x="6140524" y="605355"/>
                </a:lnTo>
                <a:lnTo>
                  <a:pt x="6099884" y="609419"/>
                </a:lnTo>
                <a:lnTo>
                  <a:pt x="6091756" y="641931"/>
                </a:lnTo>
                <a:lnTo>
                  <a:pt x="6087692" y="682571"/>
                </a:lnTo>
                <a:lnTo>
                  <a:pt x="6087692" y="727275"/>
                </a:lnTo>
                <a:lnTo>
                  <a:pt x="6091756" y="771979"/>
                </a:lnTo>
                <a:lnTo>
                  <a:pt x="6099884" y="771979"/>
                </a:lnTo>
                <a:lnTo>
                  <a:pt x="6099884" y="794286"/>
                </a:lnTo>
                <a:lnTo>
                  <a:pt x="6105934" y="794286"/>
                </a:lnTo>
                <a:lnTo>
                  <a:pt x="6124177" y="672366"/>
                </a:lnTo>
                <a:lnTo>
                  <a:pt x="6146484" y="672366"/>
                </a:lnTo>
                <a:lnTo>
                  <a:pt x="6142420" y="696750"/>
                </a:lnTo>
                <a:lnTo>
                  <a:pt x="6140433" y="727185"/>
                </a:lnTo>
                <a:lnTo>
                  <a:pt x="6140433" y="755633"/>
                </a:lnTo>
                <a:lnTo>
                  <a:pt x="6146484" y="777940"/>
                </a:lnTo>
                <a:lnTo>
                  <a:pt x="6150548" y="712916"/>
                </a:lnTo>
                <a:lnTo>
                  <a:pt x="6162740" y="651956"/>
                </a:lnTo>
                <a:lnTo>
                  <a:pt x="6173036" y="601291"/>
                </a:lnTo>
                <a:lnTo>
                  <a:pt x="6173036" y="601291"/>
                </a:lnTo>
                <a:lnTo>
                  <a:pt x="6173036" y="601291"/>
                </a:lnTo>
                <a:close/>
                <a:moveTo>
                  <a:pt x="3368966" y="601291"/>
                </a:moveTo>
                <a:lnTo>
                  <a:pt x="3368966" y="631726"/>
                </a:lnTo>
                <a:lnTo>
                  <a:pt x="3368966" y="660174"/>
                </a:lnTo>
                <a:lnTo>
                  <a:pt x="3377094" y="678417"/>
                </a:lnTo>
                <a:lnTo>
                  <a:pt x="3379171" y="649969"/>
                </a:lnTo>
                <a:lnTo>
                  <a:pt x="3377094" y="619534"/>
                </a:lnTo>
                <a:lnTo>
                  <a:pt x="3368966" y="601291"/>
                </a:lnTo>
                <a:lnTo>
                  <a:pt x="3368966" y="601291"/>
                </a:lnTo>
                <a:lnTo>
                  <a:pt x="3368966" y="601291"/>
                </a:lnTo>
                <a:close/>
                <a:moveTo>
                  <a:pt x="5896684" y="574830"/>
                </a:moveTo>
                <a:lnTo>
                  <a:pt x="5880428" y="731249"/>
                </a:lnTo>
                <a:lnTo>
                  <a:pt x="5888556" y="731249"/>
                </a:lnTo>
                <a:lnTo>
                  <a:pt x="5888556" y="723121"/>
                </a:lnTo>
                <a:lnTo>
                  <a:pt x="5896684" y="708942"/>
                </a:lnTo>
                <a:lnTo>
                  <a:pt x="5898671" y="682571"/>
                </a:lnTo>
                <a:lnTo>
                  <a:pt x="5902734" y="650059"/>
                </a:lnTo>
                <a:lnTo>
                  <a:pt x="5902734" y="615560"/>
                </a:lnTo>
                <a:lnTo>
                  <a:pt x="5902734" y="591176"/>
                </a:lnTo>
                <a:lnTo>
                  <a:pt x="5896684" y="574830"/>
                </a:lnTo>
                <a:lnTo>
                  <a:pt x="5896684" y="574830"/>
                </a:lnTo>
                <a:lnTo>
                  <a:pt x="5896684" y="574830"/>
                </a:lnTo>
                <a:close/>
                <a:moveTo>
                  <a:pt x="11754713" y="568779"/>
                </a:moveTo>
                <a:lnTo>
                  <a:pt x="11754713" y="582958"/>
                </a:lnTo>
                <a:lnTo>
                  <a:pt x="11766906" y="582958"/>
                </a:lnTo>
                <a:lnTo>
                  <a:pt x="11766906" y="568779"/>
                </a:lnTo>
                <a:lnTo>
                  <a:pt x="11754713" y="568779"/>
                </a:lnTo>
                <a:lnTo>
                  <a:pt x="11754713" y="568779"/>
                </a:lnTo>
                <a:lnTo>
                  <a:pt x="11754713" y="568779"/>
                </a:lnTo>
                <a:close/>
                <a:moveTo>
                  <a:pt x="4195945" y="568779"/>
                </a:moveTo>
                <a:lnTo>
                  <a:pt x="4195945" y="582958"/>
                </a:lnTo>
                <a:lnTo>
                  <a:pt x="4208137" y="582958"/>
                </a:lnTo>
                <a:lnTo>
                  <a:pt x="4208137" y="568779"/>
                </a:lnTo>
                <a:lnTo>
                  <a:pt x="4195945" y="568779"/>
                </a:lnTo>
                <a:lnTo>
                  <a:pt x="4195945" y="568779"/>
                </a:lnTo>
                <a:lnTo>
                  <a:pt x="4195945" y="568779"/>
                </a:lnTo>
                <a:close/>
                <a:moveTo>
                  <a:pt x="7784367" y="556587"/>
                </a:moveTo>
                <a:lnTo>
                  <a:pt x="7784367" y="696750"/>
                </a:lnTo>
                <a:lnTo>
                  <a:pt x="7790417" y="696750"/>
                </a:lnTo>
                <a:lnTo>
                  <a:pt x="7790417" y="723121"/>
                </a:lnTo>
                <a:lnTo>
                  <a:pt x="7798545" y="723121"/>
                </a:lnTo>
                <a:lnTo>
                  <a:pt x="7798545" y="759697"/>
                </a:lnTo>
                <a:lnTo>
                  <a:pt x="7806673" y="759697"/>
                </a:lnTo>
                <a:lnTo>
                  <a:pt x="7806673" y="812529"/>
                </a:lnTo>
                <a:lnTo>
                  <a:pt x="7812724" y="812529"/>
                </a:lnTo>
                <a:lnTo>
                  <a:pt x="7816788" y="767825"/>
                </a:lnTo>
                <a:lnTo>
                  <a:pt x="7812724" y="719057"/>
                </a:lnTo>
                <a:lnTo>
                  <a:pt x="7812724" y="668302"/>
                </a:lnTo>
                <a:lnTo>
                  <a:pt x="7806673" y="623598"/>
                </a:lnTo>
                <a:lnTo>
                  <a:pt x="7798545" y="582958"/>
                </a:lnTo>
                <a:lnTo>
                  <a:pt x="7784367" y="556587"/>
                </a:lnTo>
                <a:lnTo>
                  <a:pt x="7784367" y="556587"/>
                </a:lnTo>
                <a:lnTo>
                  <a:pt x="7784367" y="556587"/>
                </a:lnTo>
                <a:close/>
                <a:moveTo>
                  <a:pt x="6790764" y="556587"/>
                </a:moveTo>
                <a:lnTo>
                  <a:pt x="6792751" y="574830"/>
                </a:lnTo>
                <a:lnTo>
                  <a:pt x="6796814" y="605265"/>
                </a:lnTo>
                <a:lnTo>
                  <a:pt x="6804942" y="633713"/>
                </a:lnTo>
                <a:lnTo>
                  <a:pt x="6809007" y="660084"/>
                </a:lnTo>
                <a:lnTo>
                  <a:pt x="6815057" y="672276"/>
                </a:lnTo>
                <a:lnTo>
                  <a:pt x="6809007" y="556497"/>
                </a:lnTo>
                <a:lnTo>
                  <a:pt x="6790764" y="556497"/>
                </a:lnTo>
                <a:lnTo>
                  <a:pt x="6790764" y="556587"/>
                </a:lnTo>
                <a:lnTo>
                  <a:pt x="6790764" y="556587"/>
                </a:lnTo>
                <a:close/>
                <a:moveTo>
                  <a:pt x="5902734" y="550446"/>
                </a:moveTo>
                <a:lnTo>
                  <a:pt x="5902734" y="568689"/>
                </a:lnTo>
                <a:lnTo>
                  <a:pt x="5914927" y="568689"/>
                </a:lnTo>
                <a:lnTo>
                  <a:pt x="5914927" y="550446"/>
                </a:lnTo>
                <a:lnTo>
                  <a:pt x="5902734" y="550446"/>
                </a:lnTo>
                <a:lnTo>
                  <a:pt x="5902734" y="550446"/>
                </a:lnTo>
                <a:lnTo>
                  <a:pt x="5902734" y="550446"/>
                </a:lnTo>
                <a:close/>
                <a:moveTo>
                  <a:pt x="11748663" y="542318"/>
                </a:moveTo>
                <a:lnTo>
                  <a:pt x="11748663" y="556497"/>
                </a:lnTo>
                <a:lnTo>
                  <a:pt x="11754804" y="556497"/>
                </a:lnTo>
                <a:lnTo>
                  <a:pt x="11754804" y="542318"/>
                </a:lnTo>
                <a:lnTo>
                  <a:pt x="11748663" y="542318"/>
                </a:lnTo>
                <a:lnTo>
                  <a:pt x="11748663" y="542318"/>
                </a:lnTo>
                <a:lnTo>
                  <a:pt x="11748663" y="542318"/>
                </a:lnTo>
                <a:close/>
                <a:moveTo>
                  <a:pt x="4189803" y="542318"/>
                </a:moveTo>
                <a:lnTo>
                  <a:pt x="4189803" y="556497"/>
                </a:lnTo>
                <a:lnTo>
                  <a:pt x="4195855" y="556497"/>
                </a:lnTo>
                <a:lnTo>
                  <a:pt x="4195855" y="542318"/>
                </a:lnTo>
                <a:lnTo>
                  <a:pt x="4189803" y="542318"/>
                </a:lnTo>
                <a:lnTo>
                  <a:pt x="4189803" y="542318"/>
                </a:lnTo>
                <a:lnTo>
                  <a:pt x="4189803" y="542318"/>
                </a:lnTo>
                <a:close/>
                <a:moveTo>
                  <a:pt x="11691767" y="534190"/>
                </a:moveTo>
                <a:lnTo>
                  <a:pt x="11691767" y="550446"/>
                </a:lnTo>
                <a:lnTo>
                  <a:pt x="11699895" y="550446"/>
                </a:lnTo>
                <a:lnTo>
                  <a:pt x="11699895" y="534190"/>
                </a:lnTo>
                <a:lnTo>
                  <a:pt x="11691767" y="534190"/>
                </a:lnTo>
                <a:lnTo>
                  <a:pt x="11691767" y="534190"/>
                </a:lnTo>
                <a:lnTo>
                  <a:pt x="11691767" y="534190"/>
                </a:lnTo>
                <a:close/>
                <a:moveTo>
                  <a:pt x="4742508" y="534190"/>
                </a:moveTo>
                <a:lnTo>
                  <a:pt x="4740431" y="568689"/>
                </a:lnTo>
                <a:lnTo>
                  <a:pt x="4740431" y="597137"/>
                </a:lnTo>
                <a:lnTo>
                  <a:pt x="4750545" y="631636"/>
                </a:lnTo>
                <a:lnTo>
                  <a:pt x="4750545" y="664148"/>
                </a:lnTo>
                <a:lnTo>
                  <a:pt x="4758673" y="664148"/>
                </a:lnTo>
                <a:lnTo>
                  <a:pt x="4758673" y="631636"/>
                </a:lnTo>
                <a:lnTo>
                  <a:pt x="4754609" y="593073"/>
                </a:lnTo>
                <a:lnTo>
                  <a:pt x="4750545" y="556497"/>
                </a:lnTo>
                <a:lnTo>
                  <a:pt x="4742508" y="534190"/>
                </a:lnTo>
                <a:lnTo>
                  <a:pt x="4742508" y="534190"/>
                </a:lnTo>
                <a:lnTo>
                  <a:pt x="4742508" y="534190"/>
                </a:lnTo>
                <a:close/>
                <a:moveTo>
                  <a:pt x="4132998" y="534190"/>
                </a:moveTo>
                <a:lnTo>
                  <a:pt x="4132998" y="550446"/>
                </a:lnTo>
                <a:lnTo>
                  <a:pt x="4141126" y="550446"/>
                </a:lnTo>
                <a:lnTo>
                  <a:pt x="4141126" y="534190"/>
                </a:lnTo>
                <a:lnTo>
                  <a:pt x="4132998" y="534190"/>
                </a:lnTo>
                <a:lnTo>
                  <a:pt x="4132998" y="534190"/>
                </a:lnTo>
                <a:lnTo>
                  <a:pt x="4132998" y="534190"/>
                </a:lnTo>
                <a:close/>
                <a:moveTo>
                  <a:pt x="6971567" y="501678"/>
                </a:moveTo>
                <a:lnTo>
                  <a:pt x="6967502" y="568689"/>
                </a:lnTo>
                <a:lnTo>
                  <a:pt x="6959374" y="633713"/>
                </a:lnTo>
                <a:lnTo>
                  <a:pt x="6959374" y="700724"/>
                </a:lnTo>
                <a:lnTo>
                  <a:pt x="6971567" y="759607"/>
                </a:lnTo>
                <a:lnTo>
                  <a:pt x="6971567" y="826617"/>
                </a:lnTo>
                <a:lnTo>
                  <a:pt x="6977617" y="826617"/>
                </a:lnTo>
                <a:lnTo>
                  <a:pt x="6981681" y="773785"/>
                </a:lnTo>
                <a:lnTo>
                  <a:pt x="6985745" y="714903"/>
                </a:lnTo>
                <a:lnTo>
                  <a:pt x="6989809" y="656020"/>
                </a:lnTo>
                <a:lnTo>
                  <a:pt x="6985745" y="601201"/>
                </a:lnTo>
                <a:lnTo>
                  <a:pt x="6977617" y="550446"/>
                </a:lnTo>
                <a:lnTo>
                  <a:pt x="6977617" y="501678"/>
                </a:lnTo>
                <a:lnTo>
                  <a:pt x="6971567" y="501678"/>
                </a:lnTo>
                <a:lnTo>
                  <a:pt x="6971567" y="501678"/>
                </a:lnTo>
                <a:lnTo>
                  <a:pt x="6971567" y="501678"/>
                </a:lnTo>
                <a:close/>
                <a:moveTo>
                  <a:pt x="8603217" y="493550"/>
                </a:moveTo>
                <a:lnTo>
                  <a:pt x="8603217" y="509806"/>
                </a:lnTo>
                <a:lnTo>
                  <a:pt x="8611345" y="509806"/>
                </a:lnTo>
                <a:lnTo>
                  <a:pt x="8611345" y="493550"/>
                </a:lnTo>
                <a:lnTo>
                  <a:pt x="8603217" y="493550"/>
                </a:lnTo>
                <a:lnTo>
                  <a:pt x="8603217" y="493550"/>
                </a:lnTo>
                <a:lnTo>
                  <a:pt x="8603217" y="493550"/>
                </a:lnTo>
                <a:close/>
                <a:moveTo>
                  <a:pt x="8172433" y="493550"/>
                </a:moveTo>
                <a:lnTo>
                  <a:pt x="8172433" y="519921"/>
                </a:lnTo>
                <a:lnTo>
                  <a:pt x="8168369" y="550356"/>
                </a:lnTo>
                <a:lnTo>
                  <a:pt x="8168369" y="578804"/>
                </a:lnTo>
                <a:lnTo>
                  <a:pt x="8172433" y="605175"/>
                </a:lnTo>
                <a:lnTo>
                  <a:pt x="8178484" y="623417"/>
                </a:lnTo>
                <a:lnTo>
                  <a:pt x="8182548" y="597047"/>
                </a:lnTo>
                <a:lnTo>
                  <a:pt x="8182548" y="568599"/>
                </a:lnTo>
                <a:lnTo>
                  <a:pt x="8182548" y="538254"/>
                </a:lnTo>
                <a:lnTo>
                  <a:pt x="8178484" y="511883"/>
                </a:lnTo>
                <a:lnTo>
                  <a:pt x="8172433" y="493550"/>
                </a:lnTo>
                <a:lnTo>
                  <a:pt x="8172433" y="493550"/>
                </a:lnTo>
                <a:lnTo>
                  <a:pt x="8172433" y="493550"/>
                </a:lnTo>
                <a:close/>
                <a:moveTo>
                  <a:pt x="1044448" y="493550"/>
                </a:moveTo>
                <a:lnTo>
                  <a:pt x="1044448" y="509806"/>
                </a:lnTo>
                <a:lnTo>
                  <a:pt x="1052576" y="509806"/>
                </a:lnTo>
                <a:lnTo>
                  <a:pt x="1052576" y="493550"/>
                </a:lnTo>
                <a:lnTo>
                  <a:pt x="1044448" y="493550"/>
                </a:lnTo>
                <a:lnTo>
                  <a:pt x="1044448" y="493550"/>
                </a:lnTo>
                <a:lnTo>
                  <a:pt x="1044448" y="493550"/>
                </a:lnTo>
                <a:close/>
                <a:moveTo>
                  <a:pt x="613664" y="493550"/>
                </a:moveTo>
                <a:lnTo>
                  <a:pt x="613664" y="519921"/>
                </a:lnTo>
                <a:lnTo>
                  <a:pt x="609600" y="550356"/>
                </a:lnTo>
                <a:lnTo>
                  <a:pt x="609600" y="578804"/>
                </a:lnTo>
                <a:lnTo>
                  <a:pt x="613664" y="605175"/>
                </a:lnTo>
                <a:lnTo>
                  <a:pt x="619715" y="623417"/>
                </a:lnTo>
                <a:lnTo>
                  <a:pt x="623779" y="597047"/>
                </a:lnTo>
                <a:lnTo>
                  <a:pt x="623779" y="568599"/>
                </a:lnTo>
                <a:lnTo>
                  <a:pt x="623779" y="538254"/>
                </a:lnTo>
                <a:lnTo>
                  <a:pt x="619715" y="511883"/>
                </a:lnTo>
                <a:lnTo>
                  <a:pt x="613664" y="493550"/>
                </a:lnTo>
                <a:lnTo>
                  <a:pt x="613664" y="493550"/>
                </a:lnTo>
                <a:lnTo>
                  <a:pt x="613664" y="493550"/>
                </a:lnTo>
                <a:close/>
                <a:moveTo>
                  <a:pt x="9383505" y="487499"/>
                </a:moveTo>
                <a:lnTo>
                  <a:pt x="9383505" y="515947"/>
                </a:lnTo>
                <a:lnTo>
                  <a:pt x="9379441" y="556587"/>
                </a:lnTo>
                <a:lnTo>
                  <a:pt x="9379441" y="597227"/>
                </a:lnTo>
                <a:lnTo>
                  <a:pt x="9383505" y="633803"/>
                </a:lnTo>
                <a:lnTo>
                  <a:pt x="9391633" y="656110"/>
                </a:lnTo>
                <a:lnTo>
                  <a:pt x="9391633" y="627662"/>
                </a:lnTo>
                <a:lnTo>
                  <a:pt x="9393620" y="587022"/>
                </a:lnTo>
                <a:lnTo>
                  <a:pt x="9393620" y="542318"/>
                </a:lnTo>
                <a:lnTo>
                  <a:pt x="9391633" y="505742"/>
                </a:lnTo>
                <a:lnTo>
                  <a:pt x="9383505" y="487499"/>
                </a:lnTo>
                <a:lnTo>
                  <a:pt x="9383505" y="487499"/>
                </a:lnTo>
                <a:lnTo>
                  <a:pt x="9383505" y="487499"/>
                </a:lnTo>
                <a:close/>
                <a:moveTo>
                  <a:pt x="1824646" y="487499"/>
                </a:moveTo>
                <a:lnTo>
                  <a:pt x="1824646" y="515947"/>
                </a:lnTo>
                <a:lnTo>
                  <a:pt x="1820582" y="556587"/>
                </a:lnTo>
                <a:lnTo>
                  <a:pt x="1820582" y="597227"/>
                </a:lnTo>
                <a:lnTo>
                  <a:pt x="1824646" y="633803"/>
                </a:lnTo>
                <a:lnTo>
                  <a:pt x="1832774" y="656110"/>
                </a:lnTo>
                <a:lnTo>
                  <a:pt x="1832774" y="627662"/>
                </a:lnTo>
                <a:lnTo>
                  <a:pt x="1834761" y="587022"/>
                </a:lnTo>
                <a:lnTo>
                  <a:pt x="1834761" y="542318"/>
                </a:lnTo>
                <a:lnTo>
                  <a:pt x="1832774" y="505742"/>
                </a:lnTo>
                <a:lnTo>
                  <a:pt x="1824646" y="487499"/>
                </a:lnTo>
                <a:lnTo>
                  <a:pt x="1824646" y="487499"/>
                </a:lnTo>
                <a:lnTo>
                  <a:pt x="1824646" y="487499"/>
                </a:lnTo>
                <a:close/>
                <a:moveTo>
                  <a:pt x="6227854" y="469256"/>
                </a:moveTo>
                <a:lnTo>
                  <a:pt x="6221804" y="524075"/>
                </a:lnTo>
                <a:lnTo>
                  <a:pt x="6205548" y="574830"/>
                </a:lnTo>
                <a:lnTo>
                  <a:pt x="6205548" y="637777"/>
                </a:lnTo>
                <a:lnTo>
                  <a:pt x="6199497" y="637777"/>
                </a:lnTo>
                <a:lnTo>
                  <a:pt x="6195342" y="668302"/>
                </a:lnTo>
                <a:lnTo>
                  <a:pt x="6191278" y="708942"/>
                </a:lnTo>
                <a:lnTo>
                  <a:pt x="6195342" y="753646"/>
                </a:lnTo>
                <a:lnTo>
                  <a:pt x="6199407" y="796273"/>
                </a:lnTo>
                <a:lnTo>
                  <a:pt x="6203471" y="836913"/>
                </a:lnTo>
                <a:lnTo>
                  <a:pt x="6205457" y="859220"/>
                </a:lnTo>
                <a:lnTo>
                  <a:pt x="6205457" y="881527"/>
                </a:lnTo>
                <a:lnTo>
                  <a:pt x="6205457" y="903833"/>
                </a:lnTo>
                <a:lnTo>
                  <a:pt x="6205457" y="922076"/>
                </a:lnTo>
                <a:lnTo>
                  <a:pt x="6213585" y="940319"/>
                </a:lnTo>
                <a:lnTo>
                  <a:pt x="6221713" y="771708"/>
                </a:lnTo>
                <a:lnTo>
                  <a:pt x="6227764" y="771708"/>
                </a:lnTo>
                <a:lnTo>
                  <a:pt x="6227764" y="591086"/>
                </a:lnTo>
                <a:lnTo>
                  <a:pt x="6231828" y="564715"/>
                </a:lnTo>
                <a:lnTo>
                  <a:pt x="6231828" y="534280"/>
                </a:lnTo>
                <a:lnTo>
                  <a:pt x="6235892" y="509896"/>
                </a:lnTo>
                <a:lnTo>
                  <a:pt x="6235892" y="483526"/>
                </a:lnTo>
                <a:lnTo>
                  <a:pt x="6227854" y="469256"/>
                </a:lnTo>
                <a:lnTo>
                  <a:pt x="6227854" y="469256"/>
                </a:lnTo>
                <a:lnTo>
                  <a:pt x="6227854" y="469256"/>
                </a:lnTo>
                <a:close/>
                <a:moveTo>
                  <a:pt x="8544244" y="453000"/>
                </a:moveTo>
                <a:lnTo>
                  <a:pt x="8540180" y="475307"/>
                </a:lnTo>
                <a:lnTo>
                  <a:pt x="8534129" y="511883"/>
                </a:lnTo>
                <a:lnTo>
                  <a:pt x="8530065" y="552523"/>
                </a:lnTo>
                <a:lnTo>
                  <a:pt x="8526001" y="597227"/>
                </a:lnTo>
                <a:lnTo>
                  <a:pt x="8526001" y="631726"/>
                </a:lnTo>
                <a:lnTo>
                  <a:pt x="8530065" y="649969"/>
                </a:lnTo>
                <a:lnTo>
                  <a:pt x="8538193" y="605265"/>
                </a:lnTo>
                <a:lnTo>
                  <a:pt x="8544244" y="564625"/>
                </a:lnTo>
                <a:lnTo>
                  <a:pt x="8552372" y="528049"/>
                </a:lnTo>
                <a:lnTo>
                  <a:pt x="8544244" y="487409"/>
                </a:lnTo>
                <a:lnTo>
                  <a:pt x="8544244" y="475217"/>
                </a:lnTo>
                <a:lnTo>
                  <a:pt x="8544244" y="469166"/>
                </a:lnTo>
                <a:lnTo>
                  <a:pt x="8548308" y="465102"/>
                </a:lnTo>
                <a:lnTo>
                  <a:pt x="8552372" y="456974"/>
                </a:lnTo>
                <a:lnTo>
                  <a:pt x="8556436" y="452910"/>
                </a:lnTo>
                <a:lnTo>
                  <a:pt x="8544244" y="452910"/>
                </a:lnTo>
                <a:lnTo>
                  <a:pt x="8544244" y="453000"/>
                </a:lnTo>
                <a:lnTo>
                  <a:pt x="8544244" y="453000"/>
                </a:lnTo>
                <a:close/>
                <a:moveTo>
                  <a:pt x="985475" y="453000"/>
                </a:moveTo>
                <a:lnTo>
                  <a:pt x="981411" y="475307"/>
                </a:lnTo>
                <a:lnTo>
                  <a:pt x="975360" y="511883"/>
                </a:lnTo>
                <a:lnTo>
                  <a:pt x="971296" y="552523"/>
                </a:lnTo>
                <a:lnTo>
                  <a:pt x="967232" y="597227"/>
                </a:lnTo>
                <a:lnTo>
                  <a:pt x="967232" y="631726"/>
                </a:lnTo>
                <a:lnTo>
                  <a:pt x="971296" y="649969"/>
                </a:lnTo>
                <a:lnTo>
                  <a:pt x="979424" y="605265"/>
                </a:lnTo>
                <a:lnTo>
                  <a:pt x="985475" y="564625"/>
                </a:lnTo>
                <a:lnTo>
                  <a:pt x="993603" y="528049"/>
                </a:lnTo>
                <a:lnTo>
                  <a:pt x="985475" y="487409"/>
                </a:lnTo>
                <a:lnTo>
                  <a:pt x="985475" y="475217"/>
                </a:lnTo>
                <a:lnTo>
                  <a:pt x="985475" y="469166"/>
                </a:lnTo>
                <a:lnTo>
                  <a:pt x="989539" y="465102"/>
                </a:lnTo>
                <a:lnTo>
                  <a:pt x="993603" y="456974"/>
                </a:lnTo>
                <a:lnTo>
                  <a:pt x="997667" y="452910"/>
                </a:lnTo>
                <a:lnTo>
                  <a:pt x="985475" y="452910"/>
                </a:lnTo>
                <a:lnTo>
                  <a:pt x="985475" y="453000"/>
                </a:lnTo>
                <a:lnTo>
                  <a:pt x="985475" y="453000"/>
                </a:lnTo>
                <a:close/>
                <a:moveTo>
                  <a:pt x="11699895" y="446859"/>
                </a:moveTo>
                <a:lnTo>
                  <a:pt x="11699895" y="469166"/>
                </a:lnTo>
                <a:lnTo>
                  <a:pt x="11708023" y="469166"/>
                </a:lnTo>
                <a:lnTo>
                  <a:pt x="11708023" y="446859"/>
                </a:lnTo>
                <a:lnTo>
                  <a:pt x="11699895" y="446859"/>
                </a:lnTo>
                <a:lnTo>
                  <a:pt x="11699895" y="446859"/>
                </a:lnTo>
                <a:lnTo>
                  <a:pt x="11699895" y="446859"/>
                </a:lnTo>
                <a:close/>
                <a:moveTo>
                  <a:pt x="4141126" y="446859"/>
                </a:moveTo>
                <a:lnTo>
                  <a:pt x="4141126" y="469166"/>
                </a:lnTo>
                <a:lnTo>
                  <a:pt x="4149254" y="469166"/>
                </a:lnTo>
                <a:lnTo>
                  <a:pt x="4149254" y="446859"/>
                </a:lnTo>
                <a:lnTo>
                  <a:pt x="4141126" y="446859"/>
                </a:lnTo>
                <a:lnTo>
                  <a:pt x="4141126" y="446859"/>
                </a:lnTo>
                <a:lnTo>
                  <a:pt x="4141126" y="446859"/>
                </a:lnTo>
                <a:close/>
                <a:moveTo>
                  <a:pt x="6985745" y="434667"/>
                </a:moveTo>
                <a:lnTo>
                  <a:pt x="6985745" y="448846"/>
                </a:lnTo>
                <a:lnTo>
                  <a:pt x="6985745" y="465102"/>
                </a:lnTo>
                <a:lnTo>
                  <a:pt x="6981681" y="471153"/>
                </a:lnTo>
                <a:lnTo>
                  <a:pt x="6977617" y="483345"/>
                </a:lnTo>
                <a:lnTo>
                  <a:pt x="6977617" y="493460"/>
                </a:lnTo>
                <a:lnTo>
                  <a:pt x="6993873" y="493460"/>
                </a:lnTo>
                <a:lnTo>
                  <a:pt x="6993873" y="434577"/>
                </a:lnTo>
                <a:lnTo>
                  <a:pt x="6985745" y="434577"/>
                </a:lnTo>
                <a:lnTo>
                  <a:pt x="6985745" y="434667"/>
                </a:lnTo>
                <a:lnTo>
                  <a:pt x="6985745" y="434667"/>
                </a:lnTo>
                <a:close/>
                <a:moveTo>
                  <a:pt x="4677484" y="434667"/>
                </a:moveTo>
                <a:lnTo>
                  <a:pt x="4677484" y="469166"/>
                </a:lnTo>
                <a:lnTo>
                  <a:pt x="4677484" y="509806"/>
                </a:lnTo>
                <a:lnTo>
                  <a:pt x="4673419" y="560561"/>
                </a:lnTo>
                <a:lnTo>
                  <a:pt x="4677484" y="605265"/>
                </a:lnTo>
                <a:lnTo>
                  <a:pt x="4679471" y="641841"/>
                </a:lnTo>
                <a:lnTo>
                  <a:pt x="4683534" y="664148"/>
                </a:lnTo>
                <a:lnTo>
                  <a:pt x="4695727" y="609329"/>
                </a:lnTo>
                <a:lnTo>
                  <a:pt x="4701868" y="609329"/>
                </a:lnTo>
                <a:lnTo>
                  <a:pt x="4705932" y="574830"/>
                </a:lnTo>
                <a:lnTo>
                  <a:pt x="4701868" y="530126"/>
                </a:lnTo>
                <a:lnTo>
                  <a:pt x="4699791" y="489486"/>
                </a:lnTo>
                <a:lnTo>
                  <a:pt x="4687598" y="456974"/>
                </a:lnTo>
                <a:lnTo>
                  <a:pt x="4677484" y="434667"/>
                </a:lnTo>
                <a:lnTo>
                  <a:pt x="4677484" y="434667"/>
                </a:lnTo>
                <a:lnTo>
                  <a:pt x="4677484" y="434667"/>
                </a:lnTo>
                <a:close/>
                <a:moveTo>
                  <a:pt x="9009617" y="428616"/>
                </a:moveTo>
                <a:lnTo>
                  <a:pt x="9003566" y="479371"/>
                </a:lnTo>
                <a:lnTo>
                  <a:pt x="9003566" y="538254"/>
                </a:lnTo>
                <a:lnTo>
                  <a:pt x="9003566" y="601201"/>
                </a:lnTo>
                <a:lnTo>
                  <a:pt x="9007630" y="664148"/>
                </a:lnTo>
                <a:lnTo>
                  <a:pt x="9007630" y="718967"/>
                </a:lnTo>
                <a:lnTo>
                  <a:pt x="9003566" y="759607"/>
                </a:lnTo>
                <a:lnTo>
                  <a:pt x="9003566" y="781913"/>
                </a:lnTo>
                <a:lnTo>
                  <a:pt x="9007630" y="808284"/>
                </a:lnTo>
                <a:lnTo>
                  <a:pt x="9013681" y="836732"/>
                </a:lnTo>
                <a:lnTo>
                  <a:pt x="9017745" y="852988"/>
                </a:lnTo>
                <a:lnTo>
                  <a:pt x="9021809" y="777849"/>
                </a:lnTo>
                <a:lnTo>
                  <a:pt x="9027950" y="704697"/>
                </a:lnTo>
                <a:lnTo>
                  <a:pt x="9032014" y="633623"/>
                </a:lnTo>
                <a:lnTo>
                  <a:pt x="9027950" y="560471"/>
                </a:lnTo>
                <a:lnTo>
                  <a:pt x="9017745" y="493460"/>
                </a:lnTo>
                <a:lnTo>
                  <a:pt x="9017745" y="428436"/>
                </a:lnTo>
                <a:lnTo>
                  <a:pt x="9009617" y="428436"/>
                </a:lnTo>
                <a:lnTo>
                  <a:pt x="9009617" y="428616"/>
                </a:lnTo>
                <a:lnTo>
                  <a:pt x="9009617" y="428616"/>
                </a:lnTo>
                <a:close/>
                <a:moveTo>
                  <a:pt x="1450758" y="428616"/>
                </a:moveTo>
                <a:lnTo>
                  <a:pt x="1444707" y="479371"/>
                </a:lnTo>
                <a:lnTo>
                  <a:pt x="1444707" y="538254"/>
                </a:lnTo>
                <a:lnTo>
                  <a:pt x="1444707" y="601201"/>
                </a:lnTo>
                <a:lnTo>
                  <a:pt x="1448771" y="664148"/>
                </a:lnTo>
                <a:lnTo>
                  <a:pt x="1448771" y="718967"/>
                </a:lnTo>
                <a:lnTo>
                  <a:pt x="1444707" y="759607"/>
                </a:lnTo>
                <a:lnTo>
                  <a:pt x="1444707" y="781913"/>
                </a:lnTo>
                <a:lnTo>
                  <a:pt x="1448771" y="808284"/>
                </a:lnTo>
                <a:lnTo>
                  <a:pt x="1454822" y="836732"/>
                </a:lnTo>
                <a:lnTo>
                  <a:pt x="1458886" y="852988"/>
                </a:lnTo>
                <a:lnTo>
                  <a:pt x="1462950" y="777849"/>
                </a:lnTo>
                <a:lnTo>
                  <a:pt x="1469001" y="704697"/>
                </a:lnTo>
                <a:lnTo>
                  <a:pt x="1473065" y="633623"/>
                </a:lnTo>
                <a:lnTo>
                  <a:pt x="1469001" y="560471"/>
                </a:lnTo>
                <a:lnTo>
                  <a:pt x="1458886" y="493460"/>
                </a:lnTo>
                <a:lnTo>
                  <a:pt x="1458886" y="428436"/>
                </a:lnTo>
                <a:lnTo>
                  <a:pt x="1450758" y="428436"/>
                </a:lnTo>
                <a:lnTo>
                  <a:pt x="1450758" y="428616"/>
                </a:lnTo>
                <a:lnTo>
                  <a:pt x="1450758" y="428616"/>
                </a:lnTo>
                <a:close/>
                <a:moveTo>
                  <a:pt x="11157306" y="420488"/>
                </a:moveTo>
                <a:lnTo>
                  <a:pt x="11163447" y="564715"/>
                </a:lnTo>
                <a:lnTo>
                  <a:pt x="11171575" y="713006"/>
                </a:lnTo>
                <a:lnTo>
                  <a:pt x="11185753" y="713006"/>
                </a:lnTo>
                <a:lnTo>
                  <a:pt x="11197946" y="678507"/>
                </a:lnTo>
                <a:lnTo>
                  <a:pt x="11203996" y="678507"/>
                </a:lnTo>
                <a:lnTo>
                  <a:pt x="11185663" y="487590"/>
                </a:lnTo>
                <a:lnTo>
                  <a:pt x="11179613" y="487590"/>
                </a:lnTo>
                <a:lnTo>
                  <a:pt x="11179613" y="469347"/>
                </a:lnTo>
                <a:lnTo>
                  <a:pt x="11171484" y="469347"/>
                </a:lnTo>
                <a:lnTo>
                  <a:pt x="11163356" y="420579"/>
                </a:lnTo>
                <a:lnTo>
                  <a:pt x="11157306" y="420579"/>
                </a:lnTo>
                <a:lnTo>
                  <a:pt x="11157306" y="420488"/>
                </a:lnTo>
                <a:lnTo>
                  <a:pt x="11157306" y="420488"/>
                </a:lnTo>
                <a:close/>
                <a:moveTo>
                  <a:pt x="3598537" y="420488"/>
                </a:moveTo>
                <a:lnTo>
                  <a:pt x="3604588" y="564715"/>
                </a:lnTo>
                <a:lnTo>
                  <a:pt x="3612715" y="713006"/>
                </a:lnTo>
                <a:lnTo>
                  <a:pt x="3626894" y="713006"/>
                </a:lnTo>
                <a:lnTo>
                  <a:pt x="3639086" y="678507"/>
                </a:lnTo>
                <a:lnTo>
                  <a:pt x="3645137" y="678507"/>
                </a:lnTo>
                <a:lnTo>
                  <a:pt x="3626894" y="487590"/>
                </a:lnTo>
                <a:lnTo>
                  <a:pt x="3620843" y="487590"/>
                </a:lnTo>
                <a:lnTo>
                  <a:pt x="3620843" y="469347"/>
                </a:lnTo>
                <a:lnTo>
                  <a:pt x="3612715" y="469347"/>
                </a:lnTo>
                <a:lnTo>
                  <a:pt x="3604588" y="420579"/>
                </a:lnTo>
                <a:lnTo>
                  <a:pt x="3598537" y="420579"/>
                </a:lnTo>
                <a:lnTo>
                  <a:pt x="3598537" y="420488"/>
                </a:lnTo>
                <a:lnTo>
                  <a:pt x="3598537" y="420488"/>
                </a:lnTo>
                <a:close/>
                <a:moveTo>
                  <a:pt x="12065655" y="412360"/>
                </a:moveTo>
                <a:lnTo>
                  <a:pt x="12065655" y="434667"/>
                </a:lnTo>
                <a:lnTo>
                  <a:pt x="12073783" y="434667"/>
                </a:lnTo>
                <a:lnTo>
                  <a:pt x="12073783" y="412360"/>
                </a:lnTo>
                <a:lnTo>
                  <a:pt x="12065655" y="412360"/>
                </a:lnTo>
                <a:lnTo>
                  <a:pt x="12065655" y="412360"/>
                </a:lnTo>
                <a:lnTo>
                  <a:pt x="12065655" y="412360"/>
                </a:lnTo>
                <a:close/>
                <a:moveTo>
                  <a:pt x="4506796" y="412360"/>
                </a:moveTo>
                <a:lnTo>
                  <a:pt x="4506796" y="434667"/>
                </a:lnTo>
                <a:lnTo>
                  <a:pt x="4514924" y="434667"/>
                </a:lnTo>
                <a:lnTo>
                  <a:pt x="4514924" y="412360"/>
                </a:lnTo>
                <a:lnTo>
                  <a:pt x="4506796" y="412360"/>
                </a:lnTo>
                <a:lnTo>
                  <a:pt x="4506796" y="412360"/>
                </a:lnTo>
                <a:lnTo>
                  <a:pt x="4506796" y="412360"/>
                </a:lnTo>
                <a:close/>
                <a:moveTo>
                  <a:pt x="4886825" y="398091"/>
                </a:moveTo>
                <a:lnTo>
                  <a:pt x="4876619" y="471243"/>
                </a:lnTo>
                <a:lnTo>
                  <a:pt x="4858377" y="542318"/>
                </a:lnTo>
                <a:lnTo>
                  <a:pt x="4850249" y="578894"/>
                </a:lnTo>
                <a:lnTo>
                  <a:pt x="4850249" y="627662"/>
                </a:lnTo>
                <a:lnTo>
                  <a:pt x="4858377" y="674353"/>
                </a:lnTo>
                <a:lnTo>
                  <a:pt x="4862441" y="719057"/>
                </a:lnTo>
                <a:lnTo>
                  <a:pt x="4864518" y="753556"/>
                </a:lnTo>
                <a:lnTo>
                  <a:pt x="4864518" y="786068"/>
                </a:lnTo>
                <a:lnTo>
                  <a:pt x="4864518" y="822644"/>
                </a:lnTo>
                <a:lnTo>
                  <a:pt x="4868582" y="863284"/>
                </a:lnTo>
                <a:lnTo>
                  <a:pt x="4872646" y="895796"/>
                </a:lnTo>
                <a:lnTo>
                  <a:pt x="4880774" y="916116"/>
                </a:lnTo>
                <a:lnTo>
                  <a:pt x="4882851" y="822644"/>
                </a:lnTo>
                <a:lnTo>
                  <a:pt x="4895043" y="737300"/>
                </a:lnTo>
                <a:lnTo>
                  <a:pt x="4903171" y="645905"/>
                </a:lnTo>
                <a:lnTo>
                  <a:pt x="4905248" y="550446"/>
                </a:lnTo>
                <a:lnTo>
                  <a:pt x="4905248" y="515947"/>
                </a:lnTo>
                <a:lnTo>
                  <a:pt x="4905248" y="483435"/>
                </a:lnTo>
                <a:lnTo>
                  <a:pt x="4905248" y="446859"/>
                </a:lnTo>
                <a:lnTo>
                  <a:pt x="4903171" y="416424"/>
                </a:lnTo>
                <a:lnTo>
                  <a:pt x="4886825" y="398091"/>
                </a:lnTo>
                <a:lnTo>
                  <a:pt x="4886825" y="398091"/>
                </a:lnTo>
                <a:lnTo>
                  <a:pt x="4886825" y="398091"/>
                </a:lnTo>
                <a:close/>
                <a:moveTo>
                  <a:pt x="11632793" y="365670"/>
                </a:moveTo>
                <a:lnTo>
                  <a:pt x="11618615" y="550536"/>
                </a:lnTo>
                <a:lnTo>
                  <a:pt x="11626743" y="550536"/>
                </a:lnTo>
                <a:lnTo>
                  <a:pt x="11626743" y="546382"/>
                </a:lnTo>
                <a:lnTo>
                  <a:pt x="11628730" y="538254"/>
                </a:lnTo>
                <a:lnTo>
                  <a:pt x="11628730" y="534190"/>
                </a:lnTo>
                <a:lnTo>
                  <a:pt x="11632793" y="528139"/>
                </a:lnTo>
                <a:lnTo>
                  <a:pt x="11636858" y="524075"/>
                </a:lnTo>
                <a:lnTo>
                  <a:pt x="11644986" y="528139"/>
                </a:lnTo>
                <a:lnTo>
                  <a:pt x="11644986" y="534190"/>
                </a:lnTo>
                <a:lnTo>
                  <a:pt x="11651127" y="534190"/>
                </a:lnTo>
                <a:lnTo>
                  <a:pt x="11632793" y="601201"/>
                </a:lnTo>
                <a:lnTo>
                  <a:pt x="11622678" y="678417"/>
                </a:lnTo>
                <a:lnTo>
                  <a:pt x="11618615" y="759697"/>
                </a:lnTo>
                <a:lnTo>
                  <a:pt x="11618615" y="786068"/>
                </a:lnTo>
                <a:lnTo>
                  <a:pt x="11618615" y="812439"/>
                </a:lnTo>
                <a:lnTo>
                  <a:pt x="11618615" y="834745"/>
                </a:lnTo>
                <a:lnTo>
                  <a:pt x="11626743" y="852988"/>
                </a:lnTo>
                <a:lnTo>
                  <a:pt x="11626743" y="785977"/>
                </a:lnTo>
                <a:lnTo>
                  <a:pt x="11632793" y="785977"/>
                </a:lnTo>
                <a:lnTo>
                  <a:pt x="11651127" y="678327"/>
                </a:lnTo>
                <a:lnTo>
                  <a:pt x="11667383" y="672276"/>
                </a:lnTo>
                <a:lnTo>
                  <a:pt x="11667383" y="556587"/>
                </a:lnTo>
                <a:lnTo>
                  <a:pt x="11673433" y="556587"/>
                </a:lnTo>
                <a:lnTo>
                  <a:pt x="11673433" y="487499"/>
                </a:lnTo>
                <a:lnTo>
                  <a:pt x="11677498" y="483435"/>
                </a:lnTo>
                <a:lnTo>
                  <a:pt x="11677498" y="483435"/>
                </a:lnTo>
                <a:lnTo>
                  <a:pt x="11681561" y="479371"/>
                </a:lnTo>
                <a:lnTo>
                  <a:pt x="11685626" y="475307"/>
                </a:lnTo>
                <a:lnTo>
                  <a:pt x="11685626" y="469256"/>
                </a:lnTo>
                <a:lnTo>
                  <a:pt x="11673433" y="469256"/>
                </a:lnTo>
                <a:lnTo>
                  <a:pt x="11667383" y="430694"/>
                </a:lnTo>
                <a:lnTo>
                  <a:pt x="11655191" y="394118"/>
                </a:lnTo>
                <a:lnTo>
                  <a:pt x="11632793" y="365670"/>
                </a:lnTo>
                <a:lnTo>
                  <a:pt x="11632793" y="365670"/>
                </a:lnTo>
                <a:lnTo>
                  <a:pt x="11632793" y="365670"/>
                </a:lnTo>
                <a:close/>
                <a:moveTo>
                  <a:pt x="4074025" y="365670"/>
                </a:moveTo>
                <a:lnTo>
                  <a:pt x="4059846" y="550536"/>
                </a:lnTo>
                <a:lnTo>
                  <a:pt x="4067974" y="550536"/>
                </a:lnTo>
                <a:lnTo>
                  <a:pt x="4067974" y="546382"/>
                </a:lnTo>
                <a:lnTo>
                  <a:pt x="4069961" y="538254"/>
                </a:lnTo>
                <a:lnTo>
                  <a:pt x="4069961" y="534190"/>
                </a:lnTo>
                <a:lnTo>
                  <a:pt x="4074025" y="528139"/>
                </a:lnTo>
                <a:lnTo>
                  <a:pt x="4078089" y="524075"/>
                </a:lnTo>
                <a:lnTo>
                  <a:pt x="4086217" y="528139"/>
                </a:lnTo>
                <a:lnTo>
                  <a:pt x="4086217" y="534190"/>
                </a:lnTo>
                <a:lnTo>
                  <a:pt x="4092268" y="534190"/>
                </a:lnTo>
                <a:lnTo>
                  <a:pt x="4074025" y="601201"/>
                </a:lnTo>
                <a:lnTo>
                  <a:pt x="4063820" y="678417"/>
                </a:lnTo>
                <a:lnTo>
                  <a:pt x="4059755" y="759697"/>
                </a:lnTo>
                <a:lnTo>
                  <a:pt x="4059755" y="786068"/>
                </a:lnTo>
                <a:lnTo>
                  <a:pt x="4059755" y="812439"/>
                </a:lnTo>
                <a:lnTo>
                  <a:pt x="4059755" y="834745"/>
                </a:lnTo>
                <a:lnTo>
                  <a:pt x="4067883" y="852988"/>
                </a:lnTo>
                <a:lnTo>
                  <a:pt x="4067883" y="785977"/>
                </a:lnTo>
                <a:lnTo>
                  <a:pt x="4074025" y="785977"/>
                </a:lnTo>
                <a:lnTo>
                  <a:pt x="4092268" y="678327"/>
                </a:lnTo>
                <a:lnTo>
                  <a:pt x="4108523" y="672276"/>
                </a:lnTo>
                <a:lnTo>
                  <a:pt x="4108523" y="556587"/>
                </a:lnTo>
                <a:lnTo>
                  <a:pt x="4114574" y="556587"/>
                </a:lnTo>
                <a:lnTo>
                  <a:pt x="4114574" y="487499"/>
                </a:lnTo>
                <a:lnTo>
                  <a:pt x="4118638" y="483435"/>
                </a:lnTo>
                <a:lnTo>
                  <a:pt x="4118638" y="483435"/>
                </a:lnTo>
                <a:lnTo>
                  <a:pt x="4122702" y="479371"/>
                </a:lnTo>
                <a:lnTo>
                  <a:pt x="4126766" y="475307"/>
                </a:lnTo>
                <a:lnTo>
                  <a:pt x="4126766" y="469256"/>
                </a:lnTo>
                <a:lnTo>
                  <a:pt x="4114574" y="469256"/>
                </a:lnTo>
                <a:lnTo>
                  <a:pt x="4108523" y="430694"/>
                </a:lnTo>
                <a:lnTo>
                  <a:pt x="4096331" y="394118"/>
                </a:lnTo>
                <a:lnTo>
                  <a:pt x="4074025" y="365670"/>
                </a:lnTo>
                <a:lnTo>
                  <a:pt x="4074025" y="365670"/>
                </a:lnTo>
                <a:lnTo>
                  <a:pt x="4074025" y="365670"/>
                </a:lnTo>
                <a:close/>
                <a:moveTo>
                  <a:pt x="10813943" y="339208"/>
                </a:moveTo>
                <a:lnTo>
                  <a:pt x="10813943" y="446859"/>
                </a:lnTo>
                <a:lnTo>
                  <a:pt x="10819993" y="446859"/>
                </a:lnTo>
                <a:lnTo>
                  <a:pt x="10813943" y="469166"/>
                </a:lnTo>
                <a:lnTo>
                  <a:pt x="10819993" y="469166"/>
                </a:lnTo>
                <a:lnTo>
                  <a:pt x="10819993" y="609329"/>
                </a:lnTo>
                <a:lnTo>
                  <a:pt x="10832186" y="609329"/>
                </a:lnTo>
                <a:lnTo>
                  <a:pt x="10832186" y="637777"/>
                </a:lnTo>
                <a:lnTo>
                  <a:pt x="10838327" y="637777"/>
                </a:lnTo>
                <a:lnTo>
                  <a:pt x="10838327" y="672276"/>
                </a:lnTo>
                <a:lnTo>
                  <a:pt x="10846455" y="672276"/>
                </a:lnTo>
                <a:lnTo>
                  <a:pt x="10846455" y="731159"/>
                </a:lnTo>
                <a:lnTo>
                  <a:pt x="10854583" y="731159"/>
                </a:lnTo>
                <a:lnTo>
                  <a:pt x="10854583" y="678327"/>
                </a:lnTo>
                <a:lnTo>
                  <a:pt x="10860724" y="678327"/>
                </a:lnTo>
                <a:lnTo>
                  <a:pt x="10864788" y="678327"/>
                </a:lnTo>
                <a:lnTo>
                  <a:pt x="10868852" y="674263"/>
                </a:lnTo>
                <a:lnTo>
                  <a:pt x="10868852" y="674263"/>
                </a:lnTo>
                <a:lnTo>
                  <a:pt x="10868852" y="674263"/>
                </a:lnTo>
                <a:lnTo>
                  <a:pt x="10872915" y="674263"/>
                </a:lnTo>
                <a:lnTo>
                  <a:pt x="10878967" y="672185"/>
                </a:lnTo>
                <a:lnTo>
                  <a:pt x="10872915" y="718876"/>
                </a:lnTo>
                <a:lnTo>
                  <a:pt x="10864788" y="763580"/>
                </a:lnTo>
                <a:lnTo>
                  <a:pt x="10860724" y="818399"/>
                </a:lnTo>
                <a:lnTo>
                  <a:pt x="10872915" y="818399"/>
                </a:lnTo>
                <a:lnTo>
                  <a:pt x="10872915" y="755452"/>
                </a:lnTo>
                <a:lnTo>
                  <a:pt x="10883121" y="704697"/>
                </a:lnTo>
                <a:lnTo>
                  <a:pt x="10895313" y="655929"/>
                </a:lnTo>
                <a:lnTo>
                  <a:pt x="10897300" y="609239"/>
                </a:lnTo>
                <a:lnTo>
                  <a:pt x="10887095" y="564535"/>
                </a:lnTo>
                <a:lnTo>
                  <a:pt x="10878967" y="527959"/>
                </a:lnTo>
                <a:lnTo>
                  <a:pt x="10895223" y="527959"/>
                </a:lnTo>
                <a:lnTo>
                  <a:pt x="10901273" y="550265"/>
                </a:lnTo>
                <a:lnTo>
                  <a:pt x="10913466" y="550265"/>
                </a:lnTo>
                <a:lnTo>
                  <a:pt x="10913466" y="493370"/>
                </a:lnTo>
                <a:lnTo>
                  <a:pt x="10917530" y="489305"/>
                </a:lnTo>
                <a:lnTo>
                  <a:pt x="10917530" y="489305"/>
                </a:lnTo>
                <a:lnTo>
                  <a:pt x="10917530" y="487319"/>
                </a:lnTo>
                <a:lnTo>
                  <a:pt x="10917530" y="487319"/>
                </a:lnTo>
                <a:lnTo>
                  <a:pt x="10917530" y="483255"/>
                </a:lnTo>
                <a:lnTo>
                  <a:pt x="10919516" y="479191"/>
                </a:lnTo>
                <a:lnTo>
                  <a:pt x="10901273" y="456884"/>
                </a:lnTo>
                <a:lnTo>
                  <a:pt x="10891068" y="434577"/>
                </a:lnTo>
                <a:lnTo>
                  <a:pt x="10878876" y="412270"/>
                </a:lnTo>
                <a:lnTo>
                  <a:pt x="10860633" y="406219"/>
                </a:lnTo>
                <a:lnTo>
                  <a:pt x="10860633" y="387976"/>
                </a:lnTo>
                <a:lnTo>
                  <a:pt x="10846455" y="379848"/>
                </a:lnTo>
                <a:lnTo>
                  <a:pt x="10820084" y="339208"/>
                </a:lnTo>
                <a:lnTo>
                  <a:pt x="10813943" y="339208"/>
                </a:lnTo>
                <a:lnTo>
                  <a:pt x="10813943" y="339208"/>
                </a:lnTo>
                <a:lnTo>
                  <a:pt x="10813943" y="339208"/>
                </a:lnTo>
                <a:close/>
                <a:moveTo>
                  <a:pt x="7568974" y="339208"/>
                </a:moveTo>
                <a:lnTo>
                  <a:pt x="7568974" y="550446"/>
                </a:lnTo>
                <a:lnTo>
                  <a:pt x="7581167" y="550446"/>
                </a:lnTo>
                <a:lnTo>
                  <a:pt x="7587308" y="623598"/>
                </a:lnTo>
                <a:lnTo>
                  <a:pt x="7603564" y="623598"/>
                </a:lnTo>
                <a:lnTo>
                  <a:pt x="7603564" y="564715"/>
                </a:lnTo>
                <a:lnTo>
                  <a:pt x="7599409" y="505742"/>
                </a:lnTo>
                <a:lnTo>
                  <a:pt x="7587217" y="452910"/>
                </a:lnTo>
                <a:lnTo>
                  <a:pt x="7585140" y="424462"/>
                </a:lnTo>
                <a:lnTo>
                  <a:pt x="7585140" y="389963"/>
                </a:lnTo>
                <a:lnTo>
                  <a:pt x="7581076" y="361515"/>
                </a:lnTo>
                <a:lnTo>
                  <a:pt x="7568974" y="339208"/>
                </a:lnTo>
                <a:lnTo>
                  <a:pt x="7568974" y="339208"/>
                </a:lnTo>
                <a:lnTo>
                  <a:pt x="7568974" y="339208"/>
                </a:lnTo>
                <a:close/>
                <a:moveTo>
                  <a:pt x="3255174" y="339208"/>
                </a:moveTo>
                <a:lnTo>
                  <a:pt x="3255174" y="446859"/>
                </a:lnTo>
                <a:lnTo>
                  <a:pt x="3261225" y="446859"/>
                </a:lnTo>
                <a:lnTo>
                  <a:pt x="3255174" y="469166"/>
                </a:lnTo>
                <a:lnTo>
                  <a:pt x="3261225" y="469166"/>
                </a:lnTo>
                <a:lnTo>
                  <a:pt x="3261225" y="609329"/>
                </a:lnTo>
                <a:lnTo>
                  <a:pt x="3273417" y="609329"/>
                </a:lnTo>
                <a:lnTo>
                  <a:pt x="3273417" y="637777"/>
                </a:lnTo>
                <a:lnTo>
                  <a:pt x="3279468" y="637777"/>
                </a:lnTo>
                <a:lnTo>
                  <a:pt x="3279468" y="672276"/>
                </a:lnTo>
                <a:lnTo>
                  <a:pt x="3287595" y="672276"/>
                </a:lnTo>
                <a:lnTo>
                  <a:pt x="3287595" y="731159"/>
                </a:lnTo>
                <a:lnTo>
                  <a:pt x="3295723" y="731159"/>
                </a:lnTo>
                <a:lnTo>
                  <a:pt x="3295723" y="678327"/>
                </a:lnTo>
                <a:lnTo>
                  <a:pt x="3301774" y="678327"/>
                </a:lnTo>
                <a:lnTo>
                  <a:pt x="3305838" y="678327"/>
                </a:lnTo>
                <a:lnTo>
                  <a:pt x="3309902" y="674263"/>
                </a:lnTo>
                <a:lnTo>
                  <a:pt x="3309902" y="674263"/>
                </a:lnTo>
                <a:lnTo>
                  <a:pt x="3309902" y="674263"/>
                </a:lnTo>
                <a:lnTo>
                  <a:pt x="3313966" y="674263"/>
                </a:lnTo>
                <a:lnTo>
                  <a:pt x="3320017" y="672185"/>
                </a:lnTo>
                <a:lnTo>
                  <a:pt x="3313966" y="718876"/>
                </a:lnTo>
                <a:lnTo>
                  <a:pt x="3305838" y="763580"/>
                </a:lnTo>
                <a:lnTo>
                  <a:pt x="3301774" y="818399"/>
                </a:lnTo>
                <a:lnTo>
                  <a:pt x="3313966" y="818399"/>
                </a:lnTo>
                <a:lnTo>
                  <a:pt x="3313966" y="755452"/>
                </a:lnTo>
                <a:lnTo>
                  <a:pt x="3324081" y="704697"/>
                </a:lnTo>
                <a:lnTo>
                  <a:pt x="3336273" y="655929"/>
                </a:lnTo>
                <a:lnTo>
                  <a:pt x="3338350" y="609239"/>
                </a:lnTo>
                <a:lnTo>
                  <a:pt x="3328235" y="564535"/>
                </a:lnTo>
                <a:lnTo>
                  <a:pt x="3320108" y="527959"/>
                </a:lnTo>
                <a:lnTo>
                  <a:pt x="3336363" y="527959"/>
                </a:lnTo>
                <a:lnTo>
                  <a:pt x="3342414" y="550265"/>
                </a:lnTo>
                <a:lnTo>
                  <a:pt x="3354606" y="550265"/>
                </a:lnTo>
                <a:lnTo>
                  <a:pt x="3354606" y="493370"/>
                </a:lnTo>
                <a:lnTo>
                  <a:pt x="3358670" y="489305"/>
                </a:lnTo>
                <a:lnTo>
                  <a:pt x="3358670" y="489305"/>
                </a:lnTo>
                <a:lnTo>
                  <a:pt x="3358670" y="487319"/>
                </a:lnTo>
                <a:lnTo>
                  <a:pt x="3358670" y="487319"/>
                </a:lnTo>
                <a:lnTo>
                  <a:pt x="3358670" y="483255"/>
                </a:lnTo>
                <a:lnTo>
                  <a:pt x="3360748" y="479191"/>
                </a:lnTo>
                <a:lnTo>
                  <a:pt x="3342505" y="456884"/>
                </a:lnTo>
                <a:lnTo>
                  <a:pt x="3332390" y="434577"/>
                </a:lnTo>
                <a:lnTo>
                  <a:pt x="3320198" y="412270"/>
                </a:lnTo>
                <a:lnTo>
                  <a:pt x="3301955" y="406219"/>
                </a:lnTo>
                <a:lnTo>
                  <a:pt x="3301955" y="387976"/>
                </a:lnTo>
                <a:lnTo>
                  <a:pt x="3287776" y="379848"/>
                </a:lnTo>
                <a:lnTo>
                  <a:pt x="3261405" y="339208"/>
                </a:lnTo>
                <a:lnTo>
                  <a:pt x="3255174" y="339208"/>
                </a:lnTo>
                <a:lnTo>
                  <a:pt x="3255174" y="339208"/>
                </a:lnTo>
                <a:lnTo>
                  <a:pt x="3255174" y="339208"/>
                </a:lnTo>
                <a:close/>
                <a:moveTo>
                  <a:pt x="4872556" y="312838"/>
                </a:moveTo>
                <a:lnTo>
                  <a:pt x="4872556" y="325030"/>
                </a:lnTo>
                <a:lnTo>
                  <a:pt x="4846185" y="347336"/>
                </a:lnTo>
                <a:lnTo>
                  <a:pt x="4821801" y="383912"/>
                </a:lnTo>
                <a:lnTo>
                  <a:pt x="4795430" y="428616"/>
                </a:lnTo>
                <a:lnTo>
                  <a:pt x="4777187" y="475307"/>
                </a:lnTo>
                <a:lnTo>
                  <a:pt x="4764995" y="515947"/>
                </a:lnTo>
                <a:lnTo>
                  <a:pt x="4777187" y="515947"/>
                </a:lnTo>
                <a:lnTo>
                  <a:pt x="4777187" y="542318"/>
                </a:lnTo>
                <a:lnTo>
                  <a:pt x="4783238" y="542318"/>
                </a:lnTo>
                <a:lnTo>
                  <a:pt x="4783238" y="534190"/>
                </a:lnTo>
                <a:lnTo>
                  <a:pt x="4787302" y="528139"/>
                </a:lnTo>
                <a:lnTo>
                  <a:pt x="4787302" y="524075"/>
                </a:lnTo>
                <a:lnTo>
                  <a:pt x="4791366" y="524075"/>
                </a:lnTo>
                <a:lnTo>
                  <a:pt x="4799494" y="520011"/>
                </a:lnTo>
                <a:lnTo>
                  <a:pt x="4805545" y="515947"/>
                </a:lnTo>
                <a:lnTo>
                  <a:pt x="4799494" y="556587"/>
                </a:lnTo>
                <a:lnTo>
                  <a:pt x="4791366" y="556587"/>
                </a:lnTo>
                <a:lnTo>
                  <a:pt x="4791366" y="578894"/>
                </a:lnTo>
                <a:lnTo>
                  <a:pt x="4795430" y="601201"/>
                </a:lnTo>
                <a:lnTo>
                  <a:pt x="4801481" y="631636"/>
                </a:lnTo>
                <a:lnTo>
                  <a:pt x="4809609" y="651956"/>
                </a:lnTo>
                <a:lnTo>
                  <a:pt x="4817737" y="664148"/>
                </a:lnTo>
                <a:lnTo>
                  <a:pt x="4821801" y="590996"/>
                </a:lnTo>
                <a:lnTo>
                  <a:pt x="4835979" y="519921"/>
                </a:lnTo>
                <a:lnTo>
                  <a:pt x="4854222" y="452910"/>
                </a:lnTo>
                <a:lnTo>
                  <a:pt x="4872465" y="387886"/>
                </a:lnTo>
                <a:lnTo>
                  <a:pt x="4898836" y="379758"/>
                </a:lnTo>
                <a:lnTo>
                  <a:pt x="4890708" y="347246"/>
                </a:lnTo>
                <a:lnTo>
                  <a:pt x="4880593" y="312747"/>
                </a:lnTo>
                <a:lnTo>
                  <a:pt x="4872556" y="312747"/>
                </a:lnTo>
                <a:lnTo>
                  <a:pt x="4872556" y="312838"/>
                </a:lnTo>
                <a:lnTo>
                  <a:pt x="4872556" y="312838"/>
                </a:lnTo>
                <a:close/>
                <a:moveTo>
                  <a:pt x="11592153" y="306696"/>
                </a:moveTo>
                <a:lnTo>
                  <a:pt x="11586103" y="357451"/>
                </a:lnTo>
                <a:lnTo>
                  <a:pt x="11577975" y="357451"/>
                </a:lnTo>
                <a:lnTo>
                  <a:pt x="11569847" y="542318"/>
                </a:lnTo>
                <a:lnTo>
                  <a:pt x="11577975" y="542318"/>
                </a:lnTo>
                <a:lnTo>
                  <a:pt x="11582038" y="564625"/>
                </a:lnTo>
                <a:lnTo>
                  <a:pt x="11577975" y="586932"/>
                </a:lnTo>
                <a:lnTo>
                  <a:pt x="11577975" y="609239"/>
                </a:lnTo>
                <a:lnTo>
                  <a:pt x="11586103" y="623417"/>
                </a:lnTo>
                <a:lnTo>
                  <a:pt x="11588090" y="574649"/>
                </a:lnTo>
                <a:lnTo>
                  <a:pt x="11592153" y="529946"/>
                </a:lnTo>
                <a:lnTo>
                  <a:pt x="11604346" y="493370"/>
                </a:lnTo>
                <a:lnTo>
                  <a:pt x="11604346" y="420217"/>
                </a:lnTo>
                <a:lnTo>
                  <a:pt x="11610487" y="420217"/>
                </a:lnTo>
                <a:lnTo>
                  <a:pt x="11610487" y="357271"/>
                </a:lnTo>
                <a:lnTo>
                  <a:pt x="11618615" y="357271"/>
                </a:lnTo>
                <a:lnTo>
                  <a:pt x="11618615" y="347156"/>
                </a:lnTo>
                <a:lnTo>
                  <a:pt x="11610487" y="347156"/>
                </a:lnTo>
                <a:lnTo>
                  <a:pt x="11610487" y="343092"/>
                </a:lnTo>
                <a:lnTo>
                  <a:pt x="11610487" y="339028"/>
                </a:lnTo>
                <a:lnTo>
                  <a:pt x="11610487" y="334964"/>
                </a:lnTo>
                <a:lnTo>
                  <a:pt x="11614551" y="334964"/>
                </a:lnTo>
                <a:lnTo>
                  <a:pt x="11614551" y="330900"/>
                </a:lnTo>
                <a:lnTo>
                  <a:pt x="11618615" y="330900"/>
                </a:lnTo>
                <a:lnTo>
                  <a:pt x="11610487" y="306516"/>
                </a:lnTo>
                <a:lnTo>
                  <a:pt x="11592153" y="306516"/>
                </a:lnTo>
                <a:lnTo>
                  <a:pt x="11592153" y="306696"/>
                </a:lnTo>
                <a:lnTo>
                  <a:pt x="11592153" y="306696"/>
                </a:lnTo>
                <a:close/>
                <a:moveTo>
                  <a:pt x="4033385" y="306696"/>
                </a:moveTo>
                <a:lnTo>
                  <a:pt x="4027334" y="357451"/>
                </a:lnTo>
                <a:lnTo>
                  <a:pt x="4019206" y="357451"/>
                </a:lnTo>
                <a:lnTo>
                  <a:pt x="4011078" y="542318"/>
                </a:lnTo>
                <a:lnTo>
                  <a:pt x="4019206" y="542318"/>
                </a:lnTo>
                <a:lnTo>
                  <a:pt x="4023270" y="564625"/>
                </a:lnTo>
                <a:lnTo>
                  <a:pt x="4019206" y="587022"/>
                </a:lnTo>
                <a:lnTo>
                  <a:pt x="4019206" y="609329"/>
                </a:lnTo>
                <a:lnTo>
                  <a:pt x="4027334" y="623508"/>
                </a:lnTo>
                <a:lnTo>
                  <a:pt x="4029411" y="574740"/>
                </a:lnTo>
                <a:lnTo>
                  <a:pt x="4033475" y="530036"/>
                </a:lnTo>
                <a:lnTo>
                  <a:pt x="4045667" y="493460"/>
                </a:lnTo>
                <a:lnTo>
                  <a:pt x="4045667" y="420308"/>
                </a:lnTo>
                <a:lnTo>
                  <a:pt x="4051718" y="420308"/>
                </a:lnTo>
                <a:lnTo>
                  <a:pt x="4051718" y="357361"/>
                </a:lnTo>
                <a:lnTo>
                  <a:pt x="4059846" y="357361"/>
                </a:lnTo>
                <a:lnTo>
                  <a:pt x="4059846" y="347246"/>
                </a:lnTo>
                <a:lnTo>
                  <a:pt x="4051718" y="347246"/>
                </a:lnTo>
                <a:lnTo>
                  <a:pt x="4051718" y="343182"/>
                </a:lnTo>
                <a:lnTo>
                  <a:pt x="4051718" y="339118"/>
                </a:lnTo>
                <a:lnTo>
                  <a:pt x="4051718" y="335054"/>
                </a:lnTo>
                <a:lnTo>
                  <a:pt x="4055782" y="335054"/>
                </a:lnTo>
                <a:lnTo>
                  <a:pt x="4055782" y="330990"/>
                </a:lnTo>
                <a:lnTo>
                  <a:pt x="4059846" y="330990"/>
                </a:lnTo>
                <a:lnTo>
                  <a:pt x="4051718" y="306606"/>
                </a:lnTo>
                <a:lnTo>
                  <a:pt x="4033385" y="306606"/>
                </a:lnTo>
                <a:lnTo>
                  <a:pt x="4033385" y="306696"/>
                </a:lnTo>
                <a:lnTo>
                  <a:pt x="4033385" y="306696"/>
                </a:lnTo>
                <a:close/>
                <a:moveTo>
                  <a:pt x="11732407" y="257928"/>
                </a:moveTo>
                <a:lnTo>
                  <a:pt x="11730420" y="284299"/>
                </a:lnTo>
                <a:lnTo>
                  <a:pt x="11722292" y="316811"/>
                </a:lnTo>
                <a:lnTo>
                  <a:pt x="11714164" y="353387"/>
                </a:lnTo>
                <a:lnTo>
                  <a:pt x="11710100" y="387886"/>
                </a:lnTo>
                <a:lnTo>
                  <a:pt x="11710100" y="416334"/>
                </a:lnTo>
                <a:lnTo>
                  <a:pt x="11714164" y="434577"/>
                </a:lnTo>
                <a:lnTo>
                  <a:pt x="11718228" y="408206"/>
                </a:lnTo>
                <a:lnTo>
                  <a:pt x="11722292" y="371630"/>
                </a:lnTo>
                <a:lnTo>
                  <a:pt x="11730420" y="335054"/>
                </a:lnTo>
                <a:lnTo>
                  <a:pt x="11732407" y="302542"/>
                </a:lnTo>
                <a:lnTo>
                  <a:pt x="11736471" y="272107"/>
                </a:lnTo>
                <a:lnTo>
                  <a:pt x="11732407" y="257928"/>
                </a:lnTo>
                <a:lnTo>
                  <a:pt x="11732407" y="257928"/>
                </a:lnTo>
                <a:lnTo>
                  <a:pt x="11732407" y="257928"/>
                </a:lnTo>
                <a:close/>
                <a:moveTo>
                  <a:pt x="4173638" y="257928"/>
                </a:moveTo>
                <a:lnTo>
                  <a:pt x="4171561" y="284299"/>
                </a:lnTo>
                <a:lnTo>
                  <a:pt x="4163433" y="316811"/>
                </a:lnTo>
                <a:lnTo>
                  <a:pt x="4155305" y="353387"/>
                </a:lnTo>
                <a:lnTo>
                  <a:pt x="4151241" y="387886"/>
                </a:lnTo>
                <a:lnTo>
                  <a:pt x="4151241" y="416334"/>
                </a:lnTo>
                <a:lnTo>
                  <a:pt x="4155305" y="434577"/>
                </a:lnTo>
                <a:lnTo>
                  <a:pt x="4159369" y="408206"/>
                </a:lnTo>
                <a:lnTo>
                  <a:pt x="4163433" y="371630"/>
                </a:lnTo>
                <a:lnTo>
                  <a:pt x="4171561" y="335054"/>
                </a:lnTo>
                <a:lnTo>
                  <a:pt x="4173638" y="302542"/>
                </a:lnTo>
                <a:lnTo>
                  <a:pt x="4177702" y="272107"/>
                </a:lnTo>
                <a:lnTo>
                  <a:pt x="4173638" y="257928"/>
                </a:lnTo>
                <a:lnTo>
                  <a:pt x="4173638" y="257928"/>
                </a:lnTo>
                <a:lnTo>
                  <a:pt x="4173638" y="257928"/>
                </a:lnTo>
                <a:close/>
                <a:moveTo>
                  <a:pt x="11626743" y="249800"/>
                </a:moveTo>
                <a:lnTo>
                  <a:pt x="11618615" y="266056"/>
                </a:lnTo>
                <a:lnTo>
                  <a:pt x="11622678" y="266056"/>
                </a:lnTo>
                <a:lnTo>
                  <a:pt x="11626743" y="261992"/>
                </a:lnTo>
                <a:lnTo>
                  <a:pt x="11628730" y="257928"/>
                </a:lnTo>
                <a:lnTo>
                  <a:pt x="11632793" y="253864"/>
                </a:lnTo>
                <a:lnTo>
                  <a:pt x="11636858" y="253864"/>
                </a:lnTo>
                <a:lnTo>
                  <a:pt x="11632793" y="249800"/>
                </a:lnTo>
                <a:lnTo>
                  <a:pt x="11626743" y="249800"/>
                </a:lnTo>
                <a:lnTo>
                  <a:pt x="11626743" y="249800"/>
                </a:lnTo>
                <a:lnTo>
                  <a:pt x="11626743" y="249800"/>
                </a:lnTo>
                <a:close/>
                <a:moveTo>
                  <a:pt x="4067974" y="249800"/>
                </a:moveTo>
                <a:lnTo>
                  <a:pt x="4059846" y="266056"/>
                </a:lnTo>
                <a:lnTo>
                  <a:pt x="4063910" y="266056"/>
                </a:lnTo>
                <a:lnTo>
                  <a:pt x="4067974" y="261992"/>
                </a:lnTo>
                <a:lnTo>
                  <a:pt x="4069961" y="257928"/>
                </a:lnTo>
                <a:lnTo>
                  <a:pt x="4074025" y="253864"/>
                </a:lnTo>
                <a:lnTo>
                  <a:pt x="4078089" y="253864"/>
                </a:lnTo>
                <a:lnTo>
                  <a:pt x="4074025" y="249800"/>
                </a:lnTo>
                <a:lnTo>
                  <a:pt x="4067974" y="249800"/>
                </a:lnTo>
                <a:lnTo>
                  <a:pt x="4067974" y="249800"/>
                </a:lnTo>
                <a:lnTo>
                  <a:pt x="4067974" y="249800"/>
                </a:lnTo>
                <a:close/>
                <a:moveTo>
                  <a:pt x="11545463" y="243750"/>
                </a:moveTo>
                <a:lnTo>
                  <a:pt x="11545463" y="266056"/>
                </a:lnTo>
                <a:lnTo>
                  <a:pt x="11547540" y="294504"/>
                </a:lnTo>
                <a:lnTo>
                  <a:pt x="11551604" y="324939"/>
                </a:lnTo>
                <a:lnTo>
                  <a:pt x="11563795" y="339118"/>
                </a:lnTo>
                <a:lnTo>
                  <a:pt x="11578065" y="265966"/>
                </a:lnTo>
                <a:lnTo>
                  <a:pt x="11563795" y="257838"/>
                </a:lnTo>
                <a:lnTo>
                  <a:pt x="11563795" y="243659"/>
                </a:lnTo>
                <a:lnTo>
                  <a:pt x="11545463" y="243659"/>
                </a:lnTo>
                <a:lnTo>
                  <a:pt x="11545463" y="243750"/>
                </a:lnTo>
                <a:lnTo>
                  <a:pt x="11545463" y="243750"/>
                </a:lnTo>
                <a:close/>
                <a:moveTo>
                  <a:pt x="3986694" y="243750"/>
                </a:moveTo>
                <a:lnTo>
                  <a:pt x="3986694" y="266056"/>
                </a:lnTo>
                <a:lnTo>
                  <a:pt x="3988771" y="294504"/>
                </a:lnTo>
                <a:lnTo>
                  <a:pt x="3992835" y="324939"/>
                </a:lnTo>
                <a:lnTo>
                  <a:pt x="4005027" y="339118"/>
                </a:lnTo>
                <a:lnTo>
                  <a:pt x="4019206" y="265966"/>
                </a:lnTo>
                <a:lnTo>
                  <a:pt x="4005027" y="257838"/>
                </a:lnTo>
                <a:lnTo>
                  <a:pt x="4005027" y="243659"/>
                </a:lnTo>
                <a:lnTo>
                  <a:pt x="3986694" y="243659"/>
                </a:lnTo>
                <a:lnTo>
                  <a:pt x="3986694" y="243750"/>
                </a:lnTo>
                <a:lnTo>
                  <a:pt x="3986694" y="243750"/>
                </a:lnTo>
                <a:close/>
                <a:moveTo>
                  <a:pt x="5183497" y="154342"/>
                </a:moveTo>
                <a:lnTo>
                  <a:pt x="5183497" y="162470"/>
                </a:lnTo>
                <a:lnTo>
                  <a:pt x="5171305" y="180712"/>
                </a:lnTo>
                <a:lnTo>
                  <a:pt x="5167241" y="203019"/>
                </a:lnTo>
                <a:lnTo>
                  <a:pt x="5167241" y="225326"/>
                </a:lnTo>
                <a:lnTo>
                  <a:pt x="5165254" y="249710"/>
                </a:lnTo>
                <a:lnTo>
                  <a:pt x="5157126" y="249710"/>
                </a:lnTo>
                <a:lnTo>
                  <a:pt x="5148998" y="347246"/>
                </a:lnTo>
                <a:lnTo>
                  <a:pt x="5142947" y="347246"/>
                </a:lnTo>
                <a:lnTo>
                  <a:pt x="5142947" y="420398"/>
                </a:lnTo>
                <a:lnTo>
                  <a:pt x="5130755" y="420398"/>
                </a:lnTo>
                <a:lnTo>
                  <a:pt x="5130755" y="509806"/>
                </a:lnTo>
                <a:lnTo>
                  <a:pt x="5124614" y="509806"/>
                </a:lnTo>
                <a:lnTo>
                  <a:pt x="5120550" y="538254"/>
                </a:lnTo>
                <a:lnTo>
                  <a:pt x="5120550" y="574830"/>
                </a:lnTo>
                <a:lnTo>
                  <a:pt x="5124614" y="611406"/>
                </a:lnTo>
                <a:lnTo>
                  <a:pt x="5130755" y="631726"/>
                </a:lnTo>
                <a:lnTo>
                  <a:pt x="5134819" y="593163"/>
                </a:lnTo>
                <a:lnTo>
                  <a:pt x="5147011" y="560651"/>
                </a:lnTo>
                <a:lnTo>
                  <a:pt x="5157126" y="534280"/>
                </a:lnTo>
                <a:lnTo>
                  <a:pt x="5165254" y="501768"/>
                </a:lnTo>
                <a:lnTo>
                  <a:pt x="5183497" y="501768"/>
                </a:lnTo>
                <a:lnTo>
                  <a:pt x="5175369" y="530216"/>
                </a:lnTo>
                <a:lnTo>
                  <a:pt x="5167241" y="552523"/>
                </a:lnTo>
                <a:lnTo>
                  <a:pt x="5157126" y="574830"/>
                </a:lnTo>
                <a:lnTo>
                  <a:pt x="5157126" y="601201"/>
                </a:lnTo>
                <a:lnTo>
                  <a:pt x="5148998" y="601201"/>
                </a:lnTo>
                <a:lnTo>
                  <a:pt x="5157126" y="615380"/>
                </a:lnTo>
                <a:lnTo>
                  <a:pt x="5148998" y="615380"/>
                </a:lnTo>
                <a:lnTo>
                  <a:pt x="5142947" y="678327"/>
                </a:lnTo>
                <a:lnTo>
                  <a:pt x="5130755" y="678327"/>
                </a:lnTo>
                <a:lnTo>
                  <a:pt x="5130755" y="704697"/>
                </a:lnTo>
                <a:lnTo>
                  <a:pt x="5130755" y="731068"/>
                </a:lnTo>
                <a:lnTo>
                  <a:pt x="5134819" y="755452"/>
                </a:lnTo>
                <a:lnTo>
                  <a:pt x="5142947" y="771708"/>
                </a:lnTo>
                <a:lnTo>
                  <a:pt x="5147011" y="696569"/>
                </a:lnTo>
                <a:lnTo>
                  <a:pt x="5161190" y="627482"/>
                </a:lnTo>
                <a:lnTo>
                  <a:pt x="5183497" y="568599"/>
                </a:lnTo>
                <a:lnTo>
                  <a:pt x="5189548" y="509716"/>
                </a:lnTo>
                <a:lnTo>
                  <a:pt x="5197676" y="509716"/>
                </a:lnTo>
                <a:lnTo>
                  <a:pt x="5201739" y="505652"/>
                </a:lnTo>
                <a:lnTo>
                  <a:pt x="5201739" y="505652"/>
                </a:lnTo>
                <a:lnTo>
                  <a:pt x="5201739" y="505652"/>
                </a:lnTo>
                <a:lnTo>
                  <a:pt x="5205804" y="505652"/>
                </a:lnTo>
                <a:lnTo>
                  <a:pt x="5207881" y="505652"/>
                </a:lnTo>
                <a:lnTo>
                  <a:pt x="5211945" y="501588"/>
                </a:lnTo>
                <a:lnTo>
                  <a:pt x="5205804" y="546292"/>
                </a:lnTo>
                <a:lnTo>
                  <a:pt x="5189548" y="582868"/>
                </a:lnTo>
                <a:lnTo>
                  <a:pt x="5189548" y="623508"/>
                </a:lnTo>
                <a:lnTo>
                  <a:pt x="5183497" y="623508"/>
                </a:lnTo>
                <a:lnTo>
                  <a:pt x="5183497" y="826617"/>
                </a:lnTo>
                <a:lnTo>
                  <a:pt x="5189548" y="826617"/>
                </a:lnTo>
                <a:lnTo>
                  <a:pt x="5189548" y="818489"/>
                </a:lnTo>
                <a:lnTo>
                  <a:pt x="5197676" y="796183"/>
                </a:lnTo>
                <a:lnTo>
                  <a:pt x="5201739" y="771799"/>
                </a:lnTo>
                <a:lnTo>
                  <a:pt x="5201739" y="741364"/>
                </a:lnTo>
                <a:lnTo>
                  <a:pt x="5205804" y="712916"/>
                </a:lnTo>
                <a:lnTo>
                  <a:pt x="5211945" y="712916"/>
                </a:lnTo>
                <a:lnTo>
                  <a:pt x="5211945" y="678417"/>
                </a:lnTo>
                <a:lnTo>
                  <a:pt x="5224137" y="678417"/>
                </a:lnTo>
                <a:lnTo>
                  <a:pt x="5230188" y="609329"/>
                </a:lnTo>
                <a:lnTo>
                  <a:pt x="5238316" y="609329"/>
                </a:lnTo>
                <a:lnTo>
                  <a:pt x="5238316" y="501678"/>
                </a:lnTo>
                <a:lnTo>
                  <a:pt x="5238316" y="430603"/>
                </a:lnTo>
                <a:lnTo>
                  <a:pt x="5234252" y="365579"/>
                </a:lnTo>
                <a:lnTo>
                  <a:pt x="5224047" y="306696"/>
                </a:lnTo>
                <a:lnTo>
                  <a:pt x="5224047" y="266056"/>
                </a:lnTo>
                <a:lnTo>
                  <a:pt x="5211854" y="266056"/>
                </a:lnTo>
                <a:lnTo>
                  <a:pt x="5211854" y="243750"/>
                </a:lnTo>
                <a:lnTo>
                  <a:pt x="5205713" y="243750"/>
                </a:lnTo>
                <a:lnTo>
                  <a:pt x="5205713" y="209251"/>
                </a:lnTo>
                <a:lnTo>
                  <a:pt x="5197585" y="209251"/>
                </a:lnTo>
                <a:lnTo>
                  <a:pt x="5189457" y="154432"/>
                </a:lnTo>
                <a:lnTo>
                  <a:pt x="5183497" y="154432"/>
                </a:lnTo>
                <a:lnTo>
                  <a:pt x="5183497" y="154342"/>
                </a:lnTo>
                <a:lnTo>
                  <a:pt x="5183497" y="154342"/>
                </a:lnTo>
                <a:close/>
                <a:moveTo>
                  <a:pt x="7568974" y="0"/>
                </a:moveTo>
                <a:lnTo>
                  <a:pt x="7595345" y="0"/>
                </a:lnTo>
                <a:lnTo>
                  <a:pt x="7595345" y="6051"/>
                </a:lnTo>
                <a:lnTo>
                  <a:pt x="7587217" y="24294"/>
                </a:lnTo>
                <a:lnTo>
                  <a:pt x="7587217" y="50665"/>
                </a:lnTo>
                <a:lnTo>
                  <a:pt x="7587217" y="81280"/>
                </a:lnTo>
                <a:lnTo>
                  <a:pt x="7581076" y="81280"/>
                </a:lnTo>
                <a:lnTo>
                  <a:pt x="7581076" y="249891"/>
                </a:lnTo>
                <a:lnTo>
                  <a:pt x="7568884" y="249891"/>
                </a:lnTo>
                <a:lnTo>
                  <a:pt x="7568884" y="258019"/>
                </a:lnTo>
                <a:lnTo>
                  <a:pt x="7581076" y="258019"/>
                </a:lnTo>
                <a:lnTo>
                  <a:pt x="7581076" y="284390"/>
                </a:lnTo>
                <a:lnTo>
                  <a:pt x="7568884" y="284390"/>
                </a:lnTo>
                <a:lnTo>
                  <a:pt x="7568884" y="290440"/>
                </a:lnTo>
                <a:lnTo>
                  <a:pt x="7587127" y="298568"/>
                </a:lnTo>
                <a:lnTo>
                  <a:pt x="7587127" y="339208"/>
                </a:lnTo>
                <a:lnTo>
                  <a:pt x="7595255" y="339208"/>
                </a:lnTo>
                <a:lnTo>
                  <a:pt x="7595255" y="371720"/>
                </a:lnTo>
                <a:lnTo>
                  <a:pt x="7603383" y="371720"/>
                </a:lnTo>
                <a:lnTo>
                  <a:pt x="7603383" y="412360"/>
                </a:lnTo>
                <a:lnTo>
                  <a:pt x="7609434" y="412360"/>
                </a:lnTo>
                <a:lnTo>
                  <a:pt x="7621626" y="501768"/>
                </a:lnTo>
                <a:lnTo>
                  <a:pt x="7627676" y="501768"/>
                </a:lnTo>
                <a:lnTo>
                  <a:pt x="7627676" y="515947"/>
                </a:lnTo>
                <a:lnTo>
                  <a:pt x="7643933" y="528139"/>
                </a:lnTo>
                <a:lnTo>
                  <a:pt x="7643933" y="556587"/>
                </a:lnTo>
                <a:lnTo>
                  <a:pt x="7650074" y="556587"/>
                </a:lnTo>
                <a:lnTo>
                  <a:pt x="7635805" y="365670"/>
                </a:lnTo>
                <a:lnTo>
                  <a:pt x="7625690" y="335235"/>
                </a:lnTo>
                <a:lnTo>
                  <a:pt x="7621626" y="298659"/>
                </a:lnTo>
                <a:lnTo>
                  <a:pt x="7627676" y="298659"/>
                </a:lnTo>
                <a:lnTo>
                  <a:pt x="7627676" y="306787"/>
                </a:lnTo>
                <a:lnTo>
                  <a:pt x="7649984" y="298659"/>
                </a:lnTo>
                <a:lnTo>
                  <a:pt x="7649984" y="306787"/>
                </a:lnTo>
                <a:lnTo>
                  <a:pt x="7662175" y="306787"/>
                </a:lnTo>
                <a:lnTo>
                  <a:pt x="7662175" y="331171"/>
                </a:lnTo>
                <a:lnTo>
                  <a:pt x="7668227" y="331171"/>
                </a:lnTo>
                <a:lnTo>
                  <a:pt x="7662175" y="249891"/>
                </a:lnTo>
                <a:lnTo>
                  <a:pt x="7684483" y="249891"/>
                </a:lnTo>
                <a:lnTo>
                  <a:pt x="7690533" y="298659"/>
                </a:lnTo>
                <a:lnTo>
                  <a:pt x="7702725" y="339299"/>
                </a:lnTo>
                <a:lnTo>
                  <a:pt x="7702725" y="412451"/>
                </a:lnTo>
                <a:lnTo>
                  <a:pt x="7708776" y="412451"/>
                </a:lnTo>
                <a:lnTo>
                  <a:pt x="7708776" y="469347"/>
                </a:lnTo>
                <a:lnTo>
                  <a:pt x="7716904" y="469347"/>
                </a:lnTo>
                <a:lnTo>
                  <a:pt x="7716904" y="487590"/>
                </a:lnTo>
                <a:lnTo>
                  <a:pt x="7725032" y="487590"/>
                </a:lnTo>
                <a:lnTo>
                  <a:pt x="7731083" y="534280"/>
                </a:lnTo>
                <a:lnTo>
                  <a:pt x="7743275" y="534280"/>
                </a:lnTo>
                <a:lnTo>
                  <a:pt x="7743275" y="469256"/>
                </a:lnTo>
                <a:lnTo>
                  <a:pt x="7747339" y="408296"/>
                </a:lnTo>
                <a:lnTo>
                  <a:pt x="7757544" y="357542"/>
                </a:lnTo>
                <a:lnTo>
                  <a:pt x="7765672" y="357542"/>
                </a:lnTo>
                <a:lnTo>
                  <a:pt x="7765672" y="365670"/>
                </a:lnTo>
                <a:lnTo>
                  <a:pt x="7771813" y="365670"/>
                </a:lnTo>
                <a:lnTo>
                  <a:pt x="7771813" y="371720"/>
                </a:lnTo>
                <a:lnTo>
                  <a:pt x="7765672" y="387976"/>
                </a:lnTo>
                <a:lnTo>
                  <a:pt x="7784005" y="379848"/>
                </a:lnTo>
                <a:lnTo>
                  <a:pt x="7784005" y="515947"/>
                </a:lnTo>
                <a:lnTo>
                  <a:pt x="7798184" y="538254"/>
                </a:lnTo>
                <a:lnTo>
                  <a:pt x="7812363" y="570766"/>
                </a:lnTo>
                <a:lnTo>
                  <a:pt x="7824555" y="609329"/>
                </a:lnTo>
                <a:lnTo>
                  <a:pt x="7830606" y="649969"/>
                </a:lnTo>
                <a:lnTo>
                  <a:pt x="7838733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2798" y="678417"/>
                </a:lnTo>
                <a:lnTo>
                  <a:pt x="7846862" y="674353"/>
                </a:lnTo>
                <a:lnTo>
                  <a:pt x="7846862" y="672276"/>
                </a:lnTo>
                <a:lnTo>
                  <a:pt x="7852912" y="672276"/>
                </a:lnTo>
                <a:lnTo>
                  <a:pt x="7846862" y="637777"/>
                </a:lnTo>
                <a:lnTo>
                  <a:pt x="7848849" y="597137"/>
                </a:lnTo>
                <a:lnTo>
                  <a:pt x="7848849" y="546382"/>
                </a:lnTo>
                <a:lnTo>
                  <a:pt x="7848849" y="497614"/>
                </a:lnTo>
                <a:lnTo>
                  <a:pt x="7852912" y="452910"/>
                </a:lnTo>
                <a:lnTo>
                  <a:pt x="7865105" y="452910"/>
                </a:lnTo>
                <a:lnTo>
                  <a:pt x="7852912" y="434667"/>
                </a:lnTo>
                <a:lnTo>
                  <a:pt x="7865105" y="434667"/>
                </a:lnTo>
                <a:lnTo>
                  <a:pt x="7865105" y="365579"/>
                </a:lnTo>
                <a:lnTo>
                  <a:pt x="7871155" y="365579"/>
                </a:lnTo>
                <a:lnTo>
                  <a:pt x="7871155" y="312747"/>
                </a:lnTo>
                <a:lnTo>
                  <a:pt x="7887411" y="268043"/>
                </a:lnTo>
                <a:lnTo>
                  <a:pt x="7893463" y="217288"/>
                </a:lnTo>
                <a:lnTo>
                  <a:pt x="7911705" y="217288"/>
                </a:lnTo>
                <a:lnTo>
                  <a:pt x="7893463" y="339118"/>
                </a:lnTo>
                <a:lnTo>
                  <a:pt x="7887411" y="339118"/>
                </a:lnTo>
                <a:lnTo>
                  <a:pt x="7887411" y="412270"/>
                </a:lnTo>
                <a:lnTo>
                  <a:pt x="7879284" y="412270"/>
                </a:lnTo>
                <a:lnTo>
                  <a:pt x="7887411" y="428526"/>
                </a:lnTo>
                <a:lnTo>
                  <a:pt x="7887411" y="434577"/>
                </a:lnTo>
                <a:lnTo>
                  <a:pt x="7883347" y="442705"/>
                </a:lnTo>
                <a:lnTo>
                  <a:pt x="7879284" y="442705"/>
                </a:lnTo>
                <a:lnTo>
                  <a:pt x="7879284" y="446769"/>
                </a:lnTo>
                <a:lnTo>
                  <a:pt x="7887411" y="528049"/>
                </a:lnTo>
                <a:lnTo>
                  <a:pt x="7887411" y="656020"/>
                </a:lnTo>
                <a:lnTo>
                  <a:pt x="7893463" y="656020"/>
                </a:lnTo>
                <a:lnTo>
                  <a:pt x="7897526" y="682391"/>
                </a:lnTo>
                <a:lnTo>
                  <a:pt x="7897526" y="708761"/>
                </a:lnTo>
                <a:lnTo>
                  <a:pt x="7905654" y="731068"/>
                </a:lnTo>
                <a:lnTo>
                  <a:pt x="7911705" y="664057"/>
                </a:lnTo>
                <a:lnTo>
                  <a:pt x="7919833" y="664057"/>
                </a:lnTo>
                <a:lnTo>
                  <a:pt x="7919833" y="649879"/>
                </a:lnTo>
                <a:lnTo>
                  <a:pt x="7927961" y="649879"/>
                </a:lnTo>
                <a:lnTo>
                  <a:pt x="7934012" y="609239"/>
                </a:lnTo>
                <a:lnTo>
                  <a:pt x="7968511" y="582868"/>
                </a:lnTo>
                <a:lnTo>
                  <a:pt x="7970498" y="519921"/>
                </a:lnTo>
                <a:lnTo>
                  <a:pt x="7974562" y="448846"/>
                </a:lnTo>
                <a:lnTo>
                  <a:pt x="7986754" y="375694"/>
                </a:lnTo>
                <a:lnTo>
                  <a:pt x="8000932" y="312747"/>
                </a:lnTo>
                <a:lnTo>
                  <a:pt x="8004997" y="290440"/>
                </a:lnTo>
                <a:lnTo>
                  <a:pt x="8004997" y="268134"/>
                </a:lnTo>
                <a:lnTo>
                  <a:pt x="8011047" y="249891"/>
                </a:lnTo>
                <a:lnTo>
                  <a:pt x="8027303" y="231648"/>
                </a:lnTo>
                <a:lnTo>
                  <a:pt x="8027303" y="225597"/>
                </a:lnTo>
                <a:lnTo>
                  <a:pt x="8033445" y="225597"/>
                </a:lnTo>
                <a:lnTo>
                  <a:pt x="8033445" y="266237"/>
                </a:lnTo>
                <a:lnTo>
                  <a:pt x="8027303" y="266237"/>
                </a:lnTo>
                <a:lnTo>
                  <a:pt x="8009061" y="388157"/>
                </a:lnTo>
                <a:lnTo>
                  <a:pt x="8000932" y="428797"/>
                </a:lnTo>
                <a:lnTo>
                  <a:pt x="7996868" y="483616"/>
                </a:lnTo>
                <a:lnTo>
                  <a:pt x="7996868" y="550627"/>
                </a:lnTo>
                <a:lnTo>
                  <a:pt x="7996868" y="619715"/>
                </a:lnTo>
                <a:lnTo>
                  <a:pt x="7996868" y="686726"/>
                </a:lnTo>
                <a:lnTo>
                  <a:pt x="8000932" y="741544"/>
                </a:lnTo>
                <a:lnTo>
                  <a:pt x="8009061" y="778120"/>
                </a:lnTo>
                <a:lnTo>
                  <a:pt x="8011047" y="800427"/>
                </a:lnTo>
                <a:lnTo>
                  <a:pt x="8009061" y="826798"/>
                </a:lnTo>
                <a:lnTo>
                  <a:pt x="8009061" y="849105"/>
                </a:lnTo>
                <a:lnTo>
                  <a:pt x="8015111" y="867348"/>
                </a:lnTo>
                <a:lnTo>
                  <a:pt x="8015111" y="574830"/>
                </a:lnTo>
                <a:lnTo>
                  <a:pt x="8009061" y="574830"/>
                </a:lnTo>
                <a:lnTo>
                  <a:pt x="8009061" y="509806"/>
                </a:lnTo>
                <a:lnTo>
                  <a:pt x="8033445" y="515857"/>
                </a:lnTo>
                <a:lnTo>
                  <a:pt x="8041572" y="574740"/>
                </a:lnTo>
                <a:lnTo>
                  <a:pt x="8049701" y="574740"/>
                </a:lnTo>
                <a:lnTo>
                  <a:pt x="8067943" y="420398"/>
                </a:lnTo>
                <a:lnTo>
                  <a:pt x="8073994" y="420398"/>
                </a:lnTo>
                <a:lnTo>
                  <a:pt x="8073994" y="398091"/>
                </a:lnTo>
                <a:lnTo>
                  <a:pt x="8082122" y="398091"/>
                </a:lnTo>
                <a:lnTo>
                  <a:pt x="8082122" y="365579"/>
                </a:lnTo>
                <a:lnTo>
                  <a:pt x="8090250" y="365579"/>
                </a:lnTo>
                <a:lnTo>
                  <a:pt x="8090250" y="343272"/>
                </a:lnTo>
                <a:lnTo>
                  <a:pt x="8082122" y="316902"/>
                </a:lnTo>
                <a:lnTo>
                  <a:pt x="8072007" y="290531"/>
                </a:lnTo>
                <a:lnTo>
                  <a:pt x="8067943" y="266147"/>
                </a:lnTo>
                <a:lnTo>
                  <a:pt x="8073994" y="268224"/>
                </a:lnTo>
                <a:lnTo>
                  <a:pt x="8082122" y="268224"/>
                </a:lnTo>
                <a:lnTo>
                  <a:pt x="8086186" y="272288"/>
                </a:lnTo>
                <a:lnTo>
                  <a:pt x="8086186" y="276352"/>
                </a:lnTo>
                <a:lnTo>
                  <a:pt x="8090250" y="280416"/>
                </a:lnTo>
                <a:lnTo>
                  <a:pt x="8090250" y="290531"/>
                </a:lnTo>
                <a:lnTo>
                  <a:pt x="8104429" y="312838"/>
                </a:lnTo>
                <a:lnTo>
                  <a:pt x="8112557" y="347336"/>
                </a:lnTo>
                <a:lnTo>
                  <a:pt x="8114634" y="375784"/>
                </a:lnTo>
                <a:lnTo>
                  <a:pt x="8118698" y="406219"/>
                </a:lnTo>
                <a:lnTo>
                  <a:pt x="8130890" y="428526"/>
                </a:lnTo>
                <a:lnTo>
                  <a:pt x="8130890" y="412270"/>
                </a:lnTo>
                <a:lnTo>
                  <a:pt x="8136941" y="389963"/>
                </a:lnTo>
                <a:lnTo>
                  <a:pt x="8136941" y="365579"/>
                </a:lnTo>
                <a:lnTo>
                  <a:pt x="8130890" y="339208"/>
                </a:lnTo>
                <a:lnTo>
                  <a:pt x="8155274" y="339208"/>
                </a:lnTo>
                <a:lnTo>
                  <a:pt x="8155274" y="306696"/>
                </a:lnTo>
                <a:lnTo>
                  <a:pt x="8177581" y="306696"/>
                </a:lnTo>
                <a:lnTo>
                  <a:pt x="8171530" y="406219"/>
                </a:lnTo>
                <a:lnTo>
                  <a:pt x="8189773" y="412270"/>
                </a:lnTo>
                <a:lnTo>
                  <a:pt x="8189773" y="446769"/>
                </a:lnTo>
                <a:lnTo>
                  <a:pt x="8195824" y="446769"/>
                </a:lnTo>
                <a:lnTo>
                  <a:pt x="8203952" y="479281"/>
                </a:lnTo>
                <a:lnTo>
                  <a:pt x="8212080" y="479281"/>
                </a:lnTo>
                <a:lnTo>
                  <a:pt x="8230323" y="550356"/>
                </a:lnTo>
                <a:lnTo>
                  <a:pt x="8244502" y="550356"/>
                </a:lnTo>
                <a:lnTo>
                  <a:pt x="8252629" y="623508"/>
                </a:lnTo>
                <a:lnTo>
                  <a:pt x="8258680" y="623508"/>
                </a:lnTo>
                <a:lnTo>
                  <a:pt x="8258680" y="615380"/>
                </a:lnTo>
                <a:lnTo>
                  <a:pt x="8276923" y="586932"/>
                </a:lnTo>
                <a:lnTo>
                  <a:pt x="8280987" y="546292"/>
                </a:lnTo>
                <a:lnTo>
                  <a:pt x="8280987" y="497524"/>
                </a:lnTo>
                <a:lnTo>
                  <a:pt x="8276923" y="448756"/>
                </a:lnTo>
                <a:lnTo>
                  <a:pt x="8274937" y="402065"/>
                </a:lnTo>
                <a:lnTo>
                  <a:pt x="8270872" y="365489"/>
                </a:lnTo>
                <a:lnTo>
                  <a:pt x="8276923" y="365489"/>
                </a:lnTo>
                <a:lnTo>
                  <a:pt x="8276923" y="371540"/>
                </a:lnTo>
                <a:lnTo>
                  <a:pt x="8280987" y="375604"/>
                </a:lnTo>
                <a:lnTo>
                  <a:pt x="8280987" y="375604"/>
                </a:lnTo>
                <a:lnTo>
                  <a:pt x="8280987" y="371540"/>
                </a:lnTo>
                <a:lnTo>
                  <a:pt x="8285051" y="367476"/>
                </a:lnTo>
                <a:lnTo>
                  <a:pt x="8285051" y="361425"/>
                </a:lnTo>
                <a:lnTo>
                  <a:pt x="8285051" y="357361"/>
                </a:lnTo>
                <a:lnTo>
                  <a:pt x="8285051" y="357361"/>
                </a:lnTo>
                <a:lnTo>
                  <a:pt x="8276923" y="357361"/>
                </a:lnTo>
                <a:lnTo>
                  <a:pt x="8258680" y="249710"/>
                </a:lnTo>
                <a:lnTo>
                  <a:pt x="8252629" y="249710"/>
                </a:lnTo>
                <a:lnTo>
                  <a:pt x="8252629" y="203019"/>
                </a:lnTo>
                <a:lnTo>
                  <a:pt x="8244502" y="203019"/>
                </a:lnTo>
                <a:lnTo>
                  <a:pt x="8236374" y="162379"/>
                </a:lnTo>
                <a:lnTo>
                  <a:pt x="8258680" y="162379"/>
                </a:lnTo>
                <a:lnTo>
                  <a:pt x="8270872" y="227403"/>
                </a:lnTo>
                <a:lnTo>
                  <a:pt x="8289116" y="294414"/>
                </a:lnTo>
                <a:lnTo>
                  <a:pt x="8311422" y="357361"/>
                </a:lnTo>
                <a:lnTo>
                  <a:pt x="8325601" y="487319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29665" y="483255"/>
                </a:lnTo>
                <a:lnTo>
                  <a:pt x="8333729" y="479191"/>
                </a:lnTo>
                <a:lnTo>
                  <a:pt x="8333729" y="479191"/>
                </a:lnTo>
                <a:lnTo>
                  <a:pt x="8347908" y="460948"/>
                </a:lnTo>
                <a:lnTo>
                  <a:pt x="8351972" y="442705"/>
                </a:lnTo>
                <a:lnTo>
                  <a:pt x="8351972" y="420398"/>
                </a:lnTo>
                <a:lnTo>
                  <a:pt x="8358022" y="398091"/>
                </a:lnTo>
                <a:lnTo>
                  <a:pt x="8380330" y="316811"/>
                </a:lnTo>
                <a:lnTo>
                  <a:pt x="8398662" y="231467"/>
                </a:lnTo>
                <a:lnTo>
                  <a:pt x="8414919" y="231467"/>
                </a:lnTo>
                <a:lnTo>
                  <a:pt x="8410854" y="290350"/>
                </a:lnTo>
                <a:lnTo>
                  <a:pt x="8396676" y="343182"/>
                </a:lnTo>
                <a:lnTo>
                  <a:pt x="8384484" y="393937"/>
                </a:lnTo>
                <a:lnTo>
                  <a:pt x="8374369" y="446769"/>
                </a:lnTo>
                <a:lnTo>
                  <a:pt x="8380420" y="446769"/>
                </a:lnTo>
                <a:lnTo>
                  <a:pt x="8380420" y="428526"/>
                </a:lnTo>
                <a:lnTo>
                  <a:pt x="8396676" y="402155"/>
                </a:lnTo>
                <a:lnTo>
                  <a:pt x="8410854" y="361515"/>
                </a:lnTo>
                <a:lnTo>
                  <a:pt x="8416996" y="312747"/>
                </a:lnTo>
                <a:lnTo>
                  <a:pt x="8429187" y="268043"/>
                </a:lnTo>
                <a:lnTo>
                  <a:pt x="8439393" y="231467"/>
                </a:lnTo>
                <a:lnTo>
                  <a:pt x="8447521" y="231467"/>
                </a:lnTo>
                <a:lnTo>
                  <a:pt x="8447521" y="284299"/>
                </a:lnTo>
                <a:lnTo>
                  <a:pt x="8439393" y="284299"/>
                </a:lnTo>
                <a:lnTo>
                  <a:pt x="8439393" y="324939"/>
                </a:lnTo>
                <a:lnTo>
                  <a:pt x="8433251" y="324939"/>
                </a:lnTo>
                <a:lnTo>
                  <a:pt x="8416996" y="383822"/>
                </a:lnTo>
                <a:lnTo>
                  <a:pt x="8416996" y="446769"/>
                </a:lnTo>
                <a:lnTo>
                  <a:pt x="8421060" y="511793"/>
                </a:lnTo>
                <a:lnTo>
                  <a:pt x="8421060" y="582868"/>
                </a:lnTo>
                <a:lnTo>
                  <a:pt x="8439302" y="582868"/>
                </a:lnTo>
                <a:lnTo>
                  <a:pt x="8439302" y="631636"/>
                </a:lnTo>
                <a:lnTo>
                  <a:pt x="8447430" y="631636"/>
                </a:lnTo>
                <a:lnTo>
                  <a:pt x="8447430" y="623508"/>
                </a:lnTo>
                <a:lnTo>
                  <a:pt x="8455559" y="623508"/>
                </a:lnTo>
                <a:lnTo>
                  <a:pt x="8473801" y="528049"/>
                </a:lnTo>
                <a:lnTo>
                  <a:pt x="8479852" y="528049"/>
                </a:lnTo>
                <a:lnTo>
                  <a:pt x="8479852" y="493550"/>
                </a:lnTo>
                <a:lnTo>
                  <a:pt x="8487980" y="493550"/>
                </a:lnTo>
                <a:lnTo>
                  <a:pt x="8487980" y="452910"/>
                </a:lnTo>
                <a:lnTo>
                  <a:pt x="8496108" y="452910"/>
                </a:lnTo>
                <a:lnTo>
                  <a:pt x="8496108" y="428526"/>
                </a:lnTo>
                <a:lnTo>
                  <a:pt x="8502249" y="428526"/>
                </a:lnTo>
                <a:lnTo>
                  <a:pt x="8502249" y="398091"/>
                </a:lnTo>
                <a:lnTo>
                  <a:pt x="8514441" y="398091"/>
                </a:lnTo>
                <a:lnTo>
                  <a:pt x="8514441" y="357451"/>
                </a:lnTo>
                <a:lnTo>
                  <a:pt x="8524646" y="316811"/>
                </a:lnTo>
                <a:lnTo>
                  <a:pt x="8532774" y="280235"/>
                </a:lnTo>
                <a:lnTo>
                  <a:pt x="8536839" y="231467"/>
                </a:lnTo>
                <a:lnTo>
                  <a:pt x="8561222" y="231467"/>
                </a:lnTo>
                <a:lnTo>
                  <a:pt x="8561222" y="243659"/>
                </a:lnTo>
                <a:lnTo>
                  <a:pt x="8555171" y="243659"/>
                </a:lnTo>
                <a:lnTo>
                  <a:pt x="8555171" y="290350"/>
                </a:lnTo>
                <a:lnTo>
                  <a:pt x="8542980" y="290350"/>
                </a:lnTo>
                <a:lnTo>
                  <a:pt x="8520673" y="428436"/>
                </a:lnTo>
                <a:lnTo>
                  <a:pt x="8528801" y="428436"/>
                </a:lnTo>
                <a:lnTo>
                  <a:pt x="8561313" y="312657"/>
                </a:lnTo>
                <a:lnTo>
                  <a:pt x="8577569" y="312657"/>
                </a:lnTo>
                <a:lnTo>
                  <a:pt x="8569441" y="357361"/>
                </a:lnTo>
                <a:lnTo>
                  <a:pt x="8555262" y="393937"/>
                </a:lnTo>
                <a:lnTo>
                  <a:pt x="8543070" y="434577"/>
                </a:lnTo>
                <a:lnTo>
                  <a:pt x="8561313" y="434577"/>
                </a:lnTo>
                <a:lnTo>
                  <a:pt x="8561313" y="469076"/>
                </a:lnTo>
                <a:lnTo>
                  <a:pt x="8569441" y="469076"/>
                </a:lnTo>
                <a:lnTo>
                  <a:pt x="8573505" y="438641"/>
                </a:lnTo>
                <a:lnTo>
                  <a:pt x="8583620" y="412270"/>
                </a:lnTo>
                <a:lnTo>
                  <a:pt x="8595811" y="387886"/>
                </a:lnTo>
                <a:lnTo>
                  <a:pt x="8595811" y="347246"/>
                </a:lnTo>
                <a:lnTo>
                  <a:pt x="8601862" y="347246"/>
                </a:lnTo>
                <a:lnTo>
                  <a:pt x="8605926" y="343182"/>
                </a:lnTo>
                <a:lnTo>
                  <a:pt x="8605926" y="343182"/>
                </a:lnTo>
                <a:lnTo>
                  <a:pt x="8605926" y="343182"/>
                </a:lnTo>
                <a:lnTo>
                  <a:pt x="8609990" y="343182"/>
                </a:lnTo>
                <a:lnTo>
                  <a:pt x="8614054" y="343182"/>
                </a:lnTo>
                <a:lnTo>
                  <a:pt x="8618119" y="339118"/>
                </a:lnTo>
                <a:lnTo>
                  <a:pt x="8618119" y="365489"/>
                </a:lnTo>
                <a:lnTo>
                  <a:pt x="8609990" y="398001"/>
                </a:lnTo>
                <a:lnTo>
                  <a:pt x="8609990" y="428436"/>
                </a:lnTo>
                <a:lnTo>
                  <a:pt x="8609990" y="456884"/>
                </a:lnTo>
                <a:lnTo>
                  <a:pt x="8618119" y="479191"/>
                </a:lnTo>
                <a:lnTo>
                  <a:pt x="8620196" y="430423"/>
                </a:lnTo>
                <a:lnTo>
                  <a:pt x="8632387" y="389783"/>
                </a:lnTo>
                <a:lnTo>
                  <a:pt x="8642593" y="349143"/>
                </a:lnTo>
                <a:lnTo>
                  <a:pt x="8650721" y="306516"/>
                </a:lnTo>
                <a:lnTo>
                  <a:pt x="8677091" y="306516"/>
                </a:lnTo>
                <a:lnTo>
                  <a:pt x="8664900" y="383732"/>
                </a:lnTo>
                <a:lnTo>
                  <a:pt x="8658849" y="465012"/>
                </a:lnTo>
                <a:lnTo>
                  <a:pt x="8650721" y="550356"/>
                </a:lnTo>
                <a:lnTo>
                  <a:pt x="8654785" y="631636"/>
                </a:lnTo>
                <a:lnTo>
                  <a:pt x="8664990" y="704788"/>
                </a:lnTo>
                <a:lnTo>
                  <a:pt x="8669054" y="731159"/>
                </a:lnTo>
                <a:lnTo>
                  <a:pt x="8673118" y="759607"/>
                </a:lnTo>
                <a:lnTo>
                  <a:pt x="8673118" y="790041"/>
                </a:lnTo>
                <a:lnTo>
                  <a:pt x="8673118" y="814425"/>
                </a:lnTo>
                <a:lnTo>
                  <a:pt x="8683323" y="834745"/>
                </a:lnTo>
                <a:lnTo>
                  <a:pt x="8683323" y="631726"/>
                </a:lnTo>
                <a:lnTo>
                  <a:pt x="8691451" y="631726"/>
                </a:lnTo>
                <a:lnTo>
                  <a:pt x="8695515" y="597227"/>
                </a:lnTo>
                <a:lnTo>
                  <a:pt x="8695515" y="560651"/>
                </a:lnTo>
                <a:lnTo>
                  <a:pt x="8691451" y="534280"/>
                </a:lnTo>
                <a:lnTo>
                  <a:pt x="8705630" y="534280"/>
                </a:lnTo>
                <a:lnTo>
                  <a:pt x="8705630" y="501768"/>
                </a:lnTo>
                <a:lnTo>
                  <a:pt x="8732001" y="501768"/>
                </a:lnTo>
                <a:lnTo>
                  <a:pt x="8723873" y="550536"/>
                </a:lnTo>
                <a:lnTo>
                  <a:pt x="8717731" y="550536"/>
                </a:lnTo>
                <a:lnTo>
                  <a:pt x="8717731" y="570856"/>
                </a:lnTo>
                <a:lnTo>
                  <a:pt x="8721796" y="601291"/>
                </a:lnTo>
                <a:lnTo>
                  <a:pt x="8727846" y="637867"/>
                </a:lnTo>
                <a:lnTo>
                  <a:pt x="8735974" y="672366"/>
                </a:lnTo>
                <a:lnTo>
                  <a:pt x="8742025" y="700814"/>
                </a:lnTo>
                <a:lnTo>
                  <a:pt x="8746089" y="713006"/>
                </a:lnTo>
                <a:lnTo>
                  <a:pt x="8754217" y="631726"/>
                </a:lnTo>
                <a:lnTo>
                  <a:pt x="8762345" y="550446"/>
                </a:lnTo>
                <a:lnTo>
                  <a:pt x="8764332" y="461038"/>
                </a:lnTo>
                <a:lnTo>
                  <a:pt x="8764332" y="387886"/>
                </a:lnTo>
                <a:lnTo>
                  <a:pt x="8758281" y="387886"/>
                </a:lnTo>
                <a:lnTo>
                  <a:pt x="8758281" y="330990"/>
                </a:lnTo>
                <a:lnTo>
                  <a:pt x="8746089" y="330990"/>
                </a:lnTo>
                <a:lnTo>
                  <a:pt x="8746089" y="276171"/>
                </a:lnTo>
                <a:lnTo>
                  <a:pt x="8731820" y="209160"/>
                </a:lnTo>
                <a:lnTo>
                  <a:pt x="8717641" y="144137"/>
                </a:lnTo>
                <a:lnTo>
                  <a:pt x="8739948" y="154251"/>
                </a:lnTo>
                <a:lnTo>
                  <a:pt x="8786639" y="420308"/>
                </a:lnTo>
                <a:lnTo>
                  <a:pt x="8790703" y="448756"/>
                </a:lnTo>
                <a:lnTo>
                  <a:pt x="8786639" y="483255"/>
                </a:lnTo>
                <a:lnTo>
                  <a:pt x="8786639" y="511703"/>
                </a:lnTo>
                <a:lnTo>
                  <a:pt x="8798831" y="534010"/>
                </a:lnTo>
                <a:lnTo>
                  <a:pt x="8853650" y="208980"/>
                </a:lnTo>
                <a:lnTo>
                  <a:pt x="8867828" y="208980"/>
                </a:lnTo>
                <a:lnTo>
                  <a:pt x="8839381" y="428346"/>
                </a:lnTo>
                <a:lnTo>
                  <a:pt x="8845431" y="428346"/>
                </a:lnTo>
                <a:lnTo>
                  <a:pt x="8853560" y="371450"/>
                </a:lnTo>
                <a:lnTo>
                  <a:pt x="8879930" y="371450"/>
                </a:lnTo>
                <a:lnTo>
                  <a:pt x="8879930" y="434396"/>
                </a:lnTo>
                <a:lnTo>
                  <a:pt x="8883995" y="497343"/>
                </a:lnTo>
                <a:lnTo>
                  <a:pt x="8894200" y="550175"/>
                </a:lnTo>
                <a:lnTo>
                  <a:pt x="8886071" y="574559"/>
                </a:lnTo>
                <a:lnTo>
                  <a:pt x="8902327" y="574559"/>
                </a:lnTo>
                <a:lnTo>
                  <a:pt x="8908378" y="631455"/>
                </a:lnTo>
                <a:lnTo>
                  <a:pt x="8920570" y="631455"/>
                </a:lnTo>
                <a:lnTo>
                  <a:pt x="8920570" y="623327"/>
                </a:lnTo>
                <a:lnTo>
                  <a:pt x="8989658" y="405948"/>
                </a:lnTo>
                <a:lnTo>
                  <a:pt x="8989658" y="371450"/>
                </a:lnTo>
                <a:lnTo>
                  <a:pt x="9001850" y="371450"/>
                </a:lnTo>
                <a:lnTo>
                  <a:pt x="9007901" y="312567"/>
                </a:lnTo>
                <a:lnTo>
                  <a:pt x="9016029" y="312567"/>
                </a:lnTo>
                <a:lnTo>
                  <a:pt x="9020093" y="312567"/>
                </a:lnTo>
                <a:lnTo>
                  <a:pt x="9020093" y="308503"/>
                </a:lnTo>
                <a:lnTo>
                  <a:pt x="9020093" y="308503"/>
                </a:lnTo>
                <a:lnTo>
                  <a:pt x="9024157" y="308503"/>
                </a:lnTo>
                <a:lnTo>
                  <a:pt x="9026235" y="308503"/>
                </a:lnTo>
                <a:lnTo>
                  <a:pt x="9030298" y="306516"/>
                </a:lnTo>
                <a:lnTo>
                  <a:pt x="9007901" y="420308"/>
                </a:lnTo>
                <a:lnTo>
                  <a:pt x="9024157" y="420308"/>
                </a:lnTo>
                <a:lnTo>
                  <a:pt x="9026235" y="452820"/>
                </a:lnTo>
                <a:lnTo>
                  <a:pt x="9038426" y="479191"/>
                </a:lnTo>
                <a:lnTo>
                  <a:pt x="9048631" y="501497"/>
                </a:lnTo>
                <a:lnTo>
                  <a:pt x="9048631" y="542137"/>
                </a:lnTo>
                <a:lnTo>
                  <a:pt x="9056760" y="542137"/>
                </a:lnTo>
                <a:lnTo>
                  <a:pt x="9056760" y="568508"/>
                </a:lnTo>
                <a:lnTo>
                  <a:pt x="9064887" y="568508"/>
                </a:lnTo>
                <a:lnTo>
                  <a:pt x="9071028" y="655839"/>
                </a:lnTo>
                <a:lnTo>
                  <a:pt x="9083221" y="655839"/>
                </a:lnTo>
                <a:lnTo>
                  <a:pt x="9087284" y="686274"/>
                </a:lnTo>
                <a:lnTo>
                  <a:pt x="9087284" y="714722"/>
                </a:lnTo>
                <a:lnTo>
                  <a:pt x="9087284" y="741093"/>
                </a:lnTo>
                <a:lnTo>
                  <a:pt x="9097490" y="759336"/>
                </a:lnTo>
                <a:lnTo>
                  <a:pt x="9097490" y="745157"/>
                </a:lnTo>
                <a:lnTo>
                  <a:pt x="9111668" y="726914"/>
                </a:lnTo>
                <a:lnTo>
                  <a:pt x="9115733" y="696479"/>
                </a:lnTo>
                <a:lnTo>
                  <a:pt x="9111668" y="663967"/>
                </a:lnTo>
                <a:lnTo>
                  <a:pt x="9105618" y="663967"/>
                </a:lnTo>
                <a:lnTo>
                  <a:pt x="9105618" y="609148"/>
                </a:lnTo>
                <a:lnTo>
                  <a:pt x="9097490" y="609148"/>
                </a:lnTo>
                <a:lnTo>
                  <a:pt x="9097490" y="568508"/>
                </a:lnTo>
                <a:lnTo>
                  <a:pt x="9089362" y="568508"/>
                </a:lnTo>
                <a:lnTo>
                  <a:pt x="9089362" y="550265"/>
                </a:lnTo>
                <a:lnTo>
                  <a:pt x="9083311" y="550265"/>
                </a:lnTo>
                <a:lnTo>
                  <a:pt x="9083311" y="542137"/>
                </a:lnTo>
                <a:lnTo>
                  <a:pt x="9089362" y="542137"/>
                </a:lnTo>
                <a:lnTo>
                  <a:pt x="9093426" y="538074"/>
                </a:lnTo>
                <a:lnTo>
                  <a:pt x="9093426" y="538074"/>
                </a:lnTo>
                <a:lnTo>
                  <a:pt x="9093426" y="538074"/>
                </a:lnTo>
                <a:lnTo>
                  <a:pt x="9097490" y="538074"/>
                </a:lnTo>
                <a:lnTo>
                  <a:pt x="9101554" y="534010"/>
                </a:lnTo>
                <a:lnTo>
                  <a:pt x="9105618" y="534010"/>
                </a:lnTo>
                <a:lnTo>
                  <a:pt x="9105618" y="556316"/>
                </a:lnTo>
                <a:lnTo>
                  <a:pt x="9111668" y="556316"/>
                </a:lnTo>
                <a:lnTo>
                  <a:pt x="9111668" y="527868"/>
                </a:lnTo>
                <a:lnTo>
                  <a:pt x="9138040" y="527868"/>
                </a:lnTo>
                <a:lnTo>
                  <a:pt x="9142103" y="568508"/>
                </a:lnTo>
                <a:lnTo>
                  <a:pt x="9152218" y="605084"/>
                </a:lnTo>
                <a:lnTo>
                  <a:pt x="9164410" y="637596"/>
                </a:lnTo>
                <a:lnTo>
                  <a:pt x="9164410" y="704607"/>
                </a:lnTo>
                <a:lnTo>
                  <a:pt x="9174525" y="781823"/>
                </a:lnTo>
                <a:lnTo>
                  <a:pt x="9178589" y="875295"/>
                </a:lnTo>
                <a:lnTo>
                  <a:pt x="9178589" y="895615"/>
                </a:lnTo>
                <a:lnTo>
                  <a:pt x="9182653" y="911871"/>
                </a:lnTo>
                <a:lnTo>
                  <a:pt x="9182653" y="921986"/>
                </a:lnTo>
                <a:lnTo>
                  <a:pt x="9178589" y="940229"/>
                </a:lnTo>
                <a:lnTo>
                  <a:pt x="9204960" y="940229"/>
                </a:lnTo>
                <a:lnTo>
                  <a:pt x="9211011" y="637596"/>
                </a:lnTo>
                <a:lnTo>
                  <a:pt x="9200896" y="609148"/>
                </a:lnTo>
                <a:lnTo>
                  <a:pt x="9188704" y="574649"/>
                </a:lnTo>
                <a:lnTo>
                  <a:pt x="9186717" y="534010"/>
                </a:lnTo>
                <a:lnTo>
                  <a:pt x="9192858" y="534010"/>
                </a:lnTo>
                <a:lnTo>
                  <a:pt x="9196922" y="542137"/>
                </a:lnTo>
                <a:lnTo>
                  <a:pt x="9196922" y="542137"/>
                </a:lnTo>
                <a:lnTo>
                  <a:pt x="9196922" y="546201"/>
                </a:lnTo>
                <a:lnTo>
                  <a:pt x="9196922" y="546201"/>
                </a:lnTo>
                <a:lnTo>
                  <a:pt x="9200986" y="546201"/>
                </a:lnTo>
                <a:lnTo>
                  <a:pt x="9205050" y="550265"/>
                </a:lnTo>
                <a:lnTo>
                  <a:pt x="9205050" y="527959"/>
                </a:lnTo>
                <a:lnTo>
                  <a:pt x="9192858" y="501588"/>
                </a:lnTo>
                <a:lnTo>
                  <a:pt x="9188795" y="471153"/>
                </a:lnTo>
                <a:lnTo>
                  <a:pt x="9186807" y="446769"/>
                </a:lnTo>
                <a:lnTo>
                  <a:pt x="9146167" y="330990"/>
                </a:lnTo>
                <a:lnTo>
                  <a:pt x="9148244" y="326926"/>
                </a:lnTo>
                <a:lnTo>
                  <a:pt x="9148244" y="326926"/>
                </a:lnTo>
                <a:lnTo>
                  <a:pt x="9152308" y="326926"/>
                </a:lnTo>
                <a:lnTo>
                  <a:pt x="9152308" y="326926"/>
                </a:lnTo>
                <a:lnTo>
                  <a:pt x="9152308" y="326926"/>
                </a:lnTo>
                <a:lnTo>
                  <a:pt x="9152308" y="324939"/>
                </a:lnTo>
                <a:lnTo>
                  <a:pt x="9156373" y="324939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0437" y="326926"/>
                </a:lnTo>
                <a:lnTo>
                  <a:pt x="9164501" y="330990"/>
                </a:lnTo>
                <a:lnTo>
                  <a:pt x="9174616" y="353297"/>
                </a:lnTo>
                <a:lnTo>
                  <a:pt x="9182743" y="375604"/>
                </a:lnTo>
                <a:lnTo>
                  <a:pt x="9186807" y="406039"/>
                </a:lnTo>
                <a:lnTo>
                  <a:pt x="9192948" y="406039"/>
                </a:lnTo>
                <a:lnTo>
                  <a:pt x="9192948" y="446679"/>
                </a:lnTo>
                <a:lnTo>
                  <a:pt x="9205141" y="446679"/>
                </a:lnTo>
                <a:lnTo>
                  <a:pt x="9205141" y="468986"/>
                </a:lnTo>
                <a:lnTo>
                  <a:pt x="9211191" y="468986"/>
                </a:lnTo>
                <a:lnTo>
                  <a:pt x="9211191" y="515676"/>
                </a:lnTo>
                <a:lnTo>
                  <a:pt x="9219320" y="515676"/>
                </a:lnTo>
                <a:lnTo>
                  <a:pt x="9219320" y="550175"/>
                </a:lnTo>
                <a:lnTo>
                  <a:pt x="9229524" y="590815"/>
                </a:lnTo>
                <a:lnTo>
                  <a:pt x="9245781" y="631455"/>
                </a:lnTo>
                <a:lnTo>
                  <a:pt x="9251831" y="631455"/>
                </a:lnTo>
                <a:lnTo>
                  <a:pt x="9251831" y="542047"/>
                </a:lnTo>
                <a:lnTo>
                  <a:pt x="9245781" y="542047"/>
                </a:lnTo>
                <a:lnTo>
                  <a:pt x="9245781" y="493279"/>
                </a:lnTo>
                <a:lnTo>
                  <a:pt x="9233588" y="493279"/>
                </a:lnTo>
                <a:lnTo>
                  <a:pt x="9227538" y="446588"/>
                </a:lnTo>
                <a:lnTo>
                  <a:pt x="9211282" y="434396"/>
                </a:lnTo>
                <a:lnTo>
                  <a:pt x="9205231" y="405948"/>
                </a:lnTo>
                <a:lnTo>
                  <a:pt x="9219410" y="411999"/>
                </a:lnTo>
                <a:lnTo>
                  <a:pt x="9193039" y="330719"/>
                </a:lnTo>
                <a:lnTo>
                  <a:pt x="9211282" y="330719"/>
                </a:lnTo>
                <a:lnTo>
                  <a:pt x="9314869" y="637416"/>
                </a:lnTo>
                <a:lnTo>
                  <a:pt x="9314869" y="631365"/>
                </a:lnTo>
                <a:lnTo>
                  <a:pt x="9322996" y="627301"/>
                </a:lnTo>
                <a:lnTo>
                  <a:pt x="9322996" y="623237"/>
                </a:lnTo>
                <a:lnTo>
                  <a:pt x="9322996" y="619534"/>
                </a:lnTo>
                <a:lnTo>
                  <a:pt x="9322996" y="619534"/>
                </a:lnTo>
                <a:lnTo>
                  <a:pt x="9322996" y="615470"/>
                </a:lnTo>
                <a:lnTo>
                  <a:pt x="9322996" y="611406"/>
                </a:lnTo>
                <a:lnTo>
                  <a:pt x="9327061" y="609419"/>
                </a:lnTo>
                <a:lnTo>
                  <a:pt x="9333111" y="609419"/>
                </a:lnTo>
                <a:lnTo>
                  <a:pt x="9333111" y="615470"/>
                </a:lnTo>
                <a:lnTo>
                  <a:pt x="9337176" y="611406"/>
                </a:lnTo>
                <a:lnTo>
                  <a:pt x="9337176" y="611406"/>
                </a:lnTo>
                <a:lnTo>
                  <a:pt x="9337176" y="609419"/>
                </a:lnTo>
                <a:lnTo>
                  <a:pt x="9337176" y="609419"/>
                </a:lnTo>
                <a:lnTo>
                  <a:pt x="9341239" y="605355"/>
                </a:lnTo>
                <a:lnTo>
                  <a:pt x="9341239" y="601291"/>
                </a:lnTo>
                <a:lnTo>
                  <a:pt x="9327061" y="601291"/>
                </a:lnTo>
                <a:lnTo>
                  <a:pt x="9314869" y="534280"/>
                </a:lnTo>
                <a:lnTo>
                  <a:pt x="9333111" y="534280"/>
                </a:lnTo>
                <a:lnTo>
                  <a:pt x="9333111" y="516038"/>
                </a:lnTo>
                <a:lnTo>
                  <a:pt x="9349367" y="516038"/>
                </a:lnTo>
                <a:lnTo>
                  <a:pt x="9349367" y="550536"/>
                </a:lnTo>
                <a:lnTo>
                  <a:pt x="9345304" y="570856"/>
                </a:lnTo>
                <a:lnTo>
                  <a:pt x="9349367" y="591176"/>
                </a:lnTo>
                <a:lnTo>
                  <a:pt x="9355419" y="591176"/>
                </a:lnTo>
                <a:lnTo>
                  <a:pt x="9367610" y="479462"/>
                </a:lnTo>
                <a:lnTo>
                  <a:pt x="9381789" y="469347"/>
                </a:lnTo>
                <a:lnTo>
                  <a:pt x="9381789" y="447040"/>
                </a:lnTo>
                <a:lnTo>
                  <a:pt x="9389917" y="447040"/>
                </a:lnTo>
                <a:lnTo>
                  <a:pt x="9389917" y="434848"/>
                </a:lnTo>
                <a:lnTo>
                  <a:pt x="9381789" y="434848"/>
                </a:lnTo>
                <a:lnTo>
                  <a:pt x="9381789" y="331080"/>
                </a:lnTo>
                <a:lnTo>
                  <a:pt x="9373662" y="331080"/>
                </a:lnTo>
                <a:lnTo>
                  <a:pt x="9373662" y="325030"/>
                </a:lnTo>
                <a:lnTo>
                  <a:pt x="9381789" y="325030"/>
                </a:lnTo>
                <a:lnTo>
                  <a:pt x="9381789" y="312838"/>
                </a:lnTo>
                <a:lnTo>
                  <a:pt x="9373662" y="312838"/>
                </a:lnTo>
                <a:lnTo>
                  <a:pt x="9373662" y="308774"/>
                </a:lnTo>
                <a:lnTo>
                  <a:pt x="9377725" y="302723"/>
                </a:lnTo>
                <a:lnTo>
                  <a:pt x="9381789" y="298659"/>
                </a:lnTo>
                <a:lnTo>
                  <a:pt x="9381789" y="298659"/>
                </a:lnTo>
                <a:lnTo>
                  <a:pt x="9373662" y="284480"/>
                </a:lnTo>
                <a:lnTo>
                  <a:pt x="9373662" y="276352"/>
                </a:lnTo>
                <a:lnTo>
                  <a:pt x="9381789" y="276352"/>
                </a:lnTo>
                <a:lnTo>
                  <a:pt x="9381789" y="266237"/>
                </a:lnTo>
                <a:lnTo>
                  <a:pt x="9373662" y="266237"/>
                </a:lnTo>
                <a:lnTo>
                  <a:pt x="9381789" y="217469"/>
                </a:lnTo>
                <a:lnTo>
                  <a:pt x="9395968" y="217469"/>
                </a:lnTo>
                <a:lnTo>
                  <a:pt x="9395968" y="339299"/>
                </a:lnTo>
                <a:lnTo>
                  <a:pt x="9414302" y="339299"/>
                </a:lnTo>
                <a:lnTo>
                  <a:pt x="9430557" y="631816"/>
                </a:lnTo>
                <a:lnTo>
                  <a:pt x="9436608" y="631816"/>
                </a:lnTo>
                <a:lnTo>
                  <a:pt x="9440672" y="660264"/>
                </a:lnTo>
                <a:lnTo>
                  <a:pt x="9440672" y="692776"/>
                </a:lnTo>
                <a:lnTo>
                  <a:pt x="9444736" y="723211"/>
                </a:lnTo>
                <a:lnTo>
                  <a:pt x="9454851" y="745518"/>
                </a:lnTo>
                <a:lnTo>
                  <a:pt x="9448710" y="656110"/>
                </a:lnTo>
                <a:lnTo>
                  <a:pt x="9454851" y="656110"/>
                </a:lnTo>
                <a:lnTo>
                  <a:pt x="9462978" y="668302"/>
                </a:lnTo>
                <a:lnTo>
                  <a:pt x="9471107" y="674353"/>
                </a:lnTo>
                <a:lnTo>
                  <a:pt x="9477158" y="678417"/>
                </a:lnTo>
                <a:lnTo>
                  <a:pt x="9477158" y="601201"/>
                </a:lnTo>
                <a:lnTo>
                  <a:pt x="9462978" y="601201"/>
                </a:lnTo>
                <a:lnTo>
                  <a:pt x="9462978" y="582958"/>
                </a:lnTo>
                <a:lnTo>
                  <a:pt x="9477158" y="582958"/>
                </a:lnTo>
                <a:lnTo>
                  <a:pt x="9471107" y="217288"/>
                </a:lnTo>
                <a:lnTo>
                  <a:pt x="9495491" y="217288"/>
                </a:lnTo>
                <a:lnTo>
                  <a:pt x="9495491" y="225416"/>
                </a:lnTo>
                <a:lnTo>
                  <a:pt x="9489440" y="245736"/>
                </a:lnTo>
                <a:lnTo>
                  <a:pt x="9485376" y="280235"/>
                </a:lnTo>
                <a:lnTo>
                  <a:pt x="9485376" y="316811"/>
                </a:lnTo>
                <a:lnTo>
                  <a:pt x="9489440" y="347246"/>
                </a:lnTo>
                <a:lnTo>
                  <a:pt x="9511747" y="582868"/>
                </a:lnTo>
                <a:lnTo>
                  <a:pt x="9521952" y="582868"/>
                </a:lnTo>
                <a:lnTo>
                  <a:pt x="9530080" y="586932"/>
                </a:lnTo>
                <a:lnTo>
                  <a:pt x="9536131" y="586932"/>
                </a:lnTo>
                <a:lnTo>
                  <a:pt x="9544258" y="590996"/>
                </a:lnTo>
                <a:lnTo>
                  <a:pt x="9544258" y="479371"/>
                </a:lnTo>
                <a:lnTo>
                  <a:pt x="9570630" y="479371"/>
                </a:lnTo>
                <a:lnTo>
                  <a:pt x="9574693" y="546382"/>
                </a:lnTo>
                <a:lnTo>
                  <a:pt x="9592936" y="609329"/>
                </a:lnTo>
                <a:lnTo>
                  <a:pt x="9599078" y="609329"/>
                </a:lnTo>
                <a:lnTo>
                  <a:pt x="9599078" y="290440"/>
                </a:lnTo>
                <a:lnTo>
                  <a:pt x="9625449" y="298568"/>
                </a:lnTo>
                <a:lnTo>
                  <a:pt x="9633576" y="383912"/>
                </a:lnTo>
                <a:lnTo>
                  <a:pt x="9651910" y="453000"/>
                </a:lnTo>
                <a:lnTo>
                  <a:pt x="9651910" y="515947"/>
                </a:lnTo>
                <a:lnTo>
                  <a:pt x="9657961" y="515947"/>
                </a:lnTo>
                <a:lnTo>
                  <a:pt x="9666089" y="609419"/>
                </a:lnTo>
                <a:lnTo>
                  <a:pt x="9680267" y="615470"/>
                </a:lnTo>
                <a:lnTo>
                  <a:pt x="9680267" y="637777"/>
                </a:lnTo>
                <a:lnTo>
                  <a:pt x="9688396" y="656020"/>
                </a:lnTo>
                <a:lnTo>
                  <a:pt x="9698601" y="668212"/>
                </a:lnTo>
                <a:lnTo>
                  <a:pt x="9710793" y="682391"/>
                </a:lnTo>
                <a:lnTo>
                  <a:pt x="9720998" y="690519"/>
                </a:lnTo>
                <a:lnTo>
                  <a:pt x="9739241" y="696569"/>
                </a:lnTo>
                <a:lnTo>
                  <a:pt x="9739241" y="704697"/>
                </a:lnTo>
                <a:lnTo>
                  <a:pt x="9743304" y="708761"/>
                </a:lnTo>
                <a:lnTo>
                  <a:pt x="9743304" y="712825"/>
                </a:lnTo>
                <a:lnTo>
                  <a:pt x="9747369" y="714812"/>
                </a:lnTo>
                <a:lnTo>
                  <a:pt x="9751433" y="718876"/>
                </a:lnTo>
                <a:lnTo>
                  <a:pt x="9755496" y="722940"/>
                </a:lnTo>
                <a:lnTo>
                  <a:pt x="9757484" y="722940"/>
                </a:lnTo>
                <a:lnTo>
                  <a:pt x="9757484" y="727004"/>
                </a:lnTo>
                <a:lnTo>
                  <a:pt x="9757484" y="727004"/>
                </a:lnTo>
                <a:lnTo>
                  <a:pt x="9757484" y="727004"/>
                </a:lnTo>
                <a:lnTo>
                  <a:pt x="9761547" y="727004"/>
                </a:lnTo>
                <a:lnTo>
                  <a:pt x="9761547" y="731068"/>
                </a:lnTo>
                <a:lnTo>
                  <a:pt x="9761547" y="712825"/>
                </a:lnTo>
                <a:lnTo>
                  <a:pt x="9755406" y="712825"/>
                </a:lnTo>
                <a:lnTo>
                  <a:pt x="9755406" y="655929"/>
                </a:lnTo>
                <a:lnTo>
                  <a:pt x="9747279" y="655929"/>
                </a:lnTo>
                <a:lnTo>
                  <a:pt x="9733099" y="582777"/>
                </a:lnTo>
                <a:lnTo>
                  <a:pt x="9720907" y="582777"/>
                </a:lnTo>
                <a:lnTo>
                  <a:pt x="9720907" y="556407"/>
                </a:lnTo>
                <a:lnTo>
                  <a:pt x="9714766" y="556407"/>
                </a:lnTo>
                <a:lnTo>
                  <a:pt x="9710702" y="552343"/>
                </a:lnTo>
                <a:lnTo>
                  <a:pt x="9710702" y="546382"/>
                </a:lnTo>
                <a:lnTo>
                  <a:pt x="9710702" y="542318"/>
                </a:lnTo>
                <a:lnTo>
                  <a:pt x="9706639" y="534190"/>
                </a:lnTo>
                <a:lnTo>
                  <a:pt x="9706639" y="528139"/>
                </a:lnTo>
                <a:lnTo>
                  <a:pt x="9714766" y="528139"/>
                </a:lnTo>
                <a:lnTo>
                  <a:pt x="9728945" y="546382"/>
                </a:lnTo>
                <a:lnTo>
                  <a:pt x="9739060" y="568689"/>
                </a:lnTo>
                <a:lnTo>
                  <a:pt x="9747188" y="590996"/>
                </a:lnTo>
                <a:lnTo>
                  <a:pt x="9755315" y="590996"/>
                </a:lnTo>
                <a:lnTo>
                  <a:pt x="9739060" y="542228"/>
                </a:lnTo>
                <a:lnTo>
                  <a:pt x="9716753" y="493460"/>
                </a:lnTo>
                <a:lnTo>
                  <a:pt x="9698510" y="446769"/>
                </a:lnTo>
                <a:lnTo>
                  <a:pt x="9706639" y="446769"/>
                </a:lnTo>
                <a:lnTo>
                  <a:pt x="9714766" y="448756"/>
                </a:lnTo>
                <a:lnTo>
                  <a:pt x="9716753" y="448756"/>
                </a:lnTo>
                <a:lnTo>
                  <a:pt x="9716753" y="452820"/>
                </a:lnTo>
                <a:lnTo>
                  <a:pt x="9720817" y="460948"/>
                </a:lnTo>
                <a:lnTo>
                  <a:pt x="9720817" y="469076"/>
                </a:lnTo>
                <a:lnTo>
                  <a:pt x="9743124" y="497524"/>
                </a:lnTo>
                <a:lnTo>
                  <a:pt x="9757303" y="534100"/>
                </a:lnTo>
                <a:lnTo>
                  <a:pt x="9769495" y="574740"/>
                </a:lnTo>
                <a:lnTo>
                  <a:pt x="9779610" y="615380"/>
                </a:lnTo>
                <a:lnTo>
                  <a:pt x="9787738" y="615380"/>
                </a:lnTo>
                <a:lnTo>
                  <a:pt x="9787738" y="656020"/>
                </a:lnTo>
                <a:lnTo>
                  <a:pt x="9795866" y="656020"/>
                </a:lnTo>
                <a:lnTo>
                  <a:pt x="9779610" y="487409"/>
                </a:lnTo>
                <a:lnTo>
                  <a:pt x="9773558" y="487409"/>
                </a:lnTo>
                <a:lnTo>
                  <a:pt x="9773558" y="452910"/>
                </a:lnTo>
                <a:lnTo>
                  <a:pt x="9761367" y="452910"/>
                </a:lnTo>
                <a:lnTo>
                  <a:pt x="9755226" y="387886"/>
                </a:lnTo>
                <a:lnTo>
                  <a:pt x="9747098" y="387886"/>
                </a:lnTo>
                <a:lnTo>
                  <a:pt x="9747098" y="371630"/>
                </a:lnTo>
                <a:lnTo>
                  <a:pt x="9738970" y="371630"/>
                </a:lnTo>
                <a:lnTo>
                  <a:pt x="9738970" y="347246"/>
                </a:lnTo>
                <a:lnTo>
                  <a:pt x="9732918" y="347246"/>
                </a:lnTo>
                <a:lnTo>
                  <a:pt x="9720727" y="312747"/>
                </a:lnTo>
                <a:lnTo>
                  <a:pt x="9714586" y="312747"/>
                </a:lnTo>
                <a:lnTo>
                  <a:pt x="9714586" y="290440"/>
                </a:lnTo>
                <a:lnTo>
                  <a:pt x="9706458" y="290440"/>
                </a:lnTo>
                <a:lnTo>
                  <a:pt x="9692278" y="243750"/>
                </a:lnTo>
                <a:lnTo>
                  <a:pt x="9680087" y="243750"/>
                </a:lnTo>
                <a:lnTo>
                  <a:pt x="9680087" y="225507"/>
                </a:lnTo>
                <a:lnTo>
                  <a:pt x="9665908" y="199136"/>
                </a:lnTo>
                <a:lnTo>
                  <a:pt x="9651729" y="172765"/>
                </a:lnTo>
                <a:lnTo>
                  <a:pt x="9639537" y="136189"/>
                </a:lnTo>
                <a:lnTo>
                  <a:pt x="9665908" y="144317"/>
                </a:lnTo>
                <a:lnTo>
                  <a:pt x="9674035" y="180893"/>
                </a:lnTo>
                <a:lnTo>
                  <a:pt x="9692369" y="205277"/>
                </a:lnTo>
                <a:lnTo>
                  <a:pt x="9706548" y="231648"/>
                </a:lnTo>
                <a:lnTo>
                  <a:pt x="9706548" y="249891"/>
                </a:lnTo>
                <a:lnTo>
                  <a:pt x="9714675" y="249891"/>
                </a:lnTo>
                <a:lnTo>
                  <a:pt x="9714675" y="266147"/>
                </a:lnTo>
                <a:lnTo>
                  <a:pt x="9720817" y="266147"/>
                </a:lnTo>
                <a:lnTo>
                  <a:pt x="9720817" y="284390"/>
                </a:lnTo>
                <a:lnTo>
                  <a:pt x="9733009" y="284390"/>
                </a:lnTo>
                <a:lnTo>
                  <a:pt x="9733009" y="298568"/>
                </a:lnTo>
                <a:lnTo>
                  <a:pt x="9739060" y="298568"/>
                </a:lnTo>
                <a:lnTo>
                  <a:pt x="9755315" y="347336"/>
                </a:lnTo>
                <a:lnTo>
                  <a:pt x="9761457" y="347336"/>
                </a:lnTo>
                <a:lnTo>
                  <a:pt x="9761457" y="371720"/>
                </a:lnTo>
                <a:lnTo>
                  <a:pt x="9773649" y="371720"/>
                </a:lnTo>
                <a:lnTo>
                  <a:pt x="9773649" y="387976"/>
                </a:lnTo>
                <a:lnTo>
                  <a:pt x="9779700" y="387976"/>
                </a:lnTo>
                <a:lnTo>
                  <a:pt x="9795955" y="461128"/>
                </a:lnTo>
                <a:lnTo>
                  <a:pt x="9802007" y="461128"/>
                </a:lnTo>
                <a:lnTo>
                  <a:pt x="9802007" y="479371"/>
                </a:lnTo>
                <a:lnTo>
                  <a:pt x="9814198" y="479371"/>
                </a:lnTo>
                <a:lnTo>
                  <a:pt x="9814198" y="515947"/>
                </a:lnTo>
                <a:lnTo>
                  <a:pt x="9820340" y="515947"/>
                </a:lnTo>
                <a:lnTo>
                  <a:pt x="9824404" y="442795"/>
                </a:lnTo>
                <a:lnTo>
                  <a:pt x="9828468" y="361515"/>
                </a:lnTo>
                <a:lnTo>
                  <a:pt x="9820340" y="284299"/>
                </a:lnTo>
                <a:lnTo>
                  <a:pt x="9802007" y="209160"/>
                </a:lnTo>
                <a:lnTo>
                  <a:pt x="9828378" y="209160"/>
                </a:lnTo>
                <a:lnTo>
                  <a:pt x="9838493" y="272107"/>
                </a:lnTo>
                <a:lnTo>
                  <a:pt x="9854748" y="330990"/>
                </a:lnTo>
                <a:lnTo>
                  <a:pt x="9854748" y="361425"/>
                </a:lnTo>
                <a:lnTo>
                  <a:pt x="9854748" y="393937"/>
                </a:lnTo>
                <a:lnTo>
                  <a:pt x="9850684" y="424372"/>
                </a:lnTo>
                <a:lnTo>
                  <a:pt x="9860799" y="446679"/>
                </a:lnTo>
                <a:lnTo>
                  <a:pt x="9868927" y="365399"/>
                </a:lnTo>
                <a:lnTo>
                  <a:pt x="9883106" y="365399"/>
                </a:lnTo>
                <a:lnTo>
                  <a:pt x="9895298" y="397911"/>
                </a:lnTo>
                <a:lnTo>
                  <a:pt x="9901439" y="397911"/>
                </a:lnTo>
                <a:lnTo>
                  <a:pt x="9901439" y="428346"/>
                </a:lnTo>
                <a:lnTo>
                  <a:pt x="9909567" y="428346"/>
                </a:lnTo>
                <a:lnTo>
                  <a:pt x="9917696" y="501497"/>
                </a:lnTo>
                <a:lnTo>
                  <a:pt x="9923836" y="501497"/>
                </a:lnTo>
                <a:lnTo>
                  <a:pt x="9923836" y="550265"/>
                </a:lnTo>
                <a:lnTo>
                  <a:pt x="9942079" y="556316"/>
                </a:lnTo>
                <a:lnTo>
                  <a:pt x="9942079" y="574559"/>
                </a:lnTo>
                <a:lnTo>
                  <a:pt x="9950207" y="574559"/>
                </a:lnTo>
                <a:lnTo>
                  <a:pt x="9950207" y="600930"/>
                </a:lnTo>
                <a:lnTo>
                  <a:pt x="9958336" y="600930"/>
                </a:lnTo>
                <a:lnTo>
                  <a:pt x="9964386" y="649698"/>
                </a:lnTo>
                <a:lnTo>
                  <a:pt x="9976578" y="649698"/>
                </a:lnTo>
                <a:lnTo>
                  <a:pt x="9980642" y="590815"/>
                </a:lnTo>
                <a:lnTo>
                  <a:pt x="9990847" y="537983"/>
                </a:lnTo>
                <a:lnTo>
                  <a:pt x="10009181" y="487228"/>
                </a:lnTo>
                <a:lnTo>
                  <a:pt x="10023359" y="434396"/>
                </a:lnTo>
                <a:lnTo>
                  <a:pt x="10017308" y="312476"/>
                </a:lnTo>
                <a:lnTo>
                  <a:pt x="10039616" y="312476"/>
                </a:lnTo>
                <a:lnTo>
                  <a:pt x="10045666" y="434396"/>
                </a:lnTo>
                <a:lnTo>
                  <a:pt x="10063909" y="434396"/>
                </a:lnTo>
                <a:lnTo>
                  <a:pt x="10072037" y="468895"/>
                </a:lnTo>
                <a:lnTo>
                  <a:pt x="10057858" y="468895"/>
                </a:lnTo>
                <a:lnTo>
                  <a:pt x="10057858" y="452639"/>
                </a:lnTo>
                <a:lnTo>
                  <a:pt x="10045666" y="452639"/>
                </a:lnTo>
                <a:lnTo>
                  <a:pt x="10045666" y="663877"/>
                </a:lnTo>
                <a:lnTo>
                  <a:pt x="10057858" y="663877"/>
                </a:lnTo>
                <a:lnTo>
                  <a:pt x="10057858" y="690248"/>
                </a:lnTo>
                <a:lnTo>
                  <a:pt x="10063909" y="690248"/>
                </a:lnTo>
                <a:lnTo>
                  <a:pt x="10067974" y="686184"/>
                </a:lnTo>
                <a:lnTo>
                  <a:pt x="10067974" y="682120"/>
                </a:lnTo>
                <a:lnTo>
                  <a:pt x="10067974" y="682120"/>
                </a:lnTo>
                <a:lnTo>
                  <a:pt x="10067974" y="682120"/>
                </a:lnTo>
                <a:lnTo>
                  <a:pt x="10072037" y="678056"/>
                </a:lnTo>
                <a:lnTo>
                  <a:pt x="10086215" y="690248"/>
                </a:lnTo>
                <a:lnTo>
                  <a:pt x="10086215" y="615109"/>
                </a:lnTo>
                <a:lnTo>
                  <a:pt x="10080075" y="615109"/>
                </a:lnTo>
                <a:lnTo>
                  <a:pt x="10080075" y="550085"/>
                </a:lnTo>
                <a:lnTo>
                  <a:pt x="10057768" y="479010"/>
                </a:lnTo>
                <a:lnTo>
                  <a:pt x="10080075" y="479010"/>
                </a:lnTo>
                <a:lnTo>
                  <a:pt x="10086215" y="515586"/>
                </a:lnTo>
                <a:lnTo>
                  <a:pt x="10098408" y="515586"/>
                </a:lnTo>
                <a:lnTo>
                  <a:pt x="10098408" y="556226"/>
                </a:lnTo>
                <a:lnTo>
                  <a:pt x="10104458" y="556226"/>
                </a:lnTo>
                <a:lnTo>
                  <a:pt x="10104458" y="574469"/>
                </a:lnTo>
                <a:lnTo>
                  <a:pt x="10112587" y="574469"/>
                </a:lnTo>
                <a:lnTo>
                  <a:pt x="10112587" y="608968"/>
                </a:lnTo>
                <a:lnTo>
                  <a:pt x="10120715" y="608968"/>
                </a:lnTo>
                <a:lnTo>
                  <a:pt x="10120715" y="637416"/>
                </a:lnTo>
                <a:lnTo>
                  <a:pt x="10126855" y="637416"/>
                </a:lnTo>
                <a:lnTo>
                  <a:pt x="10139048" y="696299"/>
                </a:lnTo>
                <a:lnTo>
                  <a:pt x="10145098" y="696299"/>
                </a:lnTo>
                <a:lnTo>
                  <a:pt x="10153227" y="678056"/>
                </a:lnTo>
                <a:lnTo>
                  <a:pt x="10161355" y="659813"/>
                </a:lnTo>
                <a:lnTo>
                  <a:pt x="10161355" y="631365"/>
                </a:lnTo>
                <a:lnTo>
                  <a:pt x="10139048" y="556226"/>
                </a:lnTo>
                <a:lnTo>
                  <a:pt x="10161355" y="568418"/>
                </a:lnTo>
                <a:lnTo>
                  <a:pt x="10163341" y="582597"/>
                </a:lnTo>
                <a:lnTo>
                  <a:pt x="10171470" y="611045"/>
                </a:lnTo>
                <a:lnTo>
                  <a:pt x="10179598" y="645544"/>
                </a:lnTo>
                <a:lnTo>
                  <a:pt x="10185648" y="673992"/>
                </a:lnTo>
                <a:lnTo>
                  <a:pt x="10197840" y="700363"/>
                </a:lnTo>
                <a:lnTo>
                  <a:pt x="10201904" y="712555"/>
                </a:lnTo>
                <a:lnTo>
                  <a:pt x="10203891" y="673992"/>
                </a:lnTo>
                <a:lnTo>
                  <a:pt x="10207956" y="641480"/>
                </a:lnTo>
                <a:lnTo>
                  <a:pt x="10207956" y="600840"/>
                </a:lnTo>
                <a:lnTo>
                  <a:pt x="10201904" y="550085"/>
                </a:lnTo>
                <a:lnTo>
                  <a:pt x="10226288" y="550085"/>
                </a:lnTo>
                <a:lnTo>
                  <a:pt x="10230353" y="596776"/>
                </a:lnTo>
                <a:lnTo>
                  <a:pt x="10244531" y="641480"/>
                </a:lnTo>
                <a:lnTo>
                  <a:pt x="10260788" y="678056"/>
                </a:lnTo>
                <a:lnTo>
                  <a:pt x="10260788" y="722760"/>
                </a:lnTo>
                <a:lnTo>
                  <a:pt x="10266928" y="722760"/>
                </a:lnTo>
                <a:lnTo>
                  <a:pt x="10242544" y="452639"/>
                </a:lnTo>
                <a:lnTo>
                  <a:pt x="10234416" y="452639"/>
                </a:lnTo>
                <a:lnTo>
                  <a:pt x="10226288" y="405948"/>
                </a:lnTo>
                <a:lnTo>
                  <a:pt x="10220238" y="393756"/>
                </a:lnTo>
                <a:lnTo>
                  <a:pt x="10216173" y="387706"/>
                </a:lnTo>
                <a:lnTo>
                  <a:pt x="10208045" y="379578"/>
                </a:lnTo>
                <a:lnTo>
                  <a:pt x="10203981" y="371450"/>
                </a:lnTo>
                <a:lnTo>
                  <a:pt x="10197930" y="361335"/>
                </a:lnTo>
                <a:lnTo>
                  <a:pt x="10193867" y="347156"/>
                </a:lnTo>
                <a:lnTo>
                  <a:pt x="10220238" y="365399"/>
                </a:lnTo>
                <a:lnTo>
                  <a:pt x="10242544" y="393847"/>
                </a:lnTo>
                <a:lnTo>
                  <a:pt x="10260788" y="430423"/>
                </a:lnTo>
                <a:lnTo>
                  <a:pt x="10274966" y="475127"/>
                </a:lnTo>
                <a:lnTo>
                  <a:pt x="10289145" y="515767"/>
                </a:lnTo>
                <a:lnTo>
                  <a:pt x="10301337" y="550265"/>
                </a:lnTo>
                <a:lnTo>
                  <a:pt x="10301337" y="601020"/>
                </a:lnTo>
                <a:lnTo>
                  <a:pt x="10315515" y="609148"/>
                </a:lnTo>
                <a:lnTo>
                  <a:pt x="10307387" y="623327"/>
                </a:lnTo>
                <a:lnTo>
                  <a:pt x="10323644" y="631455"/>
                </a:lnTo>
                <a:lnTo>
                  <a:pt x="10323644" y="663967"/>
                </a:lnTo>
                <a:lnTo>
                  <a:pt x="10329785" y="663967"/>
                </a:lnTo>
                <a:lnTo>
                  <a:pt x="10329785" y="690338"/>
                </a:lnTo>
                <a:lnTo>
                  <a:pt x="10341977" y="690338"/>
                </a:lnTo>
                <a:lnTo>
                  <a:pt x="10346041" y="714722"/>
                </a:lnTo>
                <a:lnTo>
                  <a:pt x="10346041" y="741093"/>
                </a:lnTo>
                <a:lnTo>
                  <a:pt x="10356246" y="759336"/>
                </a:lnTo>
                <a:lnTo>
                  <a:pt x="10360311" y="704517"/>
                </a:lnTo>
                <a:lnTo>
                  <a:pt x="10364374" y="651685"/>
                </a:lnTo>
                <a:lnTo>
                  <a:pt x="10356246" y="609058"/>
                </a:lnTo>
                <a:lnTo>
                  <a:pt x="10356246" y="542047"/>
                </a:lnTo>
                <a:lnTo>
                  <a:pt x="10348118" y="542047"/>
                </a:lnTo>
                <a:lnTo>
                  <a:pt x="10342068" y="487228"/>
                </a:lnTo>
                <a:lnTo>
                  <a:pt x="10329876" y="487228"/>
                </a:lnTo>
                <a:lnTo>
                  <a:pt x="10325811" y="475036"/>
                </a:lnTo>
                <a:lnTo>
                  <a:pt x="10319760" y="470972"/>
                </a:lnTo>
                <a:lnTo>
                  <a:pt x="10315696" y="464921"/>
                </a:lnTo>
                <a:lnTo>
                  <a:pt x="10311633" y="460857"/>
                </a:lnTo>
                <a:lnTo>
                  <a:pt x="10307568" y="448666"/>
                </a:lnTo>
                <a:lnTo>
                  <a:pt x="10307568" y="434487"/>
                </a:lnTo>
                <a:lnTo>
                  <a:pt x="10323824" y="446679"/>
                </a:lnTo>
                <a:lnTo>
                  <a:pt x="10275056" y="357271"/>
                </a:lnTo>
                <a:lnTo>
                  <a:pt x="10289236" y="357271"/>
                </a:lnTo>
                <a:lnTo>
                  <a:pt x="10364374" y="468986"/>
                </a:lnTo>
                <a:lnTo>
                  <a:pt x="10364374" y="487228"/>
                </a:lnTo>
                <a:lnTo>
                  <a:pt x="10370425" y="487228"/>
                </a:lnTo>
                <a:lnTo>
                  <a:pt x="10370425" y="501407"/>
                </a:lnTo>
                <a:lnTo>
                  <a:pt x="10382617" y="501407"/>
                </a:lnTo>
                <a:lnTo>
                  <a:pt x="10388667" y="550175"/>
                </a:lnTo>
                <a:lnTo>
                  <a:pt x="10396795" y="550175"/>
                </a:lnTo>
                <a:lnTo>
                  <a:pt x="10396795" y="568418"/>
                </a:lnTo>
                <a:lnTo>
                  <a:pt x="10404924" y="568418"/>
                </a:lnTo>
                <a:lnTo>
                  <a:pt x="10404924" y="600930"/>
                </a:lnTo>
                <a:lnTo>
                  <a:pt x="10410975" y="600930"/>
                </a:lnTo>
                <a:lnTo>
                  <a:pt x="10423167" y="655749"/>
                </a:lnTo>
                <a:lnTo>
                  <a:pt x="10429218" y="655749"/>
                </a:lnTo>
                <a:lnTo>
                  <a:pt x="10433282" y="586661"/>
                </a:lnTo>
                <a:lnTo>
                  <a:pt x="10437345" y="515586"/>
                </a:lnTo>
                <a:lnTo>
                  <a:pt x="10441410" y="442434"/>
                </a:lnTo>
                <a:lnTo>
                  <a:pt x="10441410" y="371359"/>
                </a:lnTo>
                <a:lnTo>
                  <a:pt x="10429218" y="306335"/>
                </a:lnTo>
                <a:lnTo>
                  <a:pt x="10429218" y="243388"/>
                </a:lnTo>
                <a:lnTo>
                  <a:pt x="10423167" y="243388"/>
                </a:lnTo>
                <a:lnTo>
                  <a:pt x="10415038" y="212954"/>
                </a:lnTo>
                <a:lnTo>
                  <a:pt x="10415038" y="186583"/>
                </a:lnTo>
                <a:lnTo>
                  <a:pt x="10419102" y="164276"/>
                </a:lnTo>
                <a:lnTo>
                  <a:pt x="10419102" y="146033"/>
                </a:lnTo>
                <a:lnTo>
                  <a:pt x="10410975" y="135918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5038" y="131854"/>
                </a:lnTo>
                <a:lnTo>
                  <a:pt x="10419102" y="131854"/>
                </a:lnTo>
                <a:lnTo>
                  <a:pt x="10423167" y="127790"/>
                </a:lnTo>
                <a:lnTo>
                  <a:pt x="10423167" y="121920"/>
                </a:lnTo>
                <a:lnTo>
                  <a:pt x="10427230" y="121920"/>
                </a:lnTo>
                <a:lnTo>
                  <a:pt x="10429307" y="121920"/>
                </a:lnTo>
                <a:lnTo>
                  <a:pt x="10433372" y="121920"/>
                </a:lnTo>
                <a:lnTo>
                  <a:pt x="10433372" y="123907"/>
                </a:lnTo>
                <a:lnTo>
                  <a:pt x="10433372" y="123907"/>
                </a:lnTo>
                <a:lnTo>
                  <a:pt x="10437435" y="127971"/>
                </a:lnTo>
                <a:lnTo>
                  <a:pt x="10445564" y="146214"/>
                </a:lnTo>
                <a:lnTo>
                  <a:pt x="10445564" y="172585"/>
                </a:lnTo>
                <a:lnTo>
                  <a:pt x="10441500" y="198955"/>
                </a:lnTo>
                <a:lnTo>
                  <a:pt x="10445564" y="225326"/>
                </a:lnTo>
                <a:lnTo>
                  <a:pt x="10463897" y="294414"/>
                </a:lnTo>
                <a:lnTo>
                  <a:pt x="10478075" y="367566"/>
                </a:lnTo>
                <a:lnTo>
                  <a:pt x="10492255" y="434577"/>
                </a:lnTo>
                <a:lnTo>
                  <a:pt x="10492255" y="493460"/>
                </a:lnTo>
                <a:lnTo>
                  <a:pt x="10504447" y="493460"/>
                </a:lnTo>
                <a:lnTo>
                  <a:pt x="10508510" y="523895"/>
                </a:lnTo>
                <a:lnTo>
                  <a:pt x="10508510" y="560471"/>
                </a:lnTo>
                <a:lnTo>
                  <a:pt x="10504447" y="592983"/>
                </a:lnTo>
                <a:lnTo>
                  <a:pt x="10508510" y="627482"/>
                </a:lnTo>
                <a:lnTo>
                  <a:pt x="10518625" y="649788"/>
                </a:lnTo>
                <a:lnTo>
                  <a:pt x="10532805" y="446679"/>
                </a:lnTo>
                <a:lnTo>
                  <a:pt x="10544996" y="446679"/>
                </a:lnTo>
                <a:lnTo>
                  <a:pt x="10549060" y="412180"/>
                </a:lnTo>
                <a:lnTo>
                  <a:pt x="10549060" y="367476"/>
                </a:lnTo>
                <a:lnTo>
                  <a:pt x="10544996" y="320785"/>
                </a:lnTo>
                <a:lnTo>
                  <a:pt x="10544996" y="267953"/>
                </a:lnTo>
                <a:lnTo>
                  <a:pt x="10544996" y="225326"/>
                </a:lnTo>
                <a:lnTo>
                  <a:pt x="10567303" y="231377"/>
                </a:lnTo>
                <a:lnTo>
                  <a:pt x="10551048" y="664057"/>
                </a:lnTo>
                <a:lnTo>
                  <a:pt x="10551048" y="690428"/>
                </a:lnTo>
                <a:lnTo>
                  <a:pt x="10549060" y="722940"/>
                </a:lnTo>
                <a:lnTo>
                  <a:pt x="10549060" y="759516"/>
                </a:lnTo>
                <a:lnTo>
                  <a:pt x="10549060" y="796092"/>
                </a:lnTo>
                <a:lnTo>
                  <a:pt x="10551048" y="826527"/>
                </a:lnTo>
                <a:lnTo>
                  <a:pt x="10559175" y="844770"/>
                </a:lnTo>
                <a:lnTo>
                  <a:pt x="10563239" y="818399"/>
                </a:lnTo>
                <a:lnTo>
                  <a:pt x="10567303" y="781823"/>
                </a:lnTo>
                <a:lnTo>
                  <a:pt x="10577418" y="741183"/>
                </a:lnTo>
                <a:lnTo>
                  <a:pt x="10585546" y="708671"/>
                </a:lnTo>
                <a:lnTo>
                  <a:pt x="10591597" y="690428"/>
                </a:lnTo>
                <a:lnTo>
                  <a:pt x="10595661" y="686364"/>
                </a:lnTo>
                <a:lnTo>
                  <a:pt x="10595661" y="682300"/>
                </a:lnTo>
                <a:lnTo>
                  <a:pt x="10595661" y="682300"/>
                </a:lnTo>
                <a:lnTo>
                  <a:pt x="10599724" y="682300"/>
                </a:lnTo>
                <a:lnTo>
                  <a:pt x="10603789" y="682300"/>
                </a:lnTo>
                <a:lnTo>
                  <a:pt x="10607852" y="678236"/>
                </a:lnTo>
                <a:lnTo>
                  <a:pt x="10607852" y="722940"/>
                </a:lnTo>
                <a:lnTo>
                  <a:pt x="10613904" y="722940"/>
                </a:lnTo>
                <a:lnTo>
                  <a:pt x="10626096" y="590905"/>
                </a:lnTo>
                <a:lnTo>
                  <a:pt x="10630160" y="578714"/>
                </a:lnTo>
                <a:lnTo>
                  <a:pt x="10636210" y="560471"/>
                </a:lnTo>
                <a:lnTo>
                  <a:pt x="10644339" y="538164"/>
                </a:lnTo>
                <a:lnTo>
                  <a:pt x="10640275" y="515857"/>
                </a:lnTo>
                <a:lnTo>
                  <a:pt x="10626096" y="509806"/>
                </a:lnTo>
                <a:lnTo>
                  <a:pt x="10626096" y="493550"/>
                </a:lnTo>
                <a:lnTo>
                  <a:pt x="10640275" y="493550"/>
                </a:lnTo>
                <a:lnTo>
                  <a:pt x="10666645" y="209160"/>
                </a:lnTo>
                <a:lnTo>
                  <a:pt x="10680825" y="209160"/>
                </a:lnTo>
                <a:lnTo>
                  <a:pt x="10666645" y="568689"/>
                </a:lnTo>
                <a:lnTo>
                  <a:pt x="10672696" y="568689"/>
                </a:lnTo>
                <a:lnTo>
                  <a:pt x="10672696" y="590996"/>
                </a:lnTo>
                <a:lnTo>
                  <a:pt x="10680825" y="590996"/>
                </a:lnTo>
                <a:lnTo>
                  <a:pt x="10684888" y="611316"/>
                </a:lnTo>
                <a:lnTo>
                  <a:pt x="10688952" y="637687"/>
                </a:lnTo>
                <a:lnTo>
                  <a:pt x="10688952" y="664057"/>
                </a:lnTo>
                <a:lnTo>
                  <a:pt x="10695003" y="678236"/>
                </a:lnTo>
                <a:lnTo>
                  <a:pt x="10735643" y="312567"/>
                </a:lnTo>
                <a:lnTo>
                  <a:pt x="10753976" y="312567"/>
                </a:lnTo>
                <a:lnTo>
                  <a:pt x="10762105" y="357271"/>
                </a:lnTo>
                <a:lnTo>
                  <a:pt x="10762105" y="361335"/>
                </a:lnTo>
                <a:lnTo>
                  <a:pt x="10758040" y="361335"/>
                </a:lnTo>
                <a:lnTo>
                  <a:pt x="10758040" y="361335"/>
                </a:lnTo>
                <a:lnTo>
                  <a:pt x="10753976" y="357271"/>
                </a:lnTo>
                <a:lnTo>
                  <a:pt x="10753976" y="361335"/>
                </a:lnTo>
                <a:lnTo>
                  <a:pt x="10753976" y="365399"/>
                </a:lnTo>
                <a:lnTo>
                  <a:pt x="10762105" y="365399"/>
                </a:lnTo>
                <a:lnTo>
                  <a:pt x="10762105" y="468986"/>
                </a:lnTo>
                <a:lnTo>
                  <a:pt x="10770232" y="468986"/>
                </a:lnTo>
                <a:lnTo>
                  <a:pt x="10788565" y="312567"/>
                </a:lnTo>
                <a:lnTo>
                  <a:pt x="10762195" y="306516"/>
                </a:lnTo>
                <a:lnTo>
                  <a:pt x="10762195" y="290260"/>
                </a:lnTo>
                <a:lnTo>
                  <a:pt x="10772310" y="286196"/>
                </a:lnTo>
                <a:lnTo>
                  <a:pt x="10780437" y="286196"/>
                </a:lnTo>
                <a:lnTo>
                  <a:pt x="10788565" y="284209"/>
                </a:lnTo>
                <a:lnTo>
                  <a:pt x="10794616" y="280145"/>
                </a:lnTo>
                <a:lnTo>
                  <a:pt x="10802745" y="276081"/>
                </a:lnTo>
                <a:lnTo>
                  <a:pt x="10810872" y="276081"/>
                </a:lnTo>
                <a:lnTo>
                  <a:pt x="10810872" y="312657"/>
                </a:lnTo>
                <a:lnTo>
                  <a:pt x="10833179" y="330900"/>
                </a:lnTo>
                <a:lnTo>
                  <a:pt x="10857563" y="361335"/>
                </a:lnTo>
                <a:lnTo>
                  <a:pt x="10883934" y="393847"/>
                </a:lnTo>
                <a:lnTo>
                  <a:pt x="10906241" y="428346"/>
                </a:lnTo>
                <a:lnTo>
                  <a:pt x="10916356" y="452730"/>
                </a:lnTo>
                <a:lnTo>
                  <a:pt x="10924484" y="452730"/>
                </a:lnTo>
                <a:lnTo>
                  <a:pt x="10902177" y="349143"/>
                </a:lnTo>
                <a:lnTo>
                  <a:pt x="10875806" y="257748"/>
                </a:lnTo>
                <a:lnTo>
                  <a:pt x="10869755" y="190737"/>
                </a:lnTo>
                <a:lnTo>
                  <a:pt x="10853499" y="154161"/>
                </a:lnTo>
                <a:lnTo>
                  <a:pt x="10843385" y="109457"/>
                </a:lnTo>
                <a:lnTo>
                  <a:pt x="10857563" y="109457"/>
                </a:lnTo>
                <a:lnTo>
                  <a:pt x="10910395" y="275991"/>
                </a:lnTo>
                <a:lnTo>
                  <a:pt x="10910395" y="306426"/>
                </a:lnTo>
                <a:lnTo>
                  <a:pt x="10916446" y="306426"/>
                </a:lnTo>
                <a:lnTo>
                  <a:pt x="10924574" y="365308"/>
                </a:lnTo>
                <a:lnTo>
                  <a:pt x="10932702" y="365308"/>
                </a:lnTo>
                <a:lnTo>
                  <a:pt x="10932702" y="357180"/>
                </a:lnTo>
                <a:lnTo>
                  <a:pt x="10938753" y="357180"/>
                </a:lnTo>
                <a:lnTo>
                  <a:pt x="10957086" y="365308"/>
                </a:lnTo>
                <a:lnTo>
                  <a:pt x="10955099" y="397820"/>
                </a:lnTo>
                <a:lnTo>
                  <a:pt x="10951035" y="434396"/>
                </a:lnTo>
                <a:lnTo>
                  <a:pt x="10938843" y="434396"/>
                </a:lnTo>
                <a:lnTo>
                  <a:pt x="10938843" y="442524"/>
                </a:lnTo>
                <a:lnTo>
                  <a:pt x="10942906" y="442524"/>
                </a:lnTo>
                <a:lnTo>
                  <a:pt x="10942906" y="442524"/>
                </a:lnTo>
                <a:lnTo>
                  <a:pt x="10946971" y="438460"/>
                </a:lnTo>
                <a:lnTo>
                  <a:pt x="10946971" y="442524"/>
                </a:lnTo>
                <a:lnTo>
                  <a:pt x="10951035" y="446588"/>
                </a:lnTo>
                <a:lnTo>
                  <a:pt x="10951035" y="493279"/>
                </a:lnTo>
                <a:lnTo>
                  <a:pt x="10965214" y="493279"/>
                </a:lnTo>
                <a:lnTo>
                  <a:pt x="10961150" y="470972"/>
                </a:lnTo>
                <a:lnTo>
                  <a:pt x="10965214" y="446588"/>
                </a:lnTo>
                <a:lnTo>
                  <a:pt x="10965214" y="412090"/>
                </a:lnTo>
                <a:lnTo>
                  <a:pt x="10965214" y="168611"/>
                </a:lnTo>
                <a:lnTo>
                  <a:pt x="10979393" y="168611"/>
                </a:lnTo>
                <a:lnTo>
                  <a:pt x="10979393" y="276262"/>
                </a:lnTo>
                <a:lnTo>
                  <a:pt x="10991584" y="276262"/>
                </a:lnTo>
                <a:lnTo>
                  <a:pt x="10979393" y="290440"/>
                </a:lnTo>
                <a:lnTo>
                  <a:pt x="10991584" y="312747"/>
                </a:lnTo>
                <a:lnTo>
                  <a:pt x="10987521" y="316811"/>
                </a:lnTo>
                <a:lnTo>
                  <a:pt x="10983457" y="316811"/>
                </a:lnTo>
                <a:lnTo>
                  <a:pt x="10979393" y="316811"/>
                </a:lnTo>
                <a:lnTo>
                  <a:pt x="10979393" y="320875"/>
                </a:lnTo>
                <a:lnTo>
                  <a:pt x="10979393" y="324939"/>
                </a:lnTo>
                <a:lnTo>
                  <a:pt x="10991584" y="324939"/>
                </a:lnTo>
                <a:lnTo>
                  <a:pt x="10991584" y="387886"/>
                </a:lnTo>
                <a:lnTo>
                  <a:pt x="10997636" y="387886"/>
                </a:lnTo>
                <a:lnTo>
                  <a:pt x="10997636" y="330990"/>
                </a:lnTo>
                <a:lnTo>
                  <a:pt x="11013892" y="330990"/>
                </a:lnTo>
                <a:lnTo>
                  <a:pt x="11020033" y="387886"/>
                </a:lnTo>
                <a:lnTo>
                  <a:pt x="11036289" y="442705"/>
                </a:lnTo>
                <a:lnTo>
                  <a:pt x="11046404" y="497524"/>
                </a:lnTo>
                <a:lnTo>
                  <a:pt x="11054532" y="556407"/>
                </a:lnTo>
                <a:lnTo>
                  <a:pt x="11072774" y="556407"/>
                </a:lnTo>
                <a:lnTo>
                  <a:pt x="11076839" y="586842"/>
                </a:lnTo>
                <a:lnTo>
                  <a:pt x="11082889" y="619353"/>
                </a:lnTo>
                <a:lnTo>
                  <a:pt x="11095082" y="637596"/>
                </a:lnTo>
                <a:lnTo>
                  <a:pt x="11097068" y="596956"/>
                </a:lnTo>
                <a:lnTo>
                  <a:pt x="11101132" y="560380"/>
                </a:lnTo>
                <a:lnTo>
                  <a:pt x="11113325" y="527868"/>
                </a:lnTo>
                <a:lnTo>
                  <a:pt x="11113325" y="460857"/>
                </a:lnTo>
                <a:lnTo>
                  <a:pt x="11119465" y="460857"/>
                </a:lnTo>
                <a:lnTo>
                  <a:pt x="11119465" y="387706"/>
                </a:lnTo>
                <a:lnTo>
                  <a:pt x="11127593" y="387706"/>
                </a:lnTo>
                <a:lnTo>
                  <a:pt x="11131657" y="353207"/>
                </a:lnTo>
                <a:lnTo>
                  <a:pt x="11131657" y="316631"/>
                </a:lnTo>
                <a:lnTo>
                  <a:pt x="11131657" y="280055"/>
                </a:lnTo>
                <a:lnTo>
                  <a:pt x="11135722" y="249620"/>
                </a:lnTo>
                <a:lnTo>
                  <a:pt x="11141772" y="249620"/>
                </a:lnTo>
                <a:lnTo>
                  <a:pt x="11141772" y="379578"/>
                </a:lnTo>
                <a:lnTo>
                  <a:pt x="11160105" y="379578"/>
                </a:lnTo>
                <a:lnTo>
                  <a:pt x="11158028" y="389692"/>
                </a:lnTo>
                <a:lnTo>
                  <a:pt x="11158028" y="397820"/>
                </a:lnTo>
                <a:lnTo>
                  <a:pt x="11153965" y="405948"/>
                </a:lnTo>
                <a:lnTo>
                  <a:pt x="11153965" y="411999"/>
                </a:lnTo>
                <a:lnTo>
                  <a:pt x="11176271" y="405948"/>
                </a:lnTo>
                <a:lnTo>
                  <a:pt x="11168143" y="420127"/>
                </a:lnTo>
                <a:lnTo>
                  <a:pt x="11182321" y="428255"/>
                </a:lnTo>
                <a:lnTo>
                  <a:pt x="11182321" y="452639"/>
                </a:lnTo>
                <a:lnTo>
                  <a:pt x="11194514" y="452639"/>
                </a:lnTo>
                <a:lnTo>
                  <a:pt x="11194514" y="468895"/>
                </a:lnTo>
                <a:lnTo>
                  <a:pt x="11200564" y="468895"/>
                </a:lnTo>
                <a:lnTo>
                  <a:pt x="11200564" y="493279"/>
                </a:lnTo>
                <a:lnTo>
                  <a:pt x="11208693" y="493279"/>
                </a:lnTo>
                <a:lnTo>
                  <a:pt x="11208693" y="515586"/>
                </a:lnTo>
                <a:lnTo>
                  <a:pt x="11216821" y="515586"/>
                </a:lnTo>
                <a:lnTo>
                  <a:pt x="11216821" y="541957"/>
                </a:lnTo>
                <a:lnTo>
                  <a:pt x="11222961" y="541957"/>
                </a:lnTo>
                <a:lnTo>
                  <a:pt x="11222961" y="574469"/>
                </a:lnTo>
                <a:lnTo>
                  <a:pt x="11235154" y="574469"/>
                </a:lnTo>
                <a:lnTo>
                  <a:pt x="11241204" y="649608"/>
                </a:lnTo>
                <a:lnTo>
                  <a:pt x="11249333" y="649608"/>
                </a:lnTo>
                <a:lnTo>
                  <a:pt x="11253396" y="671915"/>
                </a:lnTo>
                <a:lnTo>
                  <a:pt x="11253396" y="700363"/>
                </a:lnTo>
                <a:lnTo>
                  <a:pt x="11253396" y="732875"/>
                </a:lnTo>
                <a:lnTo>
                  <a:pt x="11257461" y="759245"/>
                </a:lnTo>
                <a:lnTo>
                  <a:pt x="11263601" y="777488"/>
                </a:lnTo>
                <a:lnTo>
                  <a:pt x="11263601" y="733326"/>
                </a:lnTo>
                <a:lnTo>
                  <a:pt x="11263601" y="686635"/>
                </a:lnTo>
                <a:lnTo>
                  <a:pt x="11263601" y="645995"/>
                </a:lnTo>
                <a:lnTo>
                  <a:pt x="11263601" y="615560"/>
                </a:lnTo>
                <a:lnTo>
                  <a:pt x="11267666" y="615560"/>
                </a:lnTo>
                <a:lnTo>
                  <a:pt x="11267666" y="611406"/>
                </a:lnTo>
                <a:lnTo>
                  <a:pt x="11271730" y="609419"/>
                </a:lnTo>
                <a:lnTo>
                  <a:pt x="11275794" y="601291"/>
                </a:lnTo>
                <a:lnTo>
                  <a:pt x="11275794" y="591176"/>
                </a:lnTo>
                <a:lnTo>
                  <a:pt x="11263601" y="591176"/>
                </a:lnTo>
                <a:lnTo>
                  <a:pt x="11263601" y="550536"/>
                </a:lnTo>
                <a:lnTo>
                  <a:pt x="11257461" y="550536"/>
                </a:lnTo>
                <a:lnTo>
                  <a:pt x="11253396" y="546472"/>
                </a:lnTo>
                <a:lnTo>
                  <a:pt x="11253396" y="538344"/>
                </a:lnTo>
                <a:lnTo>
                  <a:pt x="11253396" y="534280"/>
                </a:lnTo>
                <a:lnTo>
                  <a:pt x="11249333" y="528230"/>
                </a:lnTo>
                <a:lnTo>
                  <a:pt x="11249333" y="516038"/>
                </a:lnTo>
                <a:lnTo>
                  <a:pt x="11263601" y="528230"/>
                </a:lnTo>
                <a:lnTo>
                  <a:pt x="11263601" y="501859"/>
                </a:lnTo>
                <a:lnTo>
                  <a:pt x="11289973" y="509987"/>
                </a:lnTo>
                <a:lnTo>
                  <a:pt x="11294036" y="534371"/>
                </a:lnTo>
                <a:lnTo>
                  <a:pt x="11300178" y="556678"/>
                </a:lnTo>
                <a:lnTo>
                  <a:pt x="11304241" y="574920"/>
                </a:lnTo>
                <a:lnTo>
                  <a:pt x="11304241" y="623688"/>
                </a:lnTo>
                <a:lnTo>
                  <a:pt x="11330613" y="631816"/>
                </a:lnTo>
                <a:lnTo>
                  <a:pt x="11330613" y="637867"/>
                </a:lnTo>
                <a:lnTo>
                  <a:pt x="11322484" y="652046"/>
                </a:lnTo>
                <a:lnTo>
                  <a:pt x="11320407" y="678417"/>
                </a:lnTo>
                <a:lnTo>
                  <a:pt x="11320407" y="708852"/>
                </a:lnTo>
                <a:lnTo>
                  <a:pt x="11322484" y="731159"/>
                </a:lnTo>
                <a:lnTo>
                  <a:pt x="11330613" y="731159"/>
                </a:lnTo>
                <a:lnTo>
                  <a:pt x="11344791" y="940409"/>
                </a:lnTo>
                <a:lnTo>
                  <a:pt x="11363124" y="940409"/>
                </a:lnTo>
                <a:lnTo>
                  <a:pt x="11367189" y="871321"/>
                </a:lnTo>
                <a:lnTo>
                  <a:pt x="11371253" y="794105"/>
                </a:lnTo>
                <a:lnTo>
                  <a:pt x="11371253" y="712825"/>
                </a:lnTo>
                <a:lnTo>
                  <a:pt x="11371253" y="623417"/>
                </a:lnTo>
                <a:lnTo>
                  <a:pt x="11363124" y="623417"/>
                </a:lnTo>
                <a:lnTo>
                  <a:pt x="11363124" y="574649"/>
                </a:lnTo>
                <a:lnTo>
                  <a:pt x="11357074" y="574649"/>
                </a:lnTo>
                <a:lnTo>
                  <a:pt x="11344881" y="515767"/>
                </a:lnTo>
                <a:lnTo>
                  <a:pt x="11357074" y="515767"/>
                </a:lnTo>
                <a:lnTo>
                  <a:pt x="11357074" y="527959"/>
                </a:lnTo>
                <a:lnTo>
                  <a:pt x="11367279" y="542137"/>
                </a:lnTo>
                <a:lnTo>
                  <a:pt x="11375407" y="556316"/>
                </a:lnTo>
                <a:lnTo>
                  <a:pt x="11375407" y="574559"/>
                </a:lnTo>
                <a:lnTo>
                  <a:pt x="11379471" y="600930"/>
                </a:lnTo>
                <a:lnTo>
                  <a:pt x="11385521" y="600930"/>
                </a:lnTo>
                <a:lnTo>
                  <a:pt x="11385521" y="649698"/>
                </a:lnTo>
                <a:lnTo>
                  <a:pt x="11397714" y="649698"/>
                </a:lnTo>
                <a:lnTo>
                  <a:pt x="11397714" y="678146"/>
                </a:lnTo>
                <a:lnTo>
                  <a:pt x="11403855" y="678146"/>
                </a:lnTo>
                <a:lnTo>
                  <a:pt x="11407919" y="708581"/>
                </a:lnTo>
                <a:lnTo>
                  <a:pt x="11407919" y="732965"/>
                </a:lnTo>
                <a:lnTo>
                  <a:pt x="11407919" y="755272"/>
                </a:lnTo>
                <a:lnTo>
                  <a:pt x="11420111" y="777578"/>
                </a:lnTo>
                <a:lnTo>
                  <a:pt x="11422098" y="714632"/>
                </a:lnTo>
                <a:lnTo>
                  <a:pt x="11426161" y="651685"/>
                </a:lnTo>
                <a:lnTo>
                  <a:pt x="11430226" y="590725"/>
                </a:lnTo>
                <a:lnTo>
                  <a:pt x="11420111" y="533829"/>
                </a:lnTo>
                <a:lnTo>
                  <a:pt x="11420111" y="479010"/>
                </a:lnTo>
                <a:lnTo>
                  <a:pt x="11411983" y="479010"/>
                </a:lnTo>
                <a:lnTo>
                  <a:pt x="11403855" y="428255"/>
                </a:lnTo>
                <a:lnTo>
                  <a:pt x="11385521" y="420127"/>
                </a:lnTo>
                <a:lnTo>
                  <a:pt x="11363215" y="379487"/>
                </a:lnTo>
                <a:lnTo>
                  <a:pt x="11385521" y="379487"/>
                </a:lnTo>
                <a:lnTo>
                  <a:pt x="11385521" y="371359"/>
                </a:lnTo>
                <a:lnTo>
                  <a:pt x="11367279" y="349052"/>
                </a:lnTo>
                <a:lnTo>
                  <a:pt x="11348946" y="320604"/>
                </a:lnTo>
                <a:lnTo>
                  <a:pt x="11338831" y="290170"/>
                </a:lnTo>
                <a:lnTo>
                  <a:pt x="11363215" y="290170"/>
                </a:lnTo>
                <a:lnTo>
                  <a:pt x="11367279" y="306426"/>
                </a:lnTo>
                <a:lnTo>
                  <a:pt x="11375407" y="316540"/>
                </a:lnTo>
                <a:lnTo>
                  <a:pt x="11381458" y="326655"/>
                </a:lnTo>
                <a:lnTo>
                  <a:pt x="11389586" y="334783"/>
                </a:lnTo>
                <a:lnTo>
                  <a:pt x="11397714" y="346975"/>
                </a:lnTo>
                <a:lnTo>
                  <a:pt x="11397714" y="365218"/>
                </a:lnTo>
                <a:lnTo>
                  <a:pt x="11403855" y="365218"/>
                </a:lnTo>
                <a:lnTo>
                  <a:pt x="11403855" y="379397"/>
                </a:lnTo>
                <a:lnTo>
                  <a:pt x="11420111" y="387525"/>
                </a:lnTo>
                <a:lnTo>
                  <a:pt x="11426161" y="428165"/>
                </a:lnTo>
                <a:lnTo>
                  <a:pt x="11438354" y="428165"/>
                </a:lnTo>
                <a:lnTo>
                  <a:pt x="11444404" y="460677"/>
                </a:lnTo>
                <a:lnTo>
                  <a:pt x="11452533" y="460677"/>
                </a:lnTo>
                <a:lnTo>
                  <a:pt x="11452533" y="487048"/>
                </a:lnTo>
                <a:lnTo>
                  <a:pt x="11460661" y="487048"/>
                </a:lnTo>
                <a:lnTo>
                  <a:pt x="11460661" y="527688"/>
                </a:lnTo>
                <a:lnTo>
                  <a:pt x="11466801" y="527688"/>
                </a:lnTo>
                <a:lnTo>
                  <a:pt x="11485044" y="631275"/>
                </a:lnTo>
                <a:lnTo>
                  <a:pt x="11493173" y="631275"/>
                </a:lnTo>
                <a:lnTo>
                  <a:pt x="11497236" y="541867"/>
                </a:lnTo>
                <a:lnTo>
                  <a:pt x="11503378" y="452459"/>
                </a:lnTo>
                <a:lnTo>
                  <a:pt x="11507441" y="357000"/>
                </a:lnTo>
                <a:lnTo>
                  <a:pt x="11493173" y="357000"/>
                </a:lnTo>
                <a:lnTo>
                  <a:pt x="11485044" y="316360"/>
                </a:lnTo>
                <a:lnTo>
                  <a:pt x="11466801" y="285925"/>
                </a:lnTo>
                <a:lnTo>
                  <a:pt x="11448469" y="257477"/>
                </a:lnTo>
                <a:lnTo>
                  <a:pt x="11430136" y="227042"/>
                </a:lnTo>
                <a:lnTo>
                  <a:pt x="11420021" y="190466"/>
                </a:lnTo>
                <a:lnTo>
                  <a:pt x="11438354" y="190466"/>
                </a:lnTo>
                <a:lnTo>
                  <a:pt x="11444404" y="216837"/>
                </a:lnTo>
                <a:lnTo>
                  <a:pt x="11460661" y="224965"/>
                </a:lnTo>
                <a:lnTo>
                  <a:pt x="11485044" y="271656"/>
                </a:lnTo>
                <a:lnTo>
                  <a:pt x="11501301" y="324488"/>
                </a:lnTo>
                <a:lnTo>
                  <a:pt x="11507441" y="324488"/>
                </a:lnTo>
                <a:lnTo>
                  <a:pt x="11507441" y="176739"/>
                </a:lnTo>
                <a:lnTo>
                  <a:pt x="11519634" y="176739"/>
                </a:lnTo>
                <a:lnTo>
                  <a:pt x="11519634" y="109728"/>
                </a:lnTo>
                <a:lnTo>
                  <a:pt x="11525684" y="109728"/>
                </a:lnTo>
                <a:lnTo>
                  <a:pt x="11529749" y="103677"/>
                </a:lnTo>
                <a:lnTo>
                  <a:pt x="11529749" y="95549"/>
                </a:lnTo>
                <a:lnTo>
                  <a:pt x="11529749" y="87421"/>
                </a:lnTo>
                <a:lnTo>
                  <a:pt x="11533813" y="81370"/>
                </a:lnTo>
                <a:lnTo>
                  <a:pt x="11537876" y="81370"/>
                </a:lnTo>
                <a:lnTo>
                  <a:pt x="11537876" y="83357"/>
                </a:lnTo>
                <a:lnTo>
                  <a:pt x="11537876" y="83357"/>
                </a:lnTo>
                <a:lnTo>
                  <a:pt x="11537876" y="83357"/>
                </a:lnTo>
                <a:lnTo>
                  <a:pt x="11541941" y="83357"/>
                </a:lnTo>
                <a:lnTo>
                  <a:pt x="11541941" y="87421"/>
                </a:lnTo>
                <a:lnTo>
                  <a:pt x="11548081" y="87421"/>
                </a:lnTo>
                <a:lnTo>
                  <a:pt x="11541941" y="176829"/>
                </a:lnTo>
                <a:lnTo>
                  <a:pt x="11533813" y="176829"/>
                </a:lnTo>
                <a:lnTo>
                  <a:pt x="11541941" y="217469"/>
                </a:lnTo>
                <a:lnTo>
                  <a:pt x="11556119" y="225597"/>
                </a:lnTo>
                <a:lnTo>
                  <a:pt x="11564247" y="231648"/>
                </a:lnTo>
                <a:lnTo>
                  <a:pt x="11574453" y="239776"/>
                </a:lnTo>
                <a:lnTo>
                  <a:pt x="11584567" y="245827"/>
                </a:lnTo>
                <a:lnTo>
                  <a:pt x="11600824" y="249891"/>
                </a:lnTo>
                <a:lnTo>
                  <a:pt x="11600824" y="243840"/>
                </a:lnTo>
                <a:lnTo>
                  <a:pt x="11623130" y="225597"/>
                </a:lnTo>
                <a:lnTo>
                  <a:pt x="11623130" y="191098"/>
                </a:lnTo>
                <a:lnTo>
                  <a:pt x="11647514" y="191098"/>
                </a:lnTo>
                <a:lnTo>
                  <a:pt x="11647514" y="209341"/>
                </a:lnTo>
                <a:lnTo>
                  <a:pt x="11641373" y="209341"/>
                </a:lnTo>
                <a:lnTo>
                  <a:pt x="11641373" y="217469"/>
                </a:lnTo>
                <a:lnTo>
                  <a:pt x="11647514" y="217469"/>
                </a:lnTo>
                <a:lnTo>
                  <a:pt x="11645437" y="221533"/>
                </a:lnTo>
                <a:lnTo>
                  <a:pt x="11645437" y="221533"/>
                </a:lnTo>
                <a:lnTo>
                  <a:pt x="11645437" y="221533"/>
                </a:lnTo>
                <a:lnTo>
                  <a:pt x="11641373" y="221533"/>
                </a:lnTo>
                <a:lnTo>
                  <a:pt x="11641373" y="225597"/>
                </a:lnTo>
                <a:lnTo>
                  <a:pt x="11641373" y="284480"/>
                </a:lnTo>
                <a:lnTo>
                  <a:pt x="11629182" y="284480"/>
                </a:lnTo>
                <a:lnTo>
                  <a:pt x="11641373" y="306787"/>
                </a:lnTo>
                <a:lnTo>
                  <a:pt x="11629182" y="306787"/>
                </a:lnTo>
                <a:lnTo>
                  <a:pt x="11629182" y="312838"/>
                </a:lnTo>
                <a:lnTo>
                  <a:pt x="11641373" y="312838"/>
                </a:lnTo>
                <a:lnTo>
                  <a:pt x="11641373" y="331080"/>
                </a:lnTo>
                <a:lnTo>
                  <a:pt x="11655642" y="339208"/>
                </a:lnTo>
                <a:lnTo>
                  <a:pt x="11682013" y="412360"/>
                </a:lnTo>
                <a:lnTo>
                  <a:pt x="11688154" y="412360"/>
                </a:lnTo>
                <a:lnTo>
                  <a:pt x="11692219" y="357542"/>
                </a:lnTo>
                <a:lnTo>
                  <a:pt x="11700347" y="308774"/>
                </a:lnTo>
                <a:lnTo>
                  <a:pt x="11710551" y="266147"/>
                </a:lnTo>
                <a:lnTo>
                  <a:pt x="11722744" y="217379"/>
                </a:lnTo>
                <a:lnTo>
                  <a:pt x="11745050" y="209251"/>
                </a:lnTo>
                <a:lnTo>
                  <a:pt x="11745050" y="191008"/>
                </a:lnTo>
                <a:lnTo>
                  <a:pt x="11769434" y="203200"/>
                </a:lnTo>
                <a:lnTo>
                  <a:pt x="11763384" y="249891"/>
                </a:lnTo>
                <a:lnTo>
                  <a:pt x="11751191" y="249891"/>
                </a:lnTo>
                <a:lnTo>
                  <a:pt x="11751191" y="325030"/>
                </a:lnTo>
                <a:lnTo>
                  <a:pt x="11745050" y="325030"/>
                </a:lnTo>
                <a:lnTo>
                  <a:pt x="11736922" y="420488"/>
                </a:lnTo>
                <a:lnTo>
                  <a:pt x="11728794" y="420488"/>
                </a:lnTo>
                <a:lnTo>
                  <a:pt x="11728794" y="493640"/>
                </a:lnTo>
                <a:lnTo>
                  <a:pt x="11722744" y="493640"/>
                </a:lnTo>
                <a:lnTo>
                  <a:pt x="11728794" y="609419"/>
                </a:lnTo>
                <a:lnTo>
                  <a:pt x="11736922" y="609419"/>
                </a:lnTo>
                <a:lnTo>
                  <a:pt x="11740987" y="633803"/>
                </a:lnTo>
                <a:lnTo>
                  <a:pt x="11740987" y="656110"/>
                </a:lnTo>
                <a:lnTo>
                  <a:pt x="11740987" y="678417"/>
                </a:lnTo>
                <a:lnTo>
                  <a:pt x="11751191" y="696660"/>
                </a:lnTo>
                <a:lnTo>
                  <a:pt x="11747127" y="637777"/>
                </a:lnTo>
                <a:lnTo>
                  <a:pt x="11736922" y="582958"/>
                </a:lnTo>
                <a:lnTo>
                  <a:pt x="11728794" y="528139"/>
                </a:lnTo>
                <a:lnTo>
                  <a:pt x="11732859" y="528139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2859" y="530126"/>
                </a:lnTo>
                <a:lnTo>
                  <a:pt x="11736922" y="534190"/>
                </a:lnTo>
                <a:lnTo>
                  <a:pt x="11763384" y="528139"/>
                </a:lnTo>
                <a:lnTo>
                  <a:pt x="11763384" y="534190"/>
                </a:lnTo>
                <a:lnTo>
                  <a:pt x="11773499" y="560561"/>
                </a:lnTo>
                <a:lnTo>
                  <a:pt x="11785690" y="593073"/>
                </a:lnTo>
                <a:lnTo>
                  <a:pt x="11795896" y="631636"/>
                </a:lnTo>
                <a:lnTo>
                  <a:pt x="11804024" y="664148"/>
                </a:lnTo>
                <a:lnTo>
                  <a:pt x="11804024" y="712916"/>
                </a:lnTo>
                <a:lnTo>
                  <a:pt x="11810074" y="712916"/>
                </a:lnTo>
                <a:lnTo>
                  <a:pt x="11810074" y="627662"/>
                </a:lnTo>
                <a:lnTo>
                  <a:pt x="11818202" y="542318"/>
                </a:lnTo>
                <a:lnTo>
                  <a:pt x="11832382" y="456974"/>
                </a:lnTo>
                <a:lnTo>
                  <a:pt x="11850714" y="387886"/>
                </a:lnTo>
                <a:lnTo>
                  <a:pt x="11866970" y="284299"/>
                </a:lnTo>
                <a:lnTo>
                  <a:pt x="11873022" y="284299"/>
                </a:lnTo>
                <a:lnTo>
                  <a:pt x="11877085" y="280235"/>
                </a:lnTo>
                <a:lnTo>
                  <a:pt x="11881149" y="276171"/>
                </a:lnTo>
                <a:lnTo>
                  <a:pt x="11881149" y="276171"/>
                </a:lnTo>
                <a:lnTo>
                  <a:pt x="11881149" y="276171"/>
                </a:lnTo>
                <a:lnTo>
                  <a:pt x="11885213" y="276171"/>
                </a:lnTo>
                <a:lnTo>
                  <a:pt x="11891264" y="276171"/>
                </a:lnTo>
                <a:lnTo>
                  <a:pt x="11889277" y="326926"/>
                </a:lnTo>
                <a:lnTo>
                  <a:pt x="11889277" y="389873"/>
                </a:lnTo>
                <a:lnTo>
                  <a:pt x="11885213" y="452820"/>
                </a:lnTo>
                <a:lnTo>
                  <a:pt x="11881149" y="497524"/>
                </a:lnTo>
                <a:lnTo>
                  <a:pt x="11881149" y="552343"/>
                </a:lnTo>
                <a:lnTo>
                  <a:pt x="11889277" y="615289"/>
                </a:lnTo>
                <a:lnTo>
                  <a:pt x="11899482" y="678236"/>
                </a:lnTo>
                <a:lnTo>
                  <a:pt x="11909597" y="737119"/>
                </a:lnTo>
                <a:lnTo>
                  <a:pt x="11925853" y="785887"/>
                </a:lnTo>
                <a:lnTo>
                  <a:pt x="11929917" y="814335"/>
                </a:lnTo>
                <a:lnTo>
                  <a:pt x="11929917" y="852898"/>
                </a:lnTo>
                <a:lnTo>
                  <a:pt x="11929917" y="885410"/>
                </a:lnTo>
                <a:lnTo>
                  <a:pt x="11929917" y="917922"/>
                </a:lnTo>
                <a:lnTo>
                  <a:pt x="11940122" y="940229"/>
                </a:lnTo>
                <a:lnTo>
                  <a:pt x="11954391" y="704607"/>
                </a:lnTo>
                <a:lnTo>
                  <a:pt x="11948250" y="704607"/>
                </a:lnTo>
                <a:lnTo>
                  <a:pt x="11948250" y="609419"/>
                </a:lnTo>
                <a:lnTo>
                  <a:pt x="11931994" y="568779"/>
                </a:lnTo>
                <a:lnTo>
                  <a:pt x="11925853" y="528139"/>
                </a:lnTo>
                <a:lnTo>
                  <a:pt x="11948250" y="534190"/>
                </a:lnTo>
                <a:lnTo>
                  <a:pt x="11950237" y="556497"/>
                </a:lnTo>
                <a:lnTo>
                  <a:pt x="11962429" y="586932"/>
                </a:lnTo>
                <a:lnTo>
                  <a:pt x="11970557" y="619444"/>
                </a:lnTo>
                <a:lnTo>
                  <a:pt x="11980672" y="649879"/>
                </a:lnTo>
                <a:lnTo>
                  <a:pt x="11988800" y="664057"/>
                </a:lnTo>
                <a:lnTo>
                  <a:pt x="11988800" y="649879"/>
                </a:lnTo>
                <a:lnTo>
                  <a:pt x="11994942" y="631636"/>
                </a:lnTo>
                <a:lnTo>
                  <a:pt x="11999005" y="601201"/>
                </a:lnTo>
                <a:lnTo>
                  <a:pt x="11999005" y="560561"/>
                </a:lnTo>
                <a:lnTo>
                  <a:pt x="11999005" y="528049"/>
                </a:lnTo>
                <a:lnTo>
                  <a:pt x="11994942" y="501678"/>
                </a:lnTo>
                <a:lnTo>
                  <a:pt x="11988800" y="501678"/>
                </a:lnTo>
                <a:lnTo>
                  <a:pt x="11988800" y="371720"/>
                </a:lnTo>
                <a:lnTo>
                  <a:pt x="11980672" y="371720"/>
                </a:lnTo>
                <a:lnTo>
                  <a:pt x="11980672" y="325030"/>
                </a:lnTo>
                <a:lnTo>
                  <a:pt x="11972544" y="325030"/>
                </a:lnTo>
                <a:lnTo>
                  <a:pt x="11972544" y="276262"/>
                </a:lnTo>
                <a:lnTo>
                  <a:pt x="11966493" y="276262"/>
                </a:lnTo>
                <a:lnTo>
                  <a:pt x="11966493" y="231558"/>
                </a:lnTo>
                <a:lnTo>
                  <a:pt x="11954302" y="231558"/>
                </a:lnTo>
                <a:lnTo>
                  <a:pt x="11954302" y="176739"/>
                </a:lnTo>
                <a:lnTo>
                  <a:pt x="11948160" y="176739"/>
                </a:lnTo>
                <a:lnTo>
                  <a:pt x="11940032" y="127971"/>
                </a:lnTo>
                <a:lnTo>
                  <a:pt x="11966403" y="136099"/>
                </a:lnTo>
                <a:lnTo>
                  <a:pt x="12021221" y="434667"/>
                </a:lnTo>
                <a:lnTo>
                  <a:pt x="12025286" y="461038"/>
                </a:lnTo>
                <a:lnTo>
                  <a:pt x="12021221" y="483345"/>
                </a:lnTo>
                <a:lnTo>
                  <a:pt x="12021221" y="501588"/>
                </a:lnTo>
                <a:lnTo>
                  <a:pt x="12029350" y="515767"/>
                </a:lnTo>
                <a:lnTo>
                  <a:pt x="12053733" y="330900"/>
                </a:lnTo>
                <a:lnTo>
                  <a:pt x="12072067" y="265876"/>
                </a:lnTo>
                <a:lnTo>
                  <a:pt x="12088323" y="190737"/>
                </a:lnTo>
                <a:lnTo>
                  <a:pt x="12110720" y="202929"/>
                </a:lnTo>
                <a:lnTo>
                  <a:pt x="12106656" y="221172"/>
                </a:lnTo>
                <a:lnTo>
                  <a:pt x="12094464" y="249620"/>
                </a:lnTo>
                <a:lnTo>
                  <a:pt x="12088323" y="286196"/>
                </a:lnTo>
                <a:lnTo>
                  <a:pt x="12080195" y="324759"/>
                </a:lnTo>
                <a:lnTo>
                  <a:pt x="12076131" y="361335"/>
                </a:lnTo>
                <a:lnTo>
                  <a:pt x="12072067" y="387706"/>
                </a:lnTo>
                <a:lnTo>
                  <a:pt x="12076131" y="405948"/>
                </a:lnTo>
                <a:lnTo>
                  <a:pt x="12080195" y="387706"/>
                </a:lnTo>
                <a:lnTo>
                  <a:pt x="12080195" y="375514"/>
                </a:lnTo>
                <a:lnTo>
                  <a:pt x="12084258" y="365399"/>
                </a:lnTo>
                <a:lnTo>
                  <a:pt x="12092387" y="357271"/>
                </a:lnTo>
                <a:lnTo>
                  <a:pt x="12098528" y="349143"/>
                </a:lnTo>
                <a:lnTo>
                  <a:pt x="12110720" y="347156"/>
                </a:lnTo>
                <a:lnTo>
                  <a:pt x="12110720" y="428436"/>
                </a:lnTo>
                <a:lnTo>
                  <a:pt x="12116771" y="428436"/>
                </a:lnTo>
                <a:lnTo>
                  <a:pt x="12116771" y="412180"/>
                </a:lnTo>
                <a:lnTo>
                  <a:pt x="12143141" y="389873"/>
                </a:lnTo>
                <a:lnTo>
                  <a:pt x="12161384" y="361425"/>
                </a:lnTo>
                <a:lnTo>
                  <a:pt x="12183691" y="339118"/>
                </a:lnTo>
                <a:lnTo>
                  <a:pt x="12183691" y="371630"/>
                </a:lnTo>
                <a:lnTo>
                  <a:pt x="12161384" y="393937"/>
                </a:lnTo>
                <a:lnTo>
                  <a:pt x="12147206" y="424372"/>
                </a:lnTo>
                <a:lnTo>
                  <a:pt x="12128963" y="452820"/>
                </a:lnTo>
                <a:lnTo>
                  <a:pt x="12110720" y="479191"/>
                </a:lnTo>
                <a:lnTo>
                  <a:pt x="12151360" y="623417"/>
                </a:lnTo>
                <a:lnTo>
                  <a:pt x="12157411" y="623417"/>
                </a:lnTo>
                <a:lnTo>
                  <a:pt x="12161475" y="592983"/>
                </a:lnTo>
                <a:lnTo>
                  <a:pt x="12169603" y="574740"/>
                </a:lnTo>
                <a:lnTo>
                  <a:pt x="12175744" y="556497"/>
                </a:lnTo>
                <a:lnTo>
                  <a:pt x="12175744" y="515857"/>
                </a:lnTo>
                <a:lnTo>
                  <a:pt x="12183872" y="515857"/>
                </a:lnTo>
                <a:lnTo>
                  <a:pt x="12183872" y="1328386"/>
                </a:lnTo>
                <a:lnTo>
                  <a:pt x="0" y="1328386"/>
                </a:lnTo>
                <a:lnTo>
                  <a:pt x="0" y="501678"/>
                </a:lnTo>
                <a:lnTo>
                  <a:pt x="4064" y="501678"/>
                </a:lnTo>
                <a:lnTo>
                  <a:pt x="4064" y="515857"/>
                </a:lnTo>
                <a:lnTo>
                  <a:pt x="10115" y="515857"/>
                </a:lnTo>
                <a:lnTo>
                  <a:pt x="10115" y="550356"/>
                </a:lnTo>
                <a:lnTo>
                  <a:pt x="22307" y="550356"/>
                </a:lnTo>
                <a:lnTo>
                  <a:pt x="28358" y="623508"/>
                </a:lnTo>
                <a:lnTo>
                  <a:pt x="50665" y="623508"/>
                </a:lnTo>
                <a:lnTo>
                  <a:pt x="50665" y="656020"/>
                </a:lnTo>
                <a:lnTo>
                  <a:pt x="62857" y="656020"/>
                </a:lnTo>
                <a:lnTo>
                  <a:pt x="62857" y="818489"/>
                </a:lnTo>
                <a:lnTo>
                  <a:pt x="68907" y="818489"/>
                </a:lnTo>
                <a:lnTo>
                  <a:pt x="68907" y="881436"/>
                </a:lnTo>
                <a:lnTo>
                  <a:pt x="77035" y="881436"/>
                </a:lnTo>
                <a:lnTo>
                  <a:pt x="85163" y="609239"/>
                </a:lnTo>
                <a:lnTo>
                  <a:pt x="77035" y="574740"/>
                </a:lnTo>
                <a:lnTo>
                  <a:pt x="67011" y="546382"/>
                </a:lnTo>
                <a:lnTo>
                  <a:pt x="62947" y="509806"/>
                </a:lnTo>
                <a:lnTo>
                  <a:pt x="68998" y="509806"/>
                </a:lnTo>
                <a:lnTo>
                  <a:pt x="68998" y="515857"/>
                </a:lnTo>
                <a:lnTo>
                  <a:pt x="77126" y="515857"/>
                </a:lnTo>
                <a:lnTo>
                  <a:pt x="85254" y="542228"/>
                </a:lnTo>
                <a:lnTo>
                  <a:pt x="91305" y="564535"/>
                </a:lnTo>
                <a:lnTo>
                  <a:pt x="103497" y="582777"/>
                </a:lnTo>
                <a:lnTo>
                  <a:pt x="109547" y="420308"/>
                </a:lnTo>
                <a:lnTo>
                  <a:pt x="91305" y="412180"/>
                </a:lnTo>
                <a:lnTo>
                  <a:pt x="85254" y="379668"/>
                </a:lnTo>
                <a:lnTo>
                  <a:pt x="103497" y="379668"/>
                </a:lnTo>
                <a:lnTo>
                  <a:pt x="91305" y="353297"/>
                </a:lnTo>
                <a:lnTo>
                  <a:pt x="85254" y="326926"/>
                </a:lnTo>
                <a:lnTo>
                  <a:pt x="77126" y="298478"/>
                </a:lnTo>
                <a:lnTo>
                  <a:pt x="87241" y="302542"/>
                </a:lnTo>
                <a:lnTo>
                  <a:pt x="95369" y="306606"/>
                </a:lnTo>
                <a:lnTo>
                  <a:pt x="95369" y="306606"/>
                </a:lnTo>
                <a:lnTo>
                  <a:pt x="99433" y="308593"/>
                </a:lnTo>
                <a:lnTo>
                  <a:pt x="95369" y="312657"/>
                </a:lnTo>
                <a:lnTo>
                  <a:pt x="95369" y="316721"/>
                </a:lnTo>
                <a:lnTo>
                  <a:pt x="95369" y="320785"/>
                </a:lnTo>
                <a:lnTo>
                  <a:pt x="99433" y="324849"/>
                </a:lnTo>
                <a:lnTo>
                  <a:pt x="103497" y="330900"/>
                </a:lnTo>
                <a:lnTo>
                  <a:pt x="109547" y="330900"/>
                </a:lnTo>
                <a:lnTo>
                  <a:pt x="103497" y="249620"/>
                </a:lnTo>
                <a:lnTo>
                  <a:pt x="125803" y="249620"/>
                </a:lnTo>
                <a:lnTo>
                  <a:pt x="131854" y="298388"/>
                </a:lnTo>
                <a:lnTo>
                  <a:pt x="144046" y="339028"/>
                </a:lnTo>
                <a:lnTo>
                  <a:pt x="144046" y="412180"/>
                </a:lnTo>
                <a:lnTo>
                  <a:pt x="150097" y="412180"/>
                </a:lnTo>
                <a:lnTo>
                  <a:pt x="150097" y="469076"/>
                </a:lnTo>
                <a:lnTo>
                  <a:pt x="158225" y="469076"/>
                </a:lnTo>
                <a:lnTo>
                  <a:pt x="158225" y="487319"/>
                </a:lnTo>
                <a:lnTo>
                  <a:pt x="166353" y="487319"/>
                </a:lnTo>
                <a:lnTo>
                  <a:pt x="172404" y="534010"/>
                </a:lnTo>
                <a:lnTo>
                  <a:pt x="184596" y="534010"/>
                </a:lnTo>
                <a:lnTo>
                  <a:pt x="184596" y="468986"/>
                </a:lnTo>
                <a:lnTo>
                  <a:pt x="188660" y="408026"/>
                </a:lnTo>
                <a:lnTo>
                  <a:pt x="198775" y="357271"/>
                </a:lnTo>
                <a:lnTo>
                  <a:pt x="206903" y="357271"/>
                </a:lnTo>
                <a:lnTo>
                  <a:pt x="206903" y="365399"/>
                </a:lnTo>
                <a:lnTo>
                  <a:pt x="208890" y="383642"/>
                </a:lnTo>
                <a:lnTo>
                  <a:pt x="208890" y="412090"/>
                </a:lnTo>
                <a:lnTo>
                  <a:pt x="202839" y="446588"/>
                </a:lnTo>
                <a:lnTo>
                  <a:pt x="194711" y="479100"/>
                </a:lnTo>
                <a:lnTo>
                  <a:pt x="198775" y="509535"/>
                </a:lnTo>
                <a:lnTo>
                  <a:pt x="206903" y="509535"/>
                </a:lnTo>
                <a:lnTo>
                  <a:pt x="206903" y="574559"/>
                </a:lnTo>
                <a:lnTo>
                  <a:pt x="212954" y="574559"/>
                </a:lnTo>
                <a:lnTo>
                  <a:pt x="212954" y="655839"/>
                </a:lnTo>
                <a:lnTo>
                  <a:pt x="225146" y="655839"/>
                </a:lnTo>
                <a:lnTo>
                  <a:pt x="225146" y="696479"/>
                </a:lnTo>
                <a:lnTo>
                  <a:pt x="231196" y="696479"/>
                </a:lnTo>
                <a:lnTo>
                  <a:pt x="231196" y="722850"/>
                </a:lnTo>
                <a:lnTo>
                  <a:pt x="239324" y="722850"/>
                </a:lnTo>
                <a:lnTo>
                  <a:pt x="243840" y="745428"/>
                </a:lnTo>
                <a:lnTo>
                  <a:pt x="243840" y="771799"/>
                </a:lnTo>
                <a:lnTo>
                  <a:pt x="247904" y="794105"/>
                </a:lnTo>
                <a:lnTo>
                  <a:pt x="253955" y="812348"/>
                </a:lnTo>
                <a:lnTo>
                  <a:pt x="247904" y="615289"/>
                </a:lnTo>
                <a:lnTo>
                  <a:pt x="235712" y="582777"/>
                </a:lnTo>
                <a:lnTo>
                  <a:pt x="225597" y="552343"/>
                </a:lnTo>
                <a:lnTo>
                  <a:pt x="213405" y="515767"/>
                </a:lnTo>
                <a:lnTo>
                  <a:pt x="239776" y="527959"/>
                </a:lnTo>
                <a:lnTo>
                  <a:pt x="280416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4480" y="678236"/>
                </a:lnTo>
                <a:lnTo>
                  <a:pt x="288544" y="674172"/>
                </a:lnTo>
                <a:lnTo>
                  <a:pt x="288544" y="672095"/>
                </a:lnTo>
                <a:lnTo>
                  <a:pt x="294595" y="672095"/>
                </a:lnTo>
                <a:lnTo>
                  <a:pt x="288544" y="637596"/>
                </a:lnTo>
                <a:lnTo>
                  <a:pt x="290531" y="596956"/>
                </a:lnTo>
                <a:lnTo>
                  <a:pt x="290531" y="546382"/>
                </a:lnTo>
                <a:lnTo>
                  <a:pt x="290531" y="497614"/>
                </a:lnTo>
                <a:lnTo>
                  <a:pt x="294595" y="452910"/>
                </a:lnTo>
                <a:lnTo>
                  <a:pt x="306787" y="452910"/>
                </a:lnTo>
                <a:lnTo>
                  <a:pt x="294595" y="434667"/>
                </a:lnTo>
                <a:lnTo>
                  <a:pt x="306787" y="434667"/>
                </a:lnTo>
                <a:lnTo>
                  <a:pt x="306787" y="365579"/>
                </a:lnTo>
                <a:lnTo>
                  <a:pt x="312838" y="365579"/>
                </a:lnTo>
                <a:lnTo>
                  <a:pt x="312838" y="312747"/>
                </a:lnTo>
                <a:lnTo>
                  <a:pt x="329094" y="268043"/>
                </a:lnTo>
                <a:lnTo>
                  <a:pt x="335145" y="217288"/>
                </a:lnTo>
                <a:lnTo>
                  <a:pt x="353387" y="217288"/>
                </a:lnTo>
                <a:lnTo>
                  <a:pt x="335145" y="339118"/>
                </a:lnTo>
                <a:lnTo>
                  <a:pt x="329094" y="339118"/>
                </a:lnTo>
                <a:lnTo>
                  <a:pt x="329094" y="412270"/>
                </a:lnTo>
                <a:lnTo>
                  <a:pt x="320966" y="412270"/>
                </a:lnTo>
                <a:lnTo>
                  <a:pt x="329094" y="428526"/>
                </a:lnTo>
                <a:lnTo>
                  <a:pt x="329094" y="434577"/>
                </a:lnTo>
                <a:lnTo>
                  <a:pt x="325120" y="442795"/>
                </a:lnTo>
                <a:lnTo>
                  <a:pt x="321056" y="442795"/>
                </a:lnTo>
                <a:lnTo>
                  <a:pt x="321056" y="446859"/>
                </a:lnTo>
                <a:lnTo>
                  <a:pt x="329184" y="528139"/>
                </a:lnTo>
                <a:lnTo>
                  <a:pt x="329184" y="656110"/>
                </a:lnTo>
                <a:lnTo>
                  <a:pt x="335235" y="656110"/>
                </a:lnTo>
                <a:lnTo>
                  <a:pt x="339299" y="682481"/>
                </a:lnTo>
                <a:lnTo>
                  <a:pt x="339299" y="708852"/>
                </a:lnTo>
                <a:lnTo>
                  <a:pt x="347427" y="731159"/>
                </a:lnTo>
                <a:lnTo>
                  <a:pt x="353478" y="664148"/>
                </a:lnTo>
                <a:lnTo>
                  <a:pt x="361606" y="664148"/>
                </a:lnTo>
                <a:lnTo>
                  <a:pt x="361606" y="649969"/>
                </a:lnTo>
                <a:lnTo>
                  <a:pt x="369734" y="649969"/>
                </a:lnTo>
                <a:lnTo>
                  <a:pt x="375785" y="609329"/>
                </a:lnTo>
                <a:lnTo>
                  <a:pt x="410283" y="582958"/>
                </a:lnTo>
                <a:lnTo>
                  <a:pt x="412270" y="520011"/>
                </a:lnTo>
                <a:lnTo>
                  <a:pt x="416334" y="448936"/>
                </a:lnTo>
                <a:lnTo>
                  <a:pt x="428526" y="375784"/>
                </a:lnTo>
                <a:lnTo>
                  <a:pt x="442705" y="312838"/>
                </a:lnTo>
                <a:lnTo>
                  <a:pt x="446769" y="290531"/>
                </a:lnTo>
                <a:lnTo>
                  <a:pt x="446769" y="268224"/>
                </a:lnTo>
                <a:lnTo>
                  <a:pt x="452820" y="249981"/>
                </a:lnTo>
                <a:lnTo>
                  <a:pt x="469076" y="231738"/>
                </a:lnTo>
                <a:lnTo>
                  <a:pt x="469076" y="231738"/>
                </a:lnTo>
                <a:lnTo>
                  <a:pt x="469076" y="227674"/>
                </a:lnTo>
                <a:lnTo>
                  <a:pt x="469076" y="227674"/>
                </a:lnTo>
                <a:lnTo>
                  <a:pt x="473140" y="227674"/>
                </a:lnTo>
                <a:lnTo>
                  <a:pt x="473140" y="227674"/>
                </a:lnTo>
                <a:lnTo>
                  <a:pt x="475127" y="225687"/>
                </a:lnTo>
                <a:lnTo>
                  <a:pt x="475127" y="266327"/>
                </a:lnTo>
                <a:lnTo>
                  <a:pt x="469076" y="266327"/>
                </a:lnTo>
                <a:lnTo>
                  <a:pt x="450833" y="388247"/>
                </a:lnTo>
                <a:lnTo>
                  <a:pt x="442705" y="428887"/>
                </a:lnTo>
                <a:lnTo>
                  <a:pt x="438641" y="483706"/>
                </a:lnTo>
                <a:lnTo>
                  <a:pt x="438641" y="550717"/>
                </a:lnTo>
                <a:lnTo>
                  <a:pt x="438641" y="619805"/>
                </a:lnTo>
                <a:lnTo>
                  <a:pt x="438641" y="686816"/>
                </a:lnTo>
                <a:lnTo>
                  <a:pt x="442705" y="741635"/>
                </a:lnTo>
                <a:lnTo>
                  <a:pt x="450833" y="778211"/>
                </a:lnTo>
                <a:lnTo>
                  <a:pt x="452820" y="800518"/>
                </a:lnTo>
                <a:lnTo>
                  <a:pt x="450833" y="826888"/>
                </a:lnTo>
                <a:lnTo>
                  <a:pt x="450833" y="849195"/>
                </a:lnTo>
                <a:lnTo>
                  <a:pt x="456884" y="867438"/>
                </a:lnTo>
                <a:lnTo>
                  <a:pt x="456884" y="574830"/>
                </a:lnTo>
                <a:lnTo>
                  <a:pt x="450833" y="574830"/>
                </a:lnTo>
                <a:lnTo>
                  <a:pt x="450833" y="509806"/>
                </a:lnTo>
                <a:lnTo>
                  <a:pt x="475217" y="515857"/>
                </a:lnTo>
                <a:lnTo>
                  <a:pt x="483345" y="574740"/>
                </a:lnTo>
                <a:lnTo>
                  <a:pt x="491473" y="574740"/>
                </a:lnTo>
                <a:lnTo>
                  <a:pt x="509716" y="420398"/>
                </a:lnTo>
                <a:lnTo>
                  <a:pt x="515767" y="420398"/>
                </a:lnTo>
                <a:lnTo>
                  <a:pt x="515767" y="398091"/>
                </a:lnTo>
                <a:lnTo>
                  <a:pt x="523895" y="398091"/>
                </a:lnTo>
                <a:lnTo>
                  <a:pt x="523895" y="365579"/>
                </a:lnTo>
                <a:lnTo>
                  <a:pt x="532023" y="365579"/>
                </a:lnTo>
                <a:lnTo>
                  <a:pt x="532023" y="343272"/>
                </a:lnTo>
                <a:lnTo>
                  <a:pt x="523895" y="316902"/>
                </a:lnTo>
                <a:lnTo>
                  <a:pt x="513780" y="290531"/>
                </a:lnTo>
                <a:lnTo>
                  <a:pt x="509716" y="266147"/>
                </a:lnTo>
                <a:lnTo>
                  <a:pt x="515767" y="268224"/>
                </a:lnTo>
                <a:lnTo>
                  <a:pt x="523895" y="268224"/>
                </a:lnTo>
                <a:lnTo>
                  <a:pt x="527959" y="272288"/>
                </a:lnTo>
                <a:lnTo>
                  <a:pt x="527959" y="276352"/>
                </a:lnTo>
                <a:lnTo>
                  <a:pt x="532023" y="280416"/>
                </a:lnTo>
                <a:lnTo>
                  <a:pt x="532023" y="290531"/>
                </a:lnTo>
                <a:lnTo>
                  <a:pt x="546202" y="312838"/>
                </a:lnTo>
                <a:lnTo>
                  <a:pt x="554330" y="347336"/>
                </a:lnTo>
                <a:lnTo>
                  <a:pt x="556316" y="375784"/>
                </a:lnTo>
                <a:lnTo>
                  <a:pt x="560380" y="406219"/>
                </a:lnTo>
                <a:lnTo>
                  <a:pt x="572572" y="428526"/>
                </a:lnTo>
                <a:lnTo>
                  <a:pt x="572572" y="412270"/>
                </a:lnTo>
                <a:lnTo>
                  <a:pt x="578623" y="389963"/>
                </a:lnTo>
                <a:lnTo>
                  <a:pt x="578623" y="365579"/>
                </a:lnTo>
                <a:lnTo>
                  <a:pt x="572572" y="339208"/>
                </a:lnTo>
                <a:lnTo>
                  <a:pt x="596956" y="339208"/>
                </a:lnTo>
                <a:lnTo>
                  <a:pt x="596956" y="306696"/>
                </a:lnTo>
                <a:lnTo>
                  <a:pt x="619263" y="306696"/>
                </a:lnTo>
                <a:lnTo>
                  <a:pt x="613212" y="406219"/>
                </a:lnTo>
                <a:lnTo>
                  <a:pt x="631455" y="412270"/>
                </a:lnTo>
                <a:lnTo>
                  <a:pt x="631455" y="446769"/>
                </a:lnTo>
                <a:lnTo>
                  <a:pt x="637506" y="446769"/>
                </a:lnTo>
                <a:lnTo>
                  <a:pt x="645634" y="479281"/>
                </a:lnTo>
                <a:lnTo>
                  <a:pt x="653762" y="479281"/>
                </a:lnTo>
                <a:lnTo>
                  <a:pt x="672005" y="550356"/>
                </a:lnTo>
                <a:lnTo>
                  <a:pt x="686184" y="550356"/>
                </a:lnTo>
                <a:lnTo>
                  <a:pt x="694312" y="623508"/>
                </a:lnTo>
                <a:lnTo>
                  <a:pt x="700363" y="623508"/>
                </a:lnTo>
                <a:lnTo>
                  <a:pt x="700363" y="615380"/>
                </a:lnTo>
                <a:lnTo>
                  <a:pt x="719328" y="587022"/>
                </a:lnTo>
                <a:lnTo>
                  <a:pt x="723392" y="546382"/>
                </a:lnTo>
                <a:lnTo>
                  <a:pt x="723392" y="497614"/>
                </a:lnTo>
                <a:lnTo>
                  <a:pt x="719328" y="448846"/>
                </a:lnTo>
                <a:lnTo>
                  <a:pt x="717341" y="402155"/>
                </a:lnTo>
                <a:lnTo>
                  <a:pt x="713277" y="365579"/>
                </a:lnTo>
                <a:lnTo>
                  <a:pt x="719328" y="365579"/>
                </a:lnTo>
                <a:lnTo>
                  <a:pt x="719328" y="371630"/>
                </a:lnTo>
                <a:lnTo>
                  <a:pt x="723392" y="375694"/>
                </a:lnTo>
                <a:lnTo>
                  <a:pt x="723392" y="375694"/>
                </a:lnTo>
                <a:lnTo>
                  <a:pt x="723392" y="371630"/>
                </a:lnTo>
                <a:lnTo>
                  <a:pt x="727456" y="367566"/>
                </a:lnTo>
                <a:lnTo>
                  <a:pt x="727456" y="361515"/>
                </a:lnTo>
                <a:lnTo>
                  <a:pt x="727456" y="357451"/>
                </a:lnTo>
                <a:lnTo>
                  <a:pt x="727456" y="357451"/>
                </a:lnTo>
                <a:lnTo>
                  <a:pt x="719328" y="357451"/>
                </a:lnTo>
                <a:lnTo>
                  <a:pt x="701085" y="249800"/>
                </a:lnTo>
                <a:lnTo>
                  <a:pt x="695034" y="249800"/>
                </a:lnTo>
                <a:lnTo>
                  <a:pt x="695034" y="203110"/>
                </a:lnTo>
                <a:lnTo>
                  <a:pt x="686906" y="203110"/>
                </a:lnTo>
                <a:lnTo>
                  <a:pt x="678778" y="162470"/>
                </a:lnTo>
                <a:lnTo>
                  <a:pt x="701085" y="162470"/>
                </a:lnTo>
                <a:lnTo>
                  <a:pt x="713277" y="227494"/>
                </a:lnTo>
                <a:lnTo>
                  <a:pt x="731520" y="294504"/>
                </a:lnTo>
                <a:lnTo>
                  <a:pt x="753827" y="357451"/>
                </a:lnTo>
                <a:lnTo>
                  <a:pt x="768006" y="487409"/>
                </a:lnTo>
                <a:lnTo>
                  <a:pt x="776134" y="487409"/>
                </a:lnTo>
                <a:lnTo>
                  <a:pt x="776134" y="479281"/>
                </a:lnTo>
                <a:lnTo>
                  <a:pt x="790313" y="461038"/>
                </a:lnTo>
                <a:lnTo>
                  <a:pt x="794377" y="442795"/>
                </a:lnTo>
                <a:lnTo>
                  <a:pt x="794377" y="420488"/>
                </a:lnTo>
                <a:lnTo>
                  <a:pt x="800427" y="398182"/>
                </a:lnTo>
                <a:lnTo>
                  <a:pt x="822734" y="316902"/>
                </a:lnTo>
                <a:lnTo>
                  <a:pt x="840977" y="231558"/>
                </a:lnTo>
                <a:lnTo>
                  <a:pt x="857233" y="231558"/>
                </a:lnTo>
                <a:lnTo>
                  <a:pt x="853169" y="290440"/>
                </a:lnTo>
                <a:lnTo>
                  <a:pt x="838990" y="343272"/>
                </a:lnTo>
                <a:lnTo>
                  <a:pt x="826798" y="394027"/>
                </a:lnTo>
                <a:lnTo>
                  <a:pt x="816683" y="446859"/>
                </a:lnTo>
                <a:lnTo>
                  <a:pt x="822734" y="446859"/>
                </a:lnTo>
                <a:lnTo>
                  <a:pt x="822734" y="428616"/>
                </a:lnTo>
                <a:lnTo>
                  <a:pt x="838990" y="402246"/>
                </a:lnTo>
                <a:lnTo>
                  <a:pt x="853169" y="361606"/>
                </a:lnTo>
                <a:lnTo>
                  <a:pt x="859220" y="312838"/>
                </a:lnTo>
                <a:lnTo>
                  <a:pt x="871412" y="268134"/>
                </a:lnTo>
                <a:lnTo>
                  <a:pt x="881527" y="231558"/>
                </a:lnTo>
                <a:lnTo>
                  <a:pt x="889655" y="231558"/>
                </a:lnTo>
                <a:lnTo>
                  <a:pt x="889655" y="284390"/>
                </a:lnTo>
                <a:lnTo>
                  <a:pt x="881527" y="284390"/>
                </a:lnTo>
                <a:lnTo>
                  <a:pt x="881527" y="325030"/>
                </a:lnTo>
                <a:lnTo>
                  <a:pt x="875476" y="325030"/>
                </a:lnTo>
                <a:lnTo>
                  <a:pt x="859220" y="383912"/>
                </a:lnTo>
                <a:lnTo>
                  <a:pt x="859220" y="446859"/>
                </a:lnTo>
                <a:lnTo>
                  <a:pt x="863284" y="511883"/>
                </a:lnTo>
                <a:lnTo>
                  <a:pt x="863284" y="582958"/>
                </a:lnTo>
                <a:lnTo>
                  <a:pt x="881527" y="582958"/>
                </a:lnTo>
                <a:lnTo>
                  <a:pt x="881527" y="631726"/>
                </a:lnTo>
                <a:lnTo>
                  <a:pt x="889655" y="631726"/>
                </a:lnTo>
                <a:lnTo>
                  <a:pt x="889655" y="623598"/>
                </a:lnTo>
                <a:lnTo>
                  <a:pt x="897783" y="623598"/>
                </a:lnTo>
                <a:lnTo>
                  <a:pt x="916026" y="528139"/>
                </a:lnTo>
                <a:lnTo>
                  <a:pt x="922076" y="528139"/>
                </a:lnTo>
                <a:lnTo>
                  <a:pt x="922076" y="493640"/>
                </a:lnTo>
                <a:lnTo>
                  <a:pt x="930204" y="493640"/>
                </a:lnTo>
                <a:lnTo>
                  <a:pt x="930204" y="453000"/>
                </a:lnTo>
                <a:lnTo>
                  <a:pt x="938332" y="453000"/>
                </a:lnTo>
                <a:lnTo>
                  <a:pt x="938332" y="428616"/>
                </a:lnTo>
                <a:lnTo>
                  <a:pt x="944383" y="428616"/>
                </a:lnTo>
                <a:lnTo>
                  <a:pt x="944383" y="398182"/>
                </a:lnTo>
                <a:lnTo>
                  <a:pt x="956575" y="398182"/>
                </a:lnTo>
                <a:lnTo>
                  <a:pt x="956575" y="357542"/>
                </a:lnTo>
                <a:lnTo>
                  <a:pt x="966690" y="316902"/>
                </a:lnTo>
                <a:lnTo>
                  <a:pt x="974818" y="280326"/>
                </a:lnTo>
                <a:lnTo>
                  <a:pt x="978882" y="231558"/>
                </a:lnTo>
                <a:lnTo>
                  <a:pt x="1003266" y="231558"/>
                </a:lnTo>
                <a:lnTo>
                  <a:pt x="1003266" y="243750"/>
                </a:lnTo>
                <a:lnTo>
                  <a:pt x="997215" y="243750"/>
                </a:lnTo>
                <a:lnTo>
                  <a:pt x="997215" y="290440"/>
                </a:lnTo>
                <a:lnTo>
                  <a:pt x="985023" y="290440"/>
                </a:lnTo>
                <a:lnTo>
                  <a:pt x="962716" y="428526"/>
                </a:lnTo>
                <a:lnTo>
                  <a:pt x="970844" y="428526"/>
                </a:lnTo>
                <a:lnTo>
                  <a:pt x="1003356" y="312747"/>
                </a:lnTo>
                <a:lnTo>
                  <a:pt x="1019612" y="312747"/>
                </a:lnTo>
                <a:lnTo>
                  <a:pt x="1011484" y="357451"/>
                </a:lnTo>
                <a:lnTo>
                  <a:pt x="997306" y="394027"/>
                </a:lnTo>
                <a:lnTo>
                  <a:pt x="985114" y="434667"/>
                </a:lnTo>
                <a:lnTo>
                  <a:pt x="1003356" y="434667"/>
                </a:lnTo>
                <a:lnTo>
                  <a:pt x="1003356" y="469166"/>
                </a:lnTo>
                <a:lnTo>
                  <a:pt x="1011484" y="469166"/>
                </a:lnTo>
                <a:lnTo>
                  <a:pt x="1015548" y="438731"/>
                </a:lnTo>
                <a:lnTo>
                  <a:pt x="1025663" y="412360"/>
                </a:lnTo>
                <a:lnTo>
                  <a:pt x="1037855" y="387976"/>
                </a:lnTo>
                <a:lnTo>
                  <a:pt x="1037855" y="347336"/>
                </a:lnTo>
                <a:lnTo>
                  <a:pt x="1043906" y="347336"/>
                </a:lnTo>
                <a:lnTo>
                  <a:pt x="1047970" y="343272"/>
                </a:lnTo>
                <a:lnTo>
                  <a:pt x="1047970" y="343272"/>
                </a:lnTo>
                <a:lnTo>
                  <a:pt x="1047970" y="343272"/>
                </a:lnTo>
                <a:lnTo>
                  <a:pt x="1052034" y="343272"/>
                </a:lnTo>
                <a:lnTo>
                  <a:pt x="1056640" y="343272"/>
                </a:lnTo>
                <a:lnTo>
                  <a:pt x="1060704" y="339208"/>
                </a:lnTo>
                <a:lnTo>
                  <a:pt x="1060704" y="365579"/>
                </a:lnTo>
                <a:lnTo>
                  <a:pt x="1052576" y="398091"/>
                </a:lnTo>
                <a:lnTo>
                  <a:pt x="1052576" y="428526"/>
                </a:lnTo>
                <a:lnTo>
                  <a:pt x="1052576" y="456974"/>
                </a:lnTo>
                <a:lnTo>
                  <a:pt x="1060704" y="479281"/>
                </a:lnTo>
                <a:lnTo>
                  <a:pt x="1062691" y="430513"/>
                </a:lnTo>
                <a:lnTo>
                  <a:pt x="1074883" y="389873"/>
                </a:lnTo>
                <a:lnTo>
                  <a:pt x="1084998" y="349233"/>
                </a:lnTo>
                <a:lnTo>
                  <a:pt x="1093126" y="306606"/>
                </a:lnTo>
                <a:lnTo>
                  <a:pt x="1119497" y="306606"/>
                </a:lnTo>
                <a:lnTo>
                  <a:pt x="1107305" y="383822"/>
                </a:lnTo>
                <a:lnTo>
                  <a:pt x="1101254" y="465102"/>
                </a:lnTo>
                <a:lnTo>
                  <a:pt x="1093126" y="550446"/>
                </a:lnTo>
                <a:lnTo>
                  <a:pt x="1097190" y="631726"/>
                </a:lnTo>
                <a:lnTo>
                  <a:pt x="1107305" y="704878"/>
                </a:lnTo>
                <a:lnTo>
                  <a:pt x="1111369" y="731249"/>
                </a:lnTo>
                <a:lnTo>
                  <a:pt x="1115433" y="759697"/>
                </a:lnTo>
                <a:lnTo>
                  <a:pt x="1115433" y="790132"/>
                </a:lnTo>
                <a:lnTo>
                  <a:pt x="1115433" y="814516"/>
                </a:lnTo>
                <a:lnTo>
                  <a:pt x="1125547" y="834836"/>
                </a:lnTo>
                <a:lnTo>
                  <a:pt x="1125547" y="631726"/>
                </a:lnTo>
                <a:lnTo>
                  <a:pt x="1133675" y="631726"/>
                </a:lnTo>
                <a:lnTo>
                  <a:pt x="1137739" y="597227"/>
                </a:lnTo>
                <a:lnTo>
                  <a:pt x="1137739" y="560651"/>
                </a:lnTo>
                <a:lnTo>
                  <a:pt x="1133675" y="534280"/>
                </a:lnTo>
                <a:lnTo>
                  <a:pt x="1147854" y="534280"/>
                </a:lnTo>
                <a:lnTo>
                  <a:pt x="1147854" y="501768"/>
                </a:lnTo>
                <a:lnTo>
                  <a:pt x="1174225" y="501768"/>
                </a:lnTo>
                <a:lnTo>
                  <a:pt x="1166097" y="550536"/>
                </a:lnTo>
                <a:lnTo>
                  <a:pt x="1160046" y="550536"/>
                </a:lnTo>
                <a:lnTo>
                  <a:pt x="1160046" y="570856"/>
                </a:lnTo>
                <a:lnTo>
                  <a:pt x="1164110" y="601291"/>
                </a:lnTo>
                <a:lnTo>
                  <a:pt x="1170161" y="637867"/>
                </a:lnTo>
                <a:lnTo>
                  <a:pt x="1178289" y="672366"/>
                </a:lnTo>
                <a:lnTo>
                  <a:pt x="1184340" y="700814"/>
                </a:lnTo>
                <a:lnTo>
                  <a:pt x="1188404" y="713006"/>
                </a:lnTo>
                <a:lnTo>
                  <a:pt x="1196532" y="631726"/>
                </a:lnTo>
                <a:lnTo>
                  <a:pt x="1204660" y="550446"/>
                </a:lnTo>
                <a:lnTo>
                  <a:pt x="1206647" y="461038"/>
                </a:lnTo>
                <a:lnTo>
                  <a:pt x="1206647" y="387886"/>
                </a:lnTo>
                <a:lnTo>
                  <a:pt x="1200596" y="387886"/>
                </a:lnTo>
                <a:lnTo>
                  <a:pt x="1200596" y="330990"/>
                </a:lnTo>
                <a:lnTo>
                  <a:pt x="1188404" y="330990"/>
                </a:lnTo>
                <a:lnTo>
                  <a:pt x="1188404" y="276171"/>
                </a:lnTo>
                <a:lnTo>
                  <a:pt x="1174225" y="209160"/>
                </a:lnTo>
                <a:lnTo>
                  <a:pt x="1160046" y="144137"/>
                </a:lnTo>
                <a:lnTo>
                  <a:pt x="1182353" y="154251"/>
                </a:lnTo>
                <a:lnTo>
                  <a:pt x="1229044" y="420308"/>
                </a:lnTo>
                <a:lnTo>
                  <a:pt x="1233108" y="448756"/>
                </a:lnTo>
                <a:lnTo>
                  <a:pt x="1229044" y="483255"/>
                </a:lnTo>
                <a:lnTo>
                  <a:pt x="1229044" y="511703"/>
                </a:lnTo>
                <a:lnTo>
                  <a:pt x="1241236" y="534010"/>
                </a:lnTo>
                <a:lnTo>
                  <a:pt x="1296055" y="208980"/>
                </a:lnTo>
                <a:lnTo>
                  <a:pt x="1310234" y="208980"/>
                </a:lnTo>
                <a:lnTo>
                  <a:pt x="1281786" y="428346"/>
                </a:lnTo>
                <a:lnTo>
                  <a:pt x="1287837" y="428346"/>
                </a:lnTo>
                <a:lnTo>
                  <a:pt x="1295965" y="371450"/>
                </a:lnTo>
                <a:lnTo>
                  <a:pt x="1322335" y="371450"/>
                </a:lnTo>
                <a:lnTo>
                  <a:pt x="1322335" y="434396"/>
                </a:lnTo>
                <a:lnTo>
                  <a:pt x="1326399" y="497343"/>
                </a:lnTo>
                <a:lnTo>
                  <a:pt x="1336514" y="550175"/>
                </a:lnTo>
                <a:lnTo>
                  <a:pt x="1328386" y="574559"/>
                </a:lnTo>
                <a:lnTo>
                  <a:pt x="1344642" y="574559"/>
                </a:lnTo>
                <a:lnTo>
                  <a:pt x="1350693" y="631455"/>
                </a:lnTo>
                <a:lnTo>
                  <a:pt x="1362885" y="631455"/>
                </a:lnTo>
                <a:lnTo>
                  <a:pt x="1362885" y="623327"/>
                </a:lnTo>
                <a:lnTo>
                  <a:pt x="1431973" y="405948"/>
                </a:lnTo>
                <a:lnTo>
                  <a:pt x="1431973" y="371450"/>
                </a:lnTo>
                <a:lnTo>
                  <a:pt x="1444165" y="371450"/>
                </a:lnTo>
                <a:lnTo>
                  <a:pt x="1450216" y="312567"/>
                </a:lnTo>
                <a:lnTo>
                  <a:pt x="1458344" y="312567"/>
                </a:lnTo>
                <a:lnTo>
                  <a:pt x="1462408" y="312567"/>
                </a:lnTo>
                <a:lnTo>
                  <a:pt x="1462408" y="308503"/>
                </a:lnTo>
                <a:lnTo>
                  <a:pt x="1462408" y="308503"/>
                </a:lnTo>
                <a:lnTo>
                  <a:pt x="1466472" y="308503"/>
                </a:lnTo>
                <a:lnTo>
                  <a:pt x="1468459" y="308503"/>
                </a:lnTo>
                <a:lnTo>
                  <a:pt x="1472523" y="306516"/>
                </a:lnTo>
                <a:lnTo>
                  <a:pt x="1450216" y="420308"/>
                </a:lnTo>
                <a:lnTo>
                  <a:pt x="1466472" y="420308"/>
                </a:lnTo>
                <a:lnTo>
                  <a:pt x="1468459" y="452820"/>
                </a:lnTo>
                <a:lnTo>
                  <a:pt x="1480651" y="479191"/>
                </a:lnTo>
                <a:lnTo>
                  <a:pt x="1490766" y="501497"/>
                </a:lnTo>
                <a:lnTo>
                  <a:pt x="1490766" y="542137"/>
                </a:lnTo>
                <a:lnTo>
                  <a:pt x="1498894" y="542137"/>
                </a:lnTo>
                <a:lnTo>
                  <a:pt x="1498894" y="568508"/>
                </a:lnTo>
                <a:lnTo>
                  <a:pt x="1507022" y="568508"/>
                </a:lnTo>
                <a:lnTo>
                  <a:pt x="1513163" y="655839"/>
                </a:lnTo>
                <a:lnTo>
                  <a:pt x="1525355" y="655839"/>
                </a:lnTo>
                <a:lnTo>
                  <a:pt x="1529419" y="686274"/>
                </a:lnTo>
                <a:lnTo>
                  <a:pt x="1529419" y="714722"/>
                </a:lnTo>
                <a:lnTo>
                  <a:pt x="1529419" y="741093"/>
                </a:lnTo>
                <a:lnTo>
                  <a:pt x="1539534" y="759336"/>
                </a:lnTo>
                <a:lnTo>
                  <a:pt x="1539534" y="745157"/>
                </a:lnTo>
                <a:lnTo>
                  <a:pt x="1553712" y="726914"/>
                </a:lnTo>
                <a:lnTo>
                  <a:pt x="1557776" y="696479"/>
                </a:lnTo>
                <a:lnTo>
                  <a:pt x="1553712" y="663967"/>
                </a:lnTo>
                <a:lnTo>
                  <a:pt x="1547662" y="663967"/>
                </a:lnTo>
                <a:lnTo>
                  <a:pt x="1547662" y="609148"/>
                </a:lnTo>
                <a:lnTo>
                  <a:pt x="1539534" y="609148"/>
                </a:lnTo>
                <a:lnTo>
                  <a:pt x="1539534" y="568508"/>
                </a:lnTo>
                <a:lnTo>
                  <a:pt x="1531406" y="568508"/>
                </a:lnTo>
                <a:lnTo>
                  <a:pt x="1531406" y="550265"/>
                </a:lnTo>
                <a:lnTo>
                  <a:pt x="1525355" y="550265"/>
                </a:lnTo>
                <a:lnTo>
                  <a:pt x="1521291" y="546201"/>
                </a:lnTo>
                <a:lnTo>
                  <a:pt x="1521291" y="546201"/>
                </a:lnTo>
                <a:lnTo>
                  <a:pt x="1525355" y="546201"/>
                </a:lnTo>
                <a:lnTo>
                  <a:pt x="1525355" y="546201"/>
                </a:lnTo>
                <a:lnTo>
                  <a:pt x="1529419" y="546201"/>
                </a:lnTo>
                <a:lnTo>
                  <a:pt x="1531406" y="542137"/>
                </a:lnTo>
                <a:lnTo>
                  <a:pt x="1535470" y="538074"/>
                </a:lnTo>
                <a:lnTo>
                  <a:pt x="1535470" y="538074"/>
                </a:lnTo>
                <a:lnTo>
                  <a:pt x="1535470" y="538074"/>
                </a:lnTo>
                <a:lnTo>
                  <a:pt x="1539534" y="538074"/>
                </a:lnTo>
                <a:lnTo>
                  <a:pt x="1543598" y="534010"/>
                </a:lnTo>
                <a:lnTo>
                  <a:pt x="1547662" y="534010"/>
                </a:lnTo>
                <a:lnTo>
                  <a:pt x="1547662" y="556316"/>
                </a:lnTo>
                <a:lnTo>
                  <a:pt x="1553712" y="556316"/>
                </a:lnTo>
                <a:lnTo>
                  <a:pt x="1553712" y="527868"/>
                </a:lnTo>
                <a:lnTo>
                  <a:pt x="1580083" y="527868"/>
                </a:lnTo>
                <a:lnTo>
                  <a:pt x="1584147" y="568508"/>
                </a:lnTo>
                <a:lnTo>
                  <a:pt x="1594262" y="605084"/>
                </a:lnTo>
                <a:lnTo>
                  <a:pt x="1606454" y="637596"/>
                </a:lnTo>
                <a:lnTo>
                  <a:pt x="1606454" y="704607"/>
                </a:lnTo>
                <a:lnTo>
                  <a:pt x="1616569" y="781823"/>
                </a:lnTo>
                <a:lnTo>
                  <a:pt x="1620633" y="875295"/>
                </a:lnTo>
                <a:lnTo>
                  <a:pt x="1620633" y="895615"/>
                </a:lnTo>
                <a:lnTo>
                  <a:pt x="1624697" y="911871"/>
                </a:lnTo>
                <a:lnTo>
                  <a:pt x="1624697" y="921986"/>
                </a:lnTo>
                <a:lnTo>
                  <a:pt x="1620633" y="940229"/>
                </a:lnTo>
                <a:lnTo>
                  <a:pt x="1647004" y="940229"/>
                </a:lnTo>
                <a:lnTo>
                  <a:pt x="1653055" y="637596"/>
                </a:lnTo>
                <a:lnTo>
                  <a:pt x="1642940" y="609148"/>
                </a:lnTo>
                <a:lnTo>
                  <a:pt x="1630748" y="574649"/>
                </a:lnTo>
                <a:lnTo>
                  <a:pt x="1628761" y="534010"/>
                </a:lnTo>
                <a:lnTo>
                  <a:pt x="1634902" y="534010"/>
                </a:lnTo>
                <a:lnTo>
                  <a:pt x="1638966" y="542137"/>
                </a:lnTo>
                <a:lnTo>
                  <a:pt x="1638966" y="542137"/>
                </a:lnTo>
                <a:lnTo>
                  <a:pt x="1638966" y="546201"/>
                </a:lnTo>
                <a:lnTo>
                  <a:pt x="1638966" y="546201"/>
                </a:lnTo>
                <a:lnTo>
                  <a:pt x="1643030" y="546201"/>
                </a:lnTo>
                <a:lnTo>
                  <a:pt x="1647094" y="550265"/>
                </a:lnTo>
                <a:lnTo>
                  <a:pt x="1647094" y="527959"/>
                </a:lnTo>
                <a:lnTo>
                  <a:pt x="1634902" y="501588"/>
                </a:lnTo>
                <a:lnTo>
                  <a:pt x="1630838" y="471153"/>
                </a:lnTo>
                <a:lnTo>
                  <a:pt x="1628851" y="446769"/>
                </a:lnTo>
                <a:lnTo>
                  <a:pt x="1588211" y="330990"/>
                </a:lnTo>
                <a:lnTo>
                  <a:pt x="1594262" y="330990"/>
                </a:lnTo>
                <a:lnTo>
                  <a:pt x="1594262" y="324939"/>
                </a:lnTo>
                <a:lnTo>
                  <a:pt x="1606454" y="324939"/>
                </a:lnTo>
                <a:lnTo>
                  <a:pt x="1606454" y="330990"/>
                </a:lnTo>
                <a:lnTo>
                  <a:pt x="1616569" y="353297"/>
                </a:lnTo>
                <a:lnTo>
                  <a:pt x="1624697" y="375604"/>
                </a:lnTo>
                <a:lnTo>
                  <a:pt x="1628761" y="406039"/>
                </a:lnTo>
                <a:lnTo>
                  <a:pt x="1634902" y="406039"/>
                </a:lnTo>
                <a:lnTo>
                  <a:pt x="1634902" y="446679"/>
                </a:lnTo>
                <a:lnTo>
                  <a:pt x="1647094" y="446679"/>
                </a:lnTo>
                <a:lnTo>
                  <a:pt x="1647094" y="468986"/>
                </a:lnTo>
                <a:lnTo>
                  <a:pt x="1653145" y="468986"/>
                </a:lnTo>
                <a:lnTo>
                  <a:pt x="1653145" y="515676"/>
                </a:lnTo>
                <a:lnTo>
                  <a:pt x="1661273" y="515676"/>
                </a:lnTo>
                <a:lnTo>
                  <a:pt x="1661273" y="550175"/>
                </a:lnTo>
                <a:lnTo>
                  <a:pt x="1671388" y="590815"/>
                </a:lnTo>
                <a:lnTo>
                  <a:pt x="1687644" y="631455"/>
                </a:lnTo>
                <a:lnTo>
                  <a:pt x="1693785" y="631455"/>
                </a:lnTo>
                <a:lnTo>
                  <a:pt x="1693785" y="542047"/>
                </a:lnTo>
                <a:lnTo>
                  <a:pt x="1687644" y="542047"/>
                </a:lnTo>
                <a:lnTo>
                  <a:pt x="1687644" y="493279"/>
                </a:lnTo>
                <a:lnTo>
                  <a:pt x="1675452" y="493279"/>
                </a:lnTo>
                <a:lnTo>
                  <a:pt x="1669401" y="446588"/>
                </a:lnTo>
                <a:lnTo>
                  <a:pt x="1653145" y="434396"/>
                </a:lnTo>
                <a:lnTo>
                  <a:pt x="1647094" y="405948"/>
                </a:lnTo>
                <a:lnTo>
                  <a:pt x="1661273" y="411999"/>
                </a:lnTo>
                <a:lnTo>
                  <a:pt x="1634902" y="330719"/>
                </a:lnTo>
                <a:lnTo>
                  <a:pt x="1653145" y="330719"/>
                </a:lnTo>
                <a:lnTo>
                  <a:pt x="1756732" y="637416"/>
                </a:lnTo>
                <a:lnTo>
                  <a:pt x="1756732" y="631365"/>
                </a:lnTo>
                <a:lnTo>
                  <a:pt x="1764860" y="627301"/>
                </a:lnTo>
                <a:lnTo>
                  <a:pt x="1764860" y="623237"/>
                </a:lnTo>
                <a:lnTo>
                  <a:pt x="1764860" y="619534"/>
                </a:lnTo>
                <a:lnTo>
                  <a:pt x="1764860" y="619534"/>
                </a:lnTo>
                <a:lnTo>
                  <a:pt x="1764860" y="615470"/>
                </a:lnTo>
                <a:lnTo>
                  <a:pt x="1764860" y="611406"/>
                </a:lnTo>
                <a:lnTo>
                  <a:pt x="1768924" y="609419"/>
                </a:lnTo>
                <a:lnTo>
                  <a:pt x="1774975" y="609419"/>
                </a:lnTo>
                <a:lnTo>
                  <a:pt x="1774975" y="615470"/>
                </a:lnTo>
                <a:lnTo>
                  <a:pt x="1779039" y="611406"/>
                </a:lnTo>
                <a:lnTo>
                  <a:pt x="1779039" y="611406"/>
                </a:lnTo>
                <a:lnTo>
                  <a:pt x="1779039" y="609419"/>
                </a:lnTo>
                <a:lnTo>
                  <a:pt x="1779039" y="609419"/>
                </a:lnTo>
                <a:lnTo>
                  <a:pt x="1783103" y="605355"/>
                </a:lnTo>
                <a:lnTo>
                  <a:pt x="1783103" y="601291"/>
                </a:lnTo>
                <a:lnTo>
                  <a:pt x="1768924" y="601291"/>
                </a:lnTo>
                <a:lnTo>
                  <a:pt x="1756732" y="534280"/>
                </a:lnTo>
                <a:lnTo>
                  <a:pt x="1774975" y="534280"/>
                </a:lnTo>
                <a:lnTo>
                  <a:pt x="1774975" y="516038"/>
                </a:lnTo>
                <a:lnTo>
                  <a:pt x="1791231" y="516038"/>
                </a:lnTo>
                <a:lnTo>
                  <a:pt x="1791231" y="550536"/>
                </a:lnTo>
                <a:lnTo>
                  <a:pt x="1787167" y="570856"/>
                </a:lnTo>
                <a:lnTo>
                  <a:pt x="1791231" y="591176"/>
                </a:lnTo>
                <a:lnTo>
                  <a:pt x="1797281" y="591176"/>
                </a:lnTo>
                <a:lnTo>
                  <a:pt x="1809473" y="479462"/>
                </a:lnTo>
                <a:lnTo>
                  <a:pt x="1823652" y="469347"/>
                </a:lnTo>
                <a:lnTo>
                  <a:pt x="1823652" y="447040"/>
                </a:lnTo>
                <a:lnTo>
                  <a:pt x="1831780" y="447040"/>
                </a:lnTo>
                <a:lnTo>
                  <a:pt x="1831780" y="434848"/>
                </a:lnTo>
                <a:lnTo>
                  <a:pt x="1823652" y="434848"/>
                </a:lnTo>
                <a:lnTo>
                  <a:pt x="1823652" y="331080"/>
                </a:lnTo>
                <a:lnTo>
                  <a:pt x="1815524" y="331080"/>
                </a:lnTo>
                <a:lnTo>
                  <a:pt x="1815524" y="325030"/>
                </a:lnTo>
                <a:lnTo>
                  <a:pt x="1823652" y="325030"/>
                </a:lnTo>
                <a:lnTo>
                  <a:pt x="1823652" y="312838"/>
                </a:lnTo>
                <a:lnTo>
                  <a:pt x="1815524" y="312838"/>
                </a:lnTo>
                <a:lnTo>
                  <a:pt x="1815524" y="308774"/>
                </a:lnTo>
                <a:lnTo>
                  <a:pt x="1819588" y="302723"/>
                </a:lnTo>
                <a:lnTo>
                  <a:pt x="1823652" y="298659"/>
                </a:lnTo>
                <a:lnTo>
                  <a:pt x="1823652" y="298659"/>
                </a:lnTo>
                <a:lnTo>
                  <a:pt x="1815524" y="284480"/>
                </a:lnTo>
                <a:lnTo>
                  <a:pt x="1815524" y="276352"/>
                </a:lnTo>
                <a:lnTo>
                  <a:pt x="1823652" y="276352"/>
                </a:lnTo>
                <a:lnTo>
                  <a:pt x="1823652" y="266237"/>
                </a:lnTo>
                <a:lnTo>
                  <a:pt x="1815524" y="266237"/>
                </a:lnTo>
                <a:lnTo>
                  <a:pt x="1823652" y="217469"/>
                </a:lnTo>
                <a:lnTo>
                  <a:pt x="1837831" y="217469"/>
                </a:lnTo>
                <a:lnTo>
                  <a:pt x="1837831" y="339299"/>
                </a:lnTo>
                <a:lnTo>
                  <a:pt x="1856074" y="339299"/>
                </a:lnTo>
                <a:lnTo>
                  <a:pt x="1872330" y="631816"/>
                </a:lnTo>
                <a:lnTo>
                  <a:pt x="1878381" y="631816"/>
                </a:lnTo>
                <a:lnTo>
                  <a:pt x="1882445" y="660264"/>
                </a:lnTo>
                <a:lnTo>
                  <a:pt x="1882445" y="692776"/>
                </a:lnTo>
                <a:lnTo>
                  <a:pt x="1886509" y="723211"/>
                </a:lnTo>
                <a:lnTo>
                  <a:pt x="1896624" y="745518"/>
                </a:lnTo>
                <a:lnTo>
                  <a:pt x="1890573" y="656110"/>
                </a:lnTo>
                <a:lnTo>
                  <a:pt x="1896624" y="656110"/>
                </a:lnTo>
                <a:lnTo>
                  <a:pt x="1904752" y="668302"/>
                </a:lnTo>
                <a:lnTo>
                  <a:pt x="1912880" y="674353"/>
                </a:lnTo>
                <a:lnTo>
                  <a:pt x="1918931" y="678417"/>
                </a:lnTo>
                <a:lnTo>
                  <a:pt x="1918931" y="601201"/>
                </a:lnTo>
                <a:lnTo>
                  <a:pt x="1904752" y="601201"/>
                </a:lnTo>
                <a:lnTo>
                  <a:pt x="1904752" y="582958"/>
                </a:lnTo>
                <a:lnTo>
                  <a:pt x="1918931" y="582958"/>
                </a:lnTo>
                <a:lnTo>
                  <a:pt x="1912880" y="217288"/>
                </a:lnTo>
                <a:lnTo>
                  <a:pt x="1937264" y="217288"/>
                </a:lnTo>
                <a:lnTo>
                  <a:pt x="1937264" y="225416"/>
                </a:lnTo>
                <a:lnTo>
                  <a:pt x="1931213" y="245736"/>
                </a:lnTo>
                <a:lnTo>
                  <a:pt x="1927149" y="280235"/>
                </a:lnTo>
                <a:lnTo>
                  <a:pt x="1927149" y="316811"/>
                </a:lnTo>
                <a:lnTo>
                  <a:pt x="1931213" y="347246"/>
                </a:lnTo>
                <a:lnTo>
                  <a:pt x="1953520" y="582868"/>
                </a:lnTo>
                <a:lnTo>
                  <a:pt x="1963634" y="582868"/>
                </a:lnTo>
                <a:lnTo>
                  <a:pt x="1971763" y="586932"/>
                </a:lnTo>
                <a:lnTo>
                  <a:pt x="1977813" y="586932"/>
                </a:lnTo>
                <a:lnTo>
                  <a:pt x="1985941" y="590996"/>
                </a:lnTo>
                <a:lnTo>
                  <a:pt x="1985941" y="479371"/>
                </a:lnTo>
                <a:lnTo>
                  <a:pt x="2012312" y="479371"/>
                </a:lnTo>
                <a:lnTo>
                  <a:pt x="2016376" y="546382"/>
                </a:lnTo>
                <a:lnTo>
                  <a:pt x="2034619" y="609329"/>
                </a:lnTo>
                <a:lnTo>
                  <a:pt x="2040670" y="609329"/>
                </a:lnTo>
                <a:lnTo>
                  <a:pt x="2040670" y="290440"/>
                </a:lnTo>
                <a:lnTo>
                  <a:pt x="2067041" y="298568"/>
                </a:lnTo>
                <a:lnTo>
                  <a:pt x="2075169" y="383912"/>
                </a:lnTo>
                <a:lnTo>
                  <a:pt x="2093412" y="453000"/>
                </a:lnTo>
                <a:lnTo>
                  <a:pt x="2093412" y="515947"/>
                </a:lnTo>
                <a:lnTo>
                  <a:pt x="2099463" y="515947"/>
                </a:lnTo>
                <a:lnTo>
                  <a:pt x="2107590" y="609419"/>
                </a:lnTo>
                <a:lnTo>
                  <a:pt x="2121769" y="615470"/>
                </a:lnTo>
                <a:lnTo>
                  <a:pt x="2121769" y="637777"/>
                </a:lnTo>
                <a:lnTo>
                  <a:pt x="2129897" y="656020"/>
                </a:lnTo>
                <a:lnTo>
                  <a:pt x="2140012" y="668212"/>
                </a:lnTo>
                <a:lnTo>
                  <a:pt x="2152204" y="682391"/>
                </a:lnTo>
                <a:lnTo>
                  <a:pt x="2162319" y="690519"/>
                </a:lnTo>
                <a:lnTo>
                  <a:pt x="2180562" y="696569"/>
                </a:lnTo>
                <a:lnTo>
                  <a:pt x="2180562" y="704697"/>
                </a:lnTo>
                <a:lnTo>
                  <a:pt x="2184626" y="708761"/>
                </a:lnTo>
                <a:lnTo>
                  <a:pt x="2184626" y="712825"/>
                </a:lnTo>
                <a:lnTo>
                  <a:pt x="2188690" y="714812"/>
                </a:lnTo>
                <a:lnTo>
                  <a:pt x="2192754" y="718876"/>
                </a:lnTo>
                <a:lnTo>
                  <a:pt x="2196818" y="722940"/>
                </a:lnTo>
                <a:lnTo>
                  <a:pt x="2196818" y="731068"/>
                </a:lnTo>
                <a:lnTo>
                  <a:pt x="2202869" y="731068"/>
                </a:lnTo>
                <a:lnTo>
                  <a:pt x="2202869" y="712825"/>
                </a:lnTo>
                <a:lnTo>
                  <a:pt x="2196818" y="712825"/>
                </a:lnTo>
                <a:lnTo>
                  <a:pt x="2196818" y="655929"/>
                </a:lnTo>
                <a:lnTo>
                  <a:pt x="2188690" y="655929"/>
                </a:lnTo>
                <a:lnTo>
                  <a:pt x="2174511" y="582777"/>
                </a:lnTo>
                <a:lnTo>
                  <a:pt x="2162319" y="582777"/>
                </a:lnTo>
                <a:lnTo>
                  <a:pt x="2162319" y="556407"/>
                </a:lnTo>
                <a:lnTo>
                  <a:pt x="2156268" y="556407"/>
                </a:lnTo>
                <a:lnTo>
                  <a:pt x="2152204" y="552343"/>
                </a:lnTo>
                <a:lnTo>
                  <a:pt x="2152204" y="546382"/>
                </a:lnTo>
                <a:lnTo>
                  <a:pt x="2148140" y="538254"/>
                </a:lnTo>
                <a:lnTo>
                  <a:pt x="2148140" y="528139"/>
                </a:lnTo>
                <a:lnTo>
                  <a:pt x="2156268" y="528139"/>
                </a:lnTo>
                <a:lnTo>
                  <a:pt x="2170447" y="546382"/>
                </a:lnTo>
                <a:lnTo>
                  <a:pt x="2180562" y="568689"/>
                </a:lnTo>
                <a:lnTo>
                  <a:pt x="2188690" y="590996"/>
                </a:lnTo>
                <a:lnTo>
                  <a:pt x="2196818" y="590996"/>
                </a:lnTo>
                <a:lnTo>
                  <a:pt x="2180562" y="542228"/>
                </a:lnTo>
                <a:lnTo>
                  <a:pt x="2158255" y="493460"/>
                </a:lnTo>
                <a:lnTo>
                  <a:pt x="2140012" y="446769"/>
                </a:lnTo>
                <a:lnTo>
                  <a:pt x="2148140" y="446769"/>
                </a:lnTo>
                <a:lnTo>
                  <a:pt x="2156268" y="448756"/>
                </a:lnTo>
                <a:lnTo>
                  <a:pt x="2158255" y="448756"/>
                </a:lnTo>
                <a:lnTo>
                  <a:pt x="2158255" y="452820"/>
                </a:lnTo>
                <a:lnTo>
                  <a:pt x="2162319" y="460948"/>
                </a:lnTo>
                <a:lnTo>
                  <a:pt x="2162319" y="469076"/>
                </a:lnTo>
                <a:lnTo>
                  <a:pt x="2184626" y="497524"/>
                </a:lnTo>
                <a:lnTo>
                  <a:pt x="2198805" y="534100"/>
                </a:lnTo>
                <a:lnTo>
                  <a:pt x="2210997" y="574740"/>
                </a:lnTo>
                <a:lnTo>
                  <a:pt x="2221112" y="615380"/>
                </a:lnTo>
                <a:lnTo>
                  <a:pt x="2229240" y="615380"/>
                </a:lnTo>
                <a:lnTo>
                  <a:pt x="2229240" y="656020"/>
                </a:lnTo>
                <a:lnTo>
                  <a:pt x="2237368" y="656020"/>
                </a:lnTo>
                <a:lnTo>
                  <a:pt x="2221112" y="487409"/>
                </a:lnTo>
                <a:lnTo>
                  <a:pt x="2215061" y="487409"/>
                </a:lnTo>
                <a:lnTo>
                  <a:pt x="2215061" y="452910"/>
                </a:lnTo>
                <a:lnTo>
                  <a:pt x="2202869" y="452910"/>
                </a:lnTo>
                <a:lnTo>
                  <a:pt x="2196818" y="387886"/>
                </a:lnTo>
                <a:lnTo>
                  <a:pt x="2188690" y="387886"/>
                </a:lnTo>
                <a:lnTo>
                  <a:pt x="2188690" y="371630"/>
                </a:lnTo>
                <a:lnTo>
                  <a:pt x="2180562" y="371630"/>
                </a:lnTo>
                <a:lnTo>
                  <a:pt x="2180562" y="347246"/>
                </a:lnTo>
                <a:lnTo>
                  <a:pt x="2174511" y="347246"/>
                </a:lnTo>
                <a:lnTo>
                  <a:pt x="2162319" y="312747"/>
                </a:lnTo>
                <a:lnTo>
                  <a:pt x="2156268" y="312747"/>
                </a:lnTo>
                <a:lnTo>
                  <a:pt x="2156268" y="290440"/>
                </a:lnTo>
                <a:lnTo>
                  <a:pt x="2148140" y="290440"/>
                </a:lnTo>
                <a:lnTo>
                  <a:pt x="2133961" y="243750"/>
                </a:lnTo>
                <a:lnTo>
                  <a:pt x="2121769" y="243750"/>
                </a:lnTo>
                <a:lnTo>
                  <a:pt x="2121769" y="225507"/>
                </a:lnTo>
                <a:lnTo>
                  <a:pt x="2107590" y="199136"/>
                </a:lnTo>
                <a:lnTo>
                  <a:pt x="2093412" y="172765"/>
                </a:lnTo>
                <a:lnTo>
                  <a:pt x="2081220" y="136189"/>
                </a:lnTo>
                <a:lnTo>
                  <a:pt x="2107590" y="144317"/>
                </a:lnTo>
                <a:lnTo>
                  <a:pt x="2115719" y="180893"/>
                </a:lnTo>
                <a:lnTo>
                  <a:pt x="2133961" y="205277"/>
                </a:lnTo>
                <a:lnTo>
                  <a:pt x="2148140" y="231648"/>
                </a:lnTo>
                <a:lnTo>
                  <a:pt x="2148140" y="249891"/>
                </a:lnTo>
                <a:lnTo>
                  <a:pt x="2156268" y="249891"/>
                </a:lnTo>
                <a:lnTo>
                  <a:pt x="2156268" y="266147"/>
                </a:lnTo>
                <a:lnTo>
                  <a:pt x="2162319" y="266147"/>
                </a:lnTo>
                <a:lnTo>
                  <a:pt x="2162319" y="284390"/>
                </a:lnTo>
                <a:lnTo>
                  <a:pt x="2174511" y="284390"/>
                </a:lnTo>
                <a:lnTo>
                  <a:pt x="2174511" y="298568"/>
                </a:lnTo>
                <a:lnTo>
                  <a:pt x="2180562" y="298568"/>
                </a:lnTo>
                <a:lnTo>
                  <a:pt x="2196818" y="347336"/>
                </a:lnTo>
                <a:lnTo>
                  <a:pt x="2202869" y="347336"/>
                </a:lnTo>
                <a:lnTo>
                  <a:pt x="2202869" y="371720"/>
                </a:lnTo>
                <a:lnTo>
                  <a:pt x="2215061" y="371720"/>
                </a:lnTo>
                <a:lnTo>
                  <a:pt x="2215061" y="387976"/>
                </a:lnTo>
                <a:lnTo>
                  <a:pt x="2221112" y="387976"/>
                </a:lnTo>
                <a:lnTo>
                  <a:pt x="2237368" y="461128"/>
                </a:lnTo>
                <a:lnTo>
                  <a:pt x="2243418" y="461128"/>
                </a:lnTo>
                <a:lnTo>
                  <a:pt x="2243418" y="479371"/>
                </a:lnTo>
                <a:lnTo>
                  <a:pt x="2255610" y="479371"/>
                </a:lnTo>
                <a:lnTo>
                  <a:pt x="2255610" y="515947"/>
                </a:lnTo>
                <a:lnTo>
                  <a:pt x="2261661" y="515947"/>
                </a:lnTo>
                <a:lnTo>
                  <a:pt x="2265725" y="442795"/>
                </a:lnTo>
                <a:lnTo>
                  <a:pt x="2269789" y="361515"/>
                </a:lnTo>
                <a:lnTo>
                  <a:pt x="2261661" y="284299"/>
                </a:lnTo>
                <a:lnTo>
                  <a:pt x="2243418" y="209160"/>
                </a:lnTo>
                <a:lnTo>
                  <a:pt x="2269789" y="209160"/>
                </a:lnTo>
                <a:lnTo>
                  <a:pt x="2279904" y="272107"/>
                </a:lnTo>
                <a:lnTo>
                  <a:pt x="2296160" y="330990"/>
                </a:lnTo>
                <a:lnTo>
                  <a:pt x="2296160" y="361425"/>
                </a:lnTo>
                <a:lnTo>
                  <a:pt x="2296160" y="393937"/>
                </a:lnTo>
                <a:lnTo>
                  <a:pt x="2292096" y="424372"/>
                </a:lnTo>
                <a:lnTo>
                  <a:pt x="2302211" y="446679"/>
                </a:lnTo>
                <a:lnTo>
                  <a:pt x="2310339" y="365399"/>
                </a:lnTo>
                <a:lnTo>
                  <a:pt x="2324518" y="365399"/>
                </a:lnTo>
                <a:lnTo>
                  <a:pt x="2336710" y="397911"/>
                </a:lnTo>
                <a:lnTo>
                  <a:pt x="2342761" y="397911"/>
                </a:lnTo>
                <a:lnTo>
                  <a:pt x="2342761" y="428346"/>
                </a:lnTo>
                <a:lnTo>
                  <a:pt x="2350889" y="428346"/>
                </a:lnTo>
                <a:lnTo>
                  <a:pt x="2359017" y="501497"/>
                </a:lnTo>
                <a:lnTo>
                  <a:pt x="2365068" y="501497"/>
                </a:lnTo>
                <a:lnTo>
                  <a:pt x="2365068" y="550265"/>
                </a:lnTo>
                <a:lnTo>
                  <a:pt x="2383310" y="556316"/>
                </a:lnTo>
                <a:lnTo>
                  <a:pt x="2383310" y="574559"/>
                </a:lnTo>
                <a:lnTo>
                  <a:pt x="2391438" y="574559"/>
                </a:lnTo>
                <a:lnTo>
                  <a:pt x="2391438" y="600930"/>
                </a:lnTo>
                <a:lnTo>
                  <a:pt x="2399566" y="600930"/>
                </a:lnTo>
                <a:lnTo>
                  <a:pt x="2405617" y="649698"/>
                </a:lnTo>
                <a:lnTo>
                  <a:pt x="2417809" y="649698"/>
                </a:lnTo>
                <a:lnTo>
                  <a:pt x="2421873" y="590815"/>
                </a:lnTo>
                <a:lnTo>
                  <a:pt x="2432078" y="537983"/>
                </a:lnTo>
                <a:lnTo>
                  <a:pt x="2450321" y="487228"/>
                </a:lnTo>
                <a:lnTo>
                  <a:pt x="2464500" y="434396"/>
                </a:lnTo>
                <a:lnTo>
                  <a:pt x="2458449" y="312476"/>
                </a:lnTo>
                <a:lnTo>
                  <a:pt x="2480756" y="312476"/>
                </a:lnTo>
                <a:lnTo>
                  <a:pt x="2486807" y="434396"/>
                </a:lnTo>
                <a:lnTo>
                  <a:pt x="2505050" y="434396"/>
                </a:lnTo>
                <a:lnTo>
                  <a:pt x="2513178" y="468895"/>
                </a:lnTo>
                <a:lnTo>
                  <a:pt x="2498999" y="468895"/>
                </a:lnTo>
                <a:lnTo>
                  <a:pt x="2498999" y="452639"/>
                </a:lnTo>
                <a:lnTo>
                  <a:pt x="2486807" y="452639"/>
                </a:lnTo>
                <a:lnTo>
                  <a:pt x="2486807" y="663877"/>
                </a:lnTo>
                <a:lnTo>
                  <a:pt x="2498999" y="663877"/>
                </a:lnTo>
                <a:lnTo>
                  <a:pt x="2498999" y="690248"/>
                </a:lnTo>
                <a:lnTo>
                  <a:pt x="2505050" y="690248"/>
                </a:lnTo>
                <a:lnTo>
                  <a:pt x="2505050" y="678056"/>
                </a:lnTo>
                <a:lnTo>
                  <a:pt x="2513178" y="678056"/>
                </a:lnTo>
                <a:lnTo>
                  <a:pt x="2527357" y="690248"/>
                </a:lnTo>
                <a:lnTo>
                  <a:pt x="2527357" y="615109"/>
                </a:lnTo>
                <a:lnTo>
                  <a:pt x="2521306" y="615109"/>
                </a:lnTo>
                <a:lnTo>
                  <a:pt x="2521306" y="550085"/>
                </a:lnTo>
                <a:lnTo>
                  <a:pt x="2498999" y="479010"/>
                </a:lnTo>
                <a:lnTo>
                  <a:pt x="2521306" y="479010"/>
                </a:lnTo>
                <a:lnTo>
                  <a:pt x="2527357" y="515586"/>
                </a:lnTo>
                <a:lnTo>
                  <a:pt x="2539549" y="515586"/>
                </a:lnTo>
                <a:lnTo>
                  <a:pt x="2539549" y="556226"/>
                </a:lnTo>
                <a:lnTo>
                  <a:pt x="2545599" y="556226"/>
                </a:lnTo>
                <a:lnTo>
                  <a:pt x="2545599" y="574469"/>
                </a:lnTo>
                <a:lnTo>
                  <a:pt x="2553727" y="574469"/>
                </a:lnTo>
                <a:lnTo>
                  <a:pt x="2553727" y="608968"/>
                </a:lnTo>
                <a:lnTo>
                  <a:pt x="2561856" y="608968"/>
                </a:lnTo>
                <a:lnTo>
                  <a:pt x="2561856" y="637416"/>
                </a:lnTo>
                <a:lnTo>
                  <a:pt x="2567906" y="637416"/>
                </a:lnTo>
                <a:lnTo>
                  <a:pt x="2580098" y="696299"/>
                </a:lnTo>
                <a:lnTo>
                  <a:pt x="2586149" y="696299"/>
                </a:lnTo>
                <a:lnTo>
                  <a:pt x="2594277" y="678056"/>
                </a:lnTo>
                <a:lnTo>
                  <a:pt x="2602405" y="659813"/>
                </a:lnTo>
                <a:lnTo>
                  <a:pt x="2602405" y="631365"/>
                </a:lnTo>
                <a:lnTo>
                  <a:pt x="2580098" y="556226"/>
                </a:lnTo>
                <a:lnTo>
                  <a:pt x="2602405" y="568418"/>
                </a:lnTo>
                <a:lnTo>
                  <a:pt x="2604482" y="582597"/>
                </a:lnTo>
                <a:lnTo>
                  <a:pt x="2612610" y="611045"/>
                </a:lnTo>
                <a:lnTo>
                  <a:pt x="2620738" y="645544"/>
                </a:lnTo>
                <a:lnTo>
                  <a:pt x="2626879" y="673992"/>
                </a:lnTo>
                <a:lnTo>
                  <a:pt x="2639071" y="700363"/>
                </a:lnTo>
                <a:lnTo>
                  <a:pt x="2643136" y="712555"/>
                </a:lnTo>
                <a:lnTo>
                  <a:pt x="2645122" y="673992"/>
                </a:lnTo>
                <a:lnTo>
                  <a:pt x="2649186" y="641480"/>
                </a:lnTo>
                <a:lnTo>
                  <a:pt x="2649186" y="600840"/>
                </a:lnTo>
                <a:lnTo>
                  <a:pt x="2643136" y="550085"/>
                </a:lnTo>
                <a:lnTo>
                  <a:pt x="2667519" y="550085"/>
                </a:lnTo>
                <a:lnTo>
                  <a:pt x="2671583" y="596776"/>
                </a:lnTo>
                <a:lnTo>
                  <a:pt x="2685762" y="641480"/>
                </a:lnTo>
                <a:lnTo>
                  <a:pt x="2702018" y="678056"/>
                </a:lnTo>
                <a:lnTo>
                  <a:pt x="2702018" y="722760"/>
                </a:lnTo>
                <a:lnTo>
                  <a:pt x="2708069" y="722760"/>
                </a:lnTo>
                <a:lnTo>
                  <a:pt x="2683685" y="452639"/>
                </a:lnTo>
                <a:lnTo>
                  <a:pt x="2675557" y="452639"/>
                </a:lnTo>
                <a:lnTo>
                  <a:pt x="2667429" y="405948"/>
                </a:lnTo>
                <a:lnTo>
                  <a:pt x="2661378" y="393756"/>
                </a:lnTo>
                <a:lnTo>
                  <a:pt x="2657314" y="387706"/>
                </a:lnTo>
                <a:lnTo>
                  <a:pt x="2649186" y="379578"/>
                </a:lnTo>
                <a:lnTo>
                  <a:pt x="2645122" y="371450"/>
                </a:lnTo>
                <a:lnTo>
                  <a:pt x="2639071" y="361335"/>
                </a:lnTo>
                <a:lnTo>
                  <a:pt x="2635007" y="347156"/>
                </a:lnTo>
                <a:lnTo>
                  <a:pt x="2661378" y="365399"/>
                </a:lnTo>
                <a:lnTo>
                  <a:pt x="2683685" y="393847"/>
                </a:lnTo>
                <a:lnTo>
                  <a:pt x="2701928" y="430423"/>
                </a:lnTo>
                <a:lnTo>
                  <a:pt x="2716107" y="475127"/>
                </a:lnTo>
                <a:lnTo>
                  <a:pt x="2730286" y="515767"/>
                </a:lnTo>
                <a:lnTo>
                  <a:pt x="2742478" y="550265"/>
                </a:lnTo>
                <a:lnTo>
                  <a:pt x="2742478" y="601020"/>
                </a:lnTo>
                <a:lnTo>
                  <a:pt x="2756656" y="609148"/>
                </a:lnTo>
                <a:lnTo>
                  <a:pt x="2748528" y="623327"/>
                </a:lnTo>
                <a:lnTo>
                  <a:pt x="2764785" y="631455"/>
                </a:lnTo>
                <a:lnTo>
                  <a:pt x="2764785" y="663967"/>
                </a:lnTo>
                <a:lnTo>
                  <a:pt x="2770835" y="663967"/>
                </a:lnTo>
                <a:lnTo>
                  <a:pt x="2770835" y="690338"/>
                </a:lnTo>
                <a:lnTo>
                  <a:pt x="2783027" y="690338"/>
                </a:lnTo>
                <a:lnTo>
                  <a:pt x="2787091" y="714722"/>
                </a:lnTo>
                <a:lnTo>
                  <a:pt x="2787091" y="741093"/>
                </a:lnTo>
                <a:lnTo>
                  <a:pt x="2797206" y="759336"/>
                </a:lnTo>
                <a:lnTo>
                  <a:pt x="2801270" y="704517"/>
                </a:lnTo>
                <a:lnTo>
                  <a:pt x="2805334" y="651685"/>
                </a:lnTo>
                <a:lnTo>
                  <a:pt x="2797206" y="609058"/>
                </a:lnTo>
                <a:lnTo>
                  <a:pt x="2797206" y="542047"/>
                </a:lnTo>
                <a:lnTo>
                  <a:pt x="2789078" y="542047"/>
                </a:lnTo>
                <a:lnTo>
                  <a:pt x="2783027" y="487228"/>
                </a:lnTo>
                <a:lnTo>
                  <a:pt x="2770835" y="487228"/>
                </a:lnTo>
                <a:lnTo>
                  <a:pt x="2766771" y="475036"/>
                </a:lnTo>
                <a:lnTo>
                  <a:pt x="2760721" y="470972"/>
                </a:lnTo>
                <a:lnTo>
                  <a:pt x="2756656" y="464921"/>
                </a:lnTo>
                <a:lnTo>
                  <a:pt x="2752593" y="460857"/>
                </a:lnTo>
                <a:lnTo>
                  <a:pt x="2748528" y="448666"/>
                </a:lnTo>
                <a:lnTo>
                  <a:pt x="2748528" y="434487"/>
                </a:lnTo>
                <a:lnTo>
                  <a:pt x="2764785" y="446679"/>
                </a:lnTo>
                <a:lnTo>
                  <a:pt x="2716016" y="357271"/>
                </a:lnTo>
                <a:lnTo>
                  <a:pt x="2730195" y="357271"/>
                </a:lnTo>
                <a:lnTo>
                  <a:pt x="2805334" y="468986"/>
                </a:lnTo>
                <a:lnTo>
                  <a:pt x="2805334" y="487228"/>
                </a:lnTo>
                <a:lnTo>
                  <a:pt x="2811385" y="487228"/>
                </a:lnTo>
                <a:lnTo>
                  <a:pt x="2811385" y="501407"/>
                </a:lnTo>
                <a:lnTo>
                  <a:pt x="2823577" y="501407"/>
                </a:lnTo>
                <a:lnTo>
                  <a:pt x="2829718" y="550175"/>
                </a:lnTo>
                <a:lnTo>
                  <a:pt x="2837846" y="550175"/>
                </a:lnTo>
                <a:lnTo>
                  <a:pt x="2837846" y="568418"/>
                </a:lnTo>
                <a:lnTo>
                  <a:pt x="2845974" y="568418"/>
                </a:lnTo>
                <a:lnTo>
                  <a:pt x="2845974" y="600930"/>
                </a:lnTo>
                <a:lnTo>
                  <a:pt x="2852025" y="600930"/>
                </a:lnTo>
                <a:lnTo>
                  <a:pt x="2864217" y="655749"/>
                </a:lnTo>
                <a:lnTo>
                  <a:pt x="2870268" y="655749"/>
                </a:lnTo>
                <a:lnTo>
                  <a:pt x="2874332" y="586661"/>
                </a:lnTo>
                <a:lnTo>
                  <a:pt x="2878396" y="515586"/>
                </a:lnTo>
                <a:lnTo>
                  <a:pt x="2882460" y="442434"/>
                </a:lnTo>
                <a:lnTo>
                  <a:pt x="2882460" y="371359"/>
                </a:lnTo>
                <a:lnTo>
                  <a:pt x="2870268" y="306335"/>
                </a:lnTo>
                <a:lnTo>
                  <a:pt x="2870268" y="243388"/>
                </a:lnTo>
                <a:lnTo>
                  <a:pt x="2864217" y="243388"/>
                </a:lnTo>
                <a:lnTo>
                  <a:pt x="2856089" y="212954"/>
                </a:lnTo>
                <a:lnTo>
                  <a:pt x="2856089" y="186583"/>
                </a:lnTo>
                <a:lnTo>
                  <a:pt x="2860153" y="164276"/>
                </a:lnTo>
                <a:lnTo>
                  <a:pt x="2860153" y="146033"/>
                </a:lnTo>
                <a:lnTo>
                  <a:pt x="2852025" y="135918"/>
                </a:lnTo>
                <a:lnTo>
                  <a:pt x="2852025" y="127790"/>
                </a:lnTo>
                <a:lnTo>
                  <a:pt x="2864217" y="127790"/>
                </a:lnTo>
                <a:lnTo>
                  <a:pt x="2864217" y="121920"/>
                </a:lnTo>
                <a:lnTo>
                  <a:pt x="2868281" y="121920"/>
                </a:lnTo>
                <a:lnTo>
                  <a:pt x="2870268" y="121920"/>
                </a:lnTo>
                <a:lnTo>
                  <a:pt x="2874332" y="121920"/>
                </a:lnTo>
                <a:lnTo>
                  <a:pt x="2874332" y="123907"/>
                </a:lnTo>
                <a:lnTo>
                  <a:pt x="2874332" y="123907"/>
                </a:lnTo>
                <a:lnTo>
                  <a:pt x="2878396" y="127971"/>
                </a:lnTo>
                <a:lnTo>
                  <a:pt x="2886524" y="146214"/>
                </a:lnTo>
                <a:lnTo>
                  <a:pt x="2886524" y="172585"/>
                </a:lnTo>
                <a:lnTo>
                  <a:pt x="2882460" y="198955"/>
                </a:lnTo>
                <a:lnTo>
                  <a:pt x="2886524" y="225326"/>
                </a:lnTo>
                <a:lnTo>
                  <a:pt x="2904767" y="294414"/>
                </a:lnTo>
                <a:lnTo>
                  <a:pt x="2918945" y="367566"/>
                </a:lnTo>
                <a:lnTo>
                  <a:pt x="2933124" y="434577"/>
                </a:lnTo>
                <a:lnTo>
                  <a:pt x="2933124" y="493460"/>
                </a:lnTo>
                <a:lnTo>
                  <a:pt x="2945316" y="493460"/>
                </a:lnTo>
                <a:lnTo>
                  <a:pt x="2949380" y="523895"/>
                </a:lnTo>
                <a:lnTo>
                  <a:pt x="2949380" y="560471"/>
                </a:lnTo>
                <a:lnTo>
                  <a:pt x="2945316" y="592983"/>
                </a:lnTo>
                <a:lnTo>
                  <a:pt x="2949380" y="627482"/>
                </a:lnTo>
                <a:lnTo>
                  <a:pt x="2959585" y="649788"/>
                </a:lnTo>
                <a:lnTo>
                  <a:pt x="2973764" y="446679"/>
                </a:lnTo>
                <a:lnTo>
                  <a:pt x="2985956" y="446679"/>
                </a:lnTo>
                <a:lnTo>
                  <a:pt x="2990020" y="412180"/>
                </a:lnTo>
                <a:lnTo>
                  <a:pt x="2990020" y="367476"/>
                </a:lnTo>
                <a:lnTo>
                  <a:pt x="2985956" y="320785"/>
                </a:lnTo>
                <a:lnTo>
                  <a:pt x="2985956" y="267953"/>
                </a:lnTo>
                <a:lnTo>
                  <a:pt x="2985956" y="225326"/>
                </a:lnTo>
                <a:lnTo>
                  <a:pt x="3008263" y="231377"/>
                </a:lnTo>
                <a:lnTo>
                  <a:pt x="2992007" y="664057"/>
                </a:lnTo>
                <a:lnTo>
                  <a:pt x="2992007" y="690428"/>
                </a:lnTo>
                <a:lnTo>
                  <a:pt x="2990020" y="722940"/>
                </a:lnTo>
                <a:lnTo>
                  <a:pt x="2990020" y="759516"/>
                </a:lnTo>
                <a:lnTo>
                  <a:pt x="2990020" y="796092"/>
                </a:lnTo>
                <a:lnTo>
                  <a:pt x="2992007" y="826527"/>
                </a:lnTo>
                <a:lnTo>
                  <a:pt x="3000135" y="844770"/>
                </a:lnTo>
                <a:lnTo>
                  <a:pt x="3004199" y="818399"/>
                </a:lnTo>
                <a:lnTo>
                  <a:pt x="3008263" y="781823"/>
                </a:lnTo>
                <a:lnTo>
                  <a:pt x="3018468" y="741183"/>
                </a:lnTo>
                <a:lnTo>
                  <a:pt x="3026596" y="708671"/>
                </a:lnTo>
                <a:lnTo>
                  <a:pt x="3032647" y="690428"/>
                </a:lnTo>
                <a:lnTo>
                  <a:pt x="3036711" y="686364"/>
                </a:lnTo>
                <a:lnTo>
                  <a:pt x="3036711" y="682300"/>
                </a:lnTo>
                <a:lnTo>
                  <a:pt x="3036711" y="682300"/>
                </a:lnTo>
                <a:lnTo>
                  <a:pt x="3040775" y="682300"/>
                </a:lnTo>
                <a:lnTo>
                  <a:pt x="3044839" y="682300"/>
                </a:lnTo>
                <a:lnTo>
                  <a:pt x="3048903" y="678236"/>
                </a:lnTo>
                <a:lnTo>
                  <a:pt x="3048903" y="722940"/>
                </a:lnTo>
                <a:lnTo>
                  <a:pt x="3054954" y="722940"/>
                </a:lnTo>
                <a:lnTo>
                  <a:pt x="3067146" y="590905"/>
                </a:lnTo>
                <a:lnTo>
                  <a:pt x="3071210" y="578714"/>
                </a:lnTo>
                <a:lnTo>
                  <a:pt x="3077351" y="560471"/>
                </a:lnTo>
                <a:lnTo>
                  <a:pt x="3085479" y="538164"/>
                </a:lnTo>
                <a:lnTo>
                  <a:pt x="3081415" y="515857"/>
                </a:lnTo>
                <a:lnTo>
                  <a:pt x="3067236" y="509806"/>
                </a:lnTo>
                <a:lnTo>
                  <a:pt x="3067236" y="493550"/>
                </a:lnTo>
                <a:lnTo>
                  <a:pt x="3081415" y="493550"/>
                </a:lnTo>
                <a:lnTo>
                  <a:pt x="3107786" y="209160"/>
                </a:lnTo>
                <a:lnTo>
                  <a:pt x="3121965" y="209160"/>
                </a:lnTo>
                <a:lnTo>
                  <a:pt x="3107786" y="568689"/>
                </a:lnTo>
                <a:lnTo>
                  <a:pt x="3113837" y="568689"/>
                </a:lnTo>
                <a:lnTo>
                  <a:pt x="3113837" y="590996"/>
                </a:lnTo>
                <a:lnTo>
                  <a:pt x="3121965" y="590996"/>
                </a:lnTo>
                <a:lnTo>
                  <a:pt x="3126029" y="611316"/>
                </a:lnTo>
                <a:lnTo>
                  <a:pt x="3130093" y="637687"/>
                </a:lnTo>
                <a:lnTo>
                  <a:pt x="3130093" y="664057"/>
                </a:lnTo>
                <a:lnTo>
                  <a:pt x="3136144" y="678236"/>
                </a:lnTo>
                <a:lnTo>
                  <a:pt x="3176784" y="312567"/>
                </a:lnTo>
                <a:lnTo>
                  <a:pt x="3195027" y="312567"/>
                </a:lnTo>
                <a:lnTo>
                  <a:pt x="3203155" y="357271"/>
                </a:lnTo>
                <a:lnTo>
                  <a:pt x="3203155" y="361335"/>
                </a:lnTo>
                <a:lnTo>
                  <a:pt x="3199091" y="361335"/>
                </a:lnTo>
                <a:lnTo>
                  <a:pt x="3199091" y="361335"/>
                </a:lnTo>
                <a:lnTo>
                  <a:pt x="3195027" y="357271"/>
                </a:lnTo>
                <a:lnTo>
                  <a:pt x="3195027" y="361335"/>
                </a:lnTo>
                <a:lnTo>
                  <a:pt x="3195027" y="365399"/>
                </a:lnTo>
                <a:lnTo>
                  <a:pt x="3203155" y="365399"/>
                </a:lnTo>
                <a:lnTo>
                  <a:pt x="3203155" y="468986"/>
                </a:lnTo>
                <a:lnTo>
                  <a:pt x="3211282" y="468986"/>
                </a:lnTo>
                <a:lnTo>
                  <a:pt x="3229526" y="312567"/>
                </a:lnTo>
                <a:lnTo>
                  <a:pt x="3203155" y="306516"/>
                </a:lnTo>
                <a:lnTo>
                  <a:pt x="3203155" y="290260"/>
                </a:lnTo>
                <a:lnTo>
                  <a:pt x="3213269" y="286196"/>
                </a:lnTo>
                <a:lnTo>
                  <a:pt x="3221398" y="286196"/>
                </a:lnTo>
                <a:lnTo>
                  <a:pt x="3229526" y="284209"/>
                </a:lnTo>
                <a:lnTo>
                  <a:pt x="3235576" y="280145"/>
                </a:lnTo>
                <a:lnTo>
                  <a:pt x="3239640" y="276081"/>
                </a:lnTo>
                <a:lnTo>
                  <a:pt x="3251832" y="276081"/>
                </a:lnTo>
                <a:lnTo>
                  <a:pt x="3251832" y="312657"/>
                </a:lnTo>
                <a:lnTo>
                  <a:pt x="3274139" y="330900"/>
                </a:lnTo>
                <a:lnTo>
                  <a:pt x="3298523" y="361335"/>
                </a:lnTo>
                <a:lnTo>
                  <a:pt x="3324894" y="393847"/>
                </a:lnTo>
                <a:lnTo>
                  <a:pt x="3347201" y="428346"/>
                </a:lnTo>
                <a:lnTo>
                  <a:pt x="3357406" y="452730"/>
                </a:lnTo>
                <a:lnTo>
                  <a:pt x="3365534" y="452730"/>
                </a:lnTo>
                <a:lnTo>
                  <a:pt x="3343227" y="349143"/>
                </a:lnTo>
                <a:lnTo>
                  <a:pt x="3316856" y="257748"/>
                </a:lnTo>
                <a:lnTo>
                  <a:pt x="3310806" y="190737"/>
                </a:lnTo>
                <a:lnTo>
                  <a:pt x="3294549" y="154161"/>
                </a:lnTo>
                <a:lnTo>
                  <a:pt x="3284435" y="109457"/>
                </a:lnTo>
                <a:lnTo>
                  <a:pt x="3298613" y="109457"/>
                </a:lnTo>
                <a:lnTo>
                  <a:pt x="3351446" y="275991"/>
                </a:lnTo>
                <a:lnTo>
                  <a:pt x="3351446" y="306426"/>
                </a:lnTo>
                <a:lnTo>
                  <a:pt x="3357496" y="306426"/>
                </a:lnTo>
                <a:lnTo>
                  <a:pt x="3365624" y="365308"/>
                </a:lnTo>
                <a:lnTo>
                  <a:pt x="3373752" y="365308"/>
                </a:lnTo>
                <a:lnTo>
                  <a:pt x="3373752" y="357180"/>
                </a:lnTo>
                <a:lnTo>
                  <a:pt x="3379803" y="357180"/>
                </a:lnTo>
                <a:lnTo>
                  <a:pt x="3398046" y="365308"/>
                </a:lnTo>
                <a:lnTo>
                  <a:pt x="3395969" y="397820"/>
                </a:lnTo>
                <a:lnTo>
                  <a:pt x="3391905" y="434396"/>
                </a:lnTo>
                <a:lnTo>
                  <a:pt x="3379713" y="434396"/>
                </a:lnTo>
                <a:lnTo>
                  <a:pt x="3379713" y="446588"/>
                </a:lnTo>
                <a:lnTo>
                  <a:pt x="3391905" y="446588"/>
                </a:lnTo>
                <a:lnTo>
                  <a:pt x="3391905" y="493279"/>
                </a:lnTo>
                <a:lnTo>
                  <a:pt x="3406084" y="493279"/>
                </a:lnTo>
                <a:lnTo>
                  <a:pt x="3402020" y="470972"/>
                </a:lnTo>
                <a:lnTo>
                  <a:pt x="3406084" y="446588"/>
                </a:lnTo>
                <a:lnTo>
                  <a:pt x="3406084" y="412090"/>
                </a:lnTo>
                <a:lnTo>
                  <a:pt x="3406084" y="168611"/>
                </a:lnTo>
                <a:lnTo>
                  <a:pt x="3420263" y="168611"/>
                </a:lnTo>
                <a:lnTo>
                  <a:pt x="3420263" y="276262"/>
                </a:lnTo>
                <a:lnTo>
                  <a:pt x="3432455" y="276262"/>
                </a:lnTo>
                <a:lnTo>
                  <a:pt x="3420263" y="290440"/>
                </a:lnTo>
                <a:lnTo>
                  <a:pt x="3432455" y="312747"/>
                </a:lnTo>
                <a:lnTo>
                  <a:pt x="3428390" y="316811"/>
                </a:lnTo>
                <a:lnTo>
                  <a:pt x="3424327" y="316811"/>
                </a:lnTo>
                <a:lnTo>
                  <a:pt x="3420263" y="316811"/>
                </a:lnTo>
                <a:lnTo>
                  <a:pt x="3420263" y="320875"/>
                </a:lnTo>
                <a:lnTo>
                  <a:pt x="3420263" y="324939"/>
                </a:lnTo>
                <a:lnTo>
                  <a:pt x="3432455" y="324939"/>
                </a:lnTo>
                <a:lnTo>
                  <a:pt x="3432455" y="387886"/>
                </a:lnTo>
                <a:lnTo>
                  <a:pt x="3438505" y="387886"/>
                </a:lnTo>
                <a:lnTo>
                  <a:pt x="3438505" y="330990"/>
                </a:lnTo>
                <a:lnTo>
                  <a:pt x="3454761" y="330990"/>
                </a:lnTo>
                <a:lnTo>
                  <a:pt x="3460812" y="387886"/>
                </a:lnTo>
                <a:lnTo>
                  <a:pt x="3477068" y="442705"/>
                </a:lnTo>
                <a:lnTo>
                  <a:pt x="3487183" y="497524"/>
                </a:lnTo>
                <a:lnTo>
                  <a:pt x="3495311" y="556407"/>
                </a:lnTo>
                <a:lnTo>
                  <a:pt x="3513554" y="556407"/>
                </a:lnTo>
                <a:lnTo>
                  <a:pt x="3517618" y="586842"/>
                </a:lnTo>
                <a:lnTo>
                  <a:pt x="3523669" y="619353"/>
                </a:lnTo>
                <a:lnTo>
                  <a:pt x="3535861" y="637596"/>
                </a:lnTo>
                <a:lnTo>
                  <a:pt x="3537938" y="596956"/>
                </a:lnTo>
                <a:lnTo>
                  <a:pt x="3542002" y="560380"/>
                </a:lnTo>
                <a:lnTo>
                  <a:pt x="3554194" y="527868"/>
                </a:lnTo>
                <a:lnTo>
                  <a:pt x="3554194" y="460857"/>
                </a:lnTo>
                <a:lnTo>
                  <a:pt x="3560245" y="460857"/>
                </a:lnTo>
                <a:lnTo>
                  <a:pt x="3560245" y="387706"/>
                </a:lnTo>
                <a:lnTo>
                  <a:pt x="3568373" y="387706"/>
                </a:lnTo>
                <a:lnTo>
                  <a:pt x="3572437" y="353207"/>
                </a:lnTo>
                <a:lnTo>
                  <a:pt x="3572437" y="316631"/>
                </a:lnTo>
                <a:lnTo>
                  <a:pt x="3572437" y="280055"/>
                </a:lnTo>
                <a:lnTo>
                  <a:pt x="3576501" y="249620"/>
                </a:lnTo>
                <a:lnTo>
                  <a:pt x="3582552" y="249620"/>
                </a:lnTo>
                <a:lnTo>
                  <a:pt x="3582552" y="379578"/>
                </a:lnTo>
                <a:lnTo>
                  <a:pt x="3600794" y="379578"/>
                </a:lnTo>
                <a:lnTo>
                  <a:pt x="3598717" y="389692"/>
                </a:lnTo>
                <a:lnTo>
                  <a:pt x="3598717" y="397820"/>
                </a:lnTo>
                <a:lnTo>
                  <a:pt x="3594653" y="405948"/>
                </a:lnTo>
                <a:lnTo>
                  <a:pt x="3594653" y="411999"/>
                </a:lnTo>
                <a:lnTo>
                  <a:pt x="3616960" y="405948"/>
                </a:lnTo>
                <a:lnTo>
                  <a:pt x="3608832" y="420127"/>
                </a:lnTo>
                <a:lnTo>
                  <a:pt x="3623011" y="428255"/>
                </a:lnTo>
                <a:lnTo>
                  <a:pt x="3623011" y="452639"/>
                </a:lnTo>
                <a:lnTo>
                  <a:pt x="3635203" y="452639"/>
                </a:lnTo>
                <a:lnTo>
                  <a:pt x="3635203" y="468895"/>
                </a:lnTo>
                <a:lnTo>
                  <a:pt x="3641254" y="468895"/>
                </a:lnTo>
                <a:lnTo>
                  <a:pt x="3641254" y="493279"/>
                </a:lnTo>
                <a:lnTo>
                  <a:pt x="3649382" y="493279"/>
                </a:lnTo>
                <a:lnTo>
                  <a:pt x="3649382" y="515586"/>
                </a:lnTo>
                <a:lnTo>
                  <a:pt x="3657510" y="515586"/>
                </a:lnTo>
                <a:lnTo>
                  <a:pt x="3657510" y="541957"/>
                </a:lnTo>
                <a:lnTo>
                  <a:pt x="3663561" y="541957"/>
                </a:lnTo>
                <a:lnTo>
                  <a:pt x="3663561" y="574469"/>
                </a:lnTo>
                <a:lnTo>
                  <a:pt x="3675753" y="574469"/>
                </a:lnTo>
                <a:lnTo>
                  <a:pt x="3681803" y="649608"/>
                </a:lnTo>
                <a:lnTo>
                  <a:pt x="3689931" y="649608"/>
                </a:lnTo>
                <a:lnTo>
                  <a:pt x="3693995" y="671915"/>
                </a:lnTo>
                <a:lnTo>
                  <a:pt x="3693995" y="700363"/>
                </a:lnTo>
                <a:lnTo>
                  <a:pt x="3693995" y="732875"/>
                </a:lnTo>
                <a:lnTo>
                  <a:pt x="3698060" y="759245"/>
                </a:lnTo>
                <a:lnTo>
                  <a:pt x="3704110" y="777488"/>
                </a:lnTo>
                <a:lnTo>
                  <a:pt x="3704110" y="733326"/>
                </a:lnTo>
                <a:lnTo>
                  <a:pt x="3704110" y="686635"/>
                </a:lnTo>
                <a:lnTo>
                  <a:pt x="3704110" y="645995"/>
                </a:lnTo>
                <a:lnTo>
                  <a:pt x="3704110" y="615560"/>
                </a:lnTo>
                <a:lnTo>
                  <a:pt x="3708174" y="615560"/>
                </a:lnTo>
                <a:lnTo>
                  <a:pt x="3708174" y="611406"/>
                </a:lnTo>
                <a:lnTo>
                  <a:pt x="3712238" y="609419"/>
                </a:lnTo>
                <a:lnTo>
                  <a:pt x="3716302" y="601291"/>
                </a:lnTo>
                <a:lnTo>
                  <a:pt x="3716302" y="591176"/>
                </a:lnTo>
                <a:lnTo>
                  <a:pt x="3704110" y="591176"/>
                </a:lnTo>
                <a:lnTo>
                  <a:pt x="3704110" y="550536"/>
                </a:lnTo>
                <a:lnTo>
                  <a:pt x="3698060" y="550536"/>
                </a:lnTo>
                <a:lnTo>
                  <a:pt x="3693995" y="546472"/>
                </a:lnTo>
                <a:lnTo>
                  <a:pt x="3693995" y="538344"/>
                </a:lnTo>
                <a:lnTo>
                  <a:pt x="3693995" y="534280"/>
                </a:lnTo>
                <a:lnTo>
                  <a:pt x="3689931" y="528230"/>
                </a:lnTo>
                <a:lnTo>
                  <a:pt x="3689931" y="516038"/>
                </a:lnTo>
                <a:lnTo>
                  <a:pt x="3704110" y="528230"/>
                </a:lnTo>
                <a:lnTo>
                  <a:pt x="3704110" y="501859"/>
                </a:lnTo>
                <a:lnTo>
                  <a:pt x="3730481" y="509987"/>
                </a:lnTo>
                <a:lnTo>
                  <a:pt x="3734545" y="534371"/>
                </a:lnTo>
                <a:lnTo>
                  <a:pt x="3740596" y="556678"/>
                </a:lnTo>
                <a:lnTo>
                  <a:pt x="3744660" y="574920"/>
                </a:lnTo>
                <a:lnTo>
                  <a:pt x="3744660" y="623688"/>
                </a:lnTo>
                <a:lnTo>
                  <a:pt x="3771031" y="631816"/>
                </a:lnTo>
                <a:lnTo>
                  <a:pt x="3771031" y="637867"/>
                </a:lnTo>
                <a:lnTo>
                  <a:pt x="3762903" y="652046"/>
                </a:lnTo>
                <a:lnTo>
                  <a:pt x="3760916" y="678417"/>
                </a:lnTo>
                <a:lnTo>
                  <a:pt x="3760916" y="708852"/>
                </a:lnTo>
                <a:lnTo>
                  <a:pt x="3762903" y="731159"/>
                </a:lnTo>
                <a:lnTo>
                  <a:pt x="3771031" y="731159"/>
                </a:lnTo>
                <a:lnTo>
                  <a:pt x="3785210" y="940409"/>
                </a:lnTo>
                <a:lnTo>
                  <a:pt x="3803453" y="940409"/>
                </a:lnTo>
                <a:lnTo>
                  <a:pt x="3807517" y="871321"/>
                </a:lnTo>
                <a:lnTo>
                  <a:pt x="3811580" y="794105"/>
                </a:lnTo>
                <a:lnTo>
                  <a:pt x="3811580" y="712825"/>
                </a:lnTo>
                <a:lnTo>
                  <a:pt x="3811580" y="623417"/>
                </a:lnTo>
                <a:lnTo>
                  <a:pt x="3803453" y="623417"/>
                </a:lnTo>
                <a:lnTo>
                  <a:pt x="3803453" y="574649"/>
                </a:lnTo>
                <a:lnTo>
                  <a:pt x="3797402" y="574649"/>
                </a:lnTo>
                <a:lnTo>
                  <a:pt x="3785210" y="515767"/>
                </a:lnTo>
                <a:lnTo>
                  <a:pt x="3797402" y="515767"/>
                </a:lnTo>
                <a:lnTo>
                  <a:pt x="3797402" y="527959"/>
                </a:lnTo>
                <a:lnTo>
                  <a:pt x="3807517" y="542137"/>
                </a:lnTo>
                <a:lnTo>
                  <a:pt x="3815645" y="556316"/>
                </a:lnTo>
                <a:lnTo>
                  <a:pt x="3815645" y="574559"/>
                </a:lnTo>
                <a:lnTo>
                  <a:pt x="3819709" y="600930"/>
                </a:lnTo>
                <a:lnTo>
                  <a:pt x="3825759" y="600930"/>
                </a:lnTo>
                <a:lnTo>
                  <a:pt x="3825759" y="649698"/>
                </a:lnTo>
                <a:lnTo>
                  <a:pt x="3837951" y="649698"/>
                </a:lnTo>
                <a:lnTo>
                  <a:pt x="3837951" y="678146"/>
                </a:lnTo>
                <a:lnTo>
                  <a:pt x="3844002" y="678146"/>
                </a:lnTo>
                <a:lnTo>
                  <a:pt x="3848066" y="708581"/>
                </a:lnTo>
                <a:lnTo>
                  <a:pt x="3848066" y="732965"/>
                </a:lnTo>
                <a:lnTo>
                  <a:pt x="3848066" y="755272"/>
                </a:lnTo>
                <a:lnTo>
                  <a:pt x="3860258" y="777578"/>
                </a:lnTo>
                <a:lnTo>
                  <a:pt x="3862336" y="714632"/>
                </a:lnTo>
                <a:lnTo>
                  <a:pt x="3866399" y="651685"/>
                </a:lnTo>
                <a:lnTo>
                  <a:pt x="3870463" y="590725"/>
                </a:lnTo>
                <a:lnTo>
                  <a:pt x="3860349" y="533829"/>
                </a:lnTo>
                <a:lnTo>
                  <a:pt x="3860349" y="479010"/>
                </a:lnTo>
                <a:lnTo>
                  <a:pt x="3852220" y="479010"/>
                </a:lnTo>
                <a:lnTo>
                  <a:pt x="3844093" y="428255"/>
                </a:lnTo>
                <a:lnTo>
                  <a:pt x="3825850" y="420127"/>
                </a:lnTo>
                <a:lnTo>
                  <a:pt x="3803543" y="379487"/>
                </a:lnTo>
                <a:lnTo>
                  <a:pt x="3825850" y="379487"/>
                </a:lnTo>
                <a:lnTo>
                  <a:pt x="3825850" y="371359"/>
                </a:lnTo>
                <a:lnTo>
                  <a:pt x="3807607" y="349052"/>
                </a:lnTo>
                <a:lnTo>
                  <a:pt x="3789364" y="320604"/>
                </a:lnTo>
                <a:lnTo>
                  <a:pt x="3779249" y="290170"/>
                </a:lnTo>
                <a:lnTo>
                  <a:pt x="3803633" y="290170"/>
                </a:lnTo>
                <a:lnTo>
                  <a:pt x="3807697" y="306426"/>
                </a:lnTo>
                <a:lnTo>
                  <a:pt x="3815825" y="316540"/>
                </a:lnTo>
                <a:lnTo>
                  <a:pt x="3821966" y="326655"/>
                </a:lnTo>
                <a:lnTo>
                  <a:pt x="3830094" y="334783"/>
                </a:lnTo>
                <a:lnTo>
                  <a:pt x="3838222" y="346975"/>
                </a:lnTo>
                <a:lnTo>
                  <a:pt x="3838222" y="365218"/>
                </a:lnTo>
                <a:lnTo>
                  <a:pt x="3844273" y="365218"/>
                </a:lnTo>
                <a:lnTo>
                  <a:pt x="3844273" y="379397"/>
                </a:lnTo>
                <a:lnTo>
                  <a:pt x="3860529" y="387525"/>
                </a:lnTo>
                <a:lnTo>
                  <a:pt x="3866580" y="428165"/>
                </a:lnTo>
                <a:lnTo>
                  <a:pt x="3878772" y="428165"/>
                </a:lnTo>
                <a:lnTo>
                  <a:pt x="3884823" y="460677"/>
                </a:lnTo>
                <a:lnTo>
                  <a:pt x="3892951" y="460677"/>
                </a:lnTo>
                <a:lnTo>
                  <a:pt x="3892951" y="487048"/>
                </a:lnTo>
                <a:lnTo>
                  <a:pt x="3901079" y="487048"/>
                </a:lnTo>
                <a:lnTo>
                  <a:pt x="3901079" y="527688"/>
                </a:lnTo>
                <a:lnTo>
                  <a:pt x="3907130" y="527688"/>
                </a:lnTo>
                <a:lnTo>
                  <a:pt x="3925373" y="631275"/>
                </a:lnTo>
                <a:lnTo>
                  <a:pt x="3933500" y="631275"/>
                </a:lnTo>
                <a:lnTo>
                  <a:pt x="3937565" y="541867"/>
                </a:lnTo>
                <a:lnTo>
                  <a:pt x="3943616" y="452459"/>
                </a:lnTo>
                <a:lnTo>
                  <a:pt x="3947679" y="357000"/>
                </a:lnTo>
                <a:lnTo>
                  <a:pt x="3933500" y="357000"/>
                </a:lnTo>
                <a:lnTo>
                  <a:pt x="3925373" y="316360"/>
                </a:lnTo>
                <a:lnTo>
                  <a:pt x="3907130" y="285925"/>
                </a:lnTo>
                <a:lnTo>
                  <a:pt x="3888887" y="257477"/>
                </a:lnTo>
                <a:lnTo>
                  <a:pt x="3870644" y="227042"/>
                </a:lnTo>
                <a:lnTo>
                  <a:pt x="3860529" y="190466"/>
                </a:lnTo>
                <a:lnTo>
                  <a:pt x="3878772" y="190466"/>
                </a:lnTo>
                <a:lnTo>
                  <a:pt x="3884823" y="216837"/>
                </a:lnTo>
                <a:lnTo>
                  <a:pt x="3901079" y="224965"/>
                </a:lnTo>
                <a:lnTo>
                  <a:pt x="3925463" y="271656"/>
                </a:lnTo>
                <a:lnTo>
                  <a:pt x="3941719" y="324488"/>
                </a:lnTo>
                <a:lnTo>
                  <a:pt x="3947770" y="324488"/>
                </a:lnTo>
                <a:lnTo>
                  <a:pt x="3947770" y="176739"/>
                </a:lnTo>
                <a:lnTo>
                  <a:pt x="3959962" y="176739"/>
                </a:lnTo>
                <a:lnTo>
                  <a:pt x="3959962" y="109728"/>
                </a:lnTo>
                <a:lnTo>
                  <a:pt x="3966013" y="109728"/>
                </a:lnTo>
                <a:lnTo>
                  <a:pt x="3970077" y="103677"/>
                </a:lnTo>
                <a:lnTo>
                  <a:pt x="3970077" y="95549"/>
                </a:lnTo>
                <a:lnTo>
                  <a:pt x="3970077" y="87421"/>
                </a:lnTo>
                <a:lnTo>
                  <a:pt x="3978566" y="81280"/>
                </a:lnTo>
                <a:lnTo>
                  <a:pt x="3986694" y="81280"/>
                </a:lnTo>
                <a:lnTo>
                  <a:pt x="3986694" y="87331"/>
                </a:lnTo>
                <a:lnTo>
                  <a:pt x="3992745" y="87331"/>
                </a:lnTo>
                <a:lnTo>
                  <a:pt x="3986694" y="176739"/>
                </a:lnTo>
                <a:lnTo>
                  <a:pt x="3978566" y="176739"/>
                </a:lnTo>
                <a:lnTo>
                  <a:pt x="3986694" y="217379"/>
                </a:lnTo>
                <a:lnTo>
                  <a:pt x="4000873" y="225507"/>
                </a:lnTo>
                <a:lnTo>
                  <a:pt x="4009001" y="231558"/>
                </a:lnTo>
                <a:lnTo>
                  <a:pt x="4019206" y="239686"/>
                </a:lnTo>
                <a:lnTo>
                  <a:pt x="4029321" y="245736"/>
                </a:lnTo>
                <a:lnTo>
                  <a:pt x="4045577" y="249800"/>
                </a:lnTo>
                <a:lnTo>
                  <a:pt x="4045577" y="243750"/>
                </a:lnTo>
                <a:lnTo>
                  <a:pt x="4067883" y="225507"/>
                </a:lnTo>
                <a:lnTo>
                  <a:pt x="4067883" y="191008"/>
                </a:lnTo>
                <a:lnTo>
                  <a:pt x="4092268" y="191008"/>
                </a:lnTo>
                <a:lnTo>
                  <a:pt x="4092268" y="209251"/>
                </a:lnTo>
                <a:lnTo>
                  <a:pt x="4086217" y="209251"/>
                </a:lnTo>
                <a:lnTo>
                  <a:pt x="4086217" y="217379"/>
                </a:lnTo>
                <a:lnTo>
                  <a:pt x="4092268" y="217379"/>
                </a:lnTo>
                <a:lnTo>
                  <a:pt x="4090281" y="221443"/>
                </a:lnTo>
                <a:lnTo>
                  <a:pt x="4090281" y="221443"/>
                </a:lnTo>
                <a:lnTo>
                  <a:pt x="4090281" y="221443"/>
                </a:lnTo>
                <a:lnTo>
                  <a:pt x="4086217" y="221443"/>
                </a:lnTo>
                <a:lnTo>
                  <a:pt x="4086217" y="225507"/>
                </a:lnTo>
                <a:lnTo>
                  <a:pt x="4086217" y="284390"/>
                </a:lnTo>
                <a:lnTo>
                  <a:pt x="4074025" y="284390"/>
                </a:lnTo>
                <a:lnTo>
                  <a:pt x="4086217" y="306696"/>
                </a:lnTo>
                <a:lnTo>
                  <a:pt x="4074025" y="306696"/>
                </a:lnTo>
                <a:lnTo>
                  <a:pt x="4074025" y="312747"/>
                </a:lnTo>
                <a:lnTo>
                  <a:pt x="4086217" y="312747"/>
                </a:lnTo>
                <a:lnTo>
                  <a:pt x="4086217" y="330990"/>
                </a:lnTo>
                <a:lnTo>
                  <a:pt x="4100395" y="339118"/>
                </a:lnTo>
                <a:lnTo>
                  <a:pt x="4126766" y="412270"/>
                </a:lnTo>
                <a:lnTo>
                  <a:pt x="4132817" y="412270"/>
                </a:lnTo>
                <a:lnTo>
                  <a:pt x="4136881" y="357451"/>
                </a:lnTo>
                <a:lnTo>
                  <a:pt x="4145009" y="308683"/>
                </a:lnTo>
                <a:lnTo>
                  <a:pt x="4155124" y="266056"/>
                </a:lnTo>
                <a:lnTo>
                  <a:pt x="4167316" y="217288"/>
                </a:lnTo>
                <a:lnTo>
                  <a:pt x="4189623" y="209160"/>
                </a:lnTo>
                <a:lnTo>
                  <a:pt x="4189623" y="190918"/>
                </a:lnTo>
                <a:lnTo>
                  <a:pt x="4214007" y="203110"/>
                </a:lnTo>
                <a:lnTo>
                  <a:pt x="4207956" y="249800"/>
                </a:lnTo>
                <a:lnTo>
                  <a:pt x="4195764" y="249800"/>
                </a:lnTo>
                <a:lnTo>
                  <a:pt x="4195764" y="324939"/>
                </a:lnTo>
                <a:lnTo>
                  <a:pt x="4189713" y="324939"/>
                </a:lnTo>
                <a:lnTo>
                  <a:pt x="4181585" y="420398"/>
                </a:lnTo>
                <a:lnTo>
                  <a:pt x="4173457" y="420398"/>
                </a:lnTo>
                <a:lnTo>
                  <a:pt x="4173457" y="493550"/>
                </a:lnTo>
                <a:lnTo>
                  <a:pt x="4167406" y="493550"/>
                </a:lnTo>
                <a:lnTo>
                  <a:pt x="4173457" y="609329"/>
                </a:lnTo>
                <a:lnTo>
                  <a:pt x="4181585" y="609329"/>
                </a:lnTo>
                <a:lnTo>
                  <a:pt x="4185649" y="633713"/>
                </a:lnTo>
                <a:lnTo>
                  <a:pt x="4185649" y="656020"/>
                </a:lnTo>
                <a:lnTo>
                  <a:pt x="4185649" y="678327"/>
                </a:lnTo>
                <a:lnTo>
                  <a:pt x="4195764" y="696569"/>
                </a:lnTo>
                <a:lnTo>
                  <a:pt x="4191700" y="637687"/>
                </a:lnTo>
                <a:lnTo>
                  <a:pt x="4181585" y="582868"/>
                </a:lnTo>
                <a:lnTo>
                  <a:pt x="4173457" y="528049"/>
                </a:lnTo>
                <a:lnTo>
                  <a:pt x="4177521" y="528049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77521" y="530036"/>
                </a:lnTo>
                <a:lnTo>
                  <a:pt x="4181585" y="534100"/>
                </a:lnTo>
                <a:lnTo>
                  <a:pt x="4207956" y="528049"/>
                </a:lnTo>
                <a:lnTo>
                  <a:pt x="4207956" y="534100"/>
                </a:lnTo>
                <a:lnTo>
                  <a:pt x="4218071" y="560471"/>
                </a:lnTo>
                <a:lnTo>
                  <a:pt x="4230263" y="592983"/>
                </a:lnTo>
                <a:lnTo>
                  <a:pt x="4240378" y="631545"/>
                </a:lnTo>
                <a:lnTo>
                  <a:pt x="4248506" y="664057"/>
                </a:lnTo>
                <a:lnTo>
                  <a:pt x="4248506" y="712825"/>
                </a:lnTo>
                <a:lnTo>
                  <a:pt x="4254557" y="712825"/>
                </a:lnTo>
                <a:lnTo>
                  <a:pt x="4254557" y="627662"/>
                </a:lnTo>
                <a:lnTo>
                  <a:pt x="4262685" y="542318"/>
                </a:lnTo>
                <a:lnTo>
                  <a:pt x="4276864" y="456974"/>
                </a:lnTo>
                <a:lnTo>
                  <a:pt x="4295106" y="387886"/>
                </a:lnTo>
                <a:lnTo>
                  <a:pt x="4311363" y="284299"/>
                </a:lnTo>
                <a:lnTo>
                  <a:pt x="4317413" y="284299"/>
                </a:lnTo>
                <a:lnTo>
                  <a:pt x="4321477" y="280235"/>
                </a:lnTo>
                <a:lnTo>
                  <a:pt x="4325541" y="276171"/>
                </a:lnTo>
                <a:lnTo>
                  <a:pt x="4325541" y="276171"/>
                </a:lnTo>
                <a:lnTo>
                  <a:pt x="4325541" y="276171"/>
                </a:lnTo>
                <a:lnTo>
                  <a:pt x="4329605" y="276171"/>
                </a:lnTo>
                <a:lnTo>
                  <a:pt x="4335746" y="276171"/>
                </a:lnTo>
                <a:lnTo>
                  <a:pt x="4333669" y="326926"/>
                </a:lnTo>
                <a:lnTo>
                  <a:pt x="4333669" y="389873"/>
                </a:lnTo>
                <a:lnTo>
                  <a:pt x="4329605" y="452820"/>
                </a:lnTo>
                <a:lnTo>
                  <a:pt x="4325541" y="497524"/>
                </a:lnTo>
                <a:lnTo>
                  <a:pt x="4325541" y="552343"/>
                </a:lnTo>
                <a:lnTo>
                  <a:pt x="4333669" y="615289"/>
                </a:lnTo>
                <a:lnTo>
                  <a:pt x="4343874" y="678236"/>
                </a:lnTo>
                <a:lnTo>
                  <a:pt x="4353989" y="737119"/>
                </a:lnTo>
                <a:lnTo>
                  <a:pt x="4370245" y="785887"/>
                </a:lnTo>
                <a:lnTo>
                  <a:pt x="4374309" y="814335"/>
                </a:lnTo>
                <a:lnTo>
                  <a:pt x="4374309" y="852898"/>
                </a:lnTo>
                <a:lnTo>
                  <a:pt x="4374309" y="885410"/>
                </a:lnTo>
                <a:lnTo>
                  <a:pt x="4374309" y="917922"/>
                </a:lnTo>
                <a:lnTo>
                  <a:pt x="4384514" y="940229"/>
                </a:lnTo>
                <a:lnTo>
                  <a:pt x="4398693" y="704607"/>
                </a:lnTo>
                <a:lnTo>
                  <a:pt x="4392643" y="704607"/>
                </a:lnTo>
                <a:lnTo>
                  <a:pt x="4392643" y="609419"/>
                </a:lnTo>
                <a:lnTo>
                  <a:pt x="4376386" y="568779"/>
                </a:lnTo>
                <a:lnTo>
                  <a:pt x="4370245" y="528139"/>
                </a:lnTo>
                <a:lnTo>
                  <a:pt x="4392552" y="534190"/>
                </a:lnTo>
                <a:lnTo>
                  <a:pt x="4394539" y="556497"/>
                </a:lnTo>
                <a:lnTo>
                  <a:pt x="4406731" y="586932"/>
                </a:lnTo>
                <a:lnTo>
                  <a:pt x="4414859" y="619444"/>
                </a:lnTo>
                <a:lnTo>
                  <a:pt x="4424974" y="649879"/>
                </a:lnTo>
                <a:lnTo>
                  <a:pt x="4433102" y="664057"/>
                </a:lnTo>
                <a:lnTo>
                  <a:pt x="4433102" y="649879"/>
                </a:lnTo>
                <a:lnTo>
                  <a:pt x="4439153" y="631636"/>
                </a:lnTo>
                <a:lnTo>
                  <a:pt x="4443217" y="601201"/>
                </a:lnTo>
                <a:lnTo>
                  <a:pt x="4443217" y="560561"/>
                </a:lnTo>
                <a:lnTo>
                  <a:pt x="4443217" y="528049"/>
                </a:lnTo>
                <a:lnTo>
                  <a:pt x="4439153" y="501678"/>
                </a:lnTo>
                <a:lnTo>
                  <a:pt x="4433102" y="501678"/>
                </a:lnTo>
                <a:lnTo>
                  <a:pt x="4433102" y="371720"/>
                </a:lnTo>
                <a:lnTo>
                  <a:pt x="4424974" y="371720"/>
                </a:lnTo>
                <a:lnTo>
                  <a:pt x="4424974" y="325030"/>
                </a:lnTo>
                <a:lnTo>
                  <a:pt x="4416846" y="325030"/>
                </a:lnTo>
                <a:lnTo>
                  <a:pt x="4416846" y="276262"/>
                </a:lnTo>
                <a:lnTo>
                  <a:pt x="4410795" y="276262"/>
                </a:lnTo>
                <a:lnTo>
                  <a:pt x="4410795" y="231558"/>
                </a:lnTo>
                <a:lnTo>
                  <a:pt x="4398603" y="231558"/>
                </a:lnTo>
                <a:lnTo>
                  <a:pt x="4398603" y="176739"/>
                </a:lnTo>
                <a:lnTo>
                  <a:pt x="4392552" y="176739"/>
                </a:lnTo>
                <a:lnTo>
                  <a:pt x="4384424" y="127971"/>
                </a:lnTo>
                <a:lnTo>
                  <a:pt x="4410795" y="136099"/>
                </a:lnTo>
                <a:lnTo>
                  <a:pt x="4465614" y="434667"/>
                </a:lnTo>
                <a:lnTo>
                  <a:pt x="4469678" y="461038"/>
                </a:lnTo>
                <a:lnTo>
                  <a:pt x="4465614" y="483345"/>
                </a:lnTo>
                <a:lnTo>
                  <a:pt x="4465614" y="501588"/>
                </a:lnTo>
                <a:lnTo>
                  <a:pt x="4473742" y="515767"/>
                </a:lnTo>
                <a:lnTo>
                  <a:pt x="4498126" y="330900"/>
                </a:lnTo>
                <a:lnTo>
                  <a:pt x="4516369" y="265876"/>
                </a:lnTo>
                <a:lnTo>
                  <a:pt x="4532625" y="190737"/>
                </a:lnTo>
                <a:lnTo>
                  <a:pt x="4554931" y="202929"/>
                </a:lnTo>
                <a:lnTo>
                  <a:pt x="4550867" y="221172"/>
                </a:lnTo>
                <a:lnTo>
                  <a:pt x="4538675" y="249620"/>
                </a:lnTo>
                <a:lnTo>
                  <a:pt x="4532534" y="286196"/>
                </a:lnTo>
                <a:lnTo>
                  <a:pt x="4524406" y="324759"/>
                </a:lnTo>
                <a:lnTo>
                  <a:pt x="4520342" y="361335"/>
                </a:lnTo>
                <a:lnTo>
                  <a:pt x="4516278" y="387706"/>
                </a:lnTo>
                <a:lnTo>
                  <a:pt x="4520342" y="405948"/>
                </a:lnTo>
                <a:lnTo>
                  <a:pt x="4524406" y="387706"/>
                </a:lnTo>
                <a:lnTo>
                  <a:pt x="4524406" y="375514"/>
                </a:lnTo>
                <a:lnTo>
                  <a:pt x="4528470" y="365399"/>
                </a:lnTo>
                <a:lnTo>
                  <a:pt x="4536598" y="357271"/>
                </a:lnTo>
                <a:lnTo>
                  <a:pt x="4542649" y="349143"/>
                </a:lnTo>
                <a:lnTo>
                  <a:pt x="4554841" y="347156"/>
                </a:lnTo>
                <a:lnTo>
                  <a:pt x="4554841" y="428436"/>
                </a:lnTo>
                <a:lnTo>
                  <a:pt x="4560982" y="428436"/>
                </a:lnTo>
                <a:lnTo>
                  <a:pt x="4560982" y="412180"/>
                </a:lnTo>
                <a:lnTo>
                  <a:pt x="4587353" y="389873"/>
                </a:lnTo>
                <a:lnTo>
                  <a:pt x="4605596" y="365489"/>
                </a:lnTo>
                <a:lnTo>
                  <a:pt x="4623839" y="339118"/>
                </a:lnTo>
                <a:lnTo>
                  <a:pt x="4646146" y="312747"/>
                </a:lnTo>
                <a:lnTo>
                  <a:pt x="4676581" y="298568"/>
                </a:lnTo>
                <a:lnTo>
                  <a:pt x="4672517" y="312747"/>
                </a:lnTo>
                <a:lnTo>
                  <a:pt x="4668452" y="320875"/>
                </a:lnTo>
                <a:lnTo>
                  <a:pt x="4660325" y="330990"/>
                </a:lnTo>
                <a:lnTo>
                  <a:pt x="4654274" y="339118"/>
                </a:lnTo>
                <a:lnTo>
                  <a:pt x="4642082" y="339118"/>
                </a:lnTo>
                <a:lnTo>
                  <a:pt x="4642082" y="357361"/>
                </a:lnTo>
                <a:lnTo>
                  <a:pt x="4627903" y="365489"/>
                </a:lnTo>
                <a:lnTo>
                  <a:pt x="4627903" y="371540"/>
                </a:lnTo>
                <a:lnTo>
                  <a:pt x="4613724" y="379668"/>
                </a:lnTo>
                <a:lnTo>
                  <a:pt x="4613724" y="397911"/>
                </a:lnTo>
                <a:lnTo>
                  <a:pt x="4595481" y="406039"/>
                </a:lnTo>
                <a:lnTo>
                  <a:pt x="4583289" y="430423"/>
                </a:lnTo>
                <a:lnTo>
                  <a:pt x="4573174" y="456794"/>
                </a:lnTo>
                <a:lnTo>
                  <a:pt x="4554931" y="479100"/>
                </a:lnTo>
                <a:lnTo>
                  <a:pt x="4595571" y="623327"/>
                </a:lnTo>
                <a:lnTo>
                  <a:pt x="4601622" y="623327"/>
                </a:lnTo>
                <a:lnTo>
                  <a:pt x="4605686" y="601020"/>
                </a:lnTo>
                <a:lnTo>
                  <a:pt x="4609750" y="586842"/>
                </a:lnTo>
                <a:lnTo>
                  <a:pt x="4613814" y="574649"/>
                </a:lnTo>
                <a:lnTo>
                  <a:pt x="4619865" y="556407"/>
                </a:lnTo>
                <a:lnTo>
                  <a:pt x="4636121" y="460948"/>
                </a:lnTo>
                <a:lnTo>
                  <a:pt x="4701145" y="276081"/>
                </a:lnTo>
                <a:lnTo>
                  <a:pt x="4717401" y="276081"/>
                </a:lnTo>
                <a:lnTo>
                  <a:pt x="4695094" y="387796"/>
                </a:lnTo>
                <a:lnTo>
                  <a:pt x="4691030" y="389783"/>
                </a:lnTo>
                <a:lnTo>
                  <a:pt x="4691030" y="393847"/>
                </a:lnTo>
                <a:lnTo>
                  <a:pt x="4686966" y="389783"/>
                </a:lnTo>
                <a:lnTo>
                  <a:pt x="4686966" y="389783"/>
                </a:lnTo>
                <a:lnTo>
                  <a:pt x="4682903" y="397911"/>
                </a:lnTo>
                <a:lnTo>
                  <a:pt x="4701145" y="406039"/>
                </a:lnTo>
                <a:lnTo>
                  <a:pt x="4723452" y="515767"/>
                </a:lnTo>
                <a:lnTo>
                  <a:pt x="4727516" y="515767"/>
                </a:lnTo>
                <a:lnTo>
                  <a:pt x="4731580" y="511703"/>
                </a:lnTo>
                <a:lnTo>
                  <a:pt x="4731580" y="511703"/>
                </a:lnTo>
                <a:lnTo>
                  <a:pt x="4731580" y="511703"/>
                </a:lnTo>
                <a:lnTo>
                  <a:pt x="4731580" y="509716"/>
                </a:lnTo>
                <a:lnTo>
                  <a:pt x="4735644" y="501588"/>
                </a:lnTo>
                <a:lnTo>
                  <a:pt x="4735644" y="483345"/>
                </a:lnTo>
                <a:lnTo>
                  <a:pt x="4731580" y="452910"/>
                </a:lnTo>
                <a:lnTo>
                  <a:pt x="4723452" y="420398"/>
                </a:lnTo>
                <a:lnTo>
                  <a:pt x="4713247" y="389963"/>
                </a:lnTo>
                <a:lnTo>
                  <a:pt x="4709183" y="365579"/>
                </a:lnTo>
                <a:lnTo>
                  <a:pt x="4735554" y="371630"/>
                </a:lnTo>
                <a:lnTo>
                  <a:pt x="4739618" y="402065"/>
                </a:lnTo>
                <a:lnTo>
                  <a:pt x="4745759" y="430513"/>
                </a:lnTo>
                <a:lnTo>
                  <a:pt x="4757951" y="452820"/>
                </a:lnTo>
                <a:lnTo>
                  <a:pt x="4757951" y="446769"/>
                </a:lnTo>
                <a:lnTo>
                  <a:pt x="4776194" y="424462"/>
                </a:lnTo>
                <a:lnTo>
                  <a:pt x="4786308" y="398091"/>
                </a:lnTo>
                <a:lnTo>
                  <a:pt x="4798501" y="371720"/>
                </a:lnTo>
                <a:lnTo>
                  <a:pt x="4822885" y="357542"/>
                </a:lnTo>
                <a:lnTo>
                  <a:pt x="4822885" y="339299"/>
                </a:lnTo>
                <a:lnTo>
                  <a:pt x="4831012" y="331171"/>
                </a:lnTo>
                <a:lnTo>
                  <a:pt x="4835077" y="327107"/>
                </a:lnTo>
                <a:lnTo>
                  <a:pt x="4841127" y="325120"/>
                </a:lnTo>
                <a:lnTo>
                  <a:pt x="4849255" y="316992"/>
                </a:lnTo>
                <a:lnTo>
                  <a:pt x="4853320" y="312928"/>
                </a:lnTo>
                <a:lnTo>
                  <a:pt x="4861447" y="302813"/>
                </a:lnTo>
                <a:lnTo>
                  <a:pt x="4863525" y="290621"/>
                </a:lnTo>
                <a:lnTo>
                  <a:pt x="4879781" y="290621"/>
                </a:lnTo>
                <a:lnTo>
                  <a:pt x="4879781" y="284570"/>
                </a:lnTo>
                <a:lnTo>
                  <a:pt x="4875717" y="280506"/>
                </a:lnTo>
                <a:lnTo>
                  <a:pt x="4871652" y="276442"/>
                </a:lnTo>
                <a:lnTo>
                  <a:pt x="4867588" y="272378"/>
                </a:lnTo>
                <a:lnTo>
                  <a:pt x="4867588" y="272378"/>
                </a:lnTo>
                <a:lnTo>
                  <a:pt x="4863525" y="266327"/>
                </a:lnTo>
                <a:lnTo>
                  <a:pt x="4863525" y="258199"/>
                </a:lnTo>
                <a:lnTo>
                  <a:pt x="4885831" y="258199"/>
                </a:lnTo>
                <a:lnTo>
                  <a:pt x="4885831" y="276442"/>
                </a:lnTo>
                <a:lnTo>
                  <a:pt x="4904074" y="276442"/>
                </a:lnTo>
                <a:lnTo>
                  <a:pt x="4897933" y="298749"/>
                </a:lnTo>
                <a:lnTo>
                  <a:pt x="4904074" y="298749"/>
                </a:lnTo>
                <a:lnTo>
                  <a:pt x="4904074" y="325120"/>
                </a:lnTo>
                <a:lnTo>
                  <a:pt x="4912202" y="325120"/>
                </a:lnTo>
                <a:lnTo>
                  <a:pt x="4912202" y="357632"/>
                </a:lnTo>
                <a:lnTo>
                  <a:pt x="4920330" y="357632"/>
                </a:lnTo>
                <a:lnTo>
                  <a:pt x="4920330" y="388067"/>
                </a:lnTo>
                <a:lnTo>
                  <a:pt x="4926471" y="388067"/>
                </a:lnTo>
                <a:lnTo>
                  <a:pt x="4926471" y="420579"/>
                </a:lnTo>
                <a:lnTo>
                  <a:pt x="4938663" y="420579"/>
                </a:lnTo>
                <a:lnTo>
                  <a:pt x="4944714" y="479462"/>
                </a:lnTo>
                <a:lnTo>
                  <a:pt x="4952842" y="479462"/>
                </a:lnTo>
                <a:lnTo>
                  <a:pt x="4952842" y="509896"/>
                </a:lnTo>
                <a:lnTo>
                  <a:pt x="4960970" y="509896"/>
                </a:lnTo>
                <a:lnTo>
                  <a:pt x="4962957" y="534280"/>
                </a:lnTo>
                <a:lnTo>
                  <a:pt x="4962957" y="560651"/>
                </a:lnTo>
                <a:lnTo>
                  <a:pt x="4967021" y="582958"/>
                </a:lnTo>
                <a:lnTo>
                  <a:pt x="4979213" y="601201"/>
                </a:lnTo>
                <a:lnTo>
                  <a:pt x="4979213" y="568689"/>
                </a:lnTo>
                <a:lnTo>
                  <a:pt x="5001520" y="568689"/>
                </a:lnTo>
                <a:lnTo>
                  <a:pt x="5001520" y="556497"/>
                </a:lnTo>
                <a:lnTo>
                  <a:pt x="4997456" y="556497"/>
                </a:lnTo>
                <a:lnTo>
                  <a:pt x="4993392" y="556497"/>
                </a:lnTo>
                <a:lnTo>
                  <a:pt x="4989328" y="556497"/>
                </a:lnTo>
                <a:lnTo>
                  <a:pt x="4989328" y="556497"/>
                </a:lnTo>
                <a:lnTo>
                  <a:pt x="4989328" y="552433"/>
                </a:lnTo>
                <a:lnTo>
                  <a:pt x="4985264" y="550446"/>
                </a:lnTo>
                <a:lnTo>
                  <a:pt x="4993392" y="530126"/>
                </a:lnTo>
                <a:lnTo>
                  <a:pt x="5003507" y="497614"/>
                </a:lnTo>
                <a:lnTo>
                  <a:pt x="5007571" y="452910"/>
                </a:lnTo>
                <a:lnTo>
                  <a:pt x="5015699" y="408206"/>
                </a:lnTo>
                <a:lnTo>
                  <a:pt x="5015699" y="367566"/>
                </a:lnTo>
                <a:lnTo>
                  <a:pt x="5019763" y="339118"/>
                </a:lnTo>
                <a:lnTo>
                  <a:pt x="5042069" y="347246"/>
                </a:lnTo>
                <a:lnTo>
                  <a:pt x="5044147" y="371630"/>
                </a:lnTo>
                <a:lnTo>
                  <a:pt x="5048211" y="402065"/>
                </a:lnTo>
                <a:lnTo>
                  <a:pt x="5060403" y="420308"/>
                </a:lnTo>
                <a:lnTo>
                  <a:pt x="5025904" y="184686"/>
                </a:lnTo>
                <a:lnTo>
                  <a:pt x="5042160" y="184686"/>
                </a:lnTo>
                <a:lnTo>
                  <a:pt x="5060403" y="284209"/>
                </a:lnTo>
                <a:lnTo>
                  <a:pt x="5082709" y="379668"/>
                </a:lnTo>
                <a:lnTo>
                  <a:pt x="5084787" y="406039"/>
                </a:lnTo>
                <a:lnTo>
                  <a:pt x="5084787" y="434487"/>
                </a:lnTo>
                <a:lnTo>
                  <a:pt x="5084787" y="464921"/>
                </a:lnTo>
                <a:lnTo>
                  <a:pt x="5088851" y="489305"/>
                </a:lnTo>
                <a:lnTo>
                  <a:pt x="5101043" y="509625"/>
                </a:lnTo>
                <a:lnTo>
                  <a:pt x="5107184" y="406039"/>
                </a:lnTo>
                <a:lnTo>
                  <a:pt x="5129491" y="312567"/>
                </a:lnTo>
                <a:lnTo>
                  <a:pt x="5147734" y="190737"/>
                </a:lnTo>
                <a:lnTo>
                  <a:pt x="5155862" y="190737"/>
                </a:lnTo>
                <a:lnTo>
                  <a:pt x="5155862" y="168430"/>
                </a:lnTo>
                <a:lnTo>
                  <a:pt x="5163989" y="168430"/>
                </a:lnTo>
                <a:lnTo>
                  <a:pt x="5163989" y="127790"/>
                </a:lnTo>
                <a:lnTo>
                  <a:pt x="5170040" y="127790"/>
                </a:lnTo>
                <a:lnTo>
                  <a:pt x="5142857" y="32512"/>
                </a:lnTo>
                <a:lnTo>
                  <a:pt x="5148908" y="32512"/>
                </a:lnTo>
                <a:lnTo>
                  <a:pt x="5148908" y="40640"/>
                </a:lnTo>
                <a:lnTo>
                  <a:pt x="5157036" y="40640"/>
                </a:lnTo>
                <a:lnTo>
                  <a:pt x="5179342" y="91395"/>
                </a:lnTo>
                <a:lnTo>
                  <a:pt x="5205713" y="146214"/>
                </a:lnTo>
                <a:lnTo>
                  <a:pt x="5228020" y="203110"/>
                </a:lnTo>
                <a:lnTo>
                  <a:pt x="5238225" y="266056"/>
                </a:lnTo>
                <a:lnTo>
                  <a:pt x="5252404" y="266056"/>
                </a:lnTo>
                <a:lnTo>
                  <a:pt x="5256468" y="308683"/>
                </a:lnTo>
                <a:lnTo>
                  <a:pt x="5268660" y="347246"/>
                </a:lnTo>
                <a:lnTo>
                  <a:pt x="5278775" y="379758"/>
                </a:lnTo>
                <a:lnTo>
                  <a:pt x="5278775" y="434577"/>
                </a:lnTo>
                <a:lnTo>
                  <a:pt x="5286903" y="434577"/>
                </a:lnTo>
                <a:lnTo>
                  <a:pt x="5292954" y="357361"/>
                </a:lnTo>
                <a:lnTo>
                  <a:pt x="5286903" y="357361"/>
                </a:lnTo>
                <a:lnTo>
                  <a:pt x="5286903" y="298478"/>
                </a:lnTo>
                <a:lnTo>
                  <a:pt x="5311287" y="306606"/>
                </a:lnTo>
                <a:lnTo>
                  <a:pt x="5319415" y="375694"/>
                </a:lnTo>
                <a:lnTo>
                  <a:pt x="5333594" y="434577"/>
                </a:lnTo>
                <a:lnTo>
                  <a:pt x="5359965" y="672276"/>
                </a:lnTo>
                <a:lnTo>
                  <a:pt x="5374144" y="672276"/>
                </a:lnTo>
                <a:lnTo>
                  <a:pt x="5386335" y="412270"/>
                </a:lnTo>
                <a:lnTo>
                  <a:pt x="5345695" y="190827"/>
                </a:lnTo>
                <a:lnTo>
                  <a:pt x="5368003" y="203019"/>
                </a:lnTo>
                <a:lnTo>
                  <a:pt x="5374053" y="268043"/>
                </a:lnTo>
                <a:lnTo>
                  <a:pt x="5392296" y="330990"/>
                </a:lnTo>
                <a:lnTo>
                  <a:pt x="5392296" y="387886"/>
                </a:lnTo>
                <a:lnTo>
                  <a:pt x="5400424" y="387886"/>
                </a:lnTo>
                <a:lnTo>
                  <a:pt x="5400424" y="379758"/>
                </a:lnTo>
                <a:lnTo>
                  <a:pt x="5408552" y="357451"/>
                </a:lnTo>
                <a:lnTo>
                  <a:pt x="5414693" y="327016"/>
                </a:lnTo>
                <a:lnTo>
                  <a:pt x="5414693" y="298568"/>
                </a:lnTo>
                <a:lnTo>
                  <a:pt x="5432936" y="298568"/>
                </a:lnTo>
                <a:lnTo>
                  <a:pt x="5432936" y="420488"/>
                </a:lnTo>
                <a:lnTo>
                  <a:pt x="5426885" y="420488"/>
                </a:lnTo>
                <a:lnTo>
                  <a:pt x="5432936" y="672366"/>
                </a:lnTo>
                <a:lnTo>
                  <a:pt x="5467435" y="672366"/>
                </a:lnTo>
                <a:lnTo>
                  <a:pt x="5495883" y="845041"/>
                </a:lnTo>
                <a:lnTo>
                  <a:pt x="5508075" y="845041"/>
                </a:lnTo>
                <a:lnTo>
                  <a:pt x="5495883" y="534280"/>
                </a:lnTo>
                <a:lnTo>
                  <a:pt x="5489832" y="534280"/>
                </a:lnTo>
                <a:lnTo>
                  <a:pt x="5489832" y="469256"/>
                </a:lnTo>
                <a:lnTo>
                  <a:pt x="5481704" y="469256"/>
                </a:lnTo>
                <a:lnTo>
                  <a:pt x="5481704" y="398182"/>
                </a:lnTo>
                <a:lnTo>
                  <a:pt x="5473576" y="398182"/>
                </a:lnTo>
                <a:lnTo>
                  <a:pt x="5473576" y="339299"/>
                </a:lnTo>
                <a:lnTo>
                  <a:pt x="5467525" y="339299"/>
                </a:lnTo>
                <a:lnTo>
                  <a:pt x="5467525" y="290531"/>
                </a:lnTo>
                <a:lnTo>
                  <a:pt x="5455333" y="290531"/>
                </a:lnTo>
                <a:lnTo>
                  <a:pt x="5455333" y="249891"/>
                </a:lnTo>
                <a:lnTo>
                  <a:pt x="5449283" y="249891"/>
                </a:lnTo>
                <a:lnTo>
                  <a:pt x="5449283" y="209251"/>
                </a:lnTo>
                <a:lnTo>
                  <a:pt x="5441154" y="209251"/>
                </a:lnTo>
                <a:lnTo>
                  <a:pt x="5441154" y="203200"/>
                </a:lnTo>
                <a:lnTo>
                  <a:pt x="5449283" y="203200"/>
                </a:lnTo>
                <a:lnTo>
                  <a:pt x="5449283" y="191008"/>
                </a:lnTo>
                <a:lnTo>
                  <a:pt x="5455333" y="191008"/>
                </a:lnTo>
                <a:lnTo>
                  <a:pt x="5455333" y="203200"/>
                </a:lnTo>
                <a:lnTo>
                  <a:pt x="5467525" y="221443"/>
                </a:lnTo>
                <a:lnTo>
                  <a:pt x="5471589" y="239686"/>
                </a:lnTo>
                <a:lnTo>
                  <a:pt x="5473576" y="266056"/>
                </a:lnTo>
                <a:lnTo>
                  <a:pt x="5481704" y="266056"/>
                </a:lnTo>
                <a:lnTo>
                  <a:pt x="5481704" y="312747"/>
                </a:lnTo>
                <a:lnTo>
                  <a:pt x="5495883" y="375694"/>
                </a:lnTo>
                <a:lnTo>
                  <a:pt x="5508075" y="442705"/>
                </a:lnTo>
                <a:lnTo>
                  <a:pt x="5522253" y="501588"/>
                </a:lnTo>
                <a:lnTo>
                  <a:pt x="5526318" y="527959"/>
                </a:lnTo>
                <a:lnTo>
                  <a:pt x="5526318" y="560471"/>
                </a:lnTo>
                <a:lnTo>
                  <a:pt x="5530382" y="586842"/>
                </a:lnTo>
                <a:lnTo>
                  <a:pt x="5536432" y="609148"/>
                </a:lnTo>
                <a:lnTo>
                  <a:pt x="5548625" y="412090"/>
                </a:lnTo>
                <a:lnTo>
                  <a:pt x="5536432" y="412090"/>
                </a:lnTo>
                <a:lnTo>
                  <a:pt x="5536432" y="231558"/>
                </a:lnTo>
                <a:lnTo>
                  <a:pt x="5522253" y="164547"/>
                </a:lnTo>
                <a:lnTo>
                  <a:pt x="5514126" y="95459"/>
                </a:lnTo>
                <a:lnTo>
                  <a:pt x="5530382" y="95459"/>
                </a:lnTo>
                <a:lnTo>
                  <a:pt x="5536432" y="154342"/>
                </a:lnTo>
                <a:lnTo>
                  <a:pt x="5548625" y="154342"/>
                </a:lnTo>
                <a:lnTo>
                  <a:pt x="5548625" y="190918"/>
                </a:lnTo>
                <a:lnTo>
                  <a:pt x="5554675" y="190918"/>
                </a:lnTo>
                <a:lnTo>
                  <a:pt x="5554675" y="231558"/>
                </a:lnTo>
                <a:lnTo>
                  <a:pt x="5562804" y="231558"/>
                </a:lnTo>
                <a:lnTo>
                  <a:pt x="5562804" y="266056"/>
                </a:lnTo>
                <a:lnTo>
                  <a:pt x="5570931" y="266056"/>
                </a:lnTo>
                <a:lnTo>
                  <a:pt x="5570931" y="306696"/>
                </a:lnTo>
                <a:lnTo>
                  <a:pt x="5581137" y="357451"/>
                </a:lnTo>
                <a:lnTo>
                  <a:pt x="5593329" y="412270"/>
                </a:lnTo>
                <a:lnTo>
                  <a:pt x="5603533" y="461038"/>
                </a:lnTo>
                <a:lnTo>
                  <a:pt x="5603533" y="528049"/>
                </a:lnTo>
                <a:lnTo>
                  <a:pt x="5611662" y="528049"/>
                </a:lnTo>
                <a:lnTo>
                  <a:pt x="5613739" y="552433"/>
                </a:lnTo>
                <a:lnTo>
                  <a:pt x="5613739" y="578804"/>
                </a:lnTo>
                <a:lnTo>
                  <a:pt x="5617803" y="605175"/>
                </a:lnTo>
                <a:lnTo>
                  <a:pt x="5629995" y="623417"/>
                </a:lnTo>
                <a:lnTo>
                  <a:pt x="5634059" y="570585"/>
                </a:lnTo>
                <a:lnTo>
                  <a:pt x="5648238" y="519831"/>
                </a:lnTo>
                <a:lnTo>
                  <a:pt x="5658443" y="479191"/>
                </a:lnTo>
                <a:lnTo>
                  <a:pt x="5676686" y="397911"/>
                </a:lnTo>
                <a:lnTo>
                  <a:pt x="5684813" y="397911"/>
                </a:lnTo>
                <a:lnTo>
                  <a:pt x="5684813" y="365399"/>
                </a:lnTo>
                <a:lnTo>
                  <a:pt x="5692942" y="365399"/>
                </a:lnTo>
                <a:lnTo>
                  <a:pt x="5692942" y="347156"/>
                </a:lnTo>
                <a:lnTo>
                  <a:pt x="5698992" y="347156"/>
                </a:lnTo>
                <a:lnTo>
                  <a:pt x="5711185" y="306516"/>
                </a:lnTo>
                <a:lnTo>
                  <a:pt x="5733491" y="306516"/>
                </a:lnTo>
                <a:lnTo>
                  <a:pt x="5711185" y="379668"/>
                </a:lnTo>
                <a:lnTo>
                  <a:pt x="5725364" y="379668"/>
                </a:lnTo>
                <a:lnTo>
                  <a:pt x="5698992" y="452820"/>
                </a:lnTo>
                <a:lnTo>
                  <a:pt x="5692942" y="452820"/>
                </a:lnTo>
                <a:lnTo>
                  <a:pt x="5692942" y="501588"/>
                </a:lnTo>
                <a:lnTo>
                  <a:pt x="5684813" y="501588"/>
                </a:lnTo>
                <a:lnTo>
                  <a:pt x="5684813" y="509716"/>
                </a:lnTo>
                <a:lnTo>
                  <a:pt x="5692942" y="509716"/>
                </a:lnTo>
                <a:lnTo>
                  <a:pt x="5692942" y="515767"/>
                </a:lnTo>
                <a:lnTo>
                  <a:pt x="5684813" y="515767"/>
                </a:lnTo>
                <a:lnTo>
                  <a:pt x="5684813" y="527959"/>
                </a:lnTo>
                <a:lnTo>
                  <a:pt x="5692942" y="527959"/>
                </a:lnTo>
                <a:lnTo>
                  <a:pt x="5684813" y="568599"/>
                </a:lnTo>
                <a:lnTo>
                  <a:pt x="5684813" y="570585"/>
                </a:lnTo>
                <a:lnTo>
                  <a:pt x="5688878" y="570585"/>
                </a:lnTo>
                <a:lnTo>
                  <a:pt x="5688878" y="570585"/>
                </a:lnTo>
                <a:lnTo>
                  <a:pt x="5692942" y="570585"/>
                </a:lnTo>
                <a:lnTo>
                  <a:pt x="5692942" y="574649"/>
                </a:lnTo>
                <a:lnTo>
                  <a:pt x="5692942" y="605084"/>
                </a:lnTo>
                <a:lnTo>
                  <a:pt x="5692942" y="637596"/>
                </a:lnTo>
                <a:lnTo>
                  <a:pt x="5688878" y="672095"/>
                </a:lnTo>
                <a:lnTo>
                  <a:pt x="5692942" y="700543"/>
                </a:lnTo>
                <a:lnTo>
                  <a:pt x="5698992" y="722850"/>
                </a:lnTo>
                <a:lnTo>
                  <a:pt x="5711185" y="678146"/>
                </a:lnTo>
                <a:lnTo>
                  <a:pt x="5717235" y="678146"/>
                </a:lnTo>
                <a:lnTo>
                  <a:pt x="5717235" y="663967"/>
                </a:lnTo>
                <a:lnTo>
                  <a:pt x="5725364" y="663967"/>
                </a:lnTo>
                <a:lnTo>
                  <a:pt x="5725364" y="601020"/>
                </a:lnTo>
                <a:lnTo>
                  <a:pt x="5733491" y="601020"/>
                </a:lnTo>
                <a:lnTo>
                  <a:pt x="5751734" y="501497"/>
                </a:lnTo>
                <a:lnTo>
                  <a:pt x="5765913" y="501497"/>
                </a:lnTo>
                <a:lnTo>
                  <a:pt x="5774041" y="560380"/>
                </a:lnTo>
                <a:lnTo>
                  <a:pt x="5792284" y="615199"/>
                </a:lnTo>
                <a:lnTo>
                  <a:pt x="5792284" y="672095"/>
                </a:lnTo>
                <a:lnTo>
                  <a:pt x="5798335" y="672095"/>
                </a:lnTo>
                <a:lnTo>
                  <a:pt x="5806463" y="611135"/>
                </a:lnTo>
                <a:lnTo>
                  <a:pt x="5820642" y="552252"/>
                </a:lnTo>
                <a:lnTo>
                  <a:pt x="5838885" y="501497"/>
                </a:lnTo>
                <a:lnTo>
                  <a:pt x="5847012" y="501497"/>
                </a:lnTo>
                <a:lnTo>
                  <a:pt x="5847012" y="509625"/>
                </a:lnTo>
                <a:lnTo>
                  <a:pt x="5855141" y="509625"/>
                </a:lnTo>
                <a:lnTo>
                  <a:pt x="5855141" y="515676"/>
                </a:lnTo>
                <a:lnTo>
                  <a:pt x="5855141" y="523804"/>
                </a:lnTo>
                <a:lnTo>
                  <a:pt x="5851077" y="533919"/>
                </a:lnTo>
                <a:lnTo>
                  <a:pt x="5847012" y="546111"/>
                </a:lnTo>
                <a:lnTo>
                  <a:pt x="5847012" y="556226"/>
                </a:lnTo>
                <a:lnTo>
                  <a:pt x="5847012" y="568418"/>
                </a:lnTo>
                <a:lnTo>
                  <a:pt x="5855141" y="568418"/>
                </a:lnTo>
                <a:lnTo>
                  <a:pt x="5861191" y="609058"/>
                </a:lnTo>
                <a:lnTo>
                  <a:pt x="5873383" y="609058"/>
                </a:lnTo>
                <a:lnTo>
                  <a:pt x="5877447" y="574559"/>
                </a:lnTo>
                <a:lnTo>
                  <a:pt x="5883498" y="537983"/>
                </a:lnTo>
                <a:lnTo>
                  <a:pt x="5895690" y="509535"/>
                </a:lnTo>
                <a:lnTo>
                  <a:pt x="5913933" y="501407"/>
                </a:lnTo>
                <a:lnTo>
                  <a:pt x="5913933" y="483164"/>
                </a:lnTo>
                <a:lnTo>
                  <a:pt x="5905805" y="456794"/>
                </a:lnTo>
                <a:lnTo>
                  <a:pt x="5895690" y="430423"/>
                </a:lnTo>
                <a:lnTo>
                  <a:pt x="5883498" y="406039"/>
                </a:lnTo>
                <a:lnTo>
                  <a:pt x="5879434" y="387796"/>
                </a:lnTo>
                <a:lnTo>
                  <a:pt x="5901741" y="397911"/>
                </a:lnTo>
                <a:lnTo>
                  <a:pt x="5901741" y="371540"/>
                </a:lnTo>
                <a:lnTo>
                  <a:pt x="5895690" y="371540"/>
                </a:lnTo>
                <a:lnTo>
                  <a:pt x="5887562" y="312657"/>
                </a:lnTo>
                <a:lnTo>
                  <a:pt x="5901741" y="312657"/>
                </a:lnTo>
                <a:lnTo>
                  <a:pt x="5928112" y="387796"/>
                </a:lnTo>
                <a:lnTo>
                  <a:pt x="5936240" y="446679"/>
                </a:lnTo>
                <a:lnTo>
                  <a:pt x="5942291" y="446679"/>
                </a:lnTo>
                <a:lnTo>
                  <a:pt x="5942291" y="493370"/>
                </a:lnTo>
                <a:lnTo>
                  <a:pt x="5954483" y="493370"/>
                </a:lnTo>
                <a:lnTo>
                  <a:pt x="5954483" y="542137"/>
                </a:lnTo>
                <a:lnTo>
                  <a:pt x="5960534" y="542137"/>
                </a:lnTo>
                <a:lnTo>
                  <a:pt x="5964598" y="570585"/>
                </a:lnTo>
                <a:lnTo>
                  <a:pt x="5964598" y="601020"/>
                </a:lnTo>
                <a:lnTo>
                  <a:pt x="5968662" y="623327"/>
                </a:lnTo>
                <a:lnTo>
                  <a:pt x="5976789" y="623327"/>
                </a:lnTo>
                <a:lnTo>
                  <a:pt x="5978867" y="568508"/>
                </a:lnTo>
                <a:lnTo>
                  <a:pt x="5995123" y="515676"/>
                </a:lnTo>
                <a:lnTo>
                  <a:pt x="6009302" y="470972"/>
                </a:lnTo>
                <a:lnTo>
                  <a:pt x="6023571" y="428346"/>
                </a:lnTo>
                <a:lnTo>
                  <a:pt x="6023571" y="397911"/>
                </a:lnTo>
                <a:lnTo>
                  <a:pt x="6035763" y="397911"/>
                </a:lnTo>
                <a:lnTo>
                  <a:pt x="6035763" y="371540"/>
                </a:lnTo>
                <a:lnTo>
                  <a:pt x="6041814" y="371540"/>
                </a:lnTo>
                <a:lnTo>
                  <a:pt x="6041814" y="339028"/>
                </a:lnTo>
                <a:lnTo>
                  <a:pt x="6080377" y="227313"/>
                </a:lnTo>
                <a:lnTo>
                  <a:pt x="6104760" y="109457"/>
                </a:lnTo>
                <a:lnTo>
                  <a:pt x="6131131" y="109457"/>
                </a:lnTo>
                <a:lnTo>
                  <a:pt x="6090491" y="265876"/>
                </a:lnTo>
                <a:lnTo>
                  <a:pt x="6090491" y="330900"/>
                </a:lnTo>
                <a:lnTo>
                  <a:pt x="6082363" y="330900"/>
                </a:lnTo>
                <a:lnTo>
                  <a:pt x="6082363" y="397911"/>
                </a:lnTo>
                <a:lnTo>
                  <a:pt x="6076312" y="397911"/>
                </a:lnTo>
                <a:lnTo>
                  <a:pt x="6076312" y="468986"/>
                </a:lnTo>
                <a:lnTo>
                  <a:pt x="6064120" y="468986"/>
                </a:lnTo>
                <a:lnTo>
                  <a:pt x="6060057" y="493370"/>
                </a:lnTo>
                <a:lnTo>
                  <a:pt x="6064120" y="527868"/>
                </a:lnTo>
                <a:lnTo>
                  <a:pt x="6068184" y="556316"/>
                </a:lnTo>
                <a:lnTo>
                  <a:pt x="6076312" y="574559"/>
                </a:lnTo>
                <a:lnTo>
                  <a:pt x="6098619" y="468895"/>
                </a:lnTo>
                <a:lnTo>
                  <a:pt x="6104670" y="468895"/>
                </a:lnTo>
                <a:lnTo>
                  <a:pt x="6104670" y="446588"/>
                </a:lnTo>
                <a:lnTo>
                  <a:pt x="6116862" y="446588"/>
                </a:lnTo>
                <a:lnTo>
                  <a:pt x="6179809" y="208890"/>
                </a:lnTo>
                <a:lnTo>
                  <a:pt x="6198052" y="208890"/>
                </a:lnTo>
                <a:lnTo>
                  <a:pt x="6185860" y="279964"/>
                </a:lnTo>
                <a:lnTo>
                  <a:pt x="6161476" y="349052"/>
                </a:lnTo>
                <a:lnTo>
                  <a:pt x="6139169" y="411999"/>
                </a:lnTo>
                <a:lnTo>
                  <a:pt x="6139169" y="446498"/>
                </a:lnTo>
                <a:lnTo>
                  <a:pt x="6131041" y="446498"/>
                </a:lnTo>
                <a:lnTo>
                  <a:pt x="6131041" y="479010"/>
                </a:lnTo>
                <a:lnTo>
                  <a:pt x="6122913" y="479010"/>
                </a:lnTo>
                <a:lnTo>
                  <a:pt x="6122913" y="501317"/>
                </a:lnTo>
                <a:lnTo>
                  <a:pt x="6116862" y="501317"/>
                </a:lnTo>
                <a:lnTo>
                  <a:pt x="6116862" y="533829"/>
                </a:lnTo>
                <a:lnTo>
                  <a:pt x="6104670" y="533829"/>
                </a:lnTo>
                <a:lnTo>
                  <a:pt x="6104670" y="550085"/>
                </a:lnTo>
                <a:lnTo>
                  <a:pt x="6100606" y="564264"/>
                </a:lnTo>
                <a:lnTo>
                  <a:pt x="6100606" y="578443"/>
                </a:lnTo>
                <a:lnTo>
                  <a:pt x="6098619" y="590635"/>
                </a:lnTo>
                <a:lnTo>
                  <a:pt x="6116862" y="590635"/>
                </a:lnTo>
                <a:lnTo>
                  <a:pt x="6116862" y="582507"/>
                </a:lnTo>
                <a:lnTo>
                  <a:pt x="6171681" y="582507"/>
                </a:lnTo>
                <a:lnTo>
                  <a:pt x="6171681" y="574379"/>
                </a:lnTo>
                <a:lnTo>
                  <a:pt x="6179809" y="574379"/>
                </a:lnTo>
                <a:lnTo>
                  <a:pt x="6189924" y="519560"/>
                </a:lnTo>
                <a:lnTo>
                  <a:pt x="6208166" y="468805"/>
                </a:lnTo>
                <a:lnTo>
                  <a:pt x="6226410" y="420037"/>
                </a:lnTo>
                <a:lnTo>
                  <a:pt x="6230474" y="389602"/>
                </a:lnTo>
                <a:lnTo>
                  <a:pt x="6226410" y="365218"/>
                </a:lnTo>
                <a:lnTo>
                  <a:pt x="6222345" y="342911"/>
                </a:lnTo>
                <a:lnTo>
                  <a:pt x="6226410" y="324668"/>
                </a:lnTo>
                <a:lnTo>
                  <a:pt x="6234538" y="330719"/>
                </a:lnTo>
                <a:lnTo>
                  <a:pt x="6242665" y="338847"/>
                </a:lnTo>
                <a:lnTo>
                  <a:pt x="6252780" y="346975"/>
                </a:lnTo>
                <a:lnTo>
                  <a:pt x="6256844" y="308412"/>
                </a:lnTo>
                <a:lnTo>
                  <a:pt x="6262895" y="275900"/>
                </a:lnTo>
                <a:lnTo>
                  <a:pt x="6275087" y="243388"/>
                </a:lnTo>
                <a:lnTo>
                  <a:pt x="6285293" y="208890"/>
                </a:lnTo>
                <a:lnTo>
                  <a:pt x="6301548" y="208890"/>
                </a:lnTo>
                <a:lnTo>
                  <a:pt x="6267050" y="346975"/>
                </a:lnTo>
                <a:lnTo>
                  <a:pt x="6260999" y="346975"/>
                </a:lnTo>
                <a:lnTo>
                  <a:pt x="6252871" y="397730"/>
                </a:lnTo>
                <a:lnTo>
                  <a:pt x="6260999" y="397730"/>
                </a:lnTo>
                <a:lnTo>
                  <a:pt x="6260999" y="434306"/>
                </a:lnTo>
                <a:lnTo>
                  <a:pt x="6267050" y="434306"/>
                </a:lnTo>
                <a:lnTo>
                  <a:pt x="6267050" y="501317"/>
                </a:lnTo>
                <a:lnTo>
                  <a:pt x="6279241" y="501317"/>
                </a:lnTo>
                <a:lnTo>
                  <a:pt x="6285293" y="452549"/>
                </a:lnTo>
                <a:lnTo>
                  <a:pt x="6301548" y="405858"/>
                </a:lnTo>
                <a:lnTo>
                  <a:pt x="6319791" y="361154"/>
                </a:lnTo>
                <a:lnTo>
                  <a:pt x="6333970" y="312386"/>
                </a:lnTo>
                <a:lnTo>
                  <a:pt x="6348149" y="312386"/>
                </a:lnTo>
                <a:lnTo>
                  <a:pt x="6348149" y="342821"/>
                </a:lnTo>
                <a:lnTo>
                  <a:pt x="6342098" y="375333"/>
                </a:lnTo>
                <a:lnTo>
                  <a:pt x="6338034" y="405768"/>
                </a:lnTo>
                <a:lnTo>
                  <a:pt x="6333970" y="434216"/>
                </a:lnTo>
                <a:lnTo>
                  <a:pt x="6342098" y="452459"/>
                </a:lnTo>
                <a:lnTo>
                  <a:pt x="6344085" y="424011"/>
                </a:lnTo>
                <a:lnTo>
                  <a:pt x="6356277" y="401704"/>
                </a:lnTo>
                <a:lnTo>
                  <a:pt x="6366482" y="379397"/>
                </a:lnTo>
                <a:lnTo>
                  <a:pt x="6388789" y="283938"/>
                </a:lnTo>
                <a:lnTo>
                  <a:pt x="6407122" y="283938"/>
                </a:lnTo>
                <a:lnTo>
                  <a:pt x="6396917" y="357090"/>
                </a:lnTo>
                <a:lnTo>
                  <a:pt x="6382738" y="434306"/>
                </a:lnTo>
                <a:lnTo>
                  <a:pt x="6370546" y="509445"/>
                </a:lnTo>
                <a:lnTo>
                  <a:pt x="6364495" y="582597"/>
                </a:lnTo>
                <a:lnTo>
                  <a:pt x="6374610" y="655749"/>
                </a:lnTo>
                <a:lnTo>
                  <a:pt x="6378674" y="686184"/>
                </a:lnTo>
                <a:lnTo>
                  <a:pt x="6382738" y="714632"/>
                </a:lnTo>
                <a:lnTo>
                  <a:pt x="6388789" y="736938"/>
                </a:lnTo>
                <a:lnTo>
                  <a:pt x="6388789" y="730888"/>
                </a:lnTo>
                <a:lnTo>
                  <a:pt x="6411186" y="696389"/>
                </a:lnTo>
                <a:lnTo>
                  <a:pt x="6419314" y="655749"/>
                </a:lnTo>
                <a:lnTo>
                  <a:pt x="6419314" y="615109"/>
                </a:lnTo>
                <a:lnTo>
                  <a:pt x="6411186" y="570405"/>
                </a:lnTo>
                <a:lnTo>
                  <a:pt x="6407122" y="527778"/>
                </a:lnTo>
                <a:lnTo>
                  <a:pt x="6429429" y="527778"/>
                </a:lnTo>
                <a:lnTo>
                  <a:pt x="6429429" y="556226"/>
                </a:lnTo>
                <a:lnTo>
                  <a:pt x="6437557" y="578533"/>
                </a:lnTo>
                <a:lnTo>
                  <a:pt x="6447672" y="600840"/>
                </a:lnTo>
                <a:lnTo>
                  <a:pt x="6455800" y="523624"/>
                </a:lnTo>
                <a:lnTo>
                  <a:pt x="6469978" y="452549"/>
                </a:lnTo>
                <a:lnTo>
                  <a:pt x="6488221" y="387525"/>
                </a:lnTo>
                <a:lnTo>
                  <a:pt x="6488221" y="361154"/>
                </a:lnTo>
                <a:lnTo>
                  <a:pt x="6486144" y="334783"/>
                </a:lnTo>
                <a:lnTo>
                  <a:pt x="6482080" y="312476"/>
                </a:lnTo>
                <a:lnTo>
                  <a:pt x="6482080" y="225146"/>
                </a:lnTo>
                <a:lnTo>
                  <a:pt x="6465824" y="184506"/>
                </a:lnTo>
                <a:lnTo>
                  <a:pt x="6455710" y="135738"/>
                </a:lnTo>
                <a:lnTo>
                  <a:pt x="6482080" y="135738"/>
                </a:lnTo>
                <a:lnTo>
                  <a:pt x="6486144" y="172314"/>
                </a:lnTo>
                <a:lnTo>
                  <a:pt x="6496350" y="202748"/>
                </a:lnTo>
                <a:lnTo>
                  <a:pt x="6496350" y="257567"/>
                </a:lnTo>
                <a:lnTo>
                  <a:pt x="6504477" y="257567"/>
                </a:lnTo>
                <a:lnTo>
                  <a:pt x="6528861" y="40188"/>
                </a:lnTo>
                <a:lnTo>
                  <a:pt x="6545117" y="40188"/>
                </a:lnTo>
                <a:lnTo>
                  <a:pt x="6528861" y="243298"/>
                </a:lnTo>
                <a:lnTo>
                  <a:pt x="6522720" y="265605"/>
                </a:lnTo>
                <a:lnTo>
                  <a:pt x="6514592" y="298117"/>
                </a:lnTo>
                <a:lnTo>
                  <a:pt x="6506464" y="338757"/>
                </a:lnTo>
                <a:lnTo>
                  <a:pt x="6504387" y="375333"/>
                </a:lnTo>
                <a:lnTo>
                  <a:pt x="6504387" y="405768"/>
                </a:lnTo>
                <a:lnTo>
                  <a:pt x="6510528" y="405768"/>
                </a:lnTo>
                <a:lnTo>
                  <a:pt x="6510528" y="434216"/>
                </a:lnTo>
                <a:lnTo>
                  <a:pt x="6504387" y="434216"/>
                </a:lnTo>
                <a:lnTo>
                  <a:pt x="6504387" y="446408"/>
                </a:lnTo>
                <a:lnTo>
                  <a:pt x="6510528" y="446408"/>
                </a:lnTo>
                <a:lnTo>
                  <a:pt x="6510528" y="501227"/>
                </a:lnTo>
                <a:lnTo>
                  <a:pt x="6522720" y="501227"/>
                </a:lnTo>
                <a:lnTo>
                  <a:pt x="6526784" y="446408"/>
                </a:lnTo>
                <a:lnTo>
                  <a:pt x="6541054" y="387525"/>
                </a:lnTo>
                <a:lnTo>
                  <a:pt x="6559296" y="330629"/>
                </a:lnTo>
                <a:lnTo>
                  <a:pt x="6577539" y="283938"/>
                </a:lnTo>
                <a:lnTo>
                  <a:pt x="6581603" y="257567"/>
                </a:lnTo>
                <a:lnTo>
                  <a:pt x="6581603" y="239324"/>
                </a:lnTo>
                <a:lnTo>
                  <a:pt x="6585667" y="225146"/>
                </a:lnTo>
                <a:lnTo>
                  <a:pt x="6603910" y="208890"/>
                </a:lnTo>
                <a:lnTo>
                  <a:pt x="6603910" y="202839"/>
                </a:lnTo>
                <a:lnTo>
                  <a:pt x="6609961" y="202839"/>
                </a:lnTo>
                <a:lnTo>
                  <a:pt x="6609961" y="231287"/>
                </a:lnTo>
                <a:lnTo>
                  <a:pt x="6601742" y="249800"/>
                </a:lnTo>
                <a:lnTo>
                  <a:pt x="6597678" y="266056"/>
                </a:lnTo>
                <a:lnTo>
                  <a:pt x="6597678" y="284299"/>
                </a:lnTo>
                <a:lnTo>
                  <a:pt x="6593614" y="306606"/>
                </a:lnTo>
                <a:lnTo>
                  <a:pt x="6583499" y="343182"/>
                </a:lnTo>
                <a:lnTo>
                  <a:pt x="6571308" y="379758"/>
                </a:lnTo>
                <a:lnTo>
                  <a:pt x="6565257" y="420398"/>
                </a:lnTo>
                <a:lnTo>
                  <a:pt x="6571308" y="420398"/>
                </a:lnTo>
                <a:lnTo>
                  <a:pt x="6575372" y="398091"/>
                </a:lnTo>
                <a:lnTo>
                  <a:pt x="6583499" y="375784"/>
                </a:lnTo>
                <a:lnTo>
                  <a:pt x="6587564" y="357542"/>
                </a:lnTo>
                <a:lnTo>
                  <a:pt x="6605807" y="357542"/>
                </a:lnTo>
                <a:lnTo>
                  <a:pt x="6605807" y="534280"/>
                </a:lnTo>
                <a:lnTo>
                  <a:pt x="6611857" y="534280"/>
                </a:lnTo>
                <a:lnTo>
                  <a:pt x="6619985" y="556587"/>
                </a:lnTo>
                <a:lnTo>
                  <a:pt x="6605807" y="556587"/>
                </a:lnTo>
                <a:lnTo>
                  <a:pt x="6605807" y="568779"/>
                </a:lnTo>
                <a:lnTo>
                  <a:pt x="6619985" y="568779"/>
                </a:lnTo>
                <a:lnTo>
                  <a:pt x="6619985" y="593163"/>
                </a:lnTo>
                <a:lnTo>
                  <a:pt x="6628113" y="619534"/>
                </a:lnTo>
                <a:lnTo>
                  <a:pt x="6634164" y="637777"/>
                </a:lnTo>
                <a:lnTo>
                  <a:pt x="6642292" y="597137"/>
                </a:lnTo>
                <a:lnTo>
                  <a:pt x="6652407" y="560561"/>
                </a:lnTo>
                <a:lnTo>
                  <a:pt x="6668663" y="528049"/>
                </a:lnTo>
                <a:lnTo>
                  <a:pt x="6686906" y="452910"/>
                </a:lnTo>
                <a:lnTo>
                  <a:pt x="6692956" y="452910"/>
                </a:lnTo>
                <a:lnTo>
                  <a:pt x="6692956" y="434667"/>
                </a:lnTo>
                <a:lnTo>
                  <a:pt x="6701085" y="434667"/>
                </a:lnTo>
                <a:lnTo>
                  <a:pt x="6701085" y="412360"/>
                </a:lnTo>
                <a:lnTo>
                  <a:pt x="6755904" y="290440"/>
                </a:lnTo>
                <a:lnTo>
                  <a:pt x="6768095" y="290440"/>
                </a:lnTo>
                <a:lnTo>
                  <a:pt x="6768095" y="324939"/>
                </a:lnTo>
                <a:lnTo>
                  <a:pt x="6749853" y="349323"/>
                </a:lnTo>
                <a:lnTo>
                  <a:pt x="6733596" y="398091"/>
                </a:lnTo>
                <a:lnTo>
                  <a:pt x="6723482" y="452910"/>
                </a:lnTo>
                <a:lnTo>
                  <a:pt x="6711290" y="509806"/>
                </a:lnTo>
                <a:lnTo>
                  <a:pt x="6709303" y="550446"/>
                </a:lnTo>
                <a:lnTo>
                  <a:pt x="6709303" y="574830"/>
                </a:lnTo>
                <a:lnTo>
                  <a:pt x="6709303" y="605265"/>
                </a:lnTo>
                <a:lnTo>
                  <a:pt x="6709303" y="631636"/>
                </a:lnTo>
                <a:lnTo>
                  <a:pt x="6715354" y="649879"/>
                </a:lnTo>
                <a:lnTo>
                  <a:pt x="6727546" y="509716"/>
                </a:lnTo>
                <a:lnTo>
                  <a:pt x="6749853" y="509716"/>
                </a:lnTo>
                <a:lnTo>
                  <a:pt x="6749853" y="515767"/>
                </a:lnTo>
                <a:lnTo>
                  <a:pt x="6741725" y="515767"/>
                </a:lnTo>
                <a:lnTo>
                  <a:pt x="6741725" y="582777"/>
                </a:lnTo>
                <a:lnTo>
                  <a:pt x="6737661" y="605084"/>
                </a:lnTo>
                <a:lnTo>
                  <a:pt x="6733596" y="631455"/>
                </a:lnTo>
                <a:lnTo>
                  <a:pt x="6731610" y="659903"/>
                </a:lnTo>
                <a:lnTo>
                  <a:pt x="6733596" y="686274"/>
                </a:lnTo>
                <a:lnTo>
                  <a:pt x="6741725" y="704517"/>
                </a:lnTo>
                <a:lnTo>
                  <a:pt x="6755904" y="609058"/>
                </a:lnTo>
                <a:lnTo>
                  <a:pt x="6768095" y="609058"/>
                </a:lnTo>
                <a:lnTo>
                  <a:pt x="6768095" y="582687"/>
                </a:lnTo>
                <a:lnTo>
                  <a:pt x="6774147" y="582687"/>
                </a:lnTo>
                <a:lnTo>
                  <a:pt x="6768095" y="527868"/>
                </a:lnTo>
                <a:lnTo>
                  <a:pt x="6774147" y="527868"/>
                </a:lnTo>
                <a:lnTo>
                  <a:pt x="6774147" y="533919"/>
                </a:lnTo>
                <a:lnTo>
                  <a:pt x="6778210" y="533919"/>
                </a:lnTo>
                <a:lnTo>
                  <a:pt x="6786338" y="529855"/>
                </a:lnTo>
                <a:lnTo>
                  <a:pt x="6796544" y="527868"/>
                </a:lnTo>
                <a:lnTo>
                  <a:pt x="6808735" y="527868"/>
                </a:lnTo>
                <a:lnTo>
                  <a:pt x="6808735" y="529855"/>
                </a:lnTo>
                <a:lnTo>
                  <a:pt x="6814787" y="533919"/>
                </a:lnTo>
                <a:lnTo>
                  <a:pt x="6818850" y="537983"/>
                </a:lnTo>
                <a:lnTo>
                  <a:pt x="6822914" y="542047"/>
                </a:lnTo>
                <a:lnTo>
                  <a:pt x="6822914" y="542047"/>
                </a:lnTo>
                <a:lnTo>
                  <a:pt x="6822914" y="582687"/>
                </a:lnTo>
                <a:lnTo>
                  <a:pt x="6831043" y="582687"/>
                </a:lnTo>
                <a:lnTo>
                  <a:pt x="6831043" y="615199"/>
                </a:lnTo>
                <a:lnTo>
                  <a:pt x="6837093" y="615199"/>
                </a:lnTo>
                <a:lnTo>
                  <a:pt x="6841157" y="641570"/>
                </a:lnTo>
                <a:lnTo>
                  <a:pt x="6845582" y="668302"/>
                </a:lnTo>
                <a:lnTo>
                  <a:pt x="6849647" y="690609"/>
                </a:lnTo>
                <a:lnTo>
                  <a:pt x="6855788" y="690609"/>
                </a:lnTo>
                <a:lnTo>
                  <a:pt x="6859852" y="645905"/>
                </a:lnTo>
                <a:lnTo>
                  <a:pt x="6872044" y="609329"/>
                </a:lnTo>
                <a:lnTo>
                  <a:pt x="6882249" y="570766"/>
                </a:lnTo>
                <a:lnTo>
                  <a:pt x="6890377" y="534190"/>
                </a:lnTo>
                <a:lnTo>
                  <a:pt x="6912774" y="534190"/>
                </a:lnTo>
                <a:lnTo>
                  <a:pt x="6890377" y="609329"/>
                </a:lnTo>
                <a:lnTo>
                  <a:pt x="6890377" y="649969"/>
                </a:lnTo>
                <a:lnTo>
                  <a:pt x="6878185" y="649969"/>
                </a:lnTo>
                <a:lnTo>
                  <a:pt x="6878185" y="812439"/>
                </a:lnTo>
                <a:lnTo>
                  <a:pt x="6878185" y="836823"/>
                </a:lnTo>
                <a:lnTo>
                  <a:pt x="6878185" y="867257"/>
                </a:lnTo>
                <a:lnTo>
                  <a:pt x="6878185" y="895705"/>
                </a:lnTo>
                <a:lnTo>
                  <a:pt x="6890377" y="916025"/>
                </a:lnTo>
                <a:lnTo>
                  <a:pt x="6894441" y="796183"/>
                </a:lnTo>
                <a:lnTo>
                  <a:pt x="6908710" y="686455"/>
                </a:lnTo>
                <a:lnTo>
                  <a:pt x="6934991" y="587022"/>
                </a:lnTo>
                <a:lnTo>
                  <a:pt x="6959374" y="493550"/>
                </a:lnTo>
                <a:lnTo>
                  <a:pt x="6959374" y="452910"/>
                </a:lnTo>
                <a:lnTo>
                  <a:pt x="6971567" y="452910"/>
                </a:lnTo>
                <a:lnTo>
                  <a:pt x="6977617" y="420398"/>
                </a:lnTo>
                <a:lnTo>
                  <a:pt x="6985745" y="420398"/>
                </a:lnTo>
                <a:lnTo>
                  <a:pt x="6985745" y="389963"/>
                </a:lnTo>
                <a:lnTo>
                  <a:pt x="6977617" y="361515"/>
                </a:lnTo>
                <a:lnTo>
                  <a:pt x="6967502" y="327016"/>
                </a:lnTo>
                <a:lnTo>
                  <a:pt x="6959374" y="298568"/>
                </a:lnTo>
                <a:lnTo>
                  <a:pt x="6977617" y="298568"/>
                </a:lnTo>
                <a:lnTo>
                  <a:pt x="6985745" y="331080"/>
                </a:lnTo>
                <a:lnTo>
                  <a:pt x="6993873" y="331080"/>
                </a:lnTo>
                <a:lnTo>
                  <a:pt x="6993873" y="365579"/>
                </a:lnTo>
                <a:lnTo>
                  <a:pt x="6999924" y="365579"/>
                </a:lnTo>
                <a:lnTo>
                  <a:pt x="6999924" y="387886"/>
                </a:lnTo>
                <a:lnTo>
                  <a:pt x="7012116" y="387886"/>
                </a:lnTo>
                <a:lnTo>
                  <a:pt x="7012116" y="412270"/>
                </a:lnTo>
                <a:lnTo>
                  <a:pt x="7018167" y="412270"/>
                </a:lnTo>
                <a:lnTo>
                  <a:pt x="7040474" y="528049"/>
                </a:lnTo>
                <a:lnTo>
                  <a:pt x="7052666" y="528049"/>
                </a:lnTo>
                <a:lnTo>
                  <a:pt x="7052666" y="568689"/>
                </a:lnTo>
                <a:lnTo>
                  <a:pt x="7058716" y="568689"/>
                </a:lnTo>
                <a:lnTo>
                  <a:pt x="7062781" y="593073"/>
                </a:lnTo>
                <a:lnTo>
                  <a:pt x="7062781" y="619444"/>
                </a:lnTo>
                <a:lnTo>
                  <a:pt x="7074973" y="637687"/>
                </a:lnTo>
                <a:lnTo>
                  <a:pt x="7076959" y="592983"/>
                </a:lnTo>
                <a:lnTo>
                  <a:pt x="7093215" y="550356"/>
                </a:lnTo>
                <a:lnTo>
                  <a:pt x="7099267" y="550356"/>
                </a:lnTo>
                <a:lnTo>
                  <a:pt x="7099267" y="534100"/>
                </a:lnTo>
                <a:lnTo>
                  <a:pt x="7107394" y="534100"/>
                </a:lnTo>
                <a:lnTo>
                  <a:pt x="7115523" y="371630"/>
                </a:lnTo>
                <a:lnTo>
                  <a:pt x="7139907" y="371630"/>
                </a:lnTo>
                <a:lnTo>
                  <a:pt x="7139907" y="398001"/>
                </a:lnTo>
                <a:lnTo>
                  <a:pt x="7143970" y="420308"/>
                </a:lnTo>
                <a:lnTo>
                  <a:pt x="7156163" y="434487"/>
                </a:lnTo>
                <a:lnTo>
                  <a:pt x="7152098" y="379668"/>
                </a:lnTo>
                <a:lnTo>
                  <a:pt x="7137829" y="324849"/>
                </a:lnTo>
                <a:lnTo>
                  <a:pt x="7125637" y="272017"/>
                </a:lnTo>
                <a:lnTo>
                  <a:pt x="7115523" y="217198"/>
                </a:lnTo>
                <a:lnTo>
                  <a:pt x="7139907" y="225326"/>
                </a:lnTo>
                <a:lnTo>
                  <a:pt x="7148034" y="284209"/>
                </a:lnTo>
                <a:lnTo>
                  <a:pt x="7162304" y="330900"/>
                </a:lnTo>
                <a:lnTo>
                  <a:pt x="7162304" y="379668"/>
                </a:lnTo>
                <a:lnTo>
                  <a:pt x="7174495" y="379668"/>
                </a:lnTo>
                <a:lnTo>
                  <a:pt x="7174495" y="428436"/>
                </a:lnTo>
                <a:lnTo>
                  <a:pt x="7180547" y="428436"/>
                </a:lnTo>
                <a:lnTo>
                  <a:pt x="7184610" y="452820"/>
                </a:lnTo>
                <a:lnTo>
                  <a:pt x="7184610" y="475127"/>
                </a:lnTo>
                <a:lnTo>
                  <a:pt x="7188674" y="501497"/>
                </a:lnTo>
                <a:lnTo>
                  <a:pt x="7196803" y="515676"/>
                </a:lnTo>
                <a:lnTo>
                  <a:pt x="7198879" y="483164"/>
                </a:lnTo>
                <a:lnTo>
                  <a:pt x="7202944" y="448666"/>
                </a:lnTo>
                <a:lnTo>
                  <a:pt x="7215135" y="420217"/>
                </a:lnTo>
                <a:lnTo>
                  <a:pt x="7215135" y="365399"/>
                </a:lnTo>
                <a:lnTo>
                  <a:pt x="7221187" y="365399"/>
                </a:lnTo>
                <a:lnTo>
                  <a:pt x="7221187" y="306516"/>
                </a:lnTo>
                <a:lnTo>
                  <a:pt x="7229314" y="306516"/>
                </a:lnTo>
                <a:lnTo>
                  <a:pt x="7229314" y="257748"/>
                </a:lnTo>
                <a:lnTo>
                  <a:pt x="7237443" y="257748"/>
                </a:lnTo>
                <a:lnTo>
                  <a:pt x="7237443" y="217108"/>
                </a:lnTo>
                <a:lnTo>
                  <a:pt x="7243493" y="217108"/>
                </a:lnTo>
                <a:lnTo>
                  <a:pt x="7247557" y="190737"/>
                </a:lnTo>
                <a:lnTo>
                  <a:pt x="7251621" y="172494"/>
                </a:lnTo>
                <a:lnTo>
                  <a:pt x="7261827" y="154251"/>
                </a:lnTo>
                <a:lnTo>
                  <a:pt x="7265890" y="150187"/>
                </a:lnTo>
                <a:lnTo>
                  <a:pt x="7265890" y="146123"/>
                </a:lnTo>
                <a:lnTo>
                  <a:pt x="7265890" y="146123"/>
                </a:lnTo>
                <a:lnTo>
                  <a:pt x="7269954" y="146123"/>
                </a:lnTo>
                <a:lnTo>
                  <a:pt x="7274018" y="146123"/>
                </a:lnTo>
                <a:lnTo>
                  <a:pt x="7278083" y="144137"/>
                </a:lnTo>
                <a:lnTo>
                  <a:pt x="7265890" y="209160"/>
                </a:lnTo>
                <a:lnTo>
                  <a:pt x="7251982" y="284390"/>
                </a:lnTo>
                <a:lnTo>
                  <a:pt x="7237804" y="347336"/>
                </a:lnTo>
                <a:lnTo>
                  <a:pt x="7237804" y="398091"/>
                </a:lnTo>
                <a:lnTo>
                  <a:pt x="7229676" y="398091"/>
                </a:lnTo>
                <a:lnTo>
                  <a:pt x="7229676" y="515947"/>
                </a:lnTo>
                <a:lnTo>
                  <a:pt x="7221548" y="515947"/>
                </a:lnTo>
                <a:lnTo>
                  <a:pt x="7221548" y="550446"/>
                </a:lnTo>
                <a:lnTo>
                  <a:pt x="7229676" y="550446"/>
                </a:lnTo>
                <a:lnTo>
                  <a:pt x="7233739" y="578894"/>
                </a:lnTo>
                <a:lnTo>
                  <a:pt x="7229676" y="611406"/>
                </a:lnTo>
                <a:lnTo>
                  <a:pt x="7225612" y="645905"/>
                </a:lnTo>
                <a:lnTo>
                  <a:pt x="7225612" y="678417"/>
                </a:lnTo>
                <a:lnTo>
                  <a:pt x="7229676" y="708852"/>
                </a:lnTo>
                <a:lnTo>
                  <a:pt x="7237804" y="731159"/>
                </a:lnTo>
                <a:lnTo>
                  <a:pt x="7237804" y="649879"/>
                </a:lnTo>
                <a:lnTo>
                  <a:pt x="7256047" y="637687"/>
                </a:lnTo>
                <a:lnTo>
                  <a:pt x="7278444" y="534100"/>
                </a:lnTo>
                <a:lnTo>
                  <a:pt x="7296687" y="534100"/>
                </a:lnTo>
                <a:lnTo>
                  <a:pt x="7292622" y="550356"/>
                </a:lnTo>
                <a:lnTo>
                  <a:pt x="7288558" y="574740"/>
                </a:lnTo>
                <a:lnTo>
                  <a:pt x="7280431" y="601111"/>
                </a:lnTo>
                <a:lnTo>
                  <a:pt x="7274289" y="623417"/>
                </a:lnTo>
                <a:lnTo>
                  <a:pt x="7270225" y="631545"/>
                </a:lnTo>
                <a:lnTo>
                  <a:pt x="7270225" y="637596"/>
                </a:lnTo>
                <a:lnTo>
                  <a:pt x="7284494" y="637596"/>
                </a:lnTo>
                <a:lnTo>
                  <a:pt x="7288558" y="690428"/>
                </a:lnTo>
                <a:lnTo>
                  <a:pt x="7288558" y="745247"/>
                </a:lnTo>
                <a:lnTo>
                  <a:pt x="7288558" y="800066"/>
                </a:lnTo>
                <a:lnTo>
                  <a:pt x="7278444" y="844770"/>
                </a:lnTo>
                <a:lnTo>
                  <a:pt x="7284494" y="844770"/>
                </a:lnTo>
                <a:lnTo>
                  <a:pt x="7284494" y="834655"/>
                </a:lnTo>
                <a:lnTo>
                  <a:pt x="7296687" y="834655"/>
                </a:lnTo>
                <a:lnTo>
                  <a:pt x="7310865" y="712735"/>
                </a:lnTo>
                <a:lnTo>
                  <a:pt x="7318993" y="712735"/>
                </a:lnTo>
                <a:lnTo>
                  <a:pt x="7318993" y="663967"/>
                </a:lnTo>
                <a:lnTo>
                  <a:pt x="7325044" y="663967"/>
                </a:lnTo>
                <a:lnTo>
                  <a:pt x="7325044" y="637596"/>
                </a:lnTo>
                <a:lnTo>
                  <a:pt x="7337236" y="637596"/>
                </a:lnTo>
                <a:lnTo>
                  <a:pt x="7337236" y="501678"/>
                </a:lnTo>
                <a:lnTo>
                  <a:pt x="7343287" y="501678"/>
                </a:lnTo>
                <a:lnTo>
                  <a:pt x="7337236" y="487499"/>
                </a:lnTo>
                <a:lnTo>
                  <a:pt x="7337236" y="331080"/>
                </a:lnTo>
                <a:lnTo>
                  <a:pt x="7325044" y="331080"/>
                </a:lnTo>
                <a:lnTo>
                  <a:pt x="7325044" y="298568"/>
                </a:lnTo>
                <a:lnTo>
                  <a:pt x="7351415" y="298568"/>
                </a:lnTo>
                <a:lnTo>
                  <a:pt x="7355479" y="343272"/>
                </a:lnTo>
                <a:lnTo>
                  <a:pt x="7365594" y="379848"/>
                </a:lnTo>
                <a:lnTo>
                  <a:pt x="7377786" y="412360"/>
                </a:lnTo>
                <a:lnTo>
                  <a:pt x="7381850" y="442795"/>
                </a:lnTo>
                <a:lnTo>
                  <a:pt x="7381850" y="471243"/>
                </a:lnTo>
                <a:lnTo>
                  <a:pt x="7392055" y="493550"/>
                </a:lnTo>
                <a:lnTo>
                  <a:pt x="7383927" y="331080"/>
                </a:lnTo>
                <a:lnTo>
                  <a:pt x="7400183" y="331080"/>
                </a:lnTo>
                <a:lnTo>
                  <a:pt x="7400183" y="266056"/>
                </a:lnTo>
                <a:lnTo>
                  <a:pt x="7406234" y="266056"/>
                </a:lnTo>
                <a:lnTo>
                  <a:pt x="7406234" y="203110"/>
                </a:lnTo>
                <a:lnTo>
                  <a:pt x="7410298" y="140163"/>
                </a:lnTo>
                <a:lnTo>
                  <a:pt x="7424476" y="87331"/>
                </a:lnTo>
                <a:lnTo>
                  <a:pt x="7432605" y="87331"/>
                </a:lnTo>
                <a:lnTo>
                  <a:pt x="7432605" y="217288"/>
                </a:lnTo>
                <a:lnTo>
                  <a:pt x="7424476" y="239595"/>
                </a:lnTo>
                <a:lnTo>
                  <a:pt x="7422490" y="268043"/>
                </a:lnTo>
                <a:lnTo>
                  <a:pt x="7424476" y="302542"/>
                </a:lnTo>
                <a:lnTo>
                  <a:pt x="7424476" y="335054"/>
                </a:lnTo>
                <a:lnTo>
                  <a:pt x="7424476" y="365489"/>
                </a:lnTo>
                <a:lnTo>
                  <a:pt x="7418426" y="406129"/>
                </a:lnTo>
                <a:lnTo>
                  <a:pt x="7424476" y="452820"/>
                </a:lnTo>
                <a:lnTo>
                  <a:pt x="7432605" y="452820"/>
                </a:lnTo>
                <a:lnTo>
                  <a:pt x="7432605" y="487319"/>
                </a:lnTo>
                <a:lnTo>
                  <a:pt x="7440733" y="487319"/>
                </a:lnTo>
                <a:lnTo>
                  <a:pt x="7458975" y="637596"/>
                </a:lnTo>
                <a:lnTo>
                  <a:pt x="7499615" y="637596"/>
                </a:lnTo>
                <a:lnTo>
                  <a:pt x="7491488" y="523804"/>
                </a:lnTo>
                <a:lnTo>
                  <a:pt x="7481373" y="416154"/>
                </a:lnTo>
                <a:lnTo>
                  <a:pt x="7463130" y="316631"/>
                </a:lnTo>
                <a:lnTo>
                  <a:pt x="7440823" y="217108"/>
                </a:lnTo>
                <a:lnTo>
                  <a:pt x="7465207" y="225236"/>
                </a:lnTo>
                <a:lnTo>
                  <a:pt x="7473335" y="280055"/>
                </a:lnTo>
                <a:lnTo>
                  <a:pt x="7487514" y="330810"/>
                </a:lnTo>
                <a:lnTo>
                  <a:pt x="7487514" y="379578"/>
                </a:lnTo>
                <a:lnTo>
                  <a:pt x="7499706" y="379578"/>
                </a:lnTo>
                <a:lnTo>
                  <a:pt x="7499706" y="428346"/>
                </a:lnTo>
                <a:lnTo>
                  <a:pt x="7505756" y="428346"/>
                </a:lnTo>
                <a:lnTo>
                  <a:pt x="7505756" y="468986"/>
                </a:lnTo>
                <a:lnTo>
                  <a:pt x="7513885" y="468986"/>
                </a:lnTo>
                <a:lnTo>
                  <a:pt x="7517949" y="493370"/>
                </a:lnTo>
                <a:lnTo>
                  <a:pt x="7517949" y="523804"/>
                </a:lnTo>
                <a:lnTo>
                  <a:pt x="7522013" y="546111"/>
                </a:lnTo>
                <a:lnTo>
                  <a:pt x="7528064" y="568418"/>
                </a:lnTo>
                <a:lnTo>
                  <a:pt x="7568974" y="0"/>
                </a:lnTo>
                <a:lnTo>
                  <a:pt x="7568974" y="0"/>
                </a:lnTo>
                <a:lnTo>
                  <a:pt x="7568974" y="0"/>
                </a:lnTo>
                <a:close/>
              </a:path>
            </a:pathLst>
          </a:custGeom>
          <a:solidFill>
            <a:srgbClr val="B0D46C"/>
          </a:solidFill>
          <a:ln w="903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63" y="141370"/>
            <a:ext cx="5249127" cy="52491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640" b="16248"/>
          <a:stretch/>
        </p:blipFill>
        <p:spPr>
          <a:xfrm>
            <a:off x="5511730" y="998807"/>
            <a:ext cx="6573680" cy="4241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495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54553C95-9B9F-4572-B721-DA046D6356C4}"/>
              </a:ext>
            </a:extLst>
          </p:cNvPr>
          <p:cNvGrpSpPr/>
          <p:nvPr/>
        </p:nvGrpSpPr>
        <p:grpSpPr>
          <a:xfrm>
            <a:off x="-105459" y="5940197"/>
            <a:ext cx="12195661" cy="948063"/>
            <a:chOff x="-35" y="5560409"/>
            <a:chExt cx="12195661" cy="1317008"/>
          </a:xfrm>
        </p:grpSpPr>
        <p:sp>
          <p:nvSpPr>
            <p:cNvPr id="60" name="Chord 59">
              <a:extLst>
                <a:ext uri="{FF2B5EF4-FFF2-40B4-BE49-F238E27FC236}">
                  <a16:creationId xmlns:a16="http://schemas.microsoft.com/office/drawing/2014/main" id="{EEABC759-4B15-46ED-ADFD-3D59AC3BCBD4}"/>
                </a:ext>
              </a:extLst>
            </p:cNvPr>
            <p:cNvSpPr/>
            <p:nvPr/>
          </p:nvSpPr>
          <p:spPr>
            <a:xfrm>
              <a:off x="1182893" y="5562605"/>
              <a:ext cx="9819119" cy="1310781"/>
            </a:xfrm>
            <a:custGeom>
              <a:avLst/>
              <a:gdLst>
                <a:gd name="connsiteX0" fmla="*/ 375572 w 10577357"/>
                <a:gd name="connsiteY0" fmla="*/ 1310781 h 4161976"/>
                <a:gd name="connsiteX1" fmla="*/ 5287006 w 10577357"/>
                <a:gd name="connsiteY1" fmla="*/ 0 h 4161976"/>
                <a:gd name="connsiteX2" fmla="*/ 10194691 w 10577357"/>
                <a:gd name="connsiteY2" fmla="*/ 1303811 h 4161976"/>
                <a:gd name="connsiteX3" fmla="*/ 375572 w 10577357"/>
                <a:gd name="connsiteY3" fmla="*/ 1310781 h 4161976"/>
                <a:gd name="connsiteX0" fmla="*/ 0 w 9819119"/>
                <a:gd name="connsiteY0" fmla="*/ 1310781 h 1310781"/>
                <a:gd name="connsiteX1" fmla="*/ 4911434 w 9819119"/>
                <a:gd name="connsiteY1" fmla="*/ 0 h 1310781"/>
                <a:gd name="connsiteX2" fmla="*/ 9819119 w 9819119"/>
                <a:gd name="connsiteY2" fmla="*/ 1303811 h 1310781"/>
                <a:gd name="connsiteX3" fmla="*/ 0 w 9819119"/>
                <a:gd name="connsiteY3" fmla="*/ 1310781 h 131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9119" h="1310781">
                  <a:moveTo>
                    <a:pt x="0" y="1310781"/>
                  </a:moveTo>
                  <a:cubicBezTo>
                    <a:pt x="801154" y="519539"/>
                    <a:pt x="2746831" y="269"/>
                    <a:pt x="4911434" y="0"/>
                  </a:cubicBezTo>
                  <a:cubicBezTo>
                    <a:pt x="7070298" y="-269"/>
                    <a:pt x="9012858" y="515806"/>
                    <a:pt x="9819119" y="1303811"/>
                  </a:cubicBezTo>
                  <a:lnTo>
                    <a:pt x="0" y="1310781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Partial Circle 60">
              <a:extLst>
                <a:ext uri="{FF2B5EF4-FFF2-40B4-BE49-F238E27FC236}">
                  <a16:creationId xmlns:a16="http://schemas.microsoft.com/office/drawing/2014/main" id="{926557EE-7CBA-45E6-8C6B-05FEAAFB0E2A}"/>
                </a:ext>
              </a:extLst>
            </p:cNvPr>
            <p:cNvSpPr/>
            <p:nvPr/>
          </p:nvSpPr>
          <p:spPr>
            <a:xfrm>
              <a:off x="-35" y="5603225"/>
              <a:ext cx="2153789" cy="1270946"/>
            </a:xfrm>
            <a:custGeom>
              <a:avLst/>
              <a:gdLst>
                <a:gd name="connsiteX0" fmla="*/ 2147641 w 4301448"/>
                <a:gd name="connsiteY0" fmla="*/ 1 h 2541891"/>
                <a:gd name="connsiteX1" fmla="*/ 3240992 w 4301448"/>
                <a:gd name="connsiteY1" fmla="*/ 175407 h 2541891"/>
                <a:gd name="connsiteX2" fmla="*/ 4301430 w 4301448"/>
                <a:gd name="connsiteY2" fmla="*/ 1265792 h 2541891"/>
                <a:gd name="connsiteX3" fmla="*/ 2150724 w 4301448"/>
                <a:gd name="connsiteY3" fmla="*/ 1270946 h 2541891"/>
                <a:gd name="connsiteX4" fmla="*/ 2147641 w 4301448"/>
                <a:gd name="connsiteY4" fmla="*/ 1 h 2541891"/>
                <a:gd name="connsiteX0" fmla="*/ 0 w 2153789"/>
                <a:gd name="connsiteY0" fmla="*/ 1 h 1270946"/>
                <a:gd name="connsiteX1" fmla="*/ 1093351 w 2153789"/>
                <a:gd name="connsiteY1" fmla="*/ 175407 h 1270946"/>
                <a:gd name="connsiteX2" fmla="*/ 2153789 w 2153789"/>
                <a:gd name="connsiteY2" fmla="*/ 1265792 h 1270946"/>
                <a:gd name="connsiteX3" fmla="*/ 3083 w 2153789"/>
                <a:gd name="connsiteY3" fmla="*/ 1270946 h 1270946"/>
                <a:gd name="connsiteX4" fmla="*/ 0 w 2153789"/>
                <a:gd name="connsiteY4" fmla="*/ 1 h 127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789" h="1270946">
                  <a:moveTo>
                    <a:pt x="0" y="1"/>
                  </a:moveTo>
                  <a:cubicBezTo>
                    <a:pt x="384429" y="-325"/>
                    <a:pt x="761979" y="60246"/>
                    <a:pt x="1093351" y="175407"/>
                  </a:cubicBezTo>
                  <a:cubicBezTo>
                    <a:pt x="1747691" y="402809"/>
                    <a:pt x="2150710" y="817209"/>
                    <a:pt x="2153789" y="1265792"/>
                  </a:cubicBezTo>
                  <a:lnTo>
                    <a:pt x="3083" y="1270946"/>
                  </a:lnTo>
                  <a:cubicBezTo>
                    <a:pt x="2055" y="847298"/>
                    <a:pt x="1028" y="423649"/>
                    <a:pt x="0" y="1"/>
                  </a:cubicBez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Partial Circle 61">
              <a:extLst>
                <a:ext uri="{FF2B5EF4-FFF2-40B4-BE49-F238E27FC236}">
                  <a16:creationId xmlns:a16="http://schemas.microsoft.com/office/drawing/2014/main" id="{CF617967-0CA0-47ED-80C9-3C0D3F57D4F3}"/>
                </a:ext>
              </a:extLst>
            </p:cNvPr>
            <p:cNvSpPr/>
            <p:nvPr/>
          </p:nvSpPr>
          <p:spPr>
            <a:xfrm flipH="1">
              <a:off x="10547360" y="5560409"/>
              <a:ext cx="1648266" cy="1317008"/>
            </a:xfrm>
            <a:custGeom>
              <a:avLst/>
              <a:gdLst>
                <a:gd name="connsiteX0" fmla="*/ 1641100 w 3289453"/>
                <a:gd name="connsiteY0" fmla="*/ 3 h 2634016"/>
                <a:gd name="connsiteX1" fmla="*/ 3289366 w 3289453"/>
                <a:gd name="connsiteY1" fmla="*/ 1303386 h 2634016"/>
                <a:gd name="connsiteX2" fmla="*/ 1644727 w 3289453"/>
                <a:gd name="connsiteY2" fmla="*/ 1317008 h 2634016"/>
                <a:gd name="connsiteX3" fmla="*/ 1641100 w 3289453"/>
                <a:gd name="connsiteY3" fmla="*/ 3 h 2634016"/>
                <a:gd name="connsiteX0" fmla="*/ 0 w 1648266"/>
                <a:gd name="connsiteY0" fmla="*/ 3 h 1317008"/>
                <a:gd name="connsiteX1" fmla="*/ 1648266 w 1648266"/>
                <a:gd name="connsiteY1" fmla="*/ 1303386 h 1317008"/>
                <a:gd name="connsiteX2" fmla="*/ 3627 w 1648266"/>
                <a:gd name="connsiteY2" fmla="*/ 1317008 h 1317008"/>
                <a:gd name="connsiteX3" fmla="*/ 0 w 1648266"/>
                <a:gd name="connsiteY3" fmla="*/ 3 h 131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8266" h="1317008">
                  <a:moveTo>
                    <a:pt x="0" y="3"/>
                  </a:moveTo>
                  <a:cubicBezTo>
                    <a:pt x="903133" y="-1592"/>
                    <a:pt x="1638925" y="580243"/>
                    <a:pt x="1648266" y="1303386"/>
                  </a:cubicBezTo>
                  <a:lnTo>
                    <a:pt x="3627" y="1317008"/>
                  </a:lnTo>
                  <a:lnTo>
                    <a:pt x="0" y="3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05E9AA6-384F-4468-91B4-09E90F895FCF}"/>
              </a:ext>
            </a:extLst>
          </p:cNvPr>
          <p:cNvSpPr/>
          <p:nvPr/>
        </p:nvSpPr>
        <p:spPr>
          <a:xfrm>
            <a:off x="10947632" y="5497358"/>
            <a:ext cx="1240691" cy="1362569"/>
          </a:xfrm>
          <a:custGeom>
            <a:avLst/>
            <a:gdLst>
              <a:gd name="connsiteX0" fmla="*/ 1240312 w 1240691"/>
              <a:gd name="connsiteY0" fmla="*/ 937026 h 1362569"/>
              <a:gd name="connsiteX1" fmla="*/ 1240690 w 1240691"/>
              <a:gd name="connsiteY1" fmla="*/ 1343143 h 1362569"/>
              <a:gd name="connsiteX2" fmla="*/ 1221266 w 1240691"/>
              <a:gd name="connsiteY2" fmla="*/ 1362567 h 1362569"/>
              <a:gd name="connsiteX3" fmla="*/ 821372 w 1240691"/>
              <a:gd name="connsiteY3" fmla="*/ 1362190 h 1362569"/>
              <a:gd name="connsiteX4" fmla="*/ 643442 w 1240691"/>
              <a:gd name="connsiteY4" fmla="*/ 1225655 h 1362569"/>
              <a:gd name="connsiteX5" fmla="*/ 527086 w 1240691"/>
              <a:gd name="connsiteY5" fmla="*/ 1077710 h 1362569"/>
              <a:gd name="connsiteX6" fmla="*/ 552261 w 1240691"/>
              <a:gd name="connsiteY6" fmla="*/ 959185 h 1362569"/>
              <a:gd name="connsiteX7" fmla="*/ 509076 w 1240691"/>
              <a:gd name="connsiteY7" fmla="*/ 968802 h 1362569"/>
              <a:gd name="connsiteX8" fmla="*/ 379707 w 1240691"/>
              <a:gd name="connsiteY8" fmla="*/ 898461 h 1362569"/>
              <a:gd name="connsiteX9" fmla="*/ 180938 w 1240691"/>
              <a:gd name="connsiteY9" fmla="*/ 449157 h 1362569"/>
              <a:gd name="connsiteX10" fmla="*/ 5649 w 1240691"/>
              <a:gd name="connsiteY10" fmla="*/ 31254 h 1362569"/>
              <a:gd name="connsiteX11" fmla="*/ 6026 w 1240691"/>
              <a:gd name="connsiteY11" fmla="*/ 2495 h 1362569"/>
              <a:gd name="connsiteX12" fmla="*/ 29316 w 1240691"/>
              <a:gd name="connsiteY12" fmla="*/ 6926 h 1362569"/>
              <a:gd name="connsiteX13" fmla="*/ 454669 w 1240691"/>
              <a:gd name="connsiteY13" fmla="*/ 246711 h 1362569"/>
              <a:gd name="connsiteX14" fmla="*/ 473716 w 1240691"/>
              <a:gd name="connsiteY14" fmla="*/ 258027 h 1362569"/>
              <a:gd name="connsiteX15" fmla="*/ 585452 w 1240691"/>
              <a:gd name="connsiteY15" fmla="*/ 324220 h 1362569"/>
              <a:gd name="connsiteX16" fmla="*/ 589884 w 1240691"/>
              <a:gd name="connsiteY16" fmla="*/ 373063 h 1362569"/>
              <a:gd name="connsiteX17" fmla="*/ 561785 w 1240691"/>
              <a:gd name="connsiteY17" fmla="*/ 400691 h 1362569"/>
              <a:gd name="connsiteX18" fmla="*/ 648251 w 1240691"/>
              <a:gd name="connsiteY18" fmla="*/ 386453 h 1362569"/>
              <a:gd name="connsiteX19" fmla="*/ 725476 w 1240691"/>
              <a:gd name="connsiteY19" fmla="*/ 405029 h 1362569"/>
              <a:gd name="connsiteX20" fmla="*/ 900011 w 1240691"/>
              <a:gd name="connsiteY20" fmla="*/ 551842 h 1362569"/>
              <a:gd name="connsiteX21" fmla="*/ 1097648 w 1240691"/>
              <a:gd name="connsiteY21" fmla="*/ 725151 h 1362569"/>
              <a:gd name="connsiteX22" fmla="*/ 1118582 w 1240691"/>
              <a:gd name="connsiteY22" fmla="*/ 744576 h 1362569"/>
              <a:gd name="connsiteX23" fmla="*/ 1119336 w 1240691"/>
              <a:gd name="connsiteY23" fmla="*/ 786253 h 1362569"/>
              <a:gd name="connsiteX24" fmla="*/ 1077282 w 1240691"/>
              <a:gd name="connsiteY24" fmla="*/ 827835 h 1362569"/>
              <a:gd name="connsiteX25" fmla="*/ 1106701 w 1240691"/>
              <a:gd name="connsiteY25" fmla="*/ 816049 h 1362569"/>
              <a:gd name="connsiteX26" fmla="*/ 1184681 w 1240691"/>
              <a:gd name="connsiteY26" fmla="*/ 841979 h 1362569"/>
              <a:gd name="connsiteX27" fmla="*/ 1240312 w 1240691"/>
              <a:gd name="connsiteY27" fmla="*/ 937026 h 136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40691" h="1362569">
                <a:moveTo>
                  <a:pt x="1240312" y="937026"/>
                </a:moveTo>
                <a:cubicBezTo>
                  <a:pt x="1240312" y="1072430"/>
                  <a:pt x="1240030" y="1207739"/>
                  <a:pt x="1240690" y="1343143"/>
                </a:cubicBezTo>
                <a:cubicBezTo>
                  <a:pt x="1240784" y="1358984"/>
                  <a:pt x="1237107" y="1362662"/>
                  <a:pt x="1221266" y="1362567"/>
                </a:cubicBezTo>
                <a:cubicBezTo>
                  <a:pt x="1087937" y="1361813"/>
                  <a:pt x="954701" y="1362190"/>
                  <a:pt x="821372" y="1362190"/>
                </a:cubicBezTo>
                <a:cubicBezTo>
                  <a:pt x="755745" y="1324945"/>
                  <a:pt x="702564" y="1271481"/>
                  <a:pt x="643442" y="1225655"/>
                </a:cubicBezTo>
                <a:cubicBezTo>
                  <a:pt x="591959" y="1185675"/>
                  <a:pt x="554807" y="1135983"/>
                  <a:pt x="527086" y="1077710"/>
                </a:cubicBezTo>
                <a:cubicBezTo>
                  <a:pt x="497195" y="1014911"/>
                  <a:pt x="498515" y="1005011"/>
                  <a:pt x="552261" y="959185"/>
                </a:cubicBezTo>
                <a:cubicBezTo>
                  <a:pt x="537647" y="963711"/>
                  <a:pt x="523408" y="966823"/>
                  <a:pt x="509076" y="968802"/>
                </a:cubicBezTo>
                <a:cubicBezTo>
                  <a:pt x="452689" y="976723"/>
                  <a:pt x="404693" y="949661"/>
                  <a:pt x="379707" y="898461"/>
                </a:cubicBezTo>
                <a:cubicBezTo>
                  <a:pt x="307667" y="751270"/>
                  <a:pt x="247037" y="598988"/>
                  <a:pt x="180938" y="449157"/>
                </a:cubicBezTo>
                <a:cubicBezTo>
                  <a:pt x="121346" y="310359"/>
                  <a:pt x="62130" y="171372"/>
                  <a:pt x="5649" y="31254"/>
                </a:cubicBezTo>
                <a:cubicBezTo>
                  <a:pt x="1877" y="21919"/>
                  <a:pt x="-5101" y="10887"/>
                  <a:pt x="6026" y="2495"/>
                </a:cubicBezTo>
                <a:cubicBezTo>
                  <a:pt x="13758" y="-3351"/>
                  <a:pt x="21961" y="2306"/>
                  <a:pt x="29316" y="6926"/>
                </a:cubicBezTo>
                <a:cubicBezTo>
                  <a:pt x="167266" y="93675"/>
                  <a:pt x="313702" y="165338"/>
                  <a:pt x="454669" y="246711"/>
                </a:cubicBezTo>
                <a:cubicBezTo>
                  <a:pt x="461081" y="250389"/>
                  <a:pt x="467681" y="253783"/>
                  <a:pt x="473716" y="258027"/>
                </a:cubicBezTo>
                <a:cubicBezTo>
                  <a:pt x="509170" y="283014"/>
                  <a:pt x="548678" y="301307"/>
                  <a:pt x="585452" y="324220"/>
                </a:cubicBezTo>
                <a:cubicBezTo>
                  <a:pt x="615438" y="342984"/>
                  <a:pt x="616003" y="350716"/>
                  <a:pt x="589884" y="373063"/>
                </a:cubicBezTo>
                <a:cubicBezTo>
                  <a:pt x="581115" y="380607"/>
                  <a:pt x="571592" y="387207"/>
                  <a:pt x="561785" y="400691"/>
                </a:cubicBezTo>
                <a:cubicBezTo>
                  <a:pt x="592619" y="392865"/>
                  <a:pt x="620812" y="391828"/>
                  <a:pt x="648251" y="386453"/>
                </a:cubicBezTo>
                <a:cubicBezTo>
                  <a:pt x="677482" y="380701"/>
                  <a:pt x="702564" y="386830"/>
                  <a:pt x="725476" y="405029"/>
                </a:cubicBezTo>
                <a:cubicBezTo>
                  <a:pt x="784975" y="452364"/>
                  <a:pt x="842965" y="501584"/>
                  <a:pt x="900011" y="551842"/>
                </a:cubicBezTo>
                <a:cubicBezTo>
                  <a:pt x="965827" y="609737"/>
                  <a:pt x="1031738" y="667350"/>
                  <a:pt x="1097648" y="725151"/>
                </a:cubicBezTo>
                <a:cubicBezTo>
                  <a:pt x="1104814" y="731469"/>
                  <a:pt x="1111886" y="737692"/>
                  <a:pt x="1118582" y="744576"/>
                </a:cubicBezTo>
                <a:cubicBezTo>
                  <a:pt x="1131876" y="758342"/>
                  <a:pt x="1132820" y="772014"/>
                  <a:pt x="1119336" y="786253"/>
                </a:cubicBezTo>
                <a:cubicBezTo>
                  <a:pt x="1105758" y="800585"/>
                  <a:pt x="1092179" y="814823"/>
                  <a:pt x="1077282" y="827835"/>
                </a:cubicBezTo>
                <a:cubicBezTo>
                  <a:pt x="1086239" y="821707"/>
                  <a:pt x="1096705" y="819255"/>
                  <a:pt x="1106701" y="816049"/>
                </a:cubicBezTo>
                <a:cubicBezTo>
                  <a:pt x="1147434" y="803131"/>
                  <a:pt x="1160447" y="806526"/>
                  <a:pt x="1184681" y="841979"/>
                </a:cubicBezTo>
                <a:cubicBezTo>
                  <a:pt x="1205236" y="872247"/>
                  <a:pt x="1226452" y="902515"/>
                  <a:pt x="1240312" y="937026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A089EAB-C129-4056-9326-E53740EF791F}"/>
              </a:ext>
            </a:extLst>
          </p:cNvPr>
          <p:cNvSpPr/>
          <p:nvPr/>
        </p:nvSpPr>
        <p:spPr>
          <a:xfrm>
            <a:off x="6334800" y="5614803"/>
            <a:ext cx="1748303" cy="1244651"/>
          </a:xfrm>
          <a:custGeom>
            <a:avLst/>
            <a:gdLst>
              <a:gd name="connsiteX0" fmla="*/ 46150 w 1748303"/>
              <a:gd name="connsiteY0" fmla="*/ 687761 h 1244651"/>
              <a:gd name="connsiteX1" fmla="*/ 74721 w 1748303"/>
              <a:gd name="connsiteY1" fmla="*/ 717085 h 1244651"/>
              <a:gd name="connsiteX2" fmla="*/ 108666 w 1748303"/>
              <a:gd name="connsiteY2" fmla="*/ 857675 h 1244651"/>
              <a:gd name="connsiteX3" fmla="*/ 126582 w 1748303"/>
              <a:gd name="connsiteY3" fmla="*/ 1232016 h 1244651"/>
              <a:gd name="connsiteX4" fmla="*/ 127337 w 1748303"/>
              <a:gd name="connsiteY4" fmla="*/ 1244651 h 1244651"/>
              <a:gd name="connsiteX5" fmla="*/ 6736 w 1748303"/>
              <a:gd name="connsiteY5" fmla="*/ 1244651 h 1244651"/>
              <a:gd name="connsiteX6" fmla="*/ 890 w 1748303"/>
              <a:gd name="connsiteY6" fmla="*/ 1007789 h 1244651"/>
              <a:gd name="connsiteX7" fmla="*/ 25218 w 1748303"/>
              <a:gd name="connsiteY7" fmla="*/ 722271 h 1244651"/>
              <a:gd name="connsiteX8" fmla="*/ 46150 w 1748303"/>
              <a:gd name="connsiteY8" fmla="*/ 687761 h 1244651"/>
              <a:gd name="connsiteX9" fmla="*/ 1200855 w 1748303"/>
              <a:gd name="connsiteY9" fmla="*/ 274 h 1244651"/>
              <a:gd name="connsiteX10" fmla="*/ 1226597 w 1748303"/>
              <a:gd name="connsiteY10" fmla="*/ 30731 h 1244651"/>
              <a:gd name="connsiteX11" fmla="*/ 1130607 w 1748303"/>
              <a:gd name="connsiteY11" fmla="*/ 295975 h 1244651"/>
              <a:gd name="connsiteX12" fmla="*/ 955695 w 1748303"/>
              <a:gd name="connsiteY12" fmla="*/ 566594 h 1244651"/>
              <a:gd name="connsiteX13" fmla="*/ 941457 w 1748303"/>
              <a:gd name="connsiteY13" fmla="*/ 600256 h 1244651"/>
              <a:gd name="connsiteX14" fmla="*/ 1061302 w 1748303"/>
              <a:gd name="connsiteY14" fmla="*/ 510773 h 1244651"/>
              <a:gd name="connsiteX15" fmla="*/ 1337390 w 1748303"/>
              <a:gd name="connsiteY15" fmla="*/ 264765 h 1244651"/>
              <a:gd name="connsiteX16" fmla="*/ 1705602 w 1748303"/>
              <a:gd name="connsiteY16" fmla="*/ 96452 h 1244651"/>
              <a:gd name="connsiteX17" fmla="*/ 1715125 w 1748303"/>
              <a:gd name="connsiteY17" fmla="*/ 95981 h 1244651"/>
              <a:gd name="connsiteX18" fmla="*/ 1746902 w 1748303"/>
              <a:gd name="connsiteY18" fmla="*/ 103430 h 1244651"/>
              <a:gd name="connsiteX19" fmla="*/ 1732098 w 1748303"/>
              <a:gd name="connsiteY19" fmla="*/ 132190 h 1244651"/>
              <a:gd name="connsiteX20" fmla="*/ 1289584 w 1748303"/>
              <a:gd name="connsiteY20" fmla="*/ 421101 h 1244651"/>
              <a:gd name="connsiteX21" fmla="*/ 947868 w 1748303"/>
              <a:gd name="connsiteY21" fmla="*/ 618549 h 1244651"/>
              <a:gd name="connsiteX22" fmla="*/ 915715 w 1748303"/>
              <a:gd name="connsiteY22" fmla="*/ 644102 h 1244651"/>
              <a:gd name="connsiteX23" fmla="*/ 908832 w 1748303"/>
              <a:gd name="connsiteY23" fmla="*/ 655323 h 1244651"/>
              <a:gd name="connsiteX24" fmla="*/ 1063377 w 1748303"/>
              <a:gd name="connsiteY24" fmla="*/ 604594 h 1244651"/>
              <a:gd name="connsiteX25" fmla="*/ 1525692 w 1748303"/>
              <a:gd name="connsiteY25" fmla="*/ 547830 h 1244651"/>
              <a:gd name="connsiteX26" fmla="*/ 1592640 w 1748303"/>
              <a:gd name="connsiteY26" fmla="*/ 579795 h 1244651"/>
              <a:gd name="connsiteX27" fmla="*/ 1536536 w 1748303"/>
              <a:gd name="connsiteY27" fmla="*/ 613834 h 1244651"/>
              <a:gd name="connsiteX28" fmla="*/ 1135605 w 1748303"/>
              <a:gd name="connsiteY28" fmla="*/ 686157 h 1244651"/>
              <a:gd name="connsiteX29" fmla="*/ 894594 w 1748303"/>
              <a:gd name="connsiteY29" fmla="*/ 686157 h 1244651"/>
              <a:gd name="connsiteX30" fmla="*/ 838489 w 1748303"/>
              <a:gd name="connsiteY30" fmla="*/ 703601 h 1244651"/>
              <a:gd name="connsiteX31" fmla="*/ 690828 w 1748303"/>
              <a:gd name="connsiteY31" fmla="*/ 827878 h 1244651"/>
              <a:gd name="connsiteX32" fmla="*/ 685548 w 1748303"/>
              <a:gd name="connsiteY32" fmla="*/ 839005 h 1244651"/>
              <a:gd name="connsiteX33" fmla="*/ 658957 w 1748303"/>
              <a:gd name="connsiteY33" fmla="*/ 866727 h 1244651"/>
              <a:gd name="connsiteX34" fmla="*/ 686019 w 1748303"/>
              <a:gd name="connsiteY34" fmla="*/ 864087 h 1244651"/>
              <a:gd name="connsiteX35" fmla="*/ 757021 w 1748303"/>
              <a:gd name="connsiteY35" fmla="*/ 839193 h 1244651"/>
              <a:gd name="connsiteX36" fmla="*/ 1053759 w 1748303"/>
              <a:gd name="connsiteY36" fmla="*/ 768474 h 1244651"/>
              <a:gd name="connsiteX37" fmla="*/ 1327773 w 1748303"/>
              <a:gd name="connsiteY37" fmla="*/ 773849 h 1244651"/>
              <a:gd name="connsiteX38" fmla="*/ 1353797 w 1748303"/>
              <a:gd name="connsiteY38" fmla="*/ 787710 h 1244651"/>
              <a:gd name="connsiteX39" fmla="*/ 1330036 w 1748303"/>
              <a:gd name="connsiteY39" fmla="*/ 808077 h 1244651"/>
              <a:gd name="connsiteX40" fmla="*/ 849333 w 1748303"/>
              <a:gd name="connsiteY40" fmla="*/ 916890 h 1244651"/>
              <a:gd name="connsiteX41" fmla="*/ 684887 w 1748303"/>
              <a:gd name="connsiteY41" fmla="*/ 921605 h 1244651"/>
              <a:gd name="connsiteX42" fmla="*/ 664991 w 1748303"/>
              <a:gd name="connsiteY42" fmla="*/ 929337 h 1244651"/>
              <a:gd name="connsiteX43" fmla="*/ 563721 w 1748303"/>
              <a:gd name="connsiteY43" fmla="*/ 980632 h 1244651"/>
              <a:gd name="connsiteX44" fmla="*/ 453494 w 1748303"/>
              <a:gd name="connsiteY44" fmla="*/ 1103872 h 1244651"/>
              <a:gd name="connsiteX45" fmla="*/ 658203 w 1748303"/>
              <a:gd name="connsiteY45" fmla="*/ 1011654 h 1244651"/>
              <a:gd name="connsiteX46" fmla="*/ 679513 w 1748303"/>
              <a:gd name="connsiteY46" fmla="*/ 1010240 h 1244651"/>
              <a:gd name="connsiteX47" fmla="*/ 855368 w 1748303"/>
              <a:gd name="connsiteY47" fmla="*/ 982800 h 1244651"/>
              <a:gd name="connsiteX48" fmla="*/ 1088175 w 1748303"/>
              <a:gd name="connsiteY48" fmla="*/ 971768 h 1244651"/>
              <a:gd name="connsiteX49" fmla="*/ 1115709 w 1748303"/>
              <a:gd name="connsiteY49" fmla="*/ 978369 h 1244651"/>
              <a:gd name="connsiteX50" fmla="*/ 1125327 w 1748303"/>
              <a:gd name="connsiteY50" fmla="*/ 1019103 h 1244651"/>
              <a:gd name="connsiteX51" fmla="*/ 985020 w 1748303"/>
              <a:gd name="connsiteY51" fmla="*/ 1091802 h 1244651"/>
              <a:gd name="connsiteX52" fmla="*/ 432372 w 1748303"/>
              <a:gd name="connsiteY52" fmla="*/ 1142532 h 1244651"/>
              <a:gd name="connsiteX53" fmla="*/ 381832 w 1748303"/>
              <a:gd name="connsiteY53" fmla="*/ 1166765 h 1244651"/>
              <a:gd name="connsiteX54" fmla="*/ 317713 w 1748303"/>
              <a:gd name="connsiteY54" fmla="*/ 1244650 h 1244651"/>
              <a:gd name="connsiteX55" fmla="*/ 241525 w 1748303"/>
              <a:gd name="connsiteY55" fmla="*/ 1244650 h 1244651"/>
              <a:gd name="connsiteX56" fmla="*/ 228230 w 1748303"/>
              <a:gd name="connsiteY56" fmla="*/ 1190055 h 1244651"/>
              <a:gd name="connsiteX57" fmla="*/ 199753 w 1748303"/>
              <a:gd name="connsiteY57" fmla="*/ 878136 h 1244651"/>
              <a:gd name="connsiteX58" fmla="*/ 211917 w 1748303"/>
              <a:gd name="connsiteY58" fmla="*/ 745656 h 1244651"/>
              <a:gd name="connsiteX59" fmla="*/ 259534 w 1748303"/>
              <a:gd name="connsiteY59" fmla="*/ 578946 h 1244651"/>
              <a:gd name="connsiteX60" fmla="*/ 300174 w 1748303"/>
              <a:gd name="connsiteY60" fmla="*/ 532743 h 1244651"/>
              <a:gd name="connsiteX61" fmla="*/ 338551 w 1748303"/>
              <a:gd name="connsiteY61" fmla="*/ 582152 h 1244651"/>
              <a:gd name="connsiteX62" fmla="*/ 363728 w 1748303"/>
              <a:gd name="connsiteY62" fmla="*/ 714916 h 1244651"/>
              <a:gd name="connsiteX63" fmla="*/ 362502 w 1748303"/>
              <a:gd name="connsiteY63" fmla="*/ 872667 h 1244651"/>
              <a:gd name="connsiteX64" fmla="*/ 326670 w 1748303"/>
              <a:gd name="connsiteY64" fmla="*/ 1123013 h 1244651"/>
              <a:gd name="connsiteX65" fmla="*/ 312338 w 1748303"/>
              <a:gd name="connsiteY65" fmla="*/ 1198353 h 1244651"/>
              <a:gd name="connsiteX66" fmla="*/ 419549 w 1748303"/>
              <a:gd name="connsiteY66" fmla="*/ 1068607 h 1244651"/>
              <a:gd name="connsiteX67" fmla="*/ 436332 w 1748303"/>
              <a:gd name="connsiteY67" fmla="*/ 1022026 h 1244651"/>
              <a:gd name="connsiteX68" fmla="*/ 424452 w 1748303"/>
              <a:gd name="connsiteY68" fmla="*/ 918305 h 1244651"/>
              <a:gd name="connsiteX69" fmla="*/ 405876 w 1748303"/>
              <a:gd name="connsiteY69" fmla="*/ 757819 h 1244651"/>
              <a:gd name="connsiteX70" fmla="*/ 425112 w 1748303"/>
              <a:gd name="connsiteY70" fmla="*/ 541041 h 1244651"/>
              <a:gd name="connsiteX71" fmla="*/ 487911 w 1748303"/>
              <a:gd name="connsiteY71" fmla="*/ 361980 h 1244651"/>
              <a:gd name="connsiteX72" fmla="*/ 515633 w 1748303"/>
              <a:gd name="connsiteY72" fmla="*/ 319737 h 1244651"/>
              <a:gd name="connsiteX73" fmla="*/ 566833 w 1748303"/>
              <a:gd name="connsiteY73" fmla="*/ 333692 h 1244651"/>
              <a:gd name="connsiteX74" fmla="*/ 580223 w 1748303"/>
              <a:gd name="connsiteY74" fmla="*/ 443731 h 1244651"/>
              <a:gd name="connsiteX75" fmla="*/ 547126 w 1748303"/>
              <a:gd name="connsiteY75" fmla="*/ 767343 h 1244651"/>
              <a:gd name="connsiteX76" fmla="*/ 516387 w 1748303"/>
              <a:gd name="connsiteY76" fmla="*/ 916230 h 1244651"/>
              <a:gd name="connsiteX77" fmla="*/ 519970 w 1748303"/>
              <a:gd name="connsiteY77" fmla="*/ 947441 h 1244651"/>
              <a:gd name="connsiteX78" fmla="*/ 547975 w 1748303"/>
              <a:gd name="connsiteY78" fmla="*/ 930751 h 1244651"/>
              <a:gd name="connsiteX79" fmla="*/ 614074 w 1748303"/>
              <a:gd name="connsiteY79" fmla="*/ 857957 h 1244651"/>
              <a:gd name="connsiteX80" fmla="*/ 639061 w 1748303"/>
              <a:gd name="connsiteY80" fmla="*/ 788935 h 1244651"/>
              <a:gd name="connsiteX81" fmla="*/ 638873 w 1748303"/>
              <a:gd name="connsiteY81" fmla="*/ 560560 h 1244651"/>
              <a:gd name="connsiteX82" fmla="*/ 732882 w 1748303"/>
              <a:gd name="connsiteY82" fmla="*/ 172641 h 1244651"/>
              <a:gd name="connsiteX83" fmla="*/ 753910 w 1748303"/>
              <a:gd name="connsiteY83" fmla="*/ 137281 h 1244651"/>
              <a:gd name="connsiteX84" fmla="*/ 832549 w 1748303"/>
              <a:gd name="connsiteY84" fmla="*/ 147653 h 1244651"/>
              <a:gd name="connsiteX85" fmla="*/ 853199 w 1748303"/>
              <a:gd name="connsiteY85" fmla="*/ 262501 h 1244651"/>
              <a:gd name="connsiteX86" fmla="*/ 843110 w 1748303"/>
              <a:gd name="connsiteY86" fmla="*/ 398094 h 1244651"/>
              <a:gd name="connsiteX87" fmla="*/ 731562 w 1748303"/>
              <a:gd name="connsiteY87" fmla="*/ 752444 h 1244651"/>
              <a:gd name="connsiteX88" fmla="*/ 828495 w 1748303"/>
              <a:gd name="connsiteY88" fmla="*/ 668713 h 1244651"/>
              <a:gd name="connsiteX89" fmla="*/ 911849 w 1748303"/>
              <a:gd name="connsiteY89" fmla="*/ 504267 h 1244651"/>
              <a:gd name="connsiteX90" fmla="*/ 979362 w 1748303"/>
              <a:gd name="connsiteY90" fmla="*/ 296541 h 1244651"/>
              <a:gd name="connsiteX91" fmla="*/ 1071203 w 1748303"/>
              <a:gd name="connsiteY91" fmla="*/ 113802 h 1244651"/>
              <a:gd name="connsiteX92" fmla="*/ 1200855 w 1748303"/>
              <a:gd name="connsiteY92" fmla="*/ 274 h 124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748303" h="1244651">
                <a:moveTo>
                  <a:pt x="46150" y="687761"/>
                </a:moveTo>
                <a:cubicBezTo>
                  <a:pt x="64538" y="685686"/>
                  <a:pt x="69818" y="704828"/>
                  <a:pt x="74721" y="717085"/>
                </a:cubicBezTo>
                <a:cubicBezTo>
                  <a:pt x="92448" y="762251"/>
                  <a:pt x="96974" y="810906"/>
                  <a:pt x="108666" y="857675"/>
                </a:cubicBezTo>
                <a:cubicBezTo>
                  <a:pt x="139594" y="981481"/>
                  <a:pt x="123565" y="1107078"/>
                  <a:pt x="126582" y="1232016"/>
                </a:cubicBezTo>
                <a:cubicBezTo>
                  <a:pt x="126676" y="1236259"/>
                  <a:pt x="127053" y="1240408"/>
                  <a:pt x="127337" y="1244651"/>
                </a:cubicBezTo>
                <a:cubicBezTo>
                  <a:pt x="87168" y="1244651"/>
                  <a:pt x="46905" y="1244651"/>
                  <a:pt x="6736" y="1244651"/>
                </a:cubicBezTo>
                <a:cubicBezTo>
                  <a:pt x="985" y="1165823"/>
                  <a:pt x="-1467" y="1086806"/>
                  <a:pt x="890" y="1007789"/>
                </a:cubicBezTo>
                <a:cubicBezTo>
                  <a:pt x="3719" y="912271"/>
                  <a:pt x="5417" y="816469"/>
                  <a:pt x="25218" y="722271"/>
                </a:cubicBezTo>
                <a:cubicBezTo>
                  <a:pt x="28235" y="707939"/>
                  <a:pt x="28046" y="689835"/>
                  <a:pt x="46150" y="687761"/>
                </a:cubicBezTo>
                <a:close/>
                <a:moveTo>
                  <a:pt x="1200855" y="274"/>
                </a:moveTo>
                <a:cubicBezTo>
                  <a:pt x="1224051" y="-1894"/>
                  <a:pt x="1229426" y="8855"/>
                  <a:pt x="1226597" y="30731"/>
                </a:cubicBezTo>
                <a:cubicBezTo>
                  <a:pt x="1214244" y="126343"/>
                  <a:pt x="1181619" y="214129"/>
                  <a:pt x="1130607" y="295975"/>
                </a:cubicBezTo>
                <a:cubicBezTo>
                  <a:pt x="1073749" y="387156"/>
                  <a:pt x="1016230" y="477865"/>
                  <a:pt x="955695" y="566594"/>
                </a:cubicBezTo>
                <a:cubicBezTo>
                  <a:pt x="950132" y="574703"/>
                  <a:pt x="941457" y="582152"/>
                  <a:pt x="941457" y="600256"/>
                </a:cubicBezTo>
                <a:cubicBezTo>
                  <a:pt x="983606" y="568669"/>
                  <a:pt x="1021699" y="538684"/>
                  <a:pt x="1061302" y="510773"/>
                </a:cubicBezTo>
                <a:cubicBezTo>
                  <a:pt x="1162855" y="439394"/>
                  <a:pt x="1246775" y="348307"/>
                  <a:pt x="1337390" y="264765"/>
                </a:cubicBezTo>
                <a:cubicBezTo>
                  <a:pt x="1442432" y="168021"/>
                  <a:pt x="1568784" y="121628"/>
                  <a:pt x="1705602" y="96452"/>
                </a:cubicBezTo>
                <a:cubicBezTo>
                  <a:pt x="1708713" y="95887"/>
                  <a:pt x="1711920" y="95698"/>
                  <a:pt x="1715125" y="95981"/>
                </a:cubicBezTo>
                <a:cubicBezTo>
                  <a:pt x="1726252" y="96924"/>
                  <a:pt x="1741150" y="90795"/>
                  <a:pt x="1746902" y="103430"/>
                </a:cubicBezTo>
                <a:cubicBezTo>
                  <a:pt x="1752465" y="115594"/>
                  <a:pt x="1740207" y="124363"/>
                  <a:pt x="1732098" y="132190"/>
                </a:cubicBezTo>
                <a:cubicBezTo>
                  <a:pt x="1603106" y="256749"/>
                  <a:pt x="1466665" y="370089"/>
                  <a:pt x="1289584" y="421101"/>
                </a:cubicBezTo>
                <a:cubicBezTo>
                  <a:pt x="1159272" y="458630"/>
                  <a:pt x="1050553" y="533309"/>
                  <a:pt x="947868" y="618549"/>
                </a:cubicBezTo>
                <a:cubicBezTo>
                  <a:pt x="937308" y="627318"/>
                  <a:pt x="926276" y="635522"/>
                  <a:pt x="915715" y="644102"/>
                </a:cubicBezTo>
                <a:cubicBezTo>
                  <a:pt x="914207" y="645328"/>
                  <a:pt x="913546" y="647591"/>
                  <a:pt x="908832" y="655323"/>
                </a:cubicBezTo>
                <a:cubicBezTo>
                  <a:pt x="963710" y="637502"/>
                  <a:pt x="1014628" y="623735"/>
                  <a:pt x="1063377" y="604594"/>
                </a:cubicBezTo>
                <a:cubicBezTo>
                  <a:pt x="1212830" y="545756"/>
                  <a:pt x="1367281" y="529726"/>
                  <a:pt x="1525692" y="547830"/>
                </a:cubicBezTo>
                <a:cubicBezTo>
                  <a:pt x="1550962" y="550753"/>
                  <a:pt x="1589245" y="554053"/>
                  <a:pt x="1592640" y="579795"/>
                </a:cubicBezTo>
                <a:cubicBezTo>
                  <a:pt x="1596128" y="605442"/>
                  <a:pt x="1557469" y="604405"/>
                  <a:pt x="1536536" y="613834"/>
                </a:cubicBezTo>
                <a:cubicBezTo>
                  <a:pt x="1408958" y="671541"/>
                  <a:pt x="1273555" y="685874"/>
                  <a:pt x="1135605" y="686157"/>
                </a:cubicBezTo>
                <a:cubicBezTo>
                  <a:pt x="1055268" y="686251"/>
                  <a:pt x="974930" y="686817"/>
                  <a:pt x="894594" y="686157"/>
                </a:cubicBezTo>
                <a:cubicBezTo>
                  <a:pt x="873472" y="685968"/>
                  <a:pt x="854425" y="690400"/>
                  <a:pt x="838489" y="703601"/>
                </a:cubicBezTo>
                <a:cubicBezTo>
                  <a:pt x="788892" y="744523"/>
                  <a:pt x="739859" y="786201"/>
                  <a:pt x="690828" y="827878"/>
                </a:cubicBezTo>
                <a:cubicBezTo>
                  <a:pt x="687999" y="830330"/>
                  <a:pt x="687245" y="835233"/>
                  <a:pt x="685548" y="839005"/>
                </a:cubicBezTo>
                <a:cubicBezTo>
                  <a:pt x="677627" y="848339"/>
                  <a:pt x="672063" y="859749"/>
                  <a:pt x="658957" y="866727"/>
                </a:cubicBezTo>
                <a:cubicBezTo>
                  <a:pt x="669612" y="868895"/>
                  <a:pt x="677155" y="858052"/>
                  <a:pt x="686019" y="864087"/>
                </a:cubicBezTo>
                <a:cubicBezTo>
                  <a:pt x="711666" y="861635"/>
                  <a:pt x="733919" y="849094"/>
                  <a:pt x="757021" y="839193"/>
                </a:cubicBezTo>
                <a:cubicBezTo>
                  <a:pt x="851879" y="798553"/>
                  <a:pt x="952112" y="780072"/>
                  <a:pt x="1053759" y="768474"/>
                </a:cubicBezTo>
                <a:cubicBezTo>
                  <a:pt x="1145223" y="758102"/>
                  <a:pt x="1236780" y="755179"/>
                  <a:pt x="1327773" y="773849"/>
                </a:cubicBezTo>
                <a:cubicBezTo>
                  <a:pt x="1338239" y="776017"/>
                  <a:pt x="1351911" y="775923"/>
                  <a:pt x="1353797" y="787710"/>
                </a:cubicBezTo>
                <a:cubicBezTo>
                  <a:pt x="1356249" y="803079"/>
                  <a:pt x="1339465" y="804399"/>
                  <a:pt x="1330036" y="808077"/>
                </a:cubicBezTo>
                <a:cubicBezTo>
                  <a:pt x="1175490" y="868989"/>
                  <a:pt x="1019437" y="920850"/>
                  <a:pt x="849333" y="916890"/>
                </a:cubicBezTo>
                <a:cubicBezTo>
                  <a:pt x="794926" y="915570"/>
                  <a:pt x="739671" y="918305"/>
                  <a:pt x="684887" y="921605"/>
                </a:cubicBezTo>
                <a:cubicBezTo>
                  <a:pt x="679324" y="926980"/>
                  <a:pt x="672252" y="929242"/>
                  <a:pt x="664991" y="929337"/>
                </a:cubicBezTo>
                <a:cubicBezTo>
                  <a:pt x="622749" y="929997"/>
                  <a:pt x="589841" y="948572"/>
                  <a:pt x="563721" y="980632"/>
                </a:cubicBezTo>
                <a:cubicBezTo>
                  <a:pt x="524213" y="1018631"/>
                  <a:pt x="486779" y="1058517"/>
                  <a:pt x="453494" y="1103872"/>
                </a:cubicBezTo>
                <a:cubicBezTo>
                  <a:pt x="522233" y="1073981"/>
                  <a:pt x="583806" y="1028155"/>
                  <a:pt x="658203" y="1011654"/>
                </a:cubicBezTo>
                <a:cubicBezTo>
                  <a:pt x="665180" y="1009674"/>
                  <a:pt x="672063" y="1005619"/>
                  <a:pt x="679513" y="1010240"/>
                </a:cubicBezTo>
                <a:cubicBezTo>
                  <a:pt x="738068" y="1000904"/>
                  <a:pt x="796435" y="988835"/>
                  <a:pt x="855368" y="982800"/>
                </a:cubicBezTo>
                <a:cubicBezTo>
                  <a:pt x="932687" y="974974"/>
                  <a:pt x="1009913" y="960076"/>
                  <a:pt x="1088175" y="971768"/>
                </a:cubicBezTo>
                <a:cubicBezTo>
                  <a:pt x="1097510" y="973182"/>
                  <a:pt x="1106940" y="975068"/>
                  <a:pt x="1115709" y="978369"/>
                </a:cubicBezTo>
                <a:cubicBezTo>
                  <a:pt x="1138339" y="986949"/>
                  <a:pt x="1140979" y="999585"/>
                  <a:pt x="1125327" y="1019103"/>
                </a:cubicBezTo>
                <a:cubicBezTo>
                  <a:pt x="1089119" y="1064364"/>
                  <a:pt x="1037540" y="1080016"/>
                  <a:pt x="985020" y="1091802"/>
                </a:cubicBezTo>
                <a:cubicBezTo>
                  <a:pt x="803130" y="1132820"/>
                  <a:pt x="618600" y="1148283"/>
                  <a:pt x="432372" y="1142532"/>
                </a:cubicBezTo>
                <a:cubicBezTo>
                  <a:pt x="409648" y="1141872"/>
                  <a:pt x="394278" y="1148190"/>
                  <a:pt x="381832" y="1166765"/>
                </a:cubicBezTo>
                <a:cubicBezTo>
                  <a:pt x="363068" y="1194769"/>
                  <a:pt x="333837" y="1214382"/>
                  <a:pt x="317713" y="1244650"/>
                </a:cubicBezTo>
                <a:cubicBezTo>
                  <a:pt x="292348" y="1244650"/>
                  <a:pt x="266889" y="1244650"/>
                  <a:pt x="241525" y="1244650"/>
                </a:cubicBezTo>
                <a:cubicBezTo>
                  <a:pt x="228418" y="1228621"/>
                  <a:pt x="231058" y="1208442"/>
                  <a:pt x="228230" y="1190055"/>
                </a:cubicBezTo>
                <a:cubicBezTo>
                  <a:pt x="212388" y="1086711"/>
                  <a:pt x="195699" y="983461"/>
                  <a:pt x="199753" y="878136"/>
                </a:cubicBezTo>
                <a:cubicBezTo>
                  <a:pt x="201450" y="833630"/>
                  <a:pt x="209748" y="789972"/>
                  <a:pt x="211917" y="745656"/>
                </a:cubicBezTo>
                <a:cubicBezTo>
                  <a:pt x="226815" y="689834"/>
                  <a:pt x="236810" y="632505"/>
                  <a:pt x="259534" y="578946"/>
                </a:cubicBezTo>
                <a:cubicBezTo>
                  <a:pt x="267926" y="559239"/>
                  <a:pt x="273961" y="531046"/>
                  <a:pt x="300174" y="532743"/>
                </a:cubicBezTo>
                <a:cubicBezTo>
                  <a:pt x="324785" y="534346"/>
                  <a:pt x="331102" y="561597"/>
                  <a:pt x="338551" y="582152"/>
                </a:cubicBezTo>
                <a:cubicBezTo>
                  <a:pt x="354110" y="624961"/>
                  <a:pt x="361370" y="670033"/>
                  <a:pt x="363728" y="714916"/>
                </a:cubicBezTo>
                <a:cubicBezTo>
                  <a:pt x="366462" y="767343"/>
                  <a:pt x="367405" y="820146"/>
                  <a:pt x="362502" y="872667"/>
                </a:cubicBezTo>
                <a:cubicBezTo>
                  <a:pt x="349206" y="955927"/>
                  <a:pt x="341663" y="1039942"/>
                  <a:pt x="326670" y="1123013"/>
                </a:cubicBezTo>
                <a:cubicBezTo>
                  <a:pt x="322239" y="1147718"/>
                  <a:pt x="314318" y="1171668"/>
                  <a:pt x="312338" y="1198353"/>
                </a:cubicBezTo>
                <a:cubicBezTo>
                  <a:pt x="349772" y="1155167"/>
                  <a:pt x="382020" y="1109718"/>
                  <a:pt x="419549" y="1068607"/>
                </a:cubicBezTo>
                <a:cubicBezTo>
                  <a:pt x="431430" y="1055594"/>
                  <a:pt x="435861" y="1039659"/>
                  <a:pt x="436332" y="1022026"/>
                </a:cubicBezTo>
                <a:cubicBezTo>
                  <a:pt x="437087" y="986855"/>
                  <a:pt x="430015" y="952721"/>
                  <a:pt x="424452" y="918305"/>
                </a:cubicBezTo>
                <a:cubicBezTo>
                  <a:pt x="417851" y="864841"/>
                  <a:pt x="410591" y="811471"/>
                  <a:pt x="405876" y="757819"/>
                </a:cubicBezTo>
                <a:cubicBezTo>
                  <a:pt x="399464" y="684271"/>
                  <a:pt x="407951" y="612326"/>
                  <a:pt x="425112" y="541041"/>
                </a:cubicBezTo>
                <a:cubicBezTo>
                  <a:pt x="440010" y="479280"/>
                  <a:pt x="458680" y="418744"/>
                  <a:pt x="487911" y="361980"/>
                </a:cubicBezTo>
                <a:cubicBezTo>
                  <a:pt x="495643" y="346893"/>
                  <a:pt x="503469" y="331712"/>
                  <a:pt x="515633" y="319737"/>
                </a:cubicBezTo>
                <a:cubicBezTo>
                  <a:pt x="537508" y="298238"/>
                  <a:pt x="560044" y="304084"/>
                  <a:pt x="566833" y="333692"/>
                </a:cubicBezTo>
                <a:cubicBezTo>
                  <a:pt x="575131" y="369806"/>
                  <a:pt x="577960" y="406863"/>
                  <a:pt x="580223" y="443731"/>
                </a:cubicBezTo>
                <a:cubicBezTo>
                  <a:pt x="587106" y="553393"/>
                  <a:pt x="566928" y="660321"/>
                  <a:pt x="547126" y="767343"/>
                </a:cubicBezTo>
                <a:cubicBezTo>
                  <a:pt x="537885" y="817223"/>
                  <a:pt x="527419" y="866821"/>
                  <a:pt x="516387" y="916230"/>
                </a:cubicBezTo>
                <a:cubicBezTo>
                  <a:pt x="514030" y="926603"/>
                  <a:pt x="506015" y="941500"/>
                  <a:pt x="519970" y="947441"/>
                </a:cubicBezTo>
                <a:cubicBezTo>
                  <a:pt x="532039" y="952627"/>
                  <a:pt x="540432" y="939143"/>
                  <a:pt x="547975" y="930751"/>
                </a:cubicBezTo>
                <a:cubicBezTo>
                  <a:pt x="569945" y="906424"/>
                  <a:pt x="592104" y="882285"/>
                  <a:pt x="614074" y="857957"/>
                </a:cubicBezTo>
                <a:cubicBezTo>
                  <a:pt x="632555" y="837496"/>
                  <a:pt x="639344" y="815715"/>
                  <a:pt x="639061" y="788935"/>
                </a:cubicBezTo>
                <a:cubicBezTo>
                  <a:pt x="638118" y="712841"/>
                  <a:pt x="637929" y="636654"/>
                  <a:pt x="638873" y="560560"/>
                </a:cubicBezTo>
                <a:cubicBezTo>
                  <a:pt x="640664" y="424213"/>
                  <a:pt x="673761" y="295221"/>
                  <a:pt x="732882" y="172641"/>
                </a:cubicBezTo>
                <a:cubicBezTo>
                  <a:pt x="738822" y="160289"/>
                  <a:pt x="745517" y="148219"/>
                  <a:pt x="753910" y="137281"/>
                </a:cubicBezTo>
                <a:cubicBezTo>
                  <a:pt x="779840" y="103619"/>
                  <a:pt x="815577" y="108333"/>
                  <a:pt x="832549" y="147653"/>
                </a:cubicBezTo>
                <a:cubicBezTo>
                  <a:pt x="848296" y="184239"/>
                  <a:pt x="850747" y="223464"/>
                  <a:pt x="853199" y="262501"/>
                </a:cubicBezTo>
                <a:cubicBezTo>
                  <a:pt x="856122" y="308139"/>
                  <a:pt x="851596" y="353305"/>
                  <a:pt x="843110" y="398094"/>
                </a:cubicBezTo>
                <a:cubicBezTo>
                  <a:pt x="803319" y="513507"/>
                  <a:pt x="775408" y="632599"/>
                  <a:pt x="731562" y="752444"/>
                </a:cubicBezTo>
                <a:cubicBezTo>
                  <a:pt x="767676" y="723120"/>
                  <a:pt x="797566" y="695398"/>
                  <a:pt x="828495" y="668713"/>
                </a:cubicBezTo>
                <a:cubicBezTo>
                  <a:pt x="878753" y="625244"/>
                  <a:pt x="892424" y="562917"/>
                  <a:pt x="911849" y="504267"/>
                </a:cubicBezTo>
                <a:cubicBezTo>
                  <a:pt x="934762" y="435150"/>
                  <a:pt x="959655" y="366600"/>
                  <a:pt x="979362" y="296541"/>
                </a:cubicBezTo>
                <a:cubicBezTo>
                  <a:pt x="998221" y="229499"/>
                  <a:pt x="1032920" y="170849"/>
                  <a:pt x="1071203" y="113802"/>
                </a:cubicBezTo>
                <a:cubicBezTo>
                  <a:pt x="1106280" y="66751"/>
                  <a:pt x="1145128" y="23847"/>
                  <a:pt x="1200855" y="274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2D3A1B8-9354-41CE-82AE-A975347EA113}"/>
              </a:ext>
            </a:extLst>
          </p:cNvPr>
          <p:cNvSpPr/>
          <p:nvPr/>
        </p:nvSpPr>
        <p:spPr>
          <a:xfrm>
            <a:off x="6842983" y="6444756"/>
            <a:ext cx="2205969" cy="414791"/>
          </a:xfrm>
          <a:custGeom>
            <a:avLst/>
            <a:gdLst>
              <a:gd name="connsiteX0" fmla="*/ 0 w 2205969"/>
              <a:gd name="connsiteY0" fmla="*/ 414698 h 414791"/>
              <a:gd name="connsiteX1" fmla="*/ 174535 w 2205969"/>
              <a:gd name="connsiteY1" fmla="*/ 364723 h 414791"/>
              <a:gd name="connsiteX2" fmla="*/ 409795 w 2205969"/>
              <a:gd name="connsiteY2" fmla="*/ 377075 h 414791"/>
              <a:gd name="connsiteX3" fmla="*/ 467030 w 2205969"/>
              <a:gd name="connsiteY3" fmla="*/ 356802 h 414791"/>
              <a:gd name="connsiteX4" fmla="*/ 569526 w 2205969"/>
              <a:gd name="connsiteY4" fmla="*/ 372360 h 414791"/>
              <a:gd name="connsiteX5" fmla="*/ 603188 w 2205969"/>
              <a:gd name="connsiteY5" fmla="*/ 406777 h 414791"/>
              <a:gd name="connsiteX6" fmla="*/ 580558 w 2205969"/>
              <a:gd name="connsiteY6" fmla="*/ 307864 h 414791"/>
              <a:gd name="connsiteX7" fmla="*/ 599511 w 2205969"/>
              <a:gd name="connsiteY7" fmla="*/ 274107 h 414791"/>
              <a:gd name="connsiteX8" fmla="*/ 1213354 w 2205969"/>
              <a:gd name="connsiteY8" fmla="*/ 89578 h 414791"/>
              <a:gd name="connsiteX9" fmla="*/ 1282188 w 2205969"/>
              <a:gd name="connsiteY9" fmla="*/ 101081 h 414791"/>
              <a:gd name="connsiteX10" fmla="*/ 1399582 w 2205969"/>
              <a:gd name="connsiteY10" fmla="*/ 189150 h 414791"/>
              <a:gd name="connsiteX11" fmla="*/ 1376386 w 2205969"/>
              <a:gd name="connsiteY11" fmla="*/ 98724 h 414791"/>
              <a:gd name="connsiteX12" fmla="*/ 1394395 w 2205969"/>
              <a:gd name="connsiteY12" fmla="*/ 71568 h 414791"/>
              <a:gd name="connsiteX13" fmla="*/ 1825972 w 2205969"/>
              <a:gd name="connsiteY13" fmla="*/ 35453 h 414791"/>
              <a:gd name="connsiteX14" fmla="*/ 1999470 w 2205969"/>
              <a:gd name="connsiteY14" fmla="*/ 23573 h 414791"/>
              <a:gd name="connsiteX15" fmla="*/ 2205970 w 2205969"/>
              <a:gd name="connsiteY15" fmla="*/ 0 h 414791"/>
              <a:gd name="connsiteX16" fmla="*/ 2124313 w 2205969"/>
              <a:gd name="connsiteY16" fmla="*/ 76282 h 414791"/>
              <a:gd name="connsiteX17" fmla="*/ 1818428 w 2205969"/>
              <a:gd name="connsiteY17" fmla="*/ 351805 h 414791"/>
              <a:gd name="connsiteX18" fmla="*/ 1752047 w 2205969"/>
              <a:gd name="connsiteY18" fmla="*/ 414792 h 414791"/>
              <a:gd name="connsiteX19" fmla="*/ 0 w 2205969"/>
              <a:gd name="connsiteY19" fmla="*/ 414698 h 41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05969" h="414791">
                <a:moveTo>
                  <a:pt x="0" y="414698"/>
                </a:moveTo>
                <a:cubicBezTo>
                  <a:pt x="54878" y="386315"/>
                  <a:pt x="114188" y="371700"/>
                  <a:pt x="174535" y="364723"/>
                </a:cubicBezTo>
                <a:cubicBezTo>
                  <a:pt x="253270" y="355576"/>
                  <a:pt x="332381" y="355859"/>
                  <a:pt x="409795" y="377075"/>
                </a:cubicBezTo>
                <a:cubicBezTo>
                  <a:pt x="434311" y="383769"/>
                  <a:pt x="449680" y="367174"/>
                  <a:pt x="467030" y="356802"/>
                </a:cubicBezTo>
                <a:cubicBezTo>
                  <a:pt x="525869" y="321442"/>
                  <a:pt x="511819" y="313522"/>
                  <a:pt x="569526" y="372360"/>
                </a:cubicBezTo>
                <a:cubicBezTo>
                  <a:pt x="579710" y="382732"/>
                  <a:pt x="584990" y="397536"/>
                  <a:pt x="603188" y="406777"/>
                </a:cubicBezTo>
                <a:cubicBezTo>
                  <a:pt x="595268" y="371606"/>
                  <a:pt x="589139" y="339452"/>
                  <a:pt x="580558" y="307864"/>
                </a:cubicBezTo>
                <a:cubicBezTo>
                  <a:pt x="575372" y="288723"/>
                  <a:pt x="578484" y="280614"/>
                  <a:pt x="599511" y="274107"/>
                </a:cubicBezTo>
                <a:cubicBezTo>
                  <a:pt x="803560" y="210838"/>
                  <a:pt x="1007985" y="148416"/>
                  <a:pt x="1213354" y="89578"/>
                </a:cubicBezTo>
                <a:cubicBezTo>
                  <a:pt x="1239944" y="81939"/>
                  <a:pt x="1260972" y="88257"/>
                  <a:pt x="1282188" y="101081"/>
                </a:cubicBezTo>
                <a:cubicBezTo>
                  <a:pt x="1321602" y="125031"/>
                  <a:pt x="1357527" y="153791"/>
                  <a:pt x="1399582" y="189150"/>
                </a:cubicBezTo>
                <a:cubicBezTo>
                  <a:pt x="1390530" y="153131"/>
                  <a:pt x="1384872" y="125503"/>
                  <a:pt x="1376386" y="98724"/>
                </a:cubicBezTo>
                <a:cubicBezTo>
                  <a:pt x="1370351" y="79771"/>
                  <a:pt x="1372520" y="73265"/>
                  <a:pt x="1394395" y="71568"/>
                </a:cubicBezTo>
                <a:cubicBezTo>
                  <a:pt x="1538285" y="60158"/>
                  <a:pt x="1681987" y="46203"/>
                  <a:pt x="1825972" y="35453"/>
                </a:cubicBezTo>
                <a:cubicBezTo>
                  <a:pt x="1883773" y="31116"/>
                  <a:pt x="1941574" y="25930"/>
                  <a:pt x="1999470" y="23573"/>
                </a:cubicBezTo>
                <a:cubicBezTo>
                  <a:pt x="2065851" y="20838"/>
                  <a:pt x="2131385" y="13484"/>
                  <a:pt x="2205970" y="0"/>
                </a:cubicBezTo>
                <a:cubicBezTo>
                  <a:pt x="2174288" y="29607"/>
                  <a:pt x="2149677" y="53369"/>
                  <a:pt x="2124313" y="76282"/>
                </a:cubicBezTo>
                <a:cubicBezTo>
                  <a:pt x="2022477" y="168217"/>
                  <a:pt x="1920169" y="259775"/>
                  <a:pt x="1818428" y="351805"/>
                </a:cubicBezTo>
                <a:cubicBezTo>
                  <a:pt x="1795798" y="372266"/>
                  <a:pt x="1769585" y="388956"/>
                  <a:pt x="1752047" y="414792"/>
                </a:cubicBezTo>
                <a:cubicBezTo>
                  <a:pt x="1168000" y="414698"/>
                  <a:pt x="584047" y="414698"/>
                  <a:pt x="0" y="414698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B2BFED0-61E9-428F-85DA-697349BABDD0}"/>
              </a:ext>
            </a:extLst>
          </p:cNvPr>
          <p:cNvSpPr/>
          <p:nvPr/>
        </p:nvSpPr>
        <p:spPr>
          <a:xfrm>
            <a:off x="5286561" y="5375165"/>
            <a:ext cx="992308" cy="1484382"/>
          </a:xfrm>
          <a:custGeom>
            <a:avLst/>
            <a:gdLst>
              <a:gd name="connsiteX0" fmla="*/ 972375 w 992308"/>
              <a:gd name="connsiteY0" fmla="*/ 1188398 h 1484382"/>
              <a:gd name="connsiteX1" fmla="*/ 991987 w 992308"/>
              <a:gd name="connsiteY1" fmla="*/ 1236487 h 1484382"/>
              <a:gd name="connsiteX2" fmla="*/ 972469 w 992308"/>
              <a:gd name="connsiteY2" fmla="*/ 1484193 h 1484382"/>
              <a:gd name="connsiteX3" fmla="*/ 845457 w 992308"/>
              <a:gd name="connsiteY3" fmla="*/ 1484288 h 1484382"/>
              <a:gd name="connsiteX4" fmla="*/ 937863 w 992308"/>
              <a:gd name="connsiteY4" fmla="*/ 1223475 h 1484382"/>
              <a:gd name="connsiteX5" fmla="*/ 972375 w 992308"/>
              <a:gd name="connsiteY5" fmla="*/ 1188398 h 1484382"/>
              <a:gd name="connsiteX6" fmla="*/ 313932 w 992308"/>
              <a:gd name="connsiteY6" fmla="*/ 31 h 1484382"/>
              <a:gd name="connsiteX7" fmla="*/ 342314 w 992308"/>
              <a:gd name="connsiteY7" fmla="*/ 33883 h 1484382"/>
              <a:gd name="connsiteX8" fmla="*/ 409355 w 992308"/>
              <a:gd name="connsiteY8" fmla="*/ 367678 h 1484382"/>
              <a:gd name="connsiteX9" fmla="*/ 396060 w 992308"/>
              <a:gd name="connsiteY9" fmla="*/ 525334 h 1484382"/>
              <a:gd name="connsiteX10" fmla="*/ 426894 w 992308"/>
              <a:gd name="connsiteY10" fmla="*/ 760028 h 1484382"/>
              <a:gd name="connsiteX11" fmla="*/ 431703 w 992308"/>
              <a:gd name="connsiteY11" fmla="*/ 783601 h 1484382"/>
              <a:gd name="connsiteX12" fmla="*/ 531841 w 992308"/>
              <a:gd name="connsiteY12" fmla="*/ 357400 h 1484382"/>
              <a:gd name="connsiteX13" fmla="*/ 581156 w 992308"/>
              <a:gd name="connsiteY13" fmla="*/ 287812 h 1484382"/>
              <a:gd name="connsiteX14" fmla="*/ 614818 w 992308"/>
              <a:gd name="connsiteY14" fmla="*/ 277062 h 1484382"/>
              <a:gd name="connsiteX15" fmla="*/ 628585 w 992308"/>
              <a:gd name="connsiteY15" fmla="*/ 309970 h 1484382"/>
              <a:gd name="connsiteX16" fmla="*/ 551454 w 992308"/>
              <a:gd name="connsiteY16" fmla="*/ 637259 h 1484382"/>
              <a:gd name="connsiteX17" fmla="*/ 467628 w 992308"/>
              <a:gd name="connsiteY17" fmla="*/ 822073 h 1484382"/>
              <a:gd name="connsiteX18" fmla="*/ 459707 w 992308"/>
              <a:gd name="connsiteY18" fmla="*/ 899109 h 1484382"/>
              <a:gd name="connsiteX19" fmla="*/ 504685 w 992308"/>
              <a:gd name="connsiteY19" fmla="*/ 1063555 h 1484382"/>
              <a:gd name="connsiteX20" fmla="*/ 507042 w 992308"/>
              <a:gd name="connsiteY20" fmla="*/ 1011317 h 1484382"/>
              <a:gd name="connsiteX21" fmla="*/ 639051 w 992308"/>
              <a:gd name="connsiteY21" fmla="*/ 560411 h 1484382"/>
              <a:gd name="connsiteX22" fmla="*/ 686009 w 992308"/>
              <a:gd name="connsiteY22" fmla="*/ 526277 h 1484382"/>
              <a:gd name="connsiteX23" fmla="*/ 700718 w 992308"/>
              <a:gd name="connsiteY23" fmla="*/ 579929 h 1484382"/>
              <a:gd name="connsiteX24" fmla="*/ 574367 w 992308"/>
              <a:gd name="connsiteY24" fmla="*/ 1040642 h 1484382"/>
              <a:gd name="connsiteX25" fmla="*/ 545042 w 992308"/>
              <a:gd name="connsiteY25" fmla="*/ 1117302 h 1484382"/>
              <a:gd name="connsiteX26" fmla="*/ 547588 w 992308"/>
              <a:gd name="connsiteY26" fmla="*/ 1151247 h 1484382"/>
              <a:gd name="connsiteX27" fmla="*/ 607369 w 992308"/>
              <a:gd name="connsiteY27" fmla="*/ 1294948 h 1484382"/>
              <a:gd name="connsiteX28" fmla="*/ 621985 w 992308"/>
              <a:gd name="connsiteY28" fmla="*/ 1039793 h 1484382"/>
              <a:gd name="connsiteX29" fmla="*/ 713731 w 992308"/>
              <a:gd name="connsiteY29" fmla="*/ 794728 h 1484382"/>
              <a:gd name="connsiteX30" fmla="*/ 764460 w 992308"/>
              <a:gd name="connsiteY30" fmla="*/ 760405 h 1484382"/>
              <a:gd name="connsiteX31" fmla="*/ 779735 w 992308"/>
              <a:gd name="connsiteY31" fmla="*/ 908821 h 1484382"/>
              <a:gd name="connsiteX32" fmla="*/ 629340 w 992308"/>
              <a:gd name="connsiteY32" fmla="*/ 1325782 h 1484382"/>
              <a:gd name="connsiteX33" fmla="*/ 626982 w 992308"/>
              <a:gd name="connsiteY33" fmla="*/ 1369911 h 1484382"/>
              <a:gd name="connsiteX34" fmla="*/ 680446 w 992308"/>
              <a:gd name="connsiteY34" fmla="*/ 1484382 h 1484382"/>
              <a:gd name="connsiteX35" fmla="*/ 572575 w 992308"/>
              <a:gd name="connsiteY35" fmla="*/ 1484382 h 1484382"/>
              <a:gd name="connsiteX36" fmla="*/ 469043 w 992308"/>
              <a:gd name="connsiteY36" fmla="*/ 1448173 h 1484382"/>
              <a:gd name="connsiteX37" fmla="*/ 160046 w 992308"/>
              <a:gd name="connsiteY37" fmla="*/ 1257892 h 1484382"/>
              <a:gd name="connsiteX38" fmla="*/ 143922 w 992308"/>
              <a:gd name="connsiteY38" fmla="*/ 1220740 h 1484382"/>
              <a:gd name="connsiteX39" fmla="*/ 184845 w 992308"/>
              <a:gd name="connsiteY39" fmla="*/ 1214894 h 1484382"/>
              <a:gd name="connsiteX40" fmla="*/ 249058 w 992308"/>
              <a:gd name="connsiteY40" fmla="*/ 1228849 h 1484382"/>
              <a:gd name="connsiteX41" fmla="*/ 304314 w 992308"/>
              <a:gd name="connsiteY41" fmla="*/ 1237430 h 1484382"/>
              <a:gd name="connsiteX42" fmla="*/ 626322 w 992308"/>
              <a:gd name="connsiteY42" fmla="*/ 1433181 h 1484382"/>
              <a:gd name="connsiteX43" fmla="*/ 565409 w 992308"/>
              <a:gd name="connsiteY43" fmla="*/ 1307489 h 1484382"/>
              <a:gd name="connsiteX44" fmla="*/ 540516 w 992308"/>
              <a:gd name="connsiteY44" fmla="*/ 1284482 h 1484382"/>
              <a:gd name="connsiteX45" fmla="*/ 355986 w 992308"/>
              <a:gd name="connsiteY45" fmla="*/ 1227152 h 1484382"/>
              <a:gd name="connsiteX46" fmla="*/ 274140 w 992308"/>
              <a:gd name="connsiteY46" fmla="*/ 1190661 h 1484382"/>
              <a:gd name="connsiteX47" fmla="*/ 248775 w 992308"/>
              <a:gd name="connsiteY47" fmla="*/ 1168785 h 1484382"/>
              <a:gd name="connsiteX48" fmla="*/ 107431 w 992308"/>
              <a:gd name="connsiteY48" fmla="*/ 1048091 h 1484382"/>
              <a:gd name="connsiteX49" fmla="*/ 64245 w 992308"/>
              <a:gd name="connsiteY49" fmla="*/ 993967 h 1484382"/>
              <a:gd name="connsiteX50" fmla="*/ 58022 w 992308"/>
              <a:gd name="connsiteY50" fmla="*/ 962945 h 1484382"/>
              <a:gd name="connsiteX51" fmla="*/ 87441 w 992308"/>
              <a:gd name="connsiteY51" fmla="*/ 962285 h 1484382"/>
              <a:gd name="connsiteX52" fmla="*/ 230483 w 992308"/>
              <a:gd name="connsiteY52" fmla="*/ 1019803 h 1484382"/>
              <a:gd name="connsiteX53" fmla="*/ 243495 w 992308"/>
              <a:gd name="connsiteY53" fmla="*/ 1017257 h 1484382"/>
              <a:gd name="connsiteX54" fmla="*/ 337127 w 992308"/>
              <a:gd name="connsiteY54" fmla="*/ 1076473 h 1484382"/>
              <a:gd name="connsiteX55" fmla="*/ 463762 w 992308"/>
              <a:gd name="connsiteY55" fmla="*/ 1164354 h 1484382"/>
              <a:gd name="connsiteX56" fmla="*/ 538630 w 992308"/>
              <a:gd name="connsiteY56" fmla="*/ 1228284 h 1484382"/>
              <a:gd name="connsiteX57" fmla="*/ 498462 w 992308"/>
              <a:gd name="connsiteY57" fmla="*/ 1140497 h 1484382"/>
              <a:gd name="connsiteX58" fmla="*/ 400209 w 992308"/>
              <a:gd name="connsiteY58" fmla="*/ 1038190 h 1484382"/>
              <a:gd name="connsiteX59" fmla="*/ 268011 w 992308"/>
              <a:gd name="connsiteY59" fmla="*/ 979352 h 1484382"/>
              <a:gd name="connsiteX60" fmla="*/ 237461 w 992308"/>
              <a:gd name="connsiteY60" fmla="*/ 953516 h 1484382"/>
              <a:gd name="connsiteX61" fmla="*/ 40012 w 992308"/>
              <a:gd name="connsiteY61" fmla="*/ 791239 h 1484382"/>
              <a:gd name="connsiteX62" fmla="*/ 5312 w 992308"/>
              <a:gd name="connsiteY62" fmla="*/ 742490 h 1484382"/>
              <a:gd name="connsiteX63" fmla="*/ 29452 w 992308"/>
              <a:gd name="connsiteY63" fmla="*/ 703735 h 1484382"/>
              <a:gd name="connsiteX64" fmla="*/ 165987 w 992308"/>
              <a:gd name="connsiteY64" fmla="*/ 747204 h 1484382"/>
              <a:gd name="connsiteX65" fmla="*/ 207947 w 992308"/>
              <a:gd name="connsiteY65" fmla="*/ 763045 h 1484382"/>
              <a:gd name="connsiteX66" fmla="*/ 413316 w 992308"/>
              <a:gd name="connsiteY66" fmla="*/ 942201 h 1484382"/>
              <a:gd name="connsiteX67" fmla="*/ 435852 w 992308"/>
              <a:gd name="connsiteY67" fmla="*/ 962945 h 1484382"/>
              <a:gd name="connsiteX68" fmla="*/ 349857 w 992308"/>
              <a:gd name="connsiteY68" fmla="*/ 787844 h 1484382"/>
              <a:gd name="connsiteX69" fmla="*/ 183243 w 992308"/>
              <a:gd name="connsiteY69" fmla="*/ 631979 h 1484382"/>
              <a:gd name="connsiteX70" fmla="*/ 46896 w 992308"/>
              <a:gd name="connsiteY70" fmla="*/ 393136 h 1484382"/>
              <a:gd name="connsiteX71" fmla="*/ 58022 w 992308"/>
              <a:gd name="connsiteY71" fmla="*/ 353345 h 1484382"/>
              <a:gd name="connsiteX72" fmla="*/ 98191 w 992308"/>
              <a:gd name="connsiteY72" fmla="*/ 362491 h 1484382"/>
              <a:gd name="connsiteX73" fmla="*/ 289038 w 992308"/>
              <a:gd name="connsiteY73" fmla="*/ 575969 h 1484382"/>
              <a:gd name="connsiteX74" fmla="*/ 386725 w 992308"/>
              <a:gd name="connsiteY74" fmla="*/ 732400 h 1484382"/>
              <a:gd name="connsiteX75" fmla="*/ 360229 w 992308"/>
              <a:gd name="connsiteY75" fmla="*/ 609066 h 1484382"/>
              <a:gd name="connsiteX76" fmla="*/ 302051 w 992308"/>
              <a:gd name="connsiteY76" fmla="*/ 425007 h 1484382"/>
              <a:gd name="connsiteX77" fmla="*/ 280364 w 992308"/>
              <a:gd name="connsiteY77" fmla="*/ 45669 h 1484382"/>
              <a:gd name="connsiteX78" fmla="*/ 282909 w 992308"/>
              <a:gd name="connsiteY78" fmla="*/ 36523 h 1484382"/>
              <a:gd name="connsiteX79" fmla="*/ 313932 w 992308"/>
              <a:gd name="connsiteY79" fmla="*/ 31 h 148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92308" h="1484382">
                <a:moveTo>
                  <a:pt x="972375" y="1188398"/>
                </a:moveTo>
                <a:cubicBezTo>
                  <a:pt x="994250" y="1193396"/>
                  <a:pt x="991516" y="1217723"/>
                  <a:pt x="991987" y="1236487"/>
                </a:cubicBezTo>
                <a:cubicBezTo>
                  <a:pt x="993967" y="1319748"/>
                  <a:pt x="986707" y="1402253"/>
                  <a:pt x="972469" y="1484193"/>
                </a:cubicBezTo>
                <a:cubicBezTo>
                  <a:pt x="930131" y="1484288"/>
                  <a:pt x="887794" y="1484288"/>
                  <a:pt x="845457" y="1484288"/>
                </a:cubicBezTo>
                <a:cubicBezTo>
                  <a:pt x="871010" y="1395465"/>
                  <a:pt x="896092" y="1306453"/>
                  <a:pt x="937863" y="1223475"/>
                </a:cubicBezTo>
                <a:cubicBezTo>
                  <a:pt x="945407" y="1208577"/>
                  <a:pt x="950781" y="1183495"/>
                  <a:pt x="972375" y="1188398"/>
                </a:cubicBezTo>
                <a:close/>
                <a:moveTo>
                  <a:pt x="313932" y="31"/>
                </a:moveTo>
                <a:cubicBezTo>
                  <a:pt x="332885" y="-911"/>
                  <a:pt x="337882" y="19550"/>
                  <a:pt x="342314" y="33883"/>
                </a:cubicBezTo>
                <a:cubicBezTo>
                  <a:pt x="375504" y="142885"/>
                  <a:pt x="412939" y="251415"/>
                  <a:pt x="409355" y="367678"/>
                </a:cubicBezTo>
                <a:cubicBezTo>
                  <a:pt x="407753" y="420387"/>
                  <a:pt x="398417" y="472436"/>
                  <a:pt x="396060" y="525334"/>
                </a:cubicBezTo>
                <a:cubicBezTo>
                  <a:pt x="392477" y="605860"/>
                  <a:pt x="409921" y="682708"/>
                  <a:pt x="426894" y="760028"/>
                </a:cubicBezTo>
                <a:cubicBezTo>
                  <a:pt x="428591" y="767760"/>
                  <a:pt x="431985" y="775209"/>
                  <a:pt x="431703" y="783601"/>
                </a:cubicBezTo>
                <a:cubicBezTo>
                  <a:pt x="435003" y="634431"/>
                  <a:pt x="461311" y="490635"/>
                  <a:pt x="531841" y="357400"/>
                </a:cubicBezTo>
                <a:cubicBezTo>
                  <a:pt x="545230" y="332129"/>
                  <a:pt x="560600" y="307991"/>
                  <a:pt x="581156" y="287812"/>
                </a:cubicBezTo>
                <a:cubicBezTo>
                  <a:pt x="590303" y="278854"/>
                  <a:pt x="600958" y="269990"/>
                  <a:pt x="614818" y="277062"/>
                </a:cubicBezTo>
                <a:cubicBezTo>
                  <a:pt x="627925" y="283663"/>
                  <a:pt x="628491" y="296581"/>
                  <a:pt x="628585" y="309970"/>
                </a:cubicBezTo>
                <a:cubicBezTo>
                  <a:pt x="629340" y="425385"/>
                  <a:pt x="598788" y="532972"/>
                  <a:pt x="551454" y="637259"/>
                </a:cubicBezTo>
                <a:cubicBezTo>
                  <a:pt x="523449" y="698832"/>
                  <a:pt x="495821" y="760594"/>
                  <a:pt x="467628" y="822073"/>
                </a:cubicBezTo>
                <a:cubicBezTo>
                  <a:pt x="456125" y="847060"/>
                  <a:pt x="452635" y="872236"/>
                  <a:pt x="459707" y="899109"/>
                </a:cubicBezTo>
                <a:cubicBezTo>
                  <a:pt x="473851" y="953139"/>
                  <a:pt x="489598" y="1006697"/>
                  <a:pt x="504685" y="1063555"/>
                </a:cubicBezTo>
                <a:cubicBezTo>
                  <a:pt x="507702" y="1044225"/>
                  <a:pt x="506665" y="1027724"/>
                  <a:pt x="507042" y="1011317"/>
                </a:cubicBezTo>
                <a:cubicBezTo>
                  <a:pt x="510248" y="849134"/>
                  <a:pt x="558809" y="699964"/>
                  <a:pt x="639051" y="560411"/>
                </a:cubicBezTo>
                <a:cubicBezTo>
                  <a:pt x="648764" y="543533"/>
                  <a:pt x="661493" y="517697"/>
                  <a:pt x="686009" y="526277"/>
                </a:cubicBezTo>
                <a:cubicBezTo>
                  <a:pt x="709016" y="534292"/>
                  <a:pt x="701662" y="560694"/>
                  <a:pt x="700718" y="579929"/>
                </a:cubicBezTo>
                <a:cubicBezTo>
                  <a:pt x="692893" y="742867"/>
                  <a:pt x="647444" y="895432"/>
                  <a:pt x="574367" y="1040642"/>
                </a:cubicBezTo>
                <a:cubicBezTo>
                  <a:pt x="562109" y="1065064"/>
                  <a:pt x="549851" y="1089863"/>
                  <a:pt x="545042" y="1117302"/>
                </a:cubicBezTo>
                <a:cubicBezTo>
                  <a:pt x="541930" y="1128900"/>
                  <a:pt x="543439" y="1140026"/>
                  <a:pt x="547588" y="1151247"/>
                </a:cubicBezTo>
                <a:cubicBezTo>
                  <a:pt x="565504" y="1199430"/>
                  <a:pt x="585399" y="1246860"/>
                  <a:pt x="607369" y="1294948"/>
                </a:cubicBezTo>
                <a:cubicBezTo>
                  <a:pt x="595488" y="1208671"/>
                  <a:pt x="602655" y="1123808"/>
                  <a:pt x="621985" y="1039793"/>
                </a:cubicBezTo>
                <a:cubicBezTo>
                  <a:pt x="650178" y="957193"/>
                  <a:pt x="669885" y="871293"/>
                  <a:pt x="713731" y="794728"/>
                </a:cubicBezTo>
                <a:cubicBezTo>
                  <a:pt x="724198" y="776058"/>
                  <a:pt x="732589" y="749373"/>
                  <a:pt x="764460" y="760405"/>
                </a:cubicBezTo>
                <a:cubicBezTo>
                  <a:pt x="801140" y="806609"/>
                  <a:pt x="791051" y="859129"/>
                  <a:pt x="779735" y="908821"/>
                </a:cubicBezTo>
                <a:cubicBezTo>
                  <a:pt x="746639" y="1053748"/>
                  <a:pt x="699870" y="1194244"/>
                  <a:pt x="629340" y="1325782"/>
                </a:cubicBezTo>
                <a:cubicBezTo>
                  <a:pt x="621042" y="1341246"/>
                  <a:pt x="619345" y="1354164"/>
                  <a:pt x="626982" y="1369911"/>
                </a:cubicBezTo>
                <a:cubicBezTo>
                  <a:pt x="645369" y="1407817"/>
                  <a:pt x="662719" y="1446193"/>
                  <a:pt x="680446" y="1484382"/>
                </a:cubicBezTo>
                <a:cubicBezTo>
                  <a:pt x="644521" y="1484382"/>
                  <a:pt x="608501" y="1484382"/>
                  <a:pt x="572575" y="1484382"/>
                </a:cubicBezTo>
                <a:cubicBezTo>
                  <a:pt x="540799" y="1464580"/>
                  <a:pt x="503930" y="1458546"/>
                  <a:pt x="469043" y="1448173"/>
                </a:cubicBezTo>
                <a:cubicBezTo>
                  <a:pt x="348726" y="1412154"/>
                  <a:pt x="249341" y="1343415"/>
                  <a:pt x="160046" y="1257892"/>
                </a:cubicBezTo>
                <a:cubicBezTo>
                  <a:pt x="149768" y="1248085"/>
                  <a:pt x="134587" y="1236204"/>
                  <a:pt x="143922" y="1220740"/>
                </a:cubicBezTo>
                <a:cubicBezTo>
                  <a:pt x="152691" y="1206314"/>
                  <a:pt x="170324" y="1211782"/>
                  <a:pt x="184845" y="1214894"/>
                </a:cubicBezTo>
                <a:cubicBezTo>
                  <a:pt x="206250" y="1219420"/>
                  <a:pt x="227654" y="1224229"/>
                  <a:pt x="249058" y="1228849"/>
                </a:cubicBezTo>
                <a:cubicBezTo>
                  <a:pt x="269709" y="1217252"/>
                  <a:pt x="286210" y="1232810"/>
                  <a:pt x="304314" y="1237430"/>
                </a:cubicBezTo>
                <a:cubicBezTo>
                  <a:pt x="418690" y="1288914"/>
                  <a:pt x="522035" y="1358407"/>
                  <a:pt x="626322" y="1433181"/>
                </a:cubicBezTo>
                <a:cubicBezTo>
                  <a:pt x="606615" y="1388864"/>
                  <a:pt x="585210" y="1348506"/>
                  <a:pt x="565409" y="1307489"/>
                </a:cubicBezTo>
                <a:cubicBezTo>
                  <a:pt x="560129" y="1296551"/>
                  <a:pt x="552397" y="1288348"/>
                  <a:pt x="540516" y="1284482"/>
                </a:cubicBezTo>
                <a:cubicBezTo>
                  <a:pt x="479226" y="1264587"/>
                  <a:pt x="419162" y="1240825"/>
                  <a:pt x="355986" y="1227152"/>
                </a:cubicBezTo>
                <a:cubicBezTo>
                  <a:pt x="329867" y="1212443"/>
                  <a:pt x="299599" y="1207257"/>
                  <a:pt x="274140" y="1190661"/>
                </a:cubicBezTo>
                <a:cubicBezTo>
                  <a:pt x="264523" y="1184344"/>
                  <a:pt x="254999" y="1178686"/>
                  <a:pt x="248775" y="1168785"/>
                </a:cubicBezTo>
                <a:cubicBezTo>
                  <a:pt x="201724" y="1128523"/>
                  <a:pt x="148354" y="1095520"/>
                  <a:pt x="107431" y="1048091"/>
                </a:cubicBezTo>
                <a:cubicBezTo>
                  <a:pt x="92345" y="1030647"/>
                  <a:pt x="77446" y="1012826"/>
                  <a:pt x="64245" y="993967"/>
                </a:cubicBezTo>
                <a:cubicBezTo>
                  <a:pt x="58211" y="985386"/>
                  <a:pt x="47933" y="974449"/>
                  <a:pt x="58022" y="962945"/>
                </a:cubicBezTo>
                <a:cubicBezTo>
                  <a:pt x="66320" y="953422"/>
                  <a:pt x="77635" y="958325"/>
                  <a:pt x="87441" y="962285"/>
                </a:cubicBezTo>
                <a:cubicBezTo>
                  <a:pt x="135248" y="981238"/>
                  <a:pt x="182959" y="1000285"/>
                  <a:pt x="230483" y="1019803"/>
                </a:cubicBezTo>
                <a:cubicBezTo>
                  <a:pt x="236329" y="1022255"/>
                  <a:pt x="241043" y="1028196"/>
                  <a:pt x="243495" y="1017257"/>
                </a:cubicBezTo>
                <a:cubicBezTo>
                  <a:pt x="277441" y="1032627"/>
                  <a:pt x="306482" y="1055823"/>
                  <a:pt x="337127" y="1076473"/>
                </a:cubicBezTo>
                <a:cubicBezTo>
                  <a:pt x="379653" y="1105327"/>
                  <a:pt x="420482" y="1136632"/>
                  <a:pt x="463762" y="1164354"/>
                </a:cubicBezTo>
                <a:cubicBezTo>
                  <a:pt x="481112" y="1192830"/>
                  <a:pt x="514020" y="1202919"/>
                  <a:pt x="538630" y="1228284"/>
                </a:cubicBezTo>
                <a:cubicBezTo>
                  <a:pt x="524392" y="1196790"/>
                  <a:pt x="512700" y="1168125"/>
                  <a:pt x="498462" y="1140497"/>
                </a:cubicBezTo>
                <a:cubicBezTo>
                  <a:pt x="484601" y="1088260"/>
                  <a:pt x="455181" y="1053843"/>
                  <a:pt x="400209" y="1038190"/>
                </a:cubicBezTo>
                <a:cubicBezTo>
                  <a:pt x="354006" y="1025084"/>
                  <a:pt x="311103" y="1001322"/>
                  <a:pt x="268011" y="979352"/>
                </a:cubicBezTo>
                <a:cubicBezTo>
                  <a:pt x="255753" y="973034"/>
                  <a:pt x="243589" y="967000"/>
                  <a:pt x="237461" y="953516"/>
                </a:cubicBezTo>
                <a:cubicBezTo>
                  <a:pt x="164384" y="908161"/>
                  <a:pt x="98096" y="854792"/>
                  <a:pt x="40012" y="791239"/>
                </a:cubicBezTo>
                <a:cubicBezTo>
                  <a:pt x="26340" y="776340"/>
                  <a:pt x="13705" y="760783"/>
                  <a:pt x="5312" y="742490"/>
                </a:cubicBezTo>
                <a:cubicBezTo>
                  <a:pt x="-6474" y="716748"/>
                  <a:pt x="1258" y="704301"/>
                  <a:pt x="29452" y="703735"/>
                </a:cubicBezTo>
                <a:cubicBezTo>
                  <a:pt x="79804" y="702793"/>
                  <a:pt x="123084" y="724385"/>
                  <a:pt x="165987" y="747204"/>
                </a:cubicBezTo>
                <a:cubicBezTo>
                  <a:pt x="184657" y="739944"/>
                  <a:pt x="196066" y="753804"/>
                  <a:pt x="207947" y="763045"/>
                </a:cubicBezTo>
                <a:cubicBezTo>
                  <a:pt x="279986" y="818678"/>
                  <a:pt x="347311" y="879685"/>
                  <a:pt x="413316" y="942201"/>
                </a:cubicBezTo>
                <a:cubicBezTo>
                  <a:pt x="420199" y="948707"/>
                  <a:pt x="426611" y="955779"/>
                  <a:pt x="435852" y="962945"/>
                </a:cubicBezTo>
                <a:cubicBezTo>
                  <a:pt x="426328" y="893640"/>
                  <a:pt x="401812" y="834802"/>
                  <a:pt x="349857" y="787844"/>
                </a:cubicBezTo>
                <a:cubicBezTo>
                  <a:pt x="293470" y="736832"/>
                  <a:pt x="239629" y="683085"/>
                  <a:pt x="183243" y="631979"/>
                </a:cubicBezTo>
                <a:cubicBezTo>
                  <a:pt x="112523" y="568049"/>
                  <a:pt x="69903" y="485449"/>
                  <a:pt x="46896" y="393136"/>
                </a:cubicBezTo>
                <a:cubicBezTo>
                  <a:pt x="43218" y="378332"/>
                  <a:pt x="42747" y="362586"/>
                  <a:pt x="58022" y="353345"/>
                </a:cubicBezTo>
                <a:cubicBezTo>
                  <a:pt x="73486" y="344010"/>
                  <a:pt x="85650" y="353722"/>
                  <a:pt x="98191" y="362491"/>
                </a:cubicBezTo>
                <a:cubicBezTo>
                  <a:pt x="178528" y="418690"/>
                  <a:pt x="238215" y="492992"/>
                  <a:pt x="289038" y="575969"/>
                </a:cubicBezTo>
                <a:cubicBezTo>
                  <a:pt x="321569" y="629150"/>
                  <a:pt x="354477" y="682143"/>
                  <a:pt x="386725" y="732400"/>
                </a:cubicBezTo>
                <a:cubicBezTo>
                  <a:pt x="375787" y="693552"/>
                  <a:pt x="368715" y="651121"/>
                  <a:pt x="360229" y="609066"/>
                </a:cubicBezTo>
                <a:cubicBezTo>
                  <a:pt x="347405" y="545513"/>
                  <a:pt x="325435" y="484789"/>
                  <a:pt x="302051" y="425007"/>
                </a:cubicBezTo>
                <a:cubicBezTo>
                  <a:pt x="253207" y="300259"/>
                  <a:pt x="249435" y="174284"/>
                  <a:pt x="280364" y="45669"/>
                </a:cubicBezTo>
                <a:cubicBezTo>
                  <a:pt x="281118" y="42557"/>
                  <a:pt x="281684" y="39446"/>
                  <a:pt x="282909" y="36523"/>
                </a:cubicBezTo>
                <a:cubicBezTo>
                  <a:pt x="289510" y="20965"/>
                  <a:pt x="294979" y="975"/>
                  <a:pt x="313932" y="31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2D57164-42F5-4280-B9C6-4B6154877B0D}"/>
              </a:ext>
            </a:extLst>
          </p:cNvPr>
          <p:cNvSpPr/>
          <p:nvPr/>
        </p:nvSpPr>
        <p:spPr>
          <a:xfrm>
            <a:off x="4355335" y="5789508"/>
            <a:ext cx="1084018" cy="1070134"/>
          </a:xfrm>
          <a:custGeom>
            <a:avLst/>
            <a:gdLst>
              <a:gd name="connsiteX0" fmla="*/ 975954 w 1084018"/>
              <a:gd name="connsiteY0" fmla="*/ 681461 h 1070134"/>
              <a:gd name="connsiteX1" fmla="*/ 1008862 w 1084018"/>
              <a:gd name="connsiteY1" fmla="*/ 722195 h 1070134"/>
              <a:gd name="connsiteX2" fmla="*/ 1083824 w 1084018"/>
              <a:gd name="connsiteY2" fmla="*/ 1000640 h 1070134"/>
              <a:gd name="connsiteX3" fmla="*/ 1078355 w 1084018"/>
              <a:gd name="connsiteY3" fmla="*/ 1069851 h 1070134"/>
              <a:gd name="connsiteX4" fmla="*/ 1002261 w 1084018"/>
              <a:gd name="connsiteY4" fmla="*/ 1069946 h 1070134"/>
              <a:gd name="connsiteX5" fmla="*/ 957661 w 1084018"/>
              <a:gd name="connsiteY5" fmla="*/ 733133 h 1070134"/>
              <a:gd name="connsiteX6" fmla="*/ 975954 w 1084018"/>
              <a:gd name="connsiteY6" fmla="*/ 681461 h 1070134"/>
              <a:gd name="connsiteX7" fmla="*/ 81213 w 1084018"/>
              <a:gd name="connsiteY7" fmla="*/ 764 h 1070134"/>
              <a:gd name="connsiteX8" fmla="*/ 109312 w 1084018"/>
              <a:gd name="connsiteY8" fmla="*/ 17549 h 1070134"/>
              <a:gd name="connsiteX9" fmla="*/ 190309 w 1084018"/>
              <a:gd name="connsiteY9" fmla="*/ 118819 h 1070134"/>
              <a:gd name="connsiteX10" fmla="*/ 302140 w 1084018"/>
              <a:gd name="connsiteY10" fmla="*/ 357378 h 1070134"/>
              <a:gd name="connsiteX11" fmla="*/ 427643 w 1084018"/>
              <a:gd name="connsiteY11" fmla="*/ 558975 h 1070134"/>
              <a:gd name="connsiteX12" fmla="*/ 398696 w 1084018"/>
              <a:gd name="connsiteY12" fmla="*/ 445730 h 1070134"/>
              <a:gd name="connsiteX13" fmla="*/ 373708 w 1084018"/>
              <a:gd name="connsiteY13" fmla="*/ 158610 h 1070134"/>
              <a:gd name="connsiteX14" fmla="*/ 374651 w 1084018"/>
              <a:gd name="connsiteY14" fmla="*/ 152387 h 1070134"/>
              <a:gd name="connsiteX15" fmla="*/ 396810 w 1084018"/>
              <a:gd name="connsiteY15" fmla="*/ 110427 h 1070134"/>
              <a:gd name="connsiteX16" fmla="*/ 419628 w 1084018"/>
              <a:gd name="connsiteY16" fmla="*/ 150124 h 1070134"/>
              <a:gd name="connsiteX17" fmla="*/ 456968 w 1084018"/>
              <a:gd name="connsiteY17" fmla="*/ 526916 h 1070134"/>
              <a:gd name="connsiteX18" fmla="*/ 496100 w 1084018"/>
              <a:gd name="connsiteY18" fmla="*/ 657605 h 1070134"/>
              <a:gd name="connsiteX19" fmla="*/ 582377 w 1084018"/>
              <a:gd name="connsiteY19" fmla="*/ 755292 h 1070134"/>
              <a:gd name="connsiteX20" fmla="*/ 529857 w 1084018"/>
              <a:gd name="connsiteY20" fmla="*/ 266009 h 1070134"/>
              <a:gd name="connsiteX21" fmla="*/ 563990 w 1084018"/>
              <a:gd name="connsiteY21" fmla="*/ 339840 h 1070134"/>
              <a:gd name="connsiteX22" fmla="*/ 609816 w 1084018"/>
              <a:gd name="connsiteY22" fmla="*/ 715972 h 1070134"/>
              <a:gd name="connsiteX23" fmla="*/ 640367 w 1084018"/>
              <a:gd name="connsiteY23" fmla="*/ 807907 h 1070134"/>
              <a:gd name="connsiteX24" fmla="*/ 733999 w 1084018"/>
              <a:gd name="connsiteY24" fmla="*/ 903048 h 1070134"/>
              <a:gd name="connsiteX25" fmla="*/ 723344 w 1084018"/>
              <a:gd name="connsiteY25" fmla="*/ 850998 h 1070134"/>
              <a:gd name="connsiteX26" fmla="*/ 660451 w 1084018"/>
              <a:gd name="connsiteY26" fmla="*/ 650816 h 1070134"/>
              <a:gd name="connsiteX27" fmla="*/ 652342 w 1084018"/>
              <a:gd name="connsiteY27" fmla="*/ 470623 h 1070134"/>
              <a:gd name="connsiteX28" fmla="*/ 669975 w 1084018"/>
              <a:gd name="connsiteY28" fmla="*/ 426966 h 1070134"/>
              <a:gd name="connsiteX29" fmla="*/ 705240 w 1084018"/>
              <a:gd name="connsiteY29" fmla="*/ 454405 h 1070134"/>
              <a:gd name="connsiteX30" fmla="*/ 740600 w 1084018"/>
              <a:gd name="connsiteY30" fmla="*/ 571328 h 1070134"/>
              <a:gd name="connsiteX31" fmla="*/ 756818 w 1084018"/>
              <a:gd name="connsiteY31" fmla="*/ 908328 h 1070134"/>
              <a:gd name="connsiteX32" fmla="*/ 759269 w 1084018"/>
              <a:gd name="connsiteY32" fmla="*/ 923038 h 1070134"/>
              <a:gd name="connsiteX33" fmla="*/ 876098 w 1084018"/>
              <a:gd name="connsiteY33" fmla="*/ 1026477 h 1070134"/>
              <a:gd name="connsiteX34" fmla="*/ 809999 w 1084018"/>
              <a:gd name="connsiteY34" fmla="*/ 800458 h 1070134"/>
              <a:gd name="connsiteX35" fmla="*/ 805567 w 1084018"/>
              <a:gd name="connsiteY35" fmla="*/ 588111 h 1070134"/>
              <a:gd name="connsiteX36" fmla="*/ 824143 w 1084018"/>
              <a:gd name="connsiteY36" fmla="*/ 558692 h 1070134"/>
              <a:gd name="connsiteX37" fmla="*/ 844887 w 1084018"/>
              <a:gd name="connsiteY37" fmla="*/ 586980 h 1070134"/>
              <a:gd name="connsiteX38" fmla="*/ 888261 w 1084018"/>
              <a:gd name="connsiteY38" fmla="*/ 793480 h 1070134"/>
              <a:gd name="connsiteX39" fmla="*/ 888639 w 1084018"/>
              <a:gd name="connsiteY39" fmla="*/ 963867 h 1070134"/>
              <a:gd name="connsiteX40" fmla="*/ 925884 w 1084018"/>
              <a:gd name="connsiteY40" fmla="*/ 1070134 h 1070134"/>
              <a:gd name="connsiteX41" fmla="*/ 907026 w 1084018"/>
              <a:gd name="connsiteY41" fmla="*/ 1069946 h 1070134"/>
              <a:gd name="connsiteX42" fmla="*/ 789349 w 1084018"/>
              <a:gd name="connsiteY42" fmla="*/ 1032417 h 1070134"/>
              <a:gd name="connsiteX43" fmla="*/ 651399 w 1084018"/>
              <a:gd name="connsiteY43" fmla="*/ 1049012 h 1070134"/>
              <a:gd name="connsiteX44" fmla="*/ 367956 w 1084018"/>
              <a:gd name="connsiteY44" fmla="*/ 997717 h 1070134"/>
              <a:gd name="connsiteX45" fmla="*/ 350984 w 1084018"/>
              <a:gd name="connsiteY45" fmla="*/ 981499 h 1070134"/>
              <a:gd name="connsiteX46" fmla="*/ 369465 w 1084018"/>
              <a:gd name="connsiteY46" fmla="*/ 966884 h 1070134"/>
              <a:gd name="connsiteX47" fmla="*/ 569742 w 1084018"/>
              <a:gd name="connsiteY47" fmla="*/ 952174 h 1070134"/>
              <a:gd name="connsiteX48" fmla="*/ 808207 w 1084018"/>
              <a:gd name="connsiteY48" fmla="*/ 988854 h 1070134"/>
              <a:gd name="connsiteX49" fmla="*/ 698923 w 1084018"/>
              <a:gd name="connsiteY49" fmla="*/ 897673 h 1070134"/>
              <a:gd name="connsiteX50" fmla="*/ 627826 w 1084018"/>
              <a:gd name="connsiteY50" fmla="*/ 894184 h 1070134"/>
              <a:gd name="connsiteX51" fmla="*/ 473469 w 1084018"/>
              <a:gd name="connsiteY51" fmla="*/ 905877 h 1070134"/>
              <a:gd name="connsiteX52" fmla="*/ 231233 w 1084018"/>
              <a:gd name="connsiteY52" fmla="*/ 842607 h 1070134"/>
              <a:gd name="connsiteX53" fmla="*/ 213034 w 1084018"/>
              <a:gd name="connsiteY53" fmla="*/ 830255 h 1070134"/>
              <a:gd name="connsiteX54" fmla="*/ 203416 w 1084018"/>
              <a:gd name="connsiteY54" fmla="*/ 811490 h 1070134"/>
              <a:gd name="connsiteX55" fmla="*/ 221615 w 1084018"/>
              <a:gd name="connsiteY55" fmla="*/ 803192 h 1070134"/>
              <a:gd name="connsiteX56" fmla="*/ 543528 w 1084018"/>
              <a:gd name="connsiteY56" fmla="*/ 833649 h 1070134"/>
              <a:gd name="connsiteX57" fmla="*/ 671389 w 1084018"/>
              <a:gd name="connsiteY57" fmla="*/ 865142 h 1070134"/>
              <a:gd name="connsiteX58" fmla="*/ 585112 w 1084018"/>
              <a:gd name="connsiteY58" fmla="*/ 780845 h 1070134"/>
              <a:gd name="connsiteX59" fmla="*/ 502606 w 1084018"/>
              <a:gd name="connsiteY59" fmla="*/ 750106 h 1070134"/>
              <a:gd name="connsiteX60" fmla="*/ 132320 w 1084018"/>
              <a:gd name="connsiteY60" fmla="*/ 688062 h 1070134"/>
              <a:gd name="connsiteX61" fmla="*/ 87059 w 1084018"/>
              <a:gd name="connsiteY61" fmla="*/ 659396 h 1070134"/>
              <a:gd name="connsiteX62" fmla="*/ 92717 w 1084018"/>
              <a:gd name="connsiteY62" fmla="*/ 623660 h 1070134"/>
              <a:gd name="connsiteX63" fmla="*/ 138543 w 1084018"/>
              <a:gd name="connsiteY63" fmla="*/ 612628 h 1070134"/>
              <a:gd name="connsiteX64" fmla="*/ 378988 w 1084018"/>
              <a:gd name="connsiteY64" fmla="*/ 656945 h 1070134"/>
              <a:gd name="connsiteX65" fmla="*/ 505151 w 1084018"/>
              <a:gd name="connsiteY65" fmla="*/ 696831 h 1070134"/>
              <a:gd name="connsiteX66" fmla="*/ 362582 w 1084018"/>
              <a:gd name="connsiteY66" fmla="*/ 571422 h 1070134"/>
              <a:gd name="connsiteX67" fmla="*/ 172111 w 1084018"/>
              <a:gd name="connsiteY67" fmla="*/ 504286 h 1070134"/>
              <a:gd name="connsiteX68" fmla="*/ 11343 w 1084018"/>
              <a:gd name="connsiteY68" fmla="*/ 379443 h 1070134"/>
              <a:gd name="connsiteX69" fmla="*/ 2856 w 1084018"/>
              <a:gd name="connsiteY69" fmla="*/ 351532 h 1070134"/>
              <a:gd name="connsiteX70" fmla="*/ 32747 w 1084018"/>
              <a:gd name="connsiteY70" fmla="*/ 348420 h 1070134"/>
              <a:gd name="connsiteX71" fmla="*/ 219446 w 1084018"/>
              <a:gd name="connsiteY71" fmla="*/ 430266 h 1070134"/>
              <a:gd name="connsiteX72" fmla="*/ 406710 w 1084018"/>
              <a:gd name="connsiteY72" fmla="*/ 558504 h 1070134"/>
              <a:gd name="connsiteX73" fmla="*/ 256408 w 1084018"/>
              <a:gd name="connsiteY73" fmla="*/ 359736 h 1070134"/>
              <a:gd name="connsiteX74" fmla="*/ 107427 w 1084018"/>
              <a:gd name="connsiteY74" fmla="*/ 153990 h 1070134"/>
              <a:gd name="connsiteX75" fmla="*/ 75744 w 1084018"/>
              <a:gd name="connsiteY75" fmla="*/ 29052 h 1070134"/>
              <a:gd name="connsiteX76" fmla="*/ 81213 w 1084018"/>
              <a:gd name="connsiteY76" fmla="*/ 764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84018" h="1070134">
                <a:moveTo>
                  <a:pt x="975954" y="681461"/>
                </a:moveTo>
                <a:cubicBezTo>
                  <a:pt x="995850" y="677595"/>
                  <a:pt x="1001978" y="705600"/>
                  <a:pt x="1008862" y="722195"/>
                </a:cubicBezTo>
                <a:cubicBezTo>
                  <a:pt x="1046201" y="811584"/>
                  <a:pt x="1078827" y="902388"/>
                  <a:pt x="1083824" y="1000640"/>
                </a:cubicBezTo>
                <a:cubicBezTo>
                  <a:pt x="1085050" y="1024120"/>
                  <a:pt x="1080147" y="1046749"/>
                  <a:pt x="1078355" y="1069851"/>
                </a:cubicBezTo>
                <a:cubicBezTo>
                  <a:pt x="1053085" y="1069946"/>
                  <a:pt x="1027626" y="1069946"/>
                  <a:pt x="1002261" y="1069946"/>
                </a:cubicBezTo>
                <a:cubicBezTo>
                  <a:pt x="971805" y="959718"/>
                  <a:pt x="956907" y="847510"/>
                  <a:pt x="957661" y="733133"/>
                </a:cubicBezTo>
                <a:cubicBezTo>
                  <a:pt x="957755" y="713521"/>
                  <a:pt x="955021" y="685610"/>
                  <a:pt x="975954" y="681461"/>
                </a:cubicBezTo>
                <a:close/>
                <a:moveTo>
                  <a:pt x="81213" y="764"/>
                </a:moveTo>
                <a:cubicBezTo>
                  <a:pt x="92717" y="-3101"/>
                  <a:pt x="102052" y="8497"/>
                  <a:pt x="109312" y="17549"/>
                </a:cubicBezTo>
                <a:cubicBezTo>
                  <a:pt x="136469" y="51211"/>
                  <a:pt x="162493" y="85816"/>
                  <a:pt x="190309" y="118819"/>
                </a:cubicBezTo>
                <a:cubicBezTo>
                  <a:pt x="249054" y="188406"/>
                  <a:pt x="276210" y="273270"/>
                  <a:pt x="302140" y="357378"/>
                </a:cubicBezTo>
                <a:cubicBezTo>
                  <a:pt x="326656" y="436490"/>
                  <a:pt x="380309" y="494762"/>
                  <a:pt x="427643" y="558975"/>
                </a:cubicBezTo>
                <a:cubicBezTo>
                  <a:pt x="425286" y="518995"/>
                  <a:pt x="410765" y="482504"/>
                  <a:pt x="398696" y="445730"/>
                </a:cubicBezTo>
                <a:cubicBezTo>
                  <a:pt x="367956" y="351815"/>
                  <a:pt x="359942" y="256203"/>
                  <a:pt x="373708" y="158610"/>
                </a:cubicBezTo>
                <a:cubicBezTo>
                  <a:pt x="373991" y="156536"/>
                  <a:pt x="373897" y="154273"/>
                  <a:pt x="374651" y="152387"/>
                </a:cubicBezTo>
                <a:cubicBezTo>
                  <a:pt x="380780" y="137111"/>
                  <a:pt x="380214" y="111087"/>
                  <a:pt x="396810" y="110427"/>
                </a:cubicBezTo>
                <a:cubicBezTo>
                  <a:pt x="414537" y="109672"/>
                  <a:pt x="413405" y="135225"/>
                  <a:pt x="419628" y="150124"/>
                </a:cubicBezTo>
                <a:cubicBezTo>
                  <a:pt x="471018" y="271949"/>
                  <a:pt x="466209" y="399433"/>
                  <a:pt x="456968" y="526916"/>
                </a:cubicBezTo>
                <a:cubicBezTo>
                  <a:pt x="453291" y="576608"/>
                  <a:pt x="460363" y="619794"/>
                  <a:pt x="496100" y="657605"/>
                </a:cubicBezTo>
                <a:cubicBezTo>
                  <a:pt x="525519" y="688722"/>
                  <a:pt x="551072" y="723516"/>
                  <a:pt x="582377" y="755292"/>
                </a:cubicBezTo>
                <a:cubicBezTo>
                  <a:pt x="524764" y="598484"/>
                  <a:pt x="489594" y="440355"/>
                  <a:pt x="529857" y="266009"/>
                </a:cubicBezTo>
                <a:cubicBezTo>
                  <a:pt x="552581" y="293071"/>
                  <a:pt x="555409" y="317681"/>
                  <a:pt x="563990" y="339840"/>
                </a:cubicBezTo>
                <a:cubicBezTo>
                  <a:pt x="610948" y="461289"/>
                  <a:pt x="620471" y="587546"/>
                  <a:pt x="609816" y="715972"/>
                </a:cubicBezTo>
                <a:cubicBezTo>
                  <a:pt x="606893" y="751426"/>
                  <a:pt x="612456" y="782071"/>
                  <a:pt x="640367" y="807907"/>
                </a:cubicBezTo>
                <a:cubicBezTo>
                  <a:pt x="671955" y="837043"/>
                  <a:pt x="700902" y="869103"/>
                  <a:pt x="733999" y="903048"/>
                </a:cubicBezTo>
                <a:cubicBezTo>
                  <a:pt x="739845" y="879192"/>
                  <a:pt x="732208" y="864577"/>
                  <a:pt x="723344" y="850998"/>
                </a:cubicBezTo>
                <a:cubicBezTo>
                  <a:pt x="683553" y="790086"/>
                  <a:pt x="669315" y="720875"/>
                  <a:pt x="660451" y="650816"/>
                </a:cubicBezTo>
                <a:cubicBezTo>
                  <a:pt x="652908" y="591223"/>
                  <a:pt x="649325" y="530970"/>
                  <a:pt x="652342" y="470623"/>
                </a:cubicBezTo>
                <a:cubicBezTo>
                  <a:pt x="653191" y="453651"/>
                  <a:pt x="651776" y="431963"/>
                  <a:pt x="669975" y="426966"/>
                </a:cubicBezTo>
                <a:cubicBezTo>
                  <a:pt x="686193" y="422534"/>
                  <a:pt x="696660" y="442147"/>
                  <a:pt x="705240" y="454405"/>
                </a:cubicBezTo>
                <a:cubicBezTo>
                  <a:pt x="729756" y="489104"/>
                  <a:pt x="735036" y="530876"/>
                  <a:pt x="740600" y="571328"/>
                </a:cubicBezTo>
                <a:cubicBezTo>
                  <a:pt x="756064" y="683064"/>
                  <a:pt x="769548" y="795083"/>
                  <a:pt x="756818" y="908328"/>
                </a:cubicBezTo>
                <a:cubicBezTo>
                  <a:pt x="756252" y="913232"/>
                  <a:pt x="756346" y="920775"/>
                  <a:pt x="759269" y="923038"/>
                </a:cubicBezTo>
                <a:cubicBezTo>
                  <a:pt x="798590" y="954060"/>
                  <a:pt x="828669" y="995737"/>
                  <a:pt x="876098" y="1026477"/>
                </a:cubicBezTo>
                <a:cubicBezTo>
                  <a:pt x="852902" y="947271"/>
                  <a:pt x="831120" y="874006"/>
                  <a:pt x="809999" y="800458"/>
                </a:cubicBezTo>
                <a:cubicBezTo>
                  <a:pt x="789820" y="730116"/>
                  <a:pt x="791423" y="659114"/>
                  <a:pt x="805567" y="588111"/>
                </a:cubicBezTo>
                <a:cubicBezTo>
                  <a:pt x="807925" y="576325"/>
                  <a:pt x="808867" y="559258"/>
                  <a:pt x="824143" y="558692"/>
                </a:cubicBezTo>
                <a:cubicBezTo>
                  <a:pt x="839701" y="558126"/>
                  <a:pt x="841304" y="575948"/>
                  <a:pt x="844887" y="586980"/>
                </a:cubicBezTo>
                <a:cubicBezTo>
                  <a:pt x="866669" y="654210"/>
                  <a:pt x="878644" y="723516"/>
                  <a:pt x="888261" y="793480"/>
                </a:cubicBezTo>
                <a:cubicBezTo>
                  <a:pt x="896088" y="850527"/>
                  <a:pt x="891844" y="907008"/>
                  <a:pt x="888639" y="963867"/>
                </a:cubicBezTo>
                <a:cubicBezTo>
                  <a:pt x="886376" y="1003846"/>
                  <a:pt x="893825" y="1041563"/>
                  <a:pt x="925884" y="1070134"/>
                </a:cubicBezTo>
                <a:cubicBezTo>
                  <a:pt x="919755" y="1069946"/>
                  <a:pt x="913438" y="1069946"/>
                  <a:pt x="907026" y="1069946"/>
                </a:cubicBezTo>
                <a:cubicBezTo>
                  <a:pt x="874778" y="1035529"/>
                  <a:pt x="834421" y="1026665"/>
                  <a:pt x="789349" y="1032417"/>
                </a:cubicBezTo>
                <a:cubicBezTo>
                  <a:pt x="743428" y="1038263"/>
                  <a:pt x="697602" y="1046372"/>
                  <a:pt x="651399" y="1049012"/>
                </a:cubicBezTo>
                <a:cubicBezTo>
                  <a:pt x="553146" y="1054481"/>
                  <a:pt x="458006" y="1038829"/>
                  <a:pt x="367956" y="997717"/>
                </a:cubicBezTo>
                <a:cubicBezTo>
                  <a:pt x="360790" y="994417"/>
                  <a:pt x="350229" y="992060"/>
                  <a:pt x="350984" y="981499"/>
                </a:cubicBezTo>
                <a:cubicBezTo>
                  <a:pt x="351644" y="971127"/>
                  <a:pt x="361639" y="969995"/>
                  <a:pt x="369465" y="966884"/>
                </a:cubicBezTo>
                <a:cubicBezTo>
                  <a:pt x="434715" y="941614"/>
                  <a:pt x="502323" y="947460"/>
                  <a:pt x="569742" y="952174"/>
                </a:cubicBezTo>
                <a:cubicBezTo>
                  <a:pt x="649607" y="957832"/>
                  <a:pt x="727022" y="978105"/>
                  <a:pt x="808207" y="988854"/>
                </a:cubicBezTo>
                <a:cubicBezTo>
                  <a:pt x="771999" y="958209"/>
                  <a:pt x="737111" y="925584"/>
                  <a:pt x="698923" y="897673"/>
                </a:cubicBezTo>
                <a:cubicBezTo>
                  <a:pt x="678744" y="882964"/>
                  <a:pt x="651211" y="890507"/>
                  <a:pt x="627826" y="894184"/>
                </a:cubicBezTo>
                <a:cubicBezTo>
                  <a:pt x="576531" y="902199"/>
                  <a:pt x="525236" y="905688"/>
                  <a:pt x="473469" y="905877"/>
                </a:cubicBezTo>
                <a:cubicBezTo>
                  <a:pt x="387098" y="906254"/>
                  <a:pt x="307138" y="882115"/>
                  <a:pt x="231233" y="842607"/>
                </a:cubicBezTo>
                <a:cubicBezTo>
                  <a:pt x="224726" y="839212"/>
                  <a:pt x="218692" y="834969"/>
                  <a:pt x="213034" y="830255"/>
                </a:cubicBezTo>
                <a:cubicBezTo>
                  <a:pt x="207377" y="825540"/>
                  <a:pt x="201530" y="819788"/>
                  <a:pt x="203416" y="811490"/>
                </a:cubicBezTo>
                <a:cubicBezTo>
                  <a:pt x="205679" y="801589"/>
                  <a:pt x="214731" y="804230"/>
                  <a:pt x="221615" y="803192"/>
                </a:cubicBezTo>
                <a:cubicBezTo>
                  <a:pt x="331465" y="786408"/>
                  <a:pt x="437733" y="808095"/>
                  <a:pt x="543528" y="833649"/>
                </a:cubicBezTo>
                <a:cubicBezTo>
                  <a:pt x="584263" y="843549"/>
                  <a:pt x="624997" y="853639"/>
                  <a:pt x="671389" y="865142"/>
                </a:cubicBezTo>
                <a:cubicBezTo>
                  <a:pt x="642724" y="832612"/>
                  <a:pt x="612268" y="808379"/>
                  <a:pt x="585112" y="780845"/>
                </a:cubicBezTo>
                <a:cubicBezTo>
                  <a:pt x="561350" y="756706"/>
                  <a:pt x="538814" y="747843"/>
                  <a:pt x="502606" y="750106"/>
                </a:cubicBezTo>
                <a:cubicBezTo>
                  <a:pt x="375122" y="757838"/>
                  <a:pt x="249902" y="742940"/>
                  <a:pt x="132320" y="688062"/>
                </a:cubicBezTo>
                <a:cubicBezTo>
                  <a:pt x="116196" y="680518"/>
                  <a:pt x="101015" y="670429"/>
                  <a:pt x="87059" y="659396"/>
                </a:cubicBezTo>
                <a:cubicBezTo>
                  <a:pt x="69615" y="645630"/>
                  <a:pt x="73010" y="632334"/>
                  <a:pt x="92717" y="623660"/>
                </a:cubicBezTo>
                <a:cubicBezTo>
                  <a:pt x="107238" y="617342"/>
                  <a:pt x="122513" y="614607"/>
                  <a:pt x="138543" y="612628"/>
                </a:cubicBezTo>
                <a:cubicBezTo>
                  <a:pt x="223595" y="602067"/>
                  <a:pt x="300914" y="631392"/>
                  <a:pt x="378988" y="656945"/>
                </a:cubicBezTo>
                <a:cubicBezTo>
                  <a:pt x="420666" y="670617"/>
                  <a:pt x="462060" y="685233"/>
                  <a:pt x="505151" y="696831"/>
                </a:cubicBezTo>
                <a:cubicBezTo>
                  <a:pt x="467340" y="643650"/>
                  <a:pt x="431887" y="590846"/>
                  <a:pt x="362582" y="571422"/>
                </a:cubicBezTo>
                <a:cubicBezTo>
                  <a:pt x="297897" y="553317"/>
                  <a:pt x="235476" y="527104"/>
                  <a:pt x="172111" y="504286"/>
                </a:cubicBezTo>
                <a:cubicBezTo>
                  <a:pt x="105069" y="480053"/>
                  <a:pt x="57546" y="430360"/>
                  <a:pt x="11343" y="379443"/>
                </a:cubicBezTo>
                <a:cubicBezTo>
                  <a:pt x="4837" y="372277"/>
                  <a:pt x="-4876" y="361621"/>
                  <a:pt x="2856" y="351532"/>
                </a:cubicBezTo>
                <a:cubicBezTo>
                  <a:pt x="9740" y="342574"/>
                  <a:pt x="22469" y="346441"/>
                  <a:pt x="32747" y="348420"/>
                </a:cubicBezTo>
                <a:cubicBezTo>
                  <a:pt x="101109" y="361716"/>
                  <a:pt x="162399" y="390946"/>
                  <a:pt x="219446" y="430266"/>
                </a:cubicBezTo>
                <a:cubicBezTo>
                  <a:pt x="279133" y="471472"/>
                  <a:pt x="339103" y="512206"/>
                  <a:pt x="406710" y="558504"/>
                </a:cubicBezTo>
                <a:cubicBezTo>
                  <a:pt x="355510" y="485804"/>
                  <a:pt x="311004" y="419140"/>
                  <a:pt x="256408" y="359736"/>
                </a:cubicBezTo>
                <a:cubicBezTo>
                  <a:pt x="198796" y="296937"/>
                  <a:pt x="136563" y="237438"/>
                  <a:pt x="107427" y="153990"/>
                </a:cubicBezTo>
                <a:cubicBezTo>
                  <a:pt x="93188" y="113255"/>
                  <a:pt x="79233" y="72426"/>
                  <a:pt x="75744" y="29052"/>
                </a:cubicBezTo>
                <a:cubicBezTo>
                  <a:pt x="74990" y="19434"/>
                  <a:pt x="69427" y="4725"/>
                  <a:pt x="81213" y="764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73A5604-639F-4269-BA4F-9DB8C7D0A77C}"/>
              </a:ext>
            </a:extLst>
          </p:cNvPr>
          <p:cNvSpPr/>
          <p:nvPr/>
        </p:nvSpPr>
        <p:spPr>
          <a:xfrm>
            <a:off x="9898905" y="6356216"/>
            <a:ext cx="822606" cy="503238"/>
          </a:xfrm>
          <a:custGeom>
            <a:avLst/>
            <a:gdLst>
              <a:gd name="connsiteX0" fmla="*/ 206877 w 822606"/>
              <a:gd name="connsiteY0" fmla="*/ 503238 h 503238"/>
              <a:gd name="connsiteX1" fmla="*/ 109190 w 822606"/>
              <a:gd name="connsiteY1" fmla="*/ 263830 h 503238"/>
              <a:gd name="connsiteX2" fmla="*/ 0 w 822606"/>
              <a:gd name="connsiteY2" fmla="*/ 0 h 503238"/>
              <a:gd name="connsiteX3" fmla="*/ 332663 w 822606"/>
              <a:gd name="connsiteY3" fmla="*/ 188585 h 503238"/>
              <a:gd name="connsiteX4" fmla="*/ 580463 w 822606"/>
              <a:gd name="connsiteY4" fmla="*/ 327383 h 503238"/>
              <a:gd name="connsiteX5" fmla="*/ 584895 w 822606"/>
              <a:gd name="connsiteY5" fmla="*/ 358311 h 503238"/>
              <a:gd name="connsiteX6" fmla="*/ 540672 w 822606"/>
              <a:gd name="connsiteY6" fmla="*/ 403382 h 503238"/>
              <a:gd name="connsiteX7" fmla="*/ 662497 w 822606"/>
              <a:gd name="connsiteY7" fmla="*/ 388862 h 503238"/>
              <a:gd name="connsiteX8" fmla="*/ 701817 w 822606"/>
              <a:gd name="connsiteY8" fmla="*/ 398102 h 503238"/>
              <a:gd name="connsiteX9" fmla="*/ 822606 w 822606"/>
              <a:gd name="connsiteY9" fmla="*/ 503238 h 503238"/>
              <a:gd name="connsiteX10" fmla="*/ 206877 w 822606"/>
              <a:gd name="connsiteY10" fmla="*/ 503238 h 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2606" h="503238">
                <a:moveTo>
                  <a:pt x="206877" y="503238"/>
                </a:moveTo>
                <a:cubicBezTo>
                  <a:pt x="174346" y="423467"/>
                  <a:pt x="142004" y="343601"/>
                  <a:pt x="109190" y="263830"/>
                </a:cubicBezTo>
                <a:cubicBezTo>
                  <a:pt x="74114" y="178401"/>
                  <a:pt x="38565" y="93161"/>
                  <a:pt x="0" y="0"/>
                </a:cubicBezTo>
                <a:cubicBezTo>
                  <a:pt x="111831" y="72888"/>
                  <a:pt x="224509" y="126729"/>
                  <a:pt x="332663" y="188585"/>
                </a:cubicBezTo>
                <a:cubicBezTo>
                  <a:pt x="414886" y="235542"/>
                  <a:pt x="497485" y="281840"/>
                  <a:pt x="580463" y="327383"/>
                </a:cubicBezTo>
                <a:cubicBezTo>
                  <a:pt x="598284" y="337190"/>
                  <a:pt x="601868" y="344450"/>
                  <a:pt x="584895" y="358311"/>
                </a:cubicBezTo>
                <a:cubicBezTo>
                  <a:pt x="568771" y="371606"/>
                  <a:pt x="554155" y="386599"/>
                  <a:pt x="540672" y="403382"/>
                </a:cubicBezTo>
                <a:cubicBezTo>
                  <a:pt x="582820" y="401780"/>
                  <a:pt x="621858" y="389050"/>
                  <a:pt x="662497" y="388862"/>
                </a:cubicBezTo>
                <a:cubicBezTo>
                  <a:pt x="676548" y="388767"/>
                  <a:pt x="690503" y="389427"/>
                  <a:pt x="701817" y="398102"/>
                </a:cubicBezTo>
                <a:cubicBezTo>
                  <a:pt x="744249" y="430633"/>
                  <a:pt x="789226" y="460241"/>
                  <a:pt x="822606" y="503238"/>
                </a:cubicBezTo>
                <a:cubicBezTo>
                  <a:pt x="617426" y="503238"/>
                  <a:pt x="412151" y="503238"/>
                  <a:pt x="206877" y="503238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7E6CE71-7433-4ECB-9FFE-5CDB1F8DCFD3}"/>
              </a:ext>
            </a:extLst>
          </p:cNvPr>
          <p:cNvSpPr/>
          <p:nvPr/>
        </p:nvSpPr>
        <p:spPr>
          <a:xfrm>
            <a:off x="5992372" y="6352456"/>
            <a:ext cx="171774" cy="506998"/>
          </a:xfrm>
          <a:custGeom>
            <a:avLst/>
            <a:gdLst>
              <a:gd name="connsiteX0" fmla="*/ 0 w 171774"/>
              <a:gd name="connsiteY0" fmla="*/ 506998 h 506998"/>
              <a:gd name="connsiteX1" fmla="*/ 75528 w 171774"/>
              <a:gd name="connsiteY1" fmla="*/ 113233 h 506998"/>
              <a:gd name="connsiteX2" fmla="*/ 142759 w 171774"/>
              <a:gd name="connsiteY2" fmla="*/ 11020 h 506998"/>
              <a:gd name="connsiteX3" fmla="*/ 164163 w 171774"/>
              <a:gd name="connsiteY3" fmla="*/ 931 h 506998"/>
              <a:gd name="connsiteX4" fmla="*/ 171235 w 171774"/>
              <a:gd name="connsiteY4" fmla="*/ 23090 h 506998"/>
              <a:gd name="connsiteX5" fmla="*/ 134083 w 171774"/>
              <a:gd name="connsiteY5" fmla="*/ 242980 h 506998"/>
              <a:gd name="connsiteX6" fmla="*/ 44129 w 171774"/>
              <a:gd name="connsiteY6" fmla="*/ 474750 h 506998"/>
              <a:gd name="connsiteX7" fmla="*/ 31776 w 171774"/>
              <a:gd name="connsiteY7" fmla="*/ 506998 h 506998"/>
              <a:gd name="connsiteX8" fmla="*/ 0 w 171774"/>
              <a:gd name="connsiteY8" fmla="*/ 506998 h 50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774" h="506998">
                <a:moveTo>
                  <a:pt x="0" y="506998"/>
                </a:moveTo>
                <a:cubicBezTo>
                  <a:pt x="21498" y="375083"/>
                  <a:pt x="14426" y="237605"/>
                  <a:pt x="75528" y="113233"/>
                </a:cubicBezTo>
                <a:cubicBezTo>
                  <a:pt x="93632" y="76365"/>
                  <a:pt x="112491" y="39968"/>
                  <a:pt x="142759" y="11020"/>
                </a:cubicBezTo>
                <a:cubicBezTo>
                  <a:pt x="148793" y="5268"/>
                  <a:pt x="154545" y="-2746"/>
                  <a:pt x="164163" y="931"/>
                </a:cubicBezTo>
                <a:cubicBezTo>
                  <a:pt x="174535" y="4891"/>
                  <a:pt x="171329" y="15263"/>
                  <a:pt x="171235" y="23090"/>
                </a:cubicBezTo>
                <a:cubicBezTo>
                  <a:pt x="170198" y="98240"/>
                  <a:pt x="150396" y="170280"/>
                  <a:pt x="134083" y="242980"/>
                </a:cubicBezTo>
                <a:cubicBezTo>
                  <a:pt x="115697" y="325014"/>
                  <a:pt x="78639" y="399222"/>
                  <a:pt x="44129" y="474750"/>
                </a:cubicBezTo>
                <a:cubicBezTo>
                  <a:pt x="39320" y="485217"/>
                  <a:pt x="35925" y="496249"/>
                  <a:pt x="31776" y="506998"/>
                </a:cubicBezTo>
                <a:cubicBezTo>
                  <a:pt x="21216" y="506998"/>
                  <a:pt x="10561" y="506998"/>
                  <a:pt x="0" y="506998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D030644-81F0-47F1-8EA9-10E6CD23B485}"/>
              </a:ext>
            </a:extLst>
          </p:cNvPr>
          <p:cNvSpPr/>
          <p:nvPr/>
        </p:nvSpPr>
        <p:spPr>
          <a:xfrm>
            <a:off x="1798734" y="5603679"/>
            <a:ext cx="950136" cy="1351026"/>
          </a:xfrm>
          <a:custGeom>
            <a:avLst/>
            <a:gdLst>
              <a:gd name="connsiteX0" fmla="*/ 0 w 950136"/>
              <a:gd name="connsiteY0" fmla="*/ 1351012 h 1351026"/>
              <a:gd name="connsiteX1" fmla="*/ 0 w 950136"/>
              <a:gd name="connsiteY1" fmla="*/ 943763 h 1351026"/>
              <a:gd name="connsiteX2" fmla="*/ 4149 w 950136"/>
              <a:gd name="connsiteY2" fmla="*/ 942537 h 1351026"/>
              <a:gd name="connsiteX3" fmla="*/ 11692 w 950136"/>
              <a:gd name="connsiteY3" fmla="*/ 972994 h 1351026"/>
              <a:gd name="connsiteX4" fmla="*/ 44600 w 950136"/>
              <a:gd name="connsiteY4" fmla="*/ 1126407 h 1351026"/>
              <a:gd name="connsiteX5" fmla="*/ 47806 w 950136"/>
              <a:gd name="connsiteY5" fmla="*/ 1166670 h 1351026"/>
              <a:gd name="connsiteX6" fmla="*/ 84392 w 950136"/>
              <a:gd name="connsiteY6" fmla="*/ 1089728 h 1351026"/>
              <a:gd name="connsiteX7" fmla="*/ 86749 w 950136"/>
              <a:gd name="connsiteY7" fmla="*/ 976294 h 1351026"/>
              <a:gd name="connsiteX8" fmla="*/ 31871 w 950136"/>
              <a:gd name="connsiteY8" fmla="*/ 819580 h 1351026"/>
              <a:gd name="connsiteX9" fmla="*/ 16124 w 950136"/>
              <a:gd name="connsiteY9" fmla="*/ 555939 h 1351026"/>
              <a:gd name="connsiteX10" fmla="*/ 29796 w 950136"/>
              <a:gd name="connsiteY10" fmla="*/ 526425 h 1351026"/>
              <a:gd name="connsiteX11" fmla="*/ 57141 w 950136"/>
              <a:gd name="connsiteY11" fmla="*/ 548584 h 1351026"/>
              <a:gd name="connsiteX12" fmla="*/ 113245 w 950136"/>
              <a:gd name="connsiteY12" fmla="*/ 708032 h 1351026"/>
              <a:gd name="connsiteX13" fmla="*/ 144362 w 950136"/>
              <a:gd name="connsiteY13" fmla="*/ 975728 h 1351026"/>
              <a:gd name="connsiteX14" fmla="*/ 205180 w 950136"/>
              <a:gd name="connsiteY14" fmla="*/ 850508 h 1351026"/>
              <a:gd name="connsiteX15" fmla="*/ 196694 w 950136"/>
              <a:gd name="connsiteY15" fmla="*/ 808831 h 1351026"/>
              <a:gd name="connsiteX16" fmla="*/ 135027 w 950136"/>
              <a:gd name="connsiteY16" fmla="*/ 627696 h 1351026"/>
              <a:gd name="connsiteX17" fmla="*/ 141627 w 950136"/>
              <a:gd name="connsiteY17" fmla="*/ 361320 h 1351026"/>
              <a:gd name="connsiteX18" fmla="*/ 162937 w 950136"/>
              <a:gd name="connsiteY18" fmla="*/ 333692 h 1351026"/>
              <a:gd name="connsiteX19" fmla="*/ 183210 w 950136"/>
              <a:gd name="connsiteY19" fmla="*/ 362545 h 1351026"/>
              <a:gd name="connsiteX20" fmla="*/ 227433 w 950136"/>
              <a:gd name="connsiteY20" fmla="*/ 606951 h 1351026"/>
              <a:gd name="connsiteX21" fmla="*/ 234128 w 950136"/>
              <a:gd name="connsiteY21" fmla="*/ 810528 h 1351026"/>
              <a:gd name="connsiteX22" fmla="*/ 313239 w 950136"/>
              <a:gd name="connsiteY22" fmla="*/ 671164 h 1351026"/>
              <a:gd name="connsiteX23" fmla="*/ 309373 w 950136"/>
              <a:gd name="connsiteY23" fmla="*/ 650703 h 1351026"/>
              <a:gd name="connsiteX24" fmla="*/ 266187 w 950136"/>
              <a:gd name="connsiteY24" fmla="*/ 243171 h 1351026"/>
              <a:gd name="connsiteX25" fmla="*/ 282500 w 950136"/>
              <a:gd name="connsiteY25" fmla="*/ 185747 h 1351026"/>
              <a:gd name="connsiteX26" fmla="*/ 327477 w 950136"/>
              <a:gd name="connsiteY26" fmla="*/ 181127 h 1351026"/>
              <a:gd name="connsiteX27" fmla="*/ 369815 w 950136"/>
              <a:gd name="connsiteY27" fmla="*/ 336992 h 1351026"/>
              <a:gd name="connsiteX28" fmla="*/ 355388 w 950136"/>
              <a:gd name="connsiteY28" fmla="*/ 574043 h 1351026"/>
              <a:gd name="connsiteX29" fmla="*/ 355199 w 950136"/>
              <a:gd name="connsiteY29" fmla="*/ 613363 h 1351026"/>
              <a:gd name="connsiteX30" fmla="*/ 444306 w 950136"/>
              <a:gd name="connsiteY30" fmla="*/ 436376 h 1351026"/>
              <a:gd name="connsiteX31" fmla="*/ 467879 w 950136"/>
              <a:gd name="connsiteY31" fmla="*/ 200362 h 1351026"/>
              <a:gd name="connsiteX32" fmla="*/ 548781 w 950136"/>
              <a:gd name="connsiteY32" fmla="*/ 31673 h 1351026"/>
              <a:gd name="connsiteX33" fmla="*/ 571129 w 950136"/>
              <a:gd name="connsiteY33" fmla="*/ 17435 h 1351026"/>
              <a:gd name="connsiteX34" fmla="*/ 583292 w 950136"/>
              <a:gd name="connsiteY34" fmla="*/ 43743 h 1351026"/>
              <a:gd name="connsiteX35" fmla="*/ 538975 w 950136"/>
              <a:gd name="connsiteY35" fmla="*/ 290317 h 1351026"/>
              <a:gd name="connsiteX36" fmla="*/ 478534 w 950136"/>
              <a:gd name="connsiteY36" fmla="*/ 458818 h 1351026"/>
              <a:gd name="connsiteX37" fmla="*/ 609223 w 950136"/>
              <a:gd name="connsiteY37" fmla="*/ 302764 h 1351026"/>
              <a:gd name="connsiteX38" fmla="*/ 708041 w 950136"/>
              <a:gd name="connsiteY38" fmla="*/ 158402 h 1351026"/>
              <a:gd name="connsiteX39" fmla="*/ 921896 w 950136"/>
              <a:gd name="connsiteY39" fmla="*/ 4706 h 1351026"/>
              <a:gd name="connsiteX40" fmla="*/ 948015 w 950136"/>
              <a:gd name="connsiteY40" fmla="*/ 5743 h 1351026"/>
              <a:gd name="connsiteX41" fmla="*/ 941226 w 950136"/>
              <a:gd name="connsiteY41" fmla="*/ 28090 h 1351026"/>
              <a:gd name="connsiteX42" fmla="*/ 672304 w 950136"/>
              <a:gd name="connsiteY42" fmla="*/ 302575 h 1351026"/>
              <a:gd name="connsiteX43" fmla="*/ 471933 w 950136"/>
              <a:gd name="connsiteY43" fmla="*/ 505115 h 1351026"/>
              <a:gd name="connsiteX44" fmla="*/ 583575 w 950136"/>
              <a:gd name="connsiteY44" fmla="*/ 434679 h 1351026"/>
              <a:gd name="connsiteX45" fmla="*/ 884179 w 950136"/>
              <a:gd name="connsiteY45" fmla="*/ 341707 h 1351026"/>
              <a:gd name="connsiteX46" fmla="*/ 915296 w 950136"/>
              <a:gd name="connsiteY46" fmla="*/ 351419 h 1351026"/>
              <a:gd name="connsiteX47" fmla="*/ 894646 w 950136"/>
              <a:gd name="connsiteY47" fmla="*/ 378858 h 1351026"/>
              <a:gd name="connsiteX48" fmla="*/ 583481 w 950136"/>
              <a:gd name="connsiteY48" fmla="*/ 506341 h 1351026"/>
              <a:gd name="connsiteX49" fmla="*/ 460335 w 950136"/>
              <a:gd name="connsiteY49" fmla="*/ 534157 h 1351026"/>
              <a:gd name="connsiteX50" fmla="*/ 416772 w 950136"/>
              <a:gd name="connsiteY50" fmla="*/ 563011 h 1351026"/>
              <a:gd name="connsiteX51" fmla="*/ 311165 w 950136"/>
              <a:gd name="connsiteY51" fmla="*/ 702092 h 1351026"/>
              <a:gd name="connsiteX52" fmla="*/ 387919 w 950136"/>
              <a:gd name="connsiteY52" fmla="*/ 658529 h 1351026"/>
              <a:gd name="connsiteX53" fmla="*/ 743307 w 950136"/>
              <a:gd name="connsiteY53" fmla="*/ 525011 h 1351026"/>
              <a:gd name="connsiteX54" fmla="*/ 768671 w 950136"/>
              <a:gd name="connsiteY54" fmla="*/ 524540 h 1351026"/>
              <a:gd name="connsiteX55" fmla="*/ 784984 w 950136"/>
              <a:gd name="connsiteY55" fmla="*/ 530386 h 1351026"/>
              <a:gd name="connsiteX56" fmla="*/ 774989 w 950136"/>
              <a:gd name="connsiteY56" fmla="*/ 547075 h 1351026"/>
              <a:gd name="connsiteX57" fmla="*/ 640245 w 950136"/>
              <a:gd name="connsiteY57" fmla="*/ 632976 h 1351026"/>
              <a:gd name="connsiteX58" fmla="*/ 417904 w 950136"/>
              <a:gd name="connsiteY58" fmla="*/ 709636 h 1351026"/>
              <a:gd name="connsiteX59" fmla="*/ 313805 w 950136"/>
              <a:gd name="connsiteY59" fmla="*/ 735094 h 1351026"/>
              <a:gd name="connsiteX60" fmla="*/ 296832 w 950136"/>
              <a:gd name="connsiteY60" fmla="*/ 748106 h 1351026"/>
              <a:gd name="connsiteX61" fmla="*/ 209518 w 950136"/>
              <a:gd name="connsiteY61" fmla="*/ 890676 h 1351026"/>
              <a:gd name="connsiteX62" fmla="*/ 248743 w 950136"/>
              <a:gd name="connsiteY62" fmla="*/ 873798 h 1351026"/>
              <a:gd name="connsiteX63" fmla="*/ 484474 w 950136"/>
              <a:gd name="connsiteY63" fmla="*/ 736414 h 1351026"/>
              <a:gd name="connsiteX64" fmla="*/ 636285 w 950136"/>
              <a:gd name="connsiteY64" fmla="*/ 696811 h 1351026"/>
              <a:gd name="connsiteX65" fmla="*/ 668721 w 950136"/>
              <a:gd name="connsiteY65" fmla="*/ 703318 h 1351026"/>
              <a:gd name="connsiteX66" fmla="*/ 658538 w 950136"/>
              <a:gd name="connsiteY66" fmla="*/ 737169 h 1351026"/>
              <a:gd name="connsiteX67" fmla="*/ 554722 w 950136"/>
              <a:gd name="connsiteY67" fmla="*/ 808736 h 1351026"/>
              <a:gd name="connsiteX68" fmla="*/ 216118 w 950136"/>
              <a:gd name="connsiteY68" fmla="*/ 913401 h 1351026"/>
              <a:gd name="connsiteX69" fmla="*/ 174158 w 950136"/>
              <a:gd name="connsiteY69" fmla="*/ 986666 h 1351026"/>
              <a:gd name="connsiteX70" fmla="*/ 133047 w 950136"/>
              <a:gd name="connsiteY70" fmla="*/ 1052199 h 1351026"/>
              <a:gd name="connsiteX71" fmla="*/ 222247 w 950136"/>
              <a:gd name="connsiteY71" fmla="*/ 990532 h 1351026"/>
              <a:gd name="connsiteX72" fmla="*/ 274108 w 950136"/>
              <a:gd name="connsiteY72" fmla="*/ 972240 h 1351026"/>
              <a:gd name="connsiteX73" fmla="*/ 524643 w 950136"/>
              <a:gd name="connsiteY73" fmla="*/ 882190 h 1351026"/>
              <a:gd name="connsiteX74" fmla="*/ 534072 w 950136"/>
              <a:gd name="connsiteY74" fmla="*/ 881247 h 1351026"/>
              <a:gd name="connsiteX75" fmla="*/ 579332 w 950136"/>
              <a:gd name="connsiteY75" fmla="*/ 893128 h 1351026"/>
              <a:gd name="connsiteX76" fmla="*/ 549347 w 950136"/>
              <a:gd name="connsiteY76" fmla="*/ 924244 h 1351026"/>
              <a:gd name="connsiteX77" fmla="*/ 396028 w 950136"/>
              <a:gd name="connsiteY77" fmla="*/ 1002224 h 1351026"/>
              <a:gd name="connsiteX78" fmla="*/ 381130 w 950136"/>
              <a:gd name="connsiteY78" fmla="*/ 1012974 h 1351026"/>
              <a:gd name="connsiteX79" fmla="*/ 243746 w 950136"/>
              <a:gd name="connsiteY79" fmla="*/ 1058234 h 1351026"/>
              <a:gd name="connsiteX80" fmla="*/ 63553 w 950136"/>
              <a:gd name="connsiteY80" fmla="*/ 1207028 h 1351026"/>
              <a:gd name="connsiteX81" fmla="*/ 52238 w 950136"/>
              <a:gd name="connsiteY81" fmla="*/ 1238238 h 1351026"/>
              <a:gd name="connsiteX82" fmla="*/ 430162 w 950136"/>
              <a:gd name="connsiteY82" fmla="*/ 1063138 h 1351026"/>
              <a:gd name="connsiteX83" fmla="*/ 495129 w 950136"/>
              <a:gd name="connsiteY83" fmla="*/ 1073604 h 1351026"/>
              <a:gd name="connsiteX84" fmla="*/ 461467 w 950136"/>
              <a:gd name="connsiteY84" fmla="*/ 1128199 h 1351026"/>
              <a:gd name="connsiteX85" fmla="*/ 162089 w 950136"/>
              <a:gd name="connsiteY85" fmla="*/ 1282462 h 1351026"/>
              <a:gd name="connsiteX86" fmla="*/ 62044 w 950136"/>
              <a:gd name="connsiteY86" fmla="*/ 1298774 h 1351026"/>
              <a:gd name="connsiteX87" fmla="*/ 20556 w 950136"/>
              <a:gd name="connsiteY87" fmla="*/ 1330550 h 1351026"/>
              <a:gd name="connsiteX88" fmla="*/ 0 w 950136"/>
              <a:gd name="connsiteY88" fmla="*/ 1351012 h 135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950136" h="1351026">
                <a:moveTo>
                  <a:pt x="0" y="1351012"/>
                </a:moveTo>
                <a:cubicBezTo>
                  <a:pt x="0" y="1215231"/>
                  <a:pt x="0" y="1079544"/>
                  <a:pt x="0" y="943763"/>
                </a:cubicBezTo>
                <a:cubicBezTo>
                  <a:pt x="1414" y="943386"/>
                  <a:pt x="2734" y="942915"/>
                  <a:pt x="4149" y="942537"/>
                </a:cubicBezTo>
                <a:cubicBezTo>
                  <a:pt x="6695" y="952721"/>
                  <a:pt x="9146" y="962810"/>
                  <a:pt x="11692" y="972994"/>
                </a:cubicBezTo>
                <a:cubicBezTo>
                  <a:pt x="37057" y="1020989"/>
                  <a:pt x="32531" y="1075490"/>
                  <a:pt x="44600" y="1126407"/>
                </a:cubicBezTo>
                <a:cubicBezTo>
                  <a:pt x="47618" y="1139043"/>
                  <a:pt x="49881" y="1152526"/>
                  <a:pt x="47806" y="1166670"/>
                </a:cubicBezTo>
                <a:cubicBezTo>
                  <a:pt x="55632" y="1138666"/>
                  <a:pt x="72417" y="1115375"/>
                  <a:pt x="84392" y="1089728"/>
                </a:cubicBezTo>
                <a:cubicBezTo>
                  <a:pt x="102119" y="1051634"/>
                  <a:pt x="94387" y="1014200"/>
                  <a:pt x="86749" y="976294"/>
                </a:cubicBezTo>
                <a:cubicBezTo>
                  <a:pt x="68268" y="924056"/>
                  <a:pt x="47429" y="872572"/>
                  <a:pt x="31871" y="819580"/>
                </a:cubicBezTo>
                <a:cubicBezTo>
                  <a:pt x="6506" y="733303"/>
                  <a:pt x="6695" y="644668"/>
                  <a:pt x="16124" y="555939"/>
                </a:cubicBezTo>
                <a:cubicBezTo>
                  <a:pt x="17350" y="544718"/>
                  <a:pt x="19141" y="529160"/>
                  <a:pt x="29796" y="526425"/>
                </a:cubicBezTo>
                <a:cubicBezTo>
                  <a:pt x="43563" y="522936"/>
                  <a:pt x="51295" y="538589"/>
                  <a:pt x="57141" y="548584"/>
                </a:cubicBezTo>
                <a:cubicBezTo>
                  <a:pt x="85995" y="597993"/>
                  <a:pt x="102967" y="651928"/>
                  <a:pt x="113245" y="708032"/>
                </a:cubicBezTo>
                <a:cubicBezTo>
                  <a:pt x="129463" y="795913"/>
                  <a:pt x="130972" y="885302"/>
                  <a:pt x="144362" y="975728"/>
                </a:cubicBezTo>
                <a:cubicBezTo>
                  <a:pt x="164823" y="934051"/>
                  <a:pt x="186039" y="892751"/>
                  <a:pt x="205180" y="850508"/>
                </a:cubicBezTo>
                <a:cubicBezTo>
                  <a:pt x="211592" y="836458"/>
                  <a:pt x="201503" y="822409"/>
                  <a:pt x="196694" y="808831"/>
                </a:cubicBezTo>
                <a:cubicBezTo>
                  <a:pt x="175667" y="748578"/>
                  <a:pt x="149642" y="689457"/>
                  <a:pt x="135027" y="627696"/>
                </a:cubicBezTo>
                <a:cubicBezTo>
                  <a:pt x="114188" y="539437"/>
                  <a:pt x="119280" y="449483"/>
                  <a:pt x="141627" y="361320"/>
                </a:cubicBezTo>
                <a:cubicBezTo>
                  <a:pt x="144267" y="350947"/>
                  <a:pt x="147190" y="333126"/>
                  <a:pt x="162937" y="333692"/>
                </a:cubicBezTo>
                <a:cubicBezTo>
                  <a:pt x="178401" y="334258"/>
                  <a:pt x="179816" y="351607"/>
                  <a:pt x="183210" y="362545"/>
                </a:cubicBezTo>
                <a:cubicBezTo>
                  <a:pt x="207820" y="442222"/>
                  <a:pt x="227622" y="522842"/>
                  <a:pt x="227433" y="606951"/>
                </a:cubicBezTo>
                <a:cubicBezTo>
                  <a:pt x="227245" y="674182"/>
                  <a:pt x="227433" y="741318"/>
                  <a:pt x="234128" y="810528"/>
                </a:cubicBezTo>
                <a:cubicBezTo>
                  <a:pt x="260435" y="764042"/>
                  <a:pt x="286649" y="717461"/>
                  <a:pt x="313239" y="671164"/>
                </a:cubicBezTo>
                <a:cubicBezTo>
                  <a:pt x="318142" y="662583"/>
                  <a:pt x="311353" y="657303"/>
                  <a:pt x="309373" y="650703"/>
                </a:cubicBezTo>
                <a:cubicBezTo>
                  <a:pt x="269110" y="517562"/>
                  <a:pt x="241860" y="383007"/>
                  <a:pt x="266187" y="243171"/>
                </a:cubicBezTo>
                <a:cubicBezTo>
                  <a:pt x="269582" y="223652"/>
                  <a:pt x="274862" y="204040"/>
                  <a:pt x="282500" y="185747"/>
                </a:cubicBezTo>
                <a:cubicBezTo>
                  <a:pt x="294098" y="157742"/>
                  <a:pt x="311636" y="155668"/>
                  <a:pt x="327477" y="181127"/>
                </a:cubicBezTo>
                <a:cubicBezTo>
                  <a:pt x="356897" y="228556"/>
                  <a:pt x="371323" y="280888"/>
                  <a:pt x="369815" y="336992"/>
                </a:cubicBezTo>
                <a:cubicBezTo>
                  <a:pt x="367740" y="416197"/>
                  <a:pt x="365949" y="495403"/>
                  <a:pt x="355388" y="574043"/>
                </a:cubicBezTo>
                <a:cubicBezTo>
                  <a:pt x="353973" y="584226"/>
                  <a:pt x="355199" y="594787"/>
                  <a:pt x="355199" y="613363"/>
                </a:cubicBezTo>
                <a:cubicBezTo>
                  <a:pt x="399800" y="556411"/>
                  <a:pt x="438931" y="507095"/>
                  <a:pt x="444306" y="436376"/>
                </a:cubicBezTo>
                <a:cubicBezTo>
                  <a:pt x="450246" y="357642"/>
                  <a:pt x="452698" y="278248"/>
                  <a:pt x="467879" y="200362"/>
                </a:cubicBezTo>
                <a:cubicBezTo>
                  <a:pt x="480231" y="137092"/>
                  <a:pt x="510970" y="82591"/>
                  <a:pt x="548781" y="31673"/>
                </a:cubicBezTo>
                <a:cubicBezTo>
                  <a:pt x="554062" y="24601"/>
                  <a:pt x="559719" y="14135"/>
                  <a:pt x="571129" y="17435"/>
                </a:cubicBezTo>
                <a:cubicBezTo>
                  <a:pt x="584047" y="21207"/>
                  <a:pt x="582255" y="33276"/>
                  <a:pt x="583292" y="43743"/>
                </a:cubicBezTo>
                <a:cubicBezTo>
                  <a:pt x="591779" y="130115"/>
                  <a:pt x="568394" y="210829"/>
                  <a:pt x="538975" y="290317"/>
                </a:cubicBezTo>
                <a:cubicBezTo>
                  <a:pt x="518325" y="346044"/>
                  <a:pt x="497392" y="401771"/>
                  <a:pt x="478534" y="458818"/>
                </a:cubicBezTo>
                <a:cubicBezTo>
                  <a:pt x="524737" y="408843"/>
                  <a:pt x="571129" y="359245"/>
                  <a:pt x="609223" y="302764"/>
                </a:cubicBezTo>
                <a:cubicBezTo>
                  <a:pt x="641848" y="254392"/>
                  <a:pt x="673342" y="205454"/>
                  <a:pt x="708041" y="158402"/>
                </a:cubicBezTo>
                <a:cubicBezTo>
                  <a:pt x="763202" y="83817"/>
                  <a:pt x="840145" y="41197"/>
                  <a:pt x="921896" y="4706"/>
                </a:cubicBezTo>
                <a:cubicBezTo>
                  <a:pt x="929817" y="1217"/>
                  <a:pt x="940943" y="-4346"/>
                  <a:pt x="948015" y="5743"/>
                </a:cubicBezTo>
                <a:cubicBezTo>
                  <a:pt x="954050" y="14324"/>
                  <a:pt x="945752" y="20924"/>
                  <a:pt x="941226" y="28090"/>
                </a:cubicBezTo>
                <a:cubicBezTo>
                  <a:pt x="871167" y="138884"/>
                  <a:pt x="789415" y="238834"/>
                  <a:pt x="672304" y="302575"/>
                </a:cubicBezTo>
                <a:cubicBezTo>
                  <a:pt x="585178" y="350004"/>
                  <a:pt x="528414" y="426287"/>
                  <a:pt x="471933" y="505115"/>
                </a:cubicBezTo>
                <a:cubicBezTo>
                  <a:pt x="509084" y="481542"/>
                  <a:pt x="545387" y="456460"/>
                  <a:pt x="583575" y="434679"/>
                </a:cubicBezTo>
                <a:cubicBezTo>
                  <a:pt x="676736" y="381498"/>
                  <a:pt x="774895" y="343215"/>
                  <a:pt x="884179" y="341707"/>
                </a:cubicBezTo>
                <a:cubicBezTo>
                  <a:pt x="895589" y="341518"/>
                  <a:pt x="910581" y="338689"/>
                  <a:pt x="915296" y="351419"/>
                </a:cubicBezTo>
                <a:cubicBezTo>
                  <a:pt x="921048" y="367166"/>
                  <a:pt x="903792" y="371786"/>
                  <a:pt x="894646" y="378858"/>
                </a:cubicBezTo>
                <a:cubicBezTo>
                  <a:pt x="802711" y="449860"/>
                  <a:pt x="694557" y="481731"/>
                  <a:pt x="583481" y="506341"/>
                </a:cubicBezTo>
                <a:cubicBezTo>
                  <a:pt x="542370" y="515487"/>
                  <a:pt x="501164" y="524068"/>
                  <a:pt x="460335" y="534157"/>
                </a:cubicBezTo>
                <a:cubicBezTo>
                  <a:pt x="442891" y="538495"/>
                  <a:pt x="427993" y="547924"/>
                  <a:pt x="416772" y="563011"/>
                </a:cubicBezTo>
                <a:cubicBezTo>
                  <a:pt x="383770" y="607234"/>
                  <a:pt x="350202" y="650891"/>
                  <a:pt x="311165" y="702092"/>
                </a:cubicBezTo>
                <a:cubicBezTo>
                  <a:pt x="345770" y="691625"/>
                  <a:pt x="366231" y="673427"/>
                  <a:pt x="387919" y="658529"/>
                </a:cubicBezTo>
                <a:cubicBezTo>
                  <a:pt x="495412" y="584415"/>
                  <a:pt x="614126" y="540946"/>
                  <a:pt x="743307" y="525011"/>
                </a:cubicBezTo>
                <a:cubicBezTo>
                  <a:pt x="751699" y="523974"/>
                  <a:pt x="760185" y="524162"/>
                  <a:pt x="768671" y="524540"/>
                </a:cubicBezTo>
                <a:cubicBezTo>
                  <a:pt x="774517" y="524822"/>
                  <a:pt x="782061" y="522465"/>
                  <a:pt x="784984" y="530386"/>
                </a:cubicBezTo>
                <a:cubicBezTo>
                  <a:pt x="788378" y="539721"/>
                  <a:pt x="780929" y="542455"/>
                  <a:pt x="774989" y="547075"/>
                </a:cubicBezTo>
                <a:cubicBezTo>
                  <a:pt x="732934" y="580172"/>
                  <a:pt x="686354" y="606480"/>
                  <a:pt x="640245" y="632976"/>
                </a:cubicBezTo>
                <a:cubicBezTo>
                  <a:pt x="571317" y="672578"/>
                  <a:pt x="494375" y="690777"/>
                  <a:pt x="417904" y="709636"/>
                </a:cubicBezTo>
                <a:cubicBezTo>
                  <a:pt x="383204" y="718216"/>
                  <a:pt x="348693" y="727268"/>
                  <a:pt x="313805" y="735094"/>
                </a:cubicBezTo>
                <a:cubicBezTo>
                  <a:pt x="305413" y="736980"/>
                  <a:pt x="300227" y="742544"/>
                  <a:pt x="296832" y="748106"/>
                </a:cubicBezTo>
                <a:cubicBezTo>
                  <a:pt x="267696" y="794687"/>
                  <a:pt x="239314" y="841739"/>
                  <a:pt x="209518" y="890676"/>
                </a:cubicBezTo>
                <a:cubicBezTo>
                  <a:pt x="228942" y="891714"/>
                  <a:pt x="240068" y="883888"/>
                  <a:pt x="248743" y="873798"/>
                </a:cubicBezTo>
                <a:cubicBezTo>
                  <a:pt x="311636" y="801099"/>
                  <a:pt x="397725" y="767436"/>
                  <a:pt x="484474" y="736414"/>
                </a:cubicBezTo>
                <a:cubicBezTo>
                  <a:pt x="533600" y="718876"/>
                  <a:pt x="582915" y="698981"/>
                  <a:pt x="636285" y="696811"/>
                </a:cubicBezTo>
                <a:cubicBezTo>
                  <a:pt x="647317" y="696340"/>
                  <a:pt x="661084" y="691720"/>
                  <a:pt x="668721" y="703318"/>
                </a:cubicBezTo>
                <a:cubicBezTo>
                  <a:pt x="677679" y="717084"/>
                  <a:pt x="664950" y="727551"/>
                  <a:pt x="658538" y="737169"/>
                </a:cubicBezTo>
                <a:cubicBezTo>
                  <a:pt x="633739" y="774603"/>
                  <a:pt x="593476" y="792518"/>
                  <a:pt x="554722" y="808736"/>
                </a:cubicBezTo>
                <a:cubicBezTo>
                  <a:pt x="445437" y="854469"/>
                  <a:pt x="334644" y="896900"/>
                  <a:pt x="216118" y="913401"/>
                </a:cubicBezTo>
                <a:cubicBezTo>
                  <a:pt x="190188" y="916984"/>
                  <a:pt x="161806" y="967808"/>
                  <a:pt x="174158" y="986666"/>
                </a:cubicBezTo>
                <a:cubicBezTo>
                  <a:pt x="158317" y="1004865"/>
                  <a:pt x="144173" y="1024195"/>
                  <a:pt x="133047" y="1052199"/>
                </a:cubicBezTo>
                <a:cubicBezTo>
                  <a:pt x="162183" y="1025137"/>
                  <a:pt x="198957" y="1018443"/>
                  <a:pt x="222247" y="990532"/>
                </a:cubicBezTo>
                <a:cubicBezTo>
                  <a:pt x="242897" y="993927"/>
                  <a:pt x="259021" y="982517"/>
                  <a:pt x="274108" y="972240"/>
                </a:cubicBezTo>
                <a:cubicBezTo>
                  <a:pt x="349919" y="920284"/>
                  <a:pt x="432425" y="888037"/>
                  <a:pt x="524643" y="882190"/>
                </a:cubicBezTo>
                <a:cubicBezTo>
                  <a:pt x="527754" y="882002"/>
                  <a:pt x="530960" y="881342"/>
                  <a:pt x="534072" y="881247"/>
                </a:cubicBezTo>
                <a:cubicBezTo>
                  <a:pt x="550762" y="880965"/>
                  <a:pt x="574240" y="878984"/>
                  <a:pt x="579332" y="893128"/>
                </a:cubicBezTo>
                <a:cubicBezTo>
                  <a:pt x="584424" y="907366"/>
                  <a:pt x="561982" y="916419"/>
                  <a:pt x="549347" y="924244"/>
                </a:cubicBezTo>
                <a:cubicBezTo>
                  <a:pt x="500409" y="954324"/>
                  <a:pt x="449492" y="980726"/>
                  <a:pt x="396028" y="1002224"/>
                </a:cubicBezTo>
                <a:cubicBezTo>
                  <a:pt x="390559" y="1004393"/>
                  <a:pt x="386033" y="1009296"/>
                  <a:pt x="381130" y="1012974"/>
                </a:cubicBezTo>
                <a:cubicBezTo>
                  <a:pt x="338887" y="1038716"/>
                  <a:pt x="290892" y="1048522"/>
                  <a:pt x="243746" y="1058234"/>
                </a:cubicBezTo>
                <a:cubicBezTo>
                  <a:pt x="117771" y="1084165"/>
                  <a:pt x="110605" y="1088690"/>
                  <a:pt x="63553" y="1207028"/>
                </a:cubicBezTo>
                <a:cubicBezTo>
                  <a:pt x="59687" y="1216740"/>
                  <a:pt x="55821" y="1226452"/>
                  <a:pt x="52238" y="1238238"/>
                </a:cubicBezTo>
                <a:cubicBezTo>
                  <a:pt x="162466" y="1142908"/>
                  <a:pt x="296172" y="1102646"/>
                  <a:pt x="430162" y="1063138"/>
                </a:cubicBezTo>
                <a:cubicBezTo>
                  <a:pt x="452509" y="1056537"/>
                  <a:pt x="482400" y="1044750"/>
                  <a:pt x="495129" y="1073604"/>
                </a:cubicBezTo>
                <a:cubicBezTo>
                  <a:pt x="506727" y="1099911"/>
                  <a:pt x="479194" y="1115564"/>
                  <a:pt x="461467" y="1128199"/>
                </a:cubicBezTo>
                <a:cubicBezTo>
                  <a:pt x="369437" y="1194298"/>
                  <a:pt x="276182" y="1258700"/>
                  <a:pt x="162089" y="1282462"/>
                </a:cubicBezTo>
                <a:cubicBezTo>
                  <a:pt x="128992" y="1289345"/>
                  <a:pt x="95330" y="1292645"/>
                  <a:pt x="62044" y="1298774"/>
                </a:cubicBezTo>
                <a:cubicBezTo>
                  <a:pt x="41206" y="1302640"/>
                  <a:pt x="26308" y="1308392"/>
                  <a:pt x="20556" y="1330550"/>
                </a:cubicBezTo>
                <a:cubicBezTo>
                  <a:pt x="18293" y="1340734"/>
                  <a:pt x="13861" y="1351483"/>
                  <a:pt x="0" y="1351012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FCF5FB1-2728-47CE-84D4-1BBCD30BA5CE}"/>
              </a:ext>
            </a:extLst>
          </p:cNvPr>
          <p:cNvSpPr/>
          <p:nvPr/>
        </p:nvSpPr>
        <p:spPr>
          <a:xfrm>
            <a:off x="11394198" y="5092506"/>
            <a:ext cx="793841" cy="992997"/>
          </a:xfrm>
          <a:custGeom>
            <a:avLst/>
            <a:gdLst>
              <a:gd name="connsiteX0" fmla="*/ 320683 w 793841"/>
              <a:gd name="connsiteY0" fmla="*/ 13959 h 992997"/>
              <a:gd name="connsiteX1" fmla="*/ 347556 w 793841"/>
              <a:gd name="connsiteY1" fmla="*/ 30083 h 992997"/>
              <a:gd name="connsiteX2" fmla="*/ 425441 w 793841"/>
              <a:gd name="connsiteY2" fmla="*/ 259968 h 992997"/>
              <a:gd name="connsiteX3" fmla="*/ 450806 w 793841"/>
              <a:gd name="connsiteY3" fmla="*/ 394429 h 992997"/>
              <a:gd name="connsiteX4" fmla="*/ 507570 w 793841"/>
              <a:gd name="connsiteY4" fmla="*/ 461471 h 992997"/>
              <a:gd name="connsiteX5" fmla="*/ 492389 w 793841"/>
              <a:gd name="connsiteY5" fmla="*/ 263457 h 992997"/>
              <a:gd name="connsiteX6" fmla="*/ 530860 w 793841"/>
              <a:gd name="connsiteY6" fmla="*/ 136822 h 992997"/>
              <a:gd name="connsiteX7" fmla="*/ 554245 w 793841"/>
              <a:gd name="connsiteY7" fmla="*/ 124564 h 992997"/>
              <a:gd name="connsiteX8" fmla="*/ 576498 w 793841"/>
              <a:gd name="connsiteY8" fmla="*/ 153512 h 992997"/>
              <a:gd name="connsiteX9" fmla="*/ 581024 w 793841"/>
              <a:gd name="connsiteY9" fmla="*/ 366047 h 992997"/>
              <a:gd name="connsiteX10" fmla="*/ 553679 w 793841"/>
              <a:gd name="connsiteY10" fmla="*/ 472031 h 992997"/>
              <a:gd name="connsiteX11" fmla="*/ 607614 w 793841"/>
              <a:gd name="connsiteY11" fmla="*/ 599326 h 992997"/>
              <a:gd name="connsiteX12" fmla="*/ 607991 w 793841"/>
              <a:gd name="connsiteY12" fmla="*/ 500414 h 992997"/>
              <a:gd name="connsiteX13" fmla="*/ 614969 w 793841"/>
              <a:gd name="connsiteY13" fmla="*/ 461094 h 992997"/>
              <a:gd name="connsiteX14" fmla="*/ 653912 w 793841"/>
              <a:gd name="connsiteY14" fmla="*/ 274206 h 992997"/>
              <a:gd name="connsiteX15" fmla="*/ 669848 w 793841"/>
              <a:gd name="connsiteY15" fmla="*/ 253651 h 992997"/>
              <a:gd name="connsiteX16" fmla="*/ 690120 w 793841"/>
              <a:gd name="connsiteY16" fmla="*/ 274206 h 992997"/>
              <a:gd name="connsiteX17" fmla="*/ 705207 w 793841"/>
              <a:gd name="connsiteY17" fmla="*/ 347660 h 992997"/>
              <a:gd name="connsiteX18" fmla="*/ 705772 w 793841"/>
              <a:gd name="connsiteY18" fmla="*/ 448458 h 992997"/>
              <a:gd name="connsiteX19" fmla="*/ 687762 w 793841"/>
              <a:gd name="connsiteY19" fmla="*/ 521064 h 992997"/>
              <a:gd name="connsiteX20" fmla="*/ 650234 w 793841"/>
              <a:gd name="connsiteY20" fmla="*/ 614979 h 992997"/>
              <a:gd name="connsiteX21" fmla="*/ 654289 w 793841"/>
              <a:gd name="connsiteY21" fmla="*/ 668537 h 992997"/>
              <a:gd name="connsiteX22" fmla="*/ 688706 w 793841"/>
              <a:gd name="connsiteY22" fmla="*/ 730675 h 992997"/>
              <a:gd name="connsiteX23" fmla="*/ 709261 w 793841"/>
              <a:gd name="connsiteY23" fmla="*/ 529456 h 992997"/>
              <a:gd name="connsiteX24" fmla="*/ 742547 w 793841"/>
              <a:gd name="connsiteY24" fmla="*/ 445347 h 992997"/>
              <a:gd name="connsiteX25" fmla="*/ 793747 w 793841"/>
              <a:gd name="connsiteY25" fmla="*/ 396503 h 992997"/>
              <a:gd name="connsiteX26" fmla="*/ 793747 w 793841"/>
              <a:gd name="connsiteY26" fmla="*/ 599515 h 992997"/>
              <a:gd name="connsiteX27" fmla="*/ 746130 w 793841"/>
              <a:gd name="connsiteY27" fmla="*/ 735202 h 992997"/>
              <a:gd name="connsiteX28" fmla="*/ 757256 w 793841"/>
              <a:gd name="connsiteY28" fmla="*/ 862496 h 992997"/>
              <a:gd name="connsiteX29" fmla="*/ 771777 w 793841"/>
              <a:gd name="connsiteY29" fmla="*/ 882863 h 992997"/>
              <a:gd name="connsiteX30" fmla="*/ 773662 w 793841"/>
              <a:gd name="connsiteY30" fmla="*/ 882486 h 992997"/>
              <a:gd name="connsiteX31" fmla="*/ 771118 w 793841"/>
              <a:gd name="connsiteY31" fmla="*/ 880789 h 992997"/>
              <a:gd name="connsiteX32" fmla="*/ 793841 w 793841"/>
              <a:gd name="connsiteY32" fmla="*/ 802620 h 992997"/>
              <a:gd name="connsiteX33" fmla="*/ 793841 w 793841"/>
              <a:gd name="connsiteY33" fmla="*/ 992997 h 992997"/>
              <a:gd name="connsiteX34" fmla="*/ 560280 w 793841"/>
              <a:gd name="connsiteY34" fmla="*/ 944908 h 992997"/>
              <a:gd name="connsiteX35" fmla="*/ 412807 w 793841"/>
              <a:gd name="connsiteY35" fmla="*/ 858536 h 992997"/>
              <a:gd name="connsiteX36" fmla="*/ 396117 w 793841"/>
              <a:gd name="connsiteY36" fmla="*/ 844015 h 992997"/>
              <a:gd name="connsiteX37" fmla="*/ 385839 w 793841"/>
              <a:gd name="connsiteY37" fmla="*/ 818933 h 992997"/>
              <a:gd name="connsiteX38" fmla="*/ 409977 w 793841"/>
              <a:gd name="connsiteY38" fmla="*/ 807429 h 992997"/>
              <a:gd name="connsiteX39" fmla="*/ 506155 w 793841"/>
              <a:gd name="connsiteY39" fmla="*/ 824402 h 992997"/>
              <a:gd name="connsiteX40" fmla="*/ 687386 w 793841"/>
              <a:gd name="connsiteY40" fmla="*/ 891350 h 992997"/>
              <a:gd name="connsiteX41" fmla="*/ 760557 w 793841"/>
              <a:gd name="connsiteY41" fmla="*/ 939156 h 992997"/>
              <a:gd name="connsiteX42" fmla="*/ 717370 w 793841"/>
              <a:gd name="connsiteY42" fmla="*/ 850992 h 992997"/>
              <a:gd name="connsiteX43" fmla="*/ 669753 w 793841"/>
              <a:gd name="connsiteY43" fmla="*/ 822894 h 992997"/>
              <a:gd name="connsiteX44" fmla="*/ 355194 w 793841"/>
              <a:gd name="connsiteY44" fmla="*/ 719266 h 992997"/>
              <a:gd name="connsiteX45" fmla="*/ 317570 w 793841"/>
              <a:gd name="connsiteY45" fmla="*/ 679852 h 992997"/>
              <a:gd name="connsiteX46" fmla="*/ 365660 w 793841"/>
              <a:gd name="connsiteY46" fmla="*/ 667688 h 992997"/>
              <a:gd name="connsiteX47" fmla="*/ 544250 w 793841"/>
              <a:gd name="connsiteY47" fmla="*/ 715306 h 992997"/>
              <a:gd name="connsiteX48" fmla="*/ 689932 w 793841"/>
              <a:gd name="connsiteY48" fmla="*/ 793380 h 992997"/>
              <a:gd name="connsiteX49" fmla="*/ 644671 w 793841"/>
              <a:gd name="connsiteY49" fmla="*/ 718606 h 992997"/>
              <a:gd name="connsiteX50" fmla="*/ 608745 w 793841"/>
              <a:gd name="connsiteY50" fmla="*/ 701728 h 992997"/>
              <a:gd name="connsiteX51" fmla="*/ 309085 w 793841"/>
              <a:gd name="connsiteY51" fmla="*/ 611396 h 992997"/>
              <a:gd name="connsiteX52" fmla="*/ 245438 w 793841"/>
              <a:gd name="connsiteY52" fmla="*/ 570378 h 992997"/>
              <a:gd name="connsiteX53" fmla="*/ 259769 w 793841"/>
              <a:gd name="connsiteY53" fmla="*/ 518706 h 992997"/>
              <a:gd name="connsiteX54" fmla="*/ 322192 w 793841"/>
              <a:gd name="connsiteY54" fmla="*/ 530398 h 992997"/>
              <a:gd name="connsiteX55" fmla="*/ 457501 w 793841"/>
              <a:gd name="connsiteY55" fmla="*/ 574056 h 992997"/>
              <a:gd name="connsiteX56" fmla="*/ 615252 w 793841"/>
              <a:gd name="connsiteY56" fmla="*/ 669103 h 992997"/>
              <a:gd name="connsiteX57" fmla="*/ 563108 w 793841"/>
              <a:gd name="connsiteY57" fmla="*/ 590651 h 992997"/>
              <a:gd name="connsiteX58" fmla="*/ 516528 w 793841"/>
              <a:gd name="connsiteY58" fmla="*/ 560949 h 992997"/>
              <a:gd name="connsiteX59" fmla="*/ 368300 w 793841"/>
              <a:gd name="connsiteY59" fmla="*/ 528513 h 992997"/>
              <a:gd name="connsiteX60" fmla="*/ 237422 w 793841"/>
              <a:gd name="connsiteY60" fmla="*/ 478538 h 992997"/>
              <a:gd name="connsiteX61" fmla="*/ 152653 w 793841"/>
              <a:gd name="connsiteY61" fmla="*/ 429694 h 992997"/>
              <a:gd name="connsiteX62" fmla="*/ 134078 w 793841"/>
              <a:gd name="connsiteY62" fmla="*/ 403104 h 992997"/>
              <a:gd name="connsiteX63" fmla="*/ 162649 w 793841"/>
              <a:gd name="connsiteY63" fmla="*/ 388394 h 992997"/>
              <a:gd name="connsiteX64" fmla="*/ 209701 w 793841"/>
              <a:gd name="connsiteY64" fmla="*/ 391506 h 992997"/>
              <a:gd name="connsiteX65" fmla="*/ 374240 w 793841"/>
              <a:gd name="connsiteY65" fmla="*/ 438558 h 992997"/>
              <a:gd name="connsiteX66" fmla="*/ 486071 w 793841"/>
              <a:gd name="connsiteY66" fmla="*/ 482026 h 992997"/>
              <a:gd name="connsiteX67" fmla="*/ 351799 w 793841"/>
              <a:gd name="connsiteY67" fmla="*/ 402161 h 992997"/>
              <a:gd name="connsiteX68" fmla="*/ 195462 w 793841"/>
              <a:gd name="connsiteY68" fmla="*/ 366236 h 992997"/>
              <a:gd name="connsiteX69" fmla="*/ 46574 w 793841"/>
              <a:gd name="connsiteY69" fmla="*/ 298722 h 992997"/>
              <a:gd name="connsiteX70" fmla="*/ 24227 w 793841"/>
              <a:gd name="connsiteY70" fmla="*/ 264871 h 992997"/>
              <a:gd name="connsiteX71" fmla="*/ 61473 w 793841"/>
              <a:gd name="connsiteY71" fmla="*/ 248370 h 992997"/>
              <a:gd name="connsiteX72" fmla="*/ 158594 w 793841"/>
              <a:gd name="connsiteY72" fmla="*/ 269774 h 992997"/>
              <a:gd name="connsiteX73" fmla="*/ 317759 w 793841"/>
              <a:gd name="connsiteY73" fmla="*/ 333422 h 992997"/>
              <a:gd name="connsiteX74" fmla="*/ 387725 w 793841"/>
              <a:gd name="connsiteY74" fmla="*/ 364161 h 992997"/>
              <a:gd name="connsiteX75" fmla="*/ 343030 w 793841"/>
              <a:gd name="connsiteY75" fmla="*/ 199244 h 992997"/>
              <a:gd name="connsiteX76" fmla="*/ 330488 w 793841"/>
              <a:gd name="connsiteY76" fmla="*/ 168033 h 992997"/>
              <a:gd name="connsiteX77" fmla="*/ 311159 w 793841"/>
              <a:gd name="connsiteY77" fmla="*/ 41681 h 992997"/>
              <a:gd name="connsiteX78" fmla="*/ 320683 w 793841"/>
              <a:gd name="connsiteY78" fmla="*/ 13959 h 992997"/>
              <a:gd name="connsiteX79" fmla="*/ 15304 w 793841"/>
              <a:gd name="connsiteY79" fmla="*/ 169 h 992997"/>
              <a:gd name="connsiteX80" fmla="*/ 30733 w 793841"/>
              <a:gd name="connsiteY80" fmla="*/ 4907 h 992997"/>
              <a:gd name="connsiteX81" fmla="*/ 226201 w 793841"/>
              <a:gd name="connsiteY81" fmla="*/ 144460 h 992997"/>
              <a:gd name="connsiteX82" fmla="*/ 316910 w 793841"/>
              <a:gd name="connsiteY82" fmla="*/ 263740 h 992997"/>
              <a:gd name="connsiteX83" fmla="*/ 370751 w 793841"/>
              <a:gd name="connsiteY83" fmla="*/ 310037 h 992997"/>
              <a:gd name="connsiteX84" fmla="*/ 374712 w 793841"/>
              <a:gd name="connsiteY84" fmla="*/ 332195 h 992997"/>
              <a:gd name="connsiteX85" fmla="*/ 353118 w 793841"/>
              <a:gd name="connsiteY85" fmla="*/ 328047 h 992997"/>
              <a:gd name="connsiteX86" fmla="*/ 316910 w 793841"/>
              <a:gd name="connsiteY86" fmla="*/ 282598 h 992997"/>
              <a:gd name="connsiteX87" fmla="*/ 214131 w 793841"/>
              <a:gd name="connsiteY87" fmla="*/ 218102 h 992997"/>
              <a:gd name="connsiteX88" fmla="*/ 11686 w 793841"/>
              <a:gd name="connsiteY88" fmla="*/ 29706 h 992997"/>
              <a:gd name="connsiteX89" fmla="*/ 1503 w 793841"/>
              <a:gd name="connsiteY89" fmla="*/ 5473 h 992997"/>
              <a:gd name="connsiteX90" fmla="*/ 15304 w 793841"/>
              <a:gd name="connsiteY90" fmla="*/ 169 h 992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793841" h="992997">
                <a:moveTo>
                  <a:pt x="320683" y="13959"/>
                </a:moveTo>
                <a:cubicBezTo>
                  <a:pt x="336336" y="7359"/>
                  <a:pt x="340673" y="22446"/>
                  <a:pt x="347556" y="30083"/>
                </a:cubicBezTo>
                <a:cubicBezTo>
                  <a:pt x="407055" y="95239"/>
                  <a:pt x="420066" y="176425"/>
                  <a:pt x="425441" y="259968"/>
                </a:cubicBezTo>
                <a:cubicBezTo>
                  <a:pt x="428364" y="305888"/>
                  <a:pt x="430628" y="352092"/>
                  <a:pt x="450806" y="394429"/>
                </a:cubicBezTo>
                <a:cubicBezTo>
                  <a:pt x="462970" y="419794"/>
                  <a:pt x="484469" y="437992"/>
                  <a:pt x="507570" y="461471"/>
                </a:cubicBezTo>
                <a:cubicBezTo>
                  <a:pt x="499178" y="391506"/>
                  <a:pt x="499838" y="327293"/>
                  <a:pt x="492389" y="263457"/>
                </a:cubicBezTo>
                <a:cubicBezTo>
                  <a:pt x="487203" y="218102"/>
                  <a:pt x="504364" y="174822"/>
                  <a:pt x="530860" y="136822"/>
                </a:cubicBezTo>
                <a:cubicBezTo>
                  <a:pt x="536046" y="129373"/>
                  <a:pt x="544061" y="119850"/>
                  <a:pt x="554245" y="124564"/>
                </a:cubicBezTo>
                <a:cubicBezTo>
                  <a:pt x="565749" y="129845"/>
                  <a:pt x="574141" y="141348"/>
                  <a:pt x="576498" y="153512"/>
                </a:cubicBezTo>
                <a:cubicBezTo>
                  <a:pt x="590076" y="223948"/>
                  <a:pt x="597997" y="293819"/>
                  <a:pt x="581024" y="366047"/>
                </a:cubicBezTo>
                <a:cubicBezTo>
                  <a:pt x="572632" y="401595"/>
                  <a:pt x="562825" y="436766"/>
                  <a:pt x="553679" y="472031"/>
                </a:cubicBezTo>
                <a:cubicBezTo>
                  <a:pt x="544250" y="523138"/>
                  <a:pt x="581967" y="554160"/>
                  <a:pt x="607614" y="599326"/>
                </a:cubicBezTo>
                <a:cubicBezTo>
                  <a:pt x="608086" y="561327"/>
                  <a:pt x="607519" y="530775"/>
                  <a:pt x="607991" y="500414"/>
                </a:cubicBezTo>
                <a:cubicBezTo>
                  <a:pt x="608180" y="487024"/>
                  <a:pt x="605445" y="472975"/>
                  <a:pt x="614969" y="461094"/>
                </a:cubicBezTo>
                <a:cubicBezTo>
                  <a:pt x="616289" y="396409"/>
                  <a:pt x="635053" y="335308"/>
                  <a:pt x="653912" y="274206"/>
                </a:cubicBezTo>
                <a:cubicBezTo>
                  <a:pt x="656930" y="264494"/>
                  <a:pt x="659287" y="254593"/>
                  <a:pt x="669848" y="253651"/>
                </a:cubicBezTo>
                <a:cubicBezTo>
                  <a:pt x="682766" y="252519"/>
                  <a:pt x="687668" y="265720"/>
                  <a:pt x="690120" y="274206"/>
                </a:cubicBezTo>
                <a:cubicBezTo>
                  <a:pt x="696910" y="298156"/>
                  <a:pt x="706433" y="321447"/>
                  <a:pt x="705207" y="347660"/>
                </a:cubicBezTo>
                <a:cubicBezTo>
                  <a:pt x="703604" y="381134"/>
                  <a:pt x="705395" y="414796"/>
                  <a:pt x="705772" y="448458"/>
                </a:cubicBezTo>
                <a:cubicBezTo>
                  <a:pt x="708224" y="474766"/>
                  <a:pt x="696815" y="497679"/>
                  <a:pt x="687762" y="521064"/>
                </a:cubicBezTo>
                <a:cubicBezTo>
                  <a:pt x="675599" y="552463"/>
                  <a:pt x="663718" y="584145"/>
                  <a:pt x="650234" y="614979"/>
                </a:cubicBezTo>
                <a:cubicBezTo>
                  <a:pt x="641842" y="634120"/>
                  <a:pt x="642597" y="650716"/>
                  <a:pt x="654289" y="668537"/>
                </a:cubicBezTo>
                <a:cubicBezTo>
                  <a:pt x="666264" y="686830"/>
                  <a:pt x="675222" y="707008"/>
                  <a:pt x="688706" y="730675"/>
                </a:cubicBezTo>
                <a:cubicBezTo>
                  <a:pt x="692383" y="659673"/>
                  <a:pt x="693797" y="593763"/>
                  <a:pt x="709261" y="529456"/>
                </a:cubicBezTo>
                <a:cubicBezTo>
                  <a:pt x="716333" y="499848"/>
                  <a:pt x="721990" y="469580"/>
                  <a:pt x="742547" y="445347"/>
                </a:cubicBezTo>
                <a:cubicBezTo>
                  <a:pt x="761122" y="430543"/>
                  <a:pt x="761594" y="396975"/>
                  <a:pt x="793747" y="396503"/>
                </a:cubicBezTo>
                <a:cubicBezTo>
                  <a:pt x="793747" y="464205"/>
                  <a:pt x="793747" y="531907"/>
                  <a:pt x="793747" y="599515"/>
                </a:cubicBezTo>
                <a:cubicBezTo>
                  <a:pt x="787524" y="648075"/>
                  <a:pt x="768194" y="692581"/>
                  <a:pt x="746130" y="735202"/>
                </a:cubicBezTo>
                <a:cubicBezTo>
                  <a:pt x="722085" y="781593"/>
                  <a:pt x="731043" y="822139"/>
                  <a:pt x="757256" y="862496"/>
                </a:cubicBezTo>
                <a:cubicBezTo>
                  <a:pt x="761688" y="869380"/>
                  <a:pt x="764611" y="877489"/>
                  <a:pt x="771777" y="882863"/>
                </a:cubicBezTo>
                <a:cubicBezTo>
                  <a:pt x="772625" y="886635"/>
                  <a:pt x="777058" y="880035"/>
                  <a:pt x="773662" y="882486"/>
                </a:cubicBezTo>
                <a:cubicBezTo>
                  <a:pt x="772155" y="883523"/>
                  <a:pt x="770929" y="882958"/>
                  <a:pt x="771118" y="880789"/>
                </a:cubicBezTo>
                <a:cubicBezTo>
                  <a:pt x="773286" y="853161"/>
                  <a:pt x="765459" y="822610"/>
                  <a:pt x="793841" y="802620"/>
                </a:cubicBezTo>
                <a:cubicBezTo>
                  <a:pt x="793841" y="866079"/>
                  <a:pt x="793841" y="929538"/>
                  <a:pt x="793841" y="992997"/>
                </a:cubicBezTo>
                <a:cubicBezTo>
                  <a:pt x="713128" y="990639"/>
                  <a:pt x="634676" y="976872"/>
                  <a:pt x="560280" y="944908"/>
                </a:cubicBezTo>
                <a:cubicBezTo>
                  <a:pt x="507664" y="922277"/>
                  <a:pt x="459292" y="892009"/>
                  <a:pt x="412807" y="858536"/>
                </a:cubicBezTo>
                <a:cubicBezTo>
                  <a:pt x="406772" y="854199"/>
                  <a:pt x="401020" y="849578"/>
                  <a:pt x="396117" y="844015"/>
                </a:cubicBezTo>
                <a:cubicBezTo>
                  <a:pt x="389799" y="836849"/>
                  <a:pt x="382256" y="829211"/>
                  <a:pt x="385839" y="818933"/>
                </a:cubicBezTo>
                <a:cubicBezTo>
                  <a:pt x="389610" y="808278"/>
                  <a:pt x="400548" y="808278"/>
                  <a:pt x="409977" y="807429"/>
                </a:cubicBezTo>
                <a:cubicBezTo>
                  <a:pt x="443546" y="804506"/>
                  <a:pt x="475134" y="814501"/>
                  <a:pt x="506155" y="824402"/>
                </a:cubicBezTo>
                <a:cubicBezTo>
                  <a:pt x="567540" y="843826"/>
                  <a:pt x="628735" y="864005"/>
                  <a:pt x="687386" y="891350"/>
                </a:cubicBezTo>
                <a:cubicBezTo>
                  <a:pt x="712185" y="902948"/>
                  <a:pt x="733401" y="919543"/>
                  <a:pt x="760557" y="939156"/>
                </a:cubicBezTo>
                <a:cubicBezTo>
                  <a:pt x="749241" y="902948"/>
                  <a:pt x="734343" y="876357"/>
                  <a:pt x="717370" y="850992"/>
                </a:cubicBezTo>
                <a:cubicBezTo>
                  <a:pt x="706244" y="834491"/>
                  <a:pt x="689649" y="826759"/>
                  <a:pt x="669753" y="822894"/>
                </a:cubicBezTo>
                <a:cubicBezTo>
                  <a:pt x="560468" y="801866"/>
                  <a:pt x="453257" y="774238"/>
                  <a:pt x="355194" y="719266"/>
                </a:cubicBezTo>
                <a:cubicBezTo>
                  <a:pt x="338504" y="709931"/>
                  <a:pt x="310876" y="704179"/>
                  <a:pt x="317570" y="679852"/>
                </a:cubicBezTo>
                <a:cubicBezTo>
                  <a:pt x="323040" y="659862"/>
                  <a:pt x="348687" y="668065"/>
                  <a:pt x="365660" y="667688"/>
                </a:cubicBezTo>
                <a:cubicBezTo>
                  <a:pt x="429590" y="666368"/>
                  <a:pt x="488617" y="685133"/>
                  <a:pt x="544250" y="715306"/>
                </a:cubicBezTo>
                <a:cubicBezTo>
                  <a:pt x="590547" y="740482"/>
                  <a:pt x="638071" y="763206"/>
                  <a:pt x="689932" y="793380"/>
                </a:cubicBezTo>
                <a:cubicBezTo>
                  <a:pt x="674373" y="763112"/>
                  <a:pt x="658909" y="741236"/>
                  <a:pt x="644671" y="718606"/>
                </a:cubicBezTo>
                <a:cubicBezTo>
                  <a:pt x="636373" y="705499"/>
                  <a:pt x="622513" y="704274"/>
                  <a:pt x="608745" y="701728"/>
                </a:cubicBezTo>
                <a:cubicBezTo>
                  <a:pt x="505590" y="682586"/>
                  <a:pt x="405452" y="653167"/>
                  <a:pt x="309085" y="611396"/>
                </a:cubicBezTo>
                <a:cubicBezTo>
                  <a:pt x="285512" y="601212"/>
                  <a:pt x="264578" y="587257"/>
                  <a:pt x="245438" y="570378"/>
                </a:cubicBezTo>
                <a:cubicBezTo>
                  <a:pt x="224128" y="537470"/>
                  <a:pt x="226296" y="529644"/>
                  <a:pt x="259769" y="518706"/>
                </a:cubicBezTo>
                <a:cubicBezTo>
                  <a:pt x="280514" y="522761"/>
                  <a:pt x="301164" y="527664"/>
                  <a:pt x="322192" y="530398"/>
                </a:cubicBezTo>
                <a:cubicBezTo>
                  <a:pt x="367451" y="544260"/>
                  <a:pt x="412712" y="558309"/>
                  <a:pt x="457501" y="574056"/>
                </a:cubicBezTo>
                <a:cubicBezTo>
                  <a:pt x="516905" y="594895"/>
                  <a:pt x="569237" y="626482"/>
                  <a:pt x="615252" y="669103"/>
                </a:cubicBezTo>
                <a:cubicBezTo>
                  <a:pt x="597903" y="642512"/>
                  <a:pt x="581967" y="615639"/>
                  <a:pt x="563108" y="590651"/>
                </a:cubicBezTo>
                <a:cubicBezTo>
                  <a:pt x="550944" y="574527"/>
                  <a:pt x="536235" y="563967"/>
                  <a:pt x="516528" y="560949"/>
                </a:cubicBezTo>
                <a:cubicBezTo>
                  <a:pt x="466364" y="553406"/>
                  <a:pt x="418181" y="537376"/>
                  <a:pt x="368300" y="528513"/>
                </a:cubicBezTo>
                <a:cubicBezTo>
                  <a:pt x="323134" y="515783"/>
                  <a:pt x="279383" y="499565"/>
                  <a:pt x="237422" y="478538"/>
                </a:cubicBezTo>
                <a:cubicBezTo>
                  <a:pt x="208192" y="463828"/>
                  <a:pt x="180659" y="446290"/>
                  <a:pt x="152653" y="429694"/>
                </a:cubicBezTo>
                <a:cubicBezTo>
                  <a:pt x="142848" y="423943"/>
                  <a:pt x="130967" y="416399"/>
                  <a:pt x="134078" y="403104"/>
                </a:cubicBezTo>
                <a:cubicBezTo>
                  <a:pt x="137283" y="389620"/>
                  <a:pt x="150957" y="388866"/>
                  <a:pt x="162649" y="388394"/>
                </a:cubicBezTo>
                <a:cubicBezTo>
                  <a:pt x="178396" y="387734"/>
                  <a:pt x="194236" y="386697"/>
                  <a:pt x="209701" y="391506"/>
                </a:cubicBezTo>
                <a:cubicBezTo>
                  <a:pt x="264484" y="407536"/>
                  <a:pt x="321342" y="416305"/>
                  <a:pt x="374240" y="438558"/>
                </a:cubicBezTo>
                <a:cubicBezTo>
                  <a:pt x="409977" y="451853"/>
                  <a:pt x="441943" y="475332"/>
                  <a:pt x="486071" y="482026"/>
                </a:cubicBezTo>
                <a:cubicBezTo>
                  <a:pt x="454294" y="425829"/>
                  <a:pt x="406489" y="408195"/>
                  <a:pt x="351799" y="402161"/>
                </a:cubicBezTo>
                <a:cubicBezTo>
                  <a:pt x="300032" y="388489"/>
                  <a:pt x="247323" y="379342"/>
                  <a:pt x="195462" y="366236"/>
                </a:cubicBezTo>
                <a:cubicBezTo>
                  <a:pt x="141339" y="353695"/>
                  <a:pt x="94004" y="325878"/>
                  <a:pt x="46574" y="298722"/>
                </a:cubicBezTo>
                <a:cubicBezTo>
                  <a:pt x="34128" y="291556"/>
                  <a:pt x="18947" y="282599"/>
                  <a:pt x="24227" y="264871"/>
                </a:cubicBezTo>
                <a:cubicBezTo>
                  <a:pt x="29508" y="247239"/>
                  <a:pt x="46952" y="248276"/>
                  <a:pt x="61473" y="248370"/>
                </a:cubicBezTo>
                <a:cubicBezTo>
                  <a:pt x="95229" y="248653"/>
                  <a:pt x="128798" y="250916"/>
                  <a:pt x="158594" y="269774"/>
                </a:cubicBezTo>
                <a:cubicBezTo>
                  <a:pt x="212058" y="290047"/>
                  <a:pt x="268539" y="302682"/>
                  <a:pt x="317759" y="333422"/>
                </a:cubicBezTo>
                <a:cubicBezTo>
                  <a:pt x="345671" y="336062"/>
                  <a:pt x="367735" y="352280"/>
                  <a:pt x="387725" y="364161"/>
                </a:cubicBezTo>
                <a:cubicBezTo>
                  <a:pt x="389893" y="305323"/>
                  <a:pt x="345858" y="258271"/>
                  <a:pt x="343030" y="199244"/>
                </a:cubicBezTo>
                <a:cubicBezTo>
                  <a:pt x="338786" y="188872"/>
                  <a:pt x="334638" y="178499"/>
                  <a:pt x="330488" y="168033"/>
                </a:cubicBezTo>
                <a:cubicBezTo>
                  <a:pt x="315402" y="127204"/>
                  <a:pt x="307010" y="85433"/>
                  <a:pt x="311159" y="41681"/>
                </a:cubicBezTo>
                <a:cubicBezTo>
                  <a:pt x="312102" y="31686"/>
                  <a:pt x="307670" y="19428"/>
                  <a:pt x="320683" y="13959"/>
                </a:cubicBezTo>
                <a:close/>
                <a:moveTo>
                  <a:pt x="15304" y="169"/>
                </a:moveTo>
                <a:cubicBezTo>
                  <a:pt x="20667" y="806"/>
                  <a:pt x="26301" y="3116"/>
                  <a:pt x="30733" y="4907"/>
                </a:cubicBezTo>
                <a:cubicBezTo>
                  <a:pt x="106827" y="35929"/>
                  <a:pt x="177075" y="74966"/>
                  <a:pt x="226201" y="144460"/>
                </a:cubicBezTo>
                <a:cubicBezTo>
                  <a:pt x="255054" y="185194"/>
                  <a:pt x="286548" y="224042"/>
                  <a:pt x="316910" y="263740"/>
                </a:cubicBezTo>
                <a:cubicBezTo>
                  <a:pt x="341050" y="271943"/>
                  <a:pt x="354250" y="292970"/>
                  <a:pt x="370751" y="310037"/>
                </a:cubicBezTo>
                <a:cubicBezTo>
                  <a:pt x="376409" y="315883"/>
                  <a:pt x="382067" y="324370"/>
                  <a:pt x="374712" y="332195"/>
                </a:cubicBezTo>
                <a:cubicBezTo>
                  <a:pt x="366791" y="340588"/>
                  <a:pt x="359342" y="333421"/>
                  <a:pt x="353118" y="328047"/>
                </a:cubicBezTo>
                <a:cubicBezTo>
                  <a:pt x="338220" y="315223"/>
                  <a:pt x="323982" y="301739"/>
                  <a:pt x="316910" y="282598"/>
                </a:cubicBezTo>
                <a:cubicBezTo>
                  <a:pt x="287208" y="253933"/>
                  <a:pt x="249491" y="237715"/>
                  <a:pt x="214131" y="218102"/>
                </a:cubicBezTo>
                <a:cubicBezTo>
                  <a:pt x="131155" y="171805"/>
                  <a:pt x="68356" y="104102"/>
                  <a:pt x="11686" y="29706"/>
                </a:cubicBezTo>
                <a:cubicBezTo>
                  <a:pt x="6123" y="22351"/>
                  <a:pt x="-3778" y="13299"/>
                  <a:pt x="1503" y="5473"/>
                </a:cubicBezTo>
                <a:cubicBezTo>
                  <a:pt x="4850" y="570"/>
                  <a:pt x="9942" y="-468"/>
                  <a:pt x="15304" y="169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34B5D39-2239-468C-9F22-AA640EDB4E2C}"/>
              </a:ext>
            </a:extLst>
          </p:cNvPr>
          <p:cNvSpPr/>
          <p:nvPr/>
        </p:nvSpPr>
        <p:spPr>
          <a:xfrm>
            <a:off x="1929221" y="6136326"/>
            <a:ext cx="188" cy="188"/>
          </a:xfrm>
          <a:custGeom>
            <a:avLst/>
            <a:gdLst>
              <a:gd name="connsiteX0" fmla="*/ 188 w 188"/>
              <a:gd name="connsiteY0" fmla="*/ 0 h 188"/>
              <a:gd name="connsiteX1" fmla="*/ 0 w 188"/>
              <a:gd name="connsiteY1" fmla="*/ 189 h 188"/>
              <a:gd name="connsiteX2" fmla="*/ 188 w 188"/>
              <a:gd name="connsiteY2" fmla="*/ 189 h 188"/>
              <a:gd name="connsiteX3" fmla="*/ 188 w 188"/>
              <a:gd name="connsiteY3" fmla="*/ 0 h 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" h="188">
                <a:moveTo>
                  <a:pt x="188" y="0"/>
                </a:moveTo>
                <a:cubicBezTo>
                  <a:pt x="94" y="94"/>
                  <a:pt x="94" y="94"/>
                  <a:pt x="0" y="189"/>
                </a:cubicBezTo>
                <a:cubicBezTo>
                  <a:pt x="94" y="189"/>
                  <a:pt x="94" y="189"/>
                  <a:pt x="188" y="189"/>
                </a:cubicBezTo>
                <a:cubicBezTo>
                  <a:pt x="188" y="94"/>
                  <a:pt x="188" y="0"/>
                  <a:pt x="188" y="0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61BABE4-B357-4301-98CF-9EFFDBCA3442}"/>
              </a:ext>
            </a:extLst>
          </p:cNvPr>
          <p:cNvSpPr/>
          <p:nvPr/>
        </p:nvSpPr>
        <p:spPr>
          <a:xfrm>
            <a:off x="1929127" y="6136420"/>
            <a:ext cx="1697" cy="848"/>
          </a:xfrm>
          <a:custGeom>
            <a:avLst/>
            <a:gdLst>
              <a:gd name="connsiteX0" fmla="*/ 189 w 1697"/>
              <a:gd name="connsiteY0" fmla="*/ 0 h 848"/>
              <a:gd name="connsiteX1" fmla="*/ 283 w 1697"/>
              <a:gd name="connsiteY1" fmla="*/ 94 h 848"/>
              <a:gd name="connsiteX2" fmla="*/ 0 w 1697"/>
              <a:gd name="connsiteY2" fmla="*/ 848 h 848"/>
              <a:gd name="connsiteX3" fmla="*/ 1697 w 1697"/>
              <a:gd name="connsiteY3" fmla="*/ 377 h 848"/>
              <a:gd name="connsiteX4" fmla="*/ 283 w 1697"/>
              <a:gd name="connsiteY4" fmla="*/ 94 h 848"/>
              <a:gd name="connsiteX5" fmla="*/ 189 w 1697"/>
              <a:gd name="connsiteY5" fmla="*/ 0 h 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" h="848">
                <a:moveTo>
                  <a:pt x="189" y="0"/>
                </a:moveTo>
                <a:lnTo>
                  <a:pt x="283" y="94"/>
                </a:lnTo>
                <a:cubicBezTo>
                  <a:pt x="189" y="377"/>
                  <a:pt x="94" y="660"/>
                  <a:pt x="0" y="848"/>
                </a:cubicBezTo>
                <a:cubicBezTo>
                  <a:pt x="566" y="660"/>
                  <a:pt x="1132" y="566"/>
                  <a:pt x="1697" y="377"/>
                </a:cubicBezTo>
                <a:cubicBezTo>
                  <a:pt x="1226" y="283"/>
                  <a:pt x="754" y="188"/>
                  <a:pt x="283" y="94"/>
                </a:cubicBezTo>
                <a:cubicBezTo>
                  <a:pt x="283" y="94"/>
                  <a:pt x="189" y="0"/>
                  <a:pt x="189" y="0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BCEACC7-46CB-4F92-B637-336057779589}"/>
              </a:ext>
            </a:extLst>
          </p:cNvPr>
          <p:cNvSpPr/>
          <p:nvPr/>
        </p:nvSpPr>
        <p:spPr>
          <a:xfrm>
            <a:off x="1927995" y="6136515"/>
            <a:ext cx="1414" cy="1131"/>
          </a:xfrm>
          <a:custGeom>
            <a:avLst/>
            <a:gdLst>
              <a:gd name="connsiteX0" fmla="*/ 0 w 1414"/>
              <a:gd name="connsiteY0" fmla="*/ 1131 h 1131"/>
              <a:gd name="connsiteX1" fmla="*/ 1131 w 1414"/>
              <a:gd name="connsiteY1" fmla="*/ 848 h 1131"/>
              <a:gd name="connsiteX2" fmla="*/ 1414 w 1414"/>
              <a:gd name="connsiteY2" fmla="*/ 94 h 1131"/>
              <a:gd name="connsiteX3" fmla="*/ 1320 w 1414"/>
              <a:gd name="connsiteY3" fmla="*/ 0 h 1131"/>
              <a:gd name="connsiteX4" fmla="*/ 1131 w 1414"/>
              <a:gd name="connsiteY4" fmla="*/ 0 h 1131"/>
              <a:gd name="connsiteX5" fmla="*/ 1037 w 1414"/>
              <a:gd name="connsiteY5" fmla="*/ 94 h 1131"/>
              <a:gd name="connsiteX6" fmla="*/ 0 w 1414"/>
              <a:gd name="connsiteY6" fmla="*/ 1131 h 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4" h="1131">
                <a:moveTo>
                  <a:pt x="0" y="1131"/>
                </a:moveTo>
                <a:cubicBezTo>
                  <a:pt x="377" y="1037"/>
                  <a:pt x="754" y="943"/>
                  <a:pt x="1131" y="848"/>
                </a:cubicBezTo>
                <a:cubicBezTo>
                  <a:pt x="1226" y="566"/>
                  <a:pt x="1320" y="283"/>
                  <a:pt x="1414" y="94"/>
                </a:cubicBezTo>
                <a:lnTo>
                  <a:pt x="1320" y="0"/>
                </a:lnTo>
                <a:cubicBezTo>
                  <a:pt x="1226" y="0"/>
                  <a:pt x="1226" y="0"/>
                  <a:pt x="1131" y="0"/>
                </a:cubicBezTo>
                <a:cubicBezTo>
                  <a:pt x="1037" y="0"/>
                  <a:pt x="1037" y="94"/>
                  <a:pt x="1037" y="94"/>
                </a:cubicBezTo>
                <a:cubicBezTo>
                  <a:pt x="660" y="377"/>
                  <a:pt x="377" y="754"/>
                  <a:pt x="0" y="1131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7776360-5D1F-497F-9123-836944C06FAA}"/>
              </a:ext>
            </a:extLst>
          </p:cNvPr>
          <p:cNvSpPr/>
          <p:nvPr/>
        </p:nvSpPr>
        <p:spPr>
          <a:xfrm>
            <a:off x="1926675" y="6137646"/>
            <a:ext cx="1320" cy="1225"/>
          </a:xfrm>
          <a:custGeom>
            <a:avLst/>
            <a:gdLst>
              <a:gd name="connsiteX0" fmla="*/ 0 w 1320"/>
              <a:gd name="connsiteY0" fmla="*/ 1226 h 1225"/>
              <a:gd name="connsiteX1" fmla="*/ 1320 w 1320"/>
              <a:gd name="connsiteY1" fmla="*/ 0 h 1225"/>
              <a:gd name="connsiteX2" fmla="*/ 754 w 1320"/>
              <a:gd name="connsiteY2" fmla="*/ 188 h 1225"/>
              <a:gd name="connsiteX3" fmla="*/ 0 w 1320"/>
              <a:gd name="connsiteY3" fmla="*/ 1226 h 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" h="1225">
                <a:moveTo>
                  <a:pt x="0" y="1226"/>
                </a:moveTo>
                <a:cubicBezTo>
                  <a:pt x="471" y="848"/>
                  <a:pt x="849" y="377"/>
                  <a:pt x="1320" y="0"/>
                </a:cubicBezTo>
                <a:cubicBezTo>
                  <a:pt x="1131" y="94"/>
                  <a:pt x="943" y="94"/>
                  <a:pt x="754" y="188"/>
                </a:cubicBezTo>
                <a:cubicBezTo>
                  <a:pt x="566" y="566"/>
                  <a:pt x="283" y="848"/>
                  <a:pt x="0" y="1226"/>
                </a:cubicBezTo>
                <a:close/>
              </a:path>
            </a:pathLst>
          </a:custGeom>
          <a:solidFill>
            <a:schemeClr val="accent1"/>
          </a:solidFill>
          <a:ln w="9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5C1729B-FD5A-4495-BA4E-837BE441032D}"/>
              </a:ext>
            </a:extLst>
          </p:cNvPr>
          <p:cNvSpPr/>
          <p:nvPr/>
        </p:nvSpPr>
        <p:spPr>
          <a:xfrm>
            <a:off x="10335337" y="5940198"/>
            <a:ext cx="927186" cy="919256"/>
          </a:xfrm>
          <a:custGeom>
            <a:avLst/>
            <a:gdLst>
              <a:gd name="connsiteX0" fmla="*/ 410383 w 927186"/>
              <a:gd name="connsiteY0" fmla="*/ 817527 h 919256"/>
              <a:gd name="connsiteX1" fmla="*/ 426342 w 927186"/>
              <a:gd name="connsiteY1" fmla="*/ 819495 h 919256"/>
              <a:gd name="connsiteX2" fmla="*/ 565800 w 927186"/>
              <a:gd name="connsiteY2" fmla="*/ 857495 h 919256"/>
              <a:gd name="connsiteX3" fmla="*/ 709973 w 927186"/>
              <a:gd name="connsiteY3" fmla="*/ 919256 h 919256"/>
              <a:gd name="connsiteX4" fmla="*/ 513185 w 927186"/>
              <a:gd name="connsiteY4" fmla="*/ 919256 h 919256"/>
              <a:gd name="connsiteX5" fmla="*/ 434827 w 927186"/>
              <a:gd name="connsiteY5" fmla="*/ 867867 h 919256"/>
              <a:gd name="connsiteX6" fmla="*/ 411632 w 927186"/>
              <a:gd name="connsiteY6" fmla="*/ 851554 h 919256"/>
              <a:gd name="connsiteX7" fmla="*/ 397960 w 927186"/>
              <a:gd name="connsiteY7" fmla="*/ 825812 h 919256"/>
              <a:gd name="connsiteX8" fmla="*/ 410383 w 927186"/>
              <a:gd name="connsiteY8" fmla="*/ 817527 h 919256"/>
              <a:gd name="connsiteX9" fmla="*/ 37856 w 927186"/>
              <a:gd name="connsiteY9" fmla="*/ 0 h 919256"/>
              <a:gd name="connsiteX10" fmla="*/ 119797 w 927186"/>
              <a:gd name="connsiteY10" fmla="*/ 44223 h 919256"/>
              <a:gd name="connsiteX11" fmla="*/ 183161 w 927186"/>
              <a:gd name="connsiteY11" fmla="*/ 93632 h 919256"/>
              <a:gd name="connsiteX12" fmla="*/ 305646 w 927186"/>
              <a:gd name="connsiteY12" fmla="*/ 252986 h 919256"/>
              <a:gd name="connsiteX13" fmla="*/ 337859 w 927186"/>
              <a:gd name="connsiteY13" fmla="*/ 286684 h 919256"/>
              <a:gd name="connsiteX14" fmla="*/ 366597 w 927186"/>
              <a:gd name="connsiteY14" fmla="*/ 322596 h 919256"/>
              <a:gd name="connsiteX15" fmla="*/ 368822 w 927186"/>
              <a:gd name="connsiteY15" fmla="*/ 320028 h 919256"/>
              <a:gd name="connsiteX16" fmla="*/ 369483 w 927186"/>
              <a:gd name="connsiteY16" fmla="*/ 289477 h 919256"/>
              <a:gd name="connsiteX17" fmla="*/ 338083 w 927186"/>
              <a:gd name="connsiteY17" fmla="*/ 210461 h 919256"/>
              <a:gd name="connsiteX18" fmla="*/ 308099 w 927186"/>
              <a:gd name="connsiteY18" fmla="*/ 32342 h 919256"/>
              <a:gd name="connsiteX19" fmla="*/ 319319 w 927186"/>
              <a:gd name="connsiteY19" fmla="*/ 4715 h 919256"/>
              <a:gd name="connsiteX20" fmla="*/ 346004 w 927186"/>
              <a:gd name="connsiteY20" fmla="*/ 17161 h 919256"/>
              <a:gd name="connsiteX21" fmla="*/ 429830 w 927186"/>
              <a:gd name="connsiteY21" fmla="*/ 174912 h 919256"/>
              <a:gd name="connsiteX22" fmla="*/ 448971 w 927186"/>
              <a:gd name="connsiteY22" fmla="*/ 320782 h 919256"/>
              <a:gd name="connsiteX23" fmla="*/ 505735 w 927186"/>
              <a:gd name="connsiteY23" fmla="*/ 453452 h 919256"/>
              <a:gd name="connsiteX24" fmla="*/ 487725 w 927186"/>
              <a:gd name="connsiteY24" fmla="*/ 262887 h 919256"/>
              <a:gd name="connsiteX25" fmla="*/ 528743 w 927186"/>
              <a:gd name="connsiteY25" fmla="*/ 135969 h 919256"/>
              <a:gd name="connsiteX26" fmla="*/ 562971 w 927186"/>
              <a:gd name="connsiteY26" fmla="*/ 127012 h 919256"/>
              <a:gd name="connsiteX27" fmla="*/ 590504 w 927186"/>
              <a:gd name="connsiteY27" fmla="*/ 171140 h 919256"/>
              <a:gd name="connsiteX28" fmla="*/ 585884 w 927186"/>
              <a:gd name="connsiteY28" fmla="*/ 188773 h 919256"/>
              <a:gd name="connsiteX29" fmla="*/ 567403 w 927186"/>
              <a:gd name="connsiteY29" fmla="*/ 443174 h 919256"/>
              <a:gd name="connsiteX30" fmla="*/ 592390 w 927186"/>
              <a:gd name="connsiteY30" fmla="*/ 589422 h 919256"/>
              <a:gd name="connsiteX31" fmla="*/ 621054 w 927186"/>
              <a:gd name="connsiteY31" fmla="*/ 622706 h 919256"/>
              <a:gd name="connsiteX32" fmla="*/ 621054 w 927186"/>
              <a:gd name="connsiteY32" fmla="*/ 587347 h 919256"/>
              <a:gd name="connsiteX33" fmla="*/ 657358 w 927186"/>
              <a:gd name="connsiteY33" fmla="*/ 294380 h 919256"/>
              <a:gd name="connsiteX34" fmla="*/ 678196 w 927186"/>
              <a:gd name="connsiteY34" fmla="*/ 263358 h 919256"/>
              <a:gd name="connsiteX35" fmla="*/ 697903 w 927186"/>
              <a:gd name="connsiteY35" fmla="*/ 296266 h 919256"/>
              <a:gd name="connsiteX36" fmla="*/ 681119 w 927186"/>
              <a:gd name="connsiteY36" fmla="*/ 539918 h 919256"/>
              <a:gd name="connsiteX37" fmla="*/ 669144 w 927186"/>
              <a:gd name="connsiteY37" fmla="*/ 569054 h 919256"/>
              <a:gd name="connsiteX38" fmla="*/ 702806 w 927186"/>
              <a:gd name="connsiteY38" fmla="*/ 761693 h 919256"/>
              <a:gd name="connsiteX39" fmla="*/ 709595 w 927186"/>
              <a:gd name="connsiteY39" fmla="*/ 619218 h 919256"/>
              <a:gd name="connsiteX40" fmla="*/ 765133 w 927186"/>
              <a:gd name="connsiteY40" fmla="*/ 430633 h 919256"/>
              <a:gd name="connsiteX41" fmla="*/ 790215 w 927186"/>
              <a:gd name="connsiteY41" fmla="*/ 409983 h 919256"/>
              <a:gd name="connsiteX42" fmla="*/ 803604 w 927186"/>
              <a:gd name="connsiteY42" fmla="*/ 439685 h 919256"/>
              <a:gd name="connsiteX43" fmla="*/ 774563 w 927186"/>
              <a:gd name="connsiteY43" fmla="*/ 668910 h 919256"/>
              <a:gd name="connsiteX44" fmla="*/ 728265 w 927186"/>
              <a:gd name="connsiteY44" fmla="*/ 775837 h 919256"/>
              <a:gd name="connsiteX45" fmla="*/ 741372 w 927186"/>
              <a:gd name="connsiteY45" fmla="*/ 847593 h 919256"/>
              <a:gd name="connsiteX46" fmla="*/ 776731 w 927186"/>
              <a:gd name="connsiteY46" fmla="*/ 909072 h 919256"/>
              <a:gd name="connsiteX47" fmla="*/ 798513 w 927186"/>
              <a:gd name="connsiteY47" fmla="*/ 797336 h 919256"/>
              <a:gd name="connsiteX48" fmla="*/ 892145 w 927186"/>
              <a:gd name="connsiteY48" fmla="*/ 534826 h 919256"/>
              <a:gd name="connsiteX49" fmla="*/ 917227 w 927186"/>
              <a:gd name="connsiteY49" fmla="*/ 514930 h 919256"/>
              <a:gd name="connsiteX50" fmla="*/ 925147 w 927186"/>
              <a:gd name="connsiteY50" fmla="*/ 545387 h 919256"/>
              <a:gd name="connsiteX51" fmla="*/ 833212 w 927186"/>
              <a:gd name="connsiteY51" fmla="*/ 881445 h 919256"/>
              <a:gd name="connsiteX52" fmla="*/ 817748 w 927186"/>
              <a:gd name="connsiteY52" fmla="*/ 919162 h 919256"/>
              <a:gd name="connsiteX53" fmla="*/ 760608 w 927186"/>
              <a:gd name="connsiteY53" fmla="*/ 919162 h 919256"/>
              <a:gd name="connsiteX54" fmla="*/ 659432 w 927186"/>
              <a:gd name="connsiteY54" fmla="*/ 817420 h 919256"/>
              <a:gd name="connsiteX55" fmla="*/ 377875 w 927186"/>
              <a:gd name="connsiteY55" fmla="*/ 727748 h 919256"/>
              <a:gd name="connsiteX56" fmla="*/ 339309 w 927186"/>
              <a:gd name="connsiteY56" fmla="*/ 705967 h 919256"/>
              <a:gd name="connsiteX57" fmla="*/ 325259 w 927186"/>
              <a:gd name="connsiteY57" fmla="*/ 688051 h 919256"/>
              <a:gd name="connsiteX58" fmla="*/ 346664 w 927186"/>
              <a:gd name="connsiteY58" fmla="*/ 678622 h 919256"/>
              <a:gd name="connsiteX59" fmla="*/ 532514 w 927186"/>
              <a:gd name="connsiteY59" fmla="*/ 723128 h 919256"/>
              <a:gd name="connsiteX60" fmla="*/ 716761 w 927186"/>
              <a:gd name="connsiteY60" fmla="*/ 820532 h 919256"/>
              <a:gd name="connsiteX61" fmla="*/ 646796 w 927186"/>
              <a:gd name="connsiteY61" fmla="*/ 708041 h 919256"/>
              <a:gd name="connsiteX62" fmla="*/ 613323 w 927186"/>
              <a:gd name="connsiteY62" fmla="*/ 702666 h 919256"/>
              <a:gd name="connsiteX63" fmla="*/ 376744 w 927186"/>
              <a:gd name="connsiteY63" fmla="*/ 635624 h 919256"/>
              <a:gd name="connsiteX64" fmla="*/ 292635 w 927186"/>
              <a:gd name="connsiteY64" fmla="*/ 599888 h 919256"/>
              <a:gd name="connsiteX65" fmla="*/ 255766 w 927186"/>
              <a:gd name="connsiteY65" fmla="*/ 570374 h 919256"/>
              <a:gd name="connsiteX66" fmla="*/ 248034 w 927186"/>
              <a:gd name="connsiteY66" fmla="*/ 544915 h 919256"/>
              <a:gd name="connsiteX67" fmla="*/ 270759 w 927186"/>
              <a:gd name="connsiteY67" fmla="*/ 538692 h 919256"/>
              <a:gd name="connsiteX68" fmla="*/ 438410 w 927186"/>
              <a:gd name="connsiteY68" fmla="*/ 581312 h 919256"/>
              <a:gd name="connsiteX69" fmla="*/ 602290 w 927186"/>
              <a:gd name="connsiteY69" fmla="*/ 673341 h 919256"/>
              <a:gd name="connsiteX70" fmla="*/ 629258 w 927186"/>
              <a:gd name="connsiteY70" fmla="*/ 688900 h 919256"/>
              <a:gd name="connsiteX71" fmla="*/ 626900 w 927186"/>
              <a:gd name="connsiteY71" fmla="*/ 668532 h 919256"/>
              <a:gd name="connsiteX72" fmla="*/ 593993 w 927186"/>
              <a:gd name="connsiteY72" fmla="*/ 618369 h 919256"/>
              <a:gd name="connsiteX73" fmla="*/ 502435 w 927186"/>
              <a:gd name="connsiteY73" fmla="*/ 555570 h 919256"/>
              <a:gd name="connsiteX74" fmla="*/ 313096 w 927186"/>
              <a:gd name="connsiteY74" fmla="*/ 508801 h 919256"/>
              <a:gd name="connsiteX75" fmla="*/ 158362 w 927186"/>
              <a:gd name="connsiteY75" fmla="*/ 425541 h 919256"/>
              <a:gd name="connsiteX76" fmla="*/ 151950 w 927186"/>
              <a:gd name="connsiteY76" fmla="*/ 399611 h 919256"/>
              <a:gd name="connsiteX77" fmla="*/ 180898 w 927186"/>
              <a:gd name="connsiteY77" fmla="*/ 393010 h 919256"/>
              <a:gd name="connsiteX78" fmla="*/ 341949 w 927186"/>
              <a:gd name="connsiteY78" fmla="*/ 430350 h 919256"/>
              <a:gd name="connsiteX79" fmla="*/ 523934 w 927186"/>
              <a:gd name="connsiteY79" fmla="*/ 523699 h 919256"/>
              <a:gd name="connsiteX80" fmla="*/ 362976 w 927186"/>
              <a:gd name="connsiteY80" fmla="*/ 413189 h 919256"/>
              <a:gd name="connsiteX81" fmla="*/ 139787 w 927186"/>
              <a:gd name="connsiteY81" fmla="*/ 356519 h 919256"/>
              <a:gd name="connsiteX82" fmla="*/ 32764 w 927186"/>
              <a:gd name="connsiteY82" fmla="*/ 295983 h 919256"/>
              <a:gd name="connsiteX83" fmla="*/ 34368 w 927186"/>
              <a:gd name="connsiteY83" fmla="*/ 264113 h 919256"/>
              <a:gd name="connsiteX84" fmla="*/ 82551 w 927186"/>
              <a:gd name="connsiteY84" fmla="*/ 252138 h 919256"/>
              <a:gd name="connsiteX85" fmla="*/ 339969 w 927186"/>
              <a:gd name="connsiteY85" fmla="*/ 341150 h 919256"/>
              <a:gd name="connsiteX86" fmla="*/ 362694 w 927186"/>
              <a:gd name="connsiteY86" fmla="*/ 327100 h 919256"/>
              <a:gd name="connsiteX87" fmla="*/ 366446 w 927186"/>
              <a:gd name="connsiteY87" fmla="*/ 322770 h 919256"/>
              <a:gd name="connsiteX88" fmla="*/ 348514 w 927186"/>
              <a:gd name="connsiteY88" fmla="*/ 320971 h 919256"/>
              <a:gd name="connsiteX89" fmla="*/ 334594 w 927186"/>
              <a:gd name="connsiteY89" fmla="*/ 308902 h 919256"/>
              <a:gd name="connsiteX90" fmla="*/ 216728 w 927186"/>
              <a:gd name="connsiteY90" fmla="*/ 224227 h 919256"/>
              <a:gd name="connsiteX91" fmla="*/ 57092 w 927186"/>
              <a:gd name="connsiteY91" fmla="*/ 84297 h 919256"/>
              <a:gd name="connsiteX92" fmla="*/ 15792 w 927186"/>
              <a:gd name="connsiteY92" fmla="*/ 41394 h 919256"/>
              <a:gd name="connsiteX93" fmla="*/ 517 w 927186"/>
              <a:gd name="connsiteY93" fmla="*/ 15652 h 919256"/>
              <a:gd name="connsiteX94" fmla="*/ 26918 w 927186"/>
              <a:gd name="connsiteY94" fmla="*/ 5469 h 919256"/>
              <a:gd name="connsiteX95" fmla="*/ 37856 w 927186"/>
              <a:gd name="connsiteY95" fmla="*/ 0 h 9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27186" h="919256">
                <a:moveTo>
                  <a:pt x="410383" y="817527"/>
                </a:moveTo>
                <a:cubicBezTo>
                  <a:pt x="415569" y="817208"/>
                  <a:pt x="421344" y="818599"/>
                  <a:pt x="426342" y="819495"/>
                </a:cubicBezTo>
                <a:cubicBezTo>
                  <a:pt x="473864" y="828169"/>
                  <a:pt x="520728" y="840616"/>
                  <a:pt x="565800" y="857495"/>
                </a:cubicBezTo>
                <a:cubicBezTo>
                  <a:pt x="614738" y="875788"/>
                  <a:pt x="666221" y="888706"/>
                  <a:pt x="709973" y="919256"/>
                </a:cubicBezTo>
                <a:cubicBezTo>
                  <a:pt x="644346" y="919256"/>
                  <a:pt x="578812" y="919256"/>
                  <a:pt x="513185" y="919256"/>
                </a:cubicBezTo>
                <a:cubicBezTo>
                  <a:pt x="487066" y="902189"/>
                  <a:pt x="460852" y="885122"/>
                  <a:pt x="434827" y="867867"/>
                </a:cubicBezTo>
                <a:cubicBezTo>
                  <a:pt x="426907" y="862681"/>
                  <a:pt x="418798" y="857683"/>
                  <a:pt x="411632" y="851554"/>
                </a:cubicBezTo>
                <a:cubicBezTo>
                  <a:pt x="403712" y="844859"/>
                  <a:pt x="392868" y="837222"/>
                  <a:pt x="397960" y="825812"/>
                </a:cubicBezTo>
                <a:cubicBezTo>
                  <a:pt x="400600" y="819872"/>
                  <a:pt x="405197" y="817845"/>
                  <a:pt x="410383" y="817527"/>
                </a:cubicBezTo>
                <a:close/>
                <a:moveTo>
                  <a:pt x="37856" y="0"/>
                </a:moveTo>
                <a:cubicBezTo>
                  <a:pt x="59166" y="25836"/>
                  <a:pt x="87076" y="39509"/>
                  <a:pt x="119797" y="44223"/>
                </a:cubicBezTo>
                <a:cubicBezTo>
                  <a:pt x="136203" y="66570"/>
                  <a:pt x="163265" y="74962"/>
                  <a:pt x="183161" y="93632"/>
                </a:cubicBezTo>
                <a:cubicBezTo>
                  <a:pt x="232853" y="140307"/>
                  <a:pt x="266609" y="198580"/>
                  <a:pt x="305646" y="252986"/>
                </a:cubicBezTo>
                <a:cubicBezTo>
                  <a:pt x="314745" y="265622"/>
                  <a:pt x="326555" y="275923"/>
                  <a:pt x="337859" y="286684"/>
                </a:cubicBezTo>
                <a:lnTo>
                  <a:pt x="366597" y="322596"/>
                </a:lnTo>
                <a:lnTo>
                  <a:pt x="368822" y="320028"/>
                </a:lnTo>
                <a:cubicBezTo>
                  <a:pt x="384098" y="310410"/>
                  <a:pt x="372594" y="298529"/>
                  <a:pt x="369483" y="289477"/>
                </a:cubicBezTo>
                <a:cubicBezTo>
                  <a:pt x="360243" y="262698"/>
                  <a:pt x="349775" y="236108"/>
                  <a:pt x="338083" y="210461"/>
                </a:cubicBezTo>
                <a:cubicBezTo>
                  <a:pt x="312153" y="153413"/>
                  <a:pt x="304421" y="94009"/>
                  <a:pt x="308099" y="32342"/>
                </a:cubicBezTo>
                <a:cubicBezTo>
                  <a:pt x="308758" y="21970"/>
                  <a:pt x="307910" y="9524"/>
                  <a:pt x="319319" y="4715"/>
                </a:cubicBezTo>
                <a:cubicBezTo>
                  <a:pt x="331105" y="-189"/>
                  <a:pt x="339403" y="9617"/>
                  <a:pt x="346004" y="17161"/>
                </a:cubicBezTo>
                <a:cubicBezTo>
                  <a:pt x="386267" y="62987"/>
                  <a:pt x="420401" y="109190"/>
                  <a:pt x="429830" y="174912"/>
                </a:cubicBezTo>
                <a:cubicBezTo>
                  <a:pt x="436808" y="223379"/>
                  <a:pt x="431056" y="273919"/>
                  <a:pt x="448971" y="320782"/>
                </a:cubicBezTo>
                <a:cubicBezTo>
                  <a:pt x="444823" y="376321"/>
                  <a:pt x="449915" y="388296"/>
                  <a:pt x="505735" y="453452"/>
                </a:cubicBezTo>
                <a:cubicBezTo>
                  <a:pt x="494986" y="390370"/>
                  <a:pt x="499229" y="325969"/>
                  <a:pt x="487725" y="262887"/>
                </a:cubicBezTo>
                <a:cubicBezTo>
                  <a:pt x="483482" y="214798"/>
                  <a:pt x="505641" y="175101"/>
                  <a:pt x="528743" y="135969"/>
                </a:cubicBezTo>
                <a:cubicBezTo>
                  <a:pt x="536191" y="123334"/>
                  <a:pt x="550241" y="123051"/>
                  <a:pt x="562971" y="127012"/>
                </a:cubicBezTo>
                <a:cubicBezTo>
                  <a:pt x="583809" y="133801"/>
                  <a:pt x="592202" y="149642"/>
                  <a:pt x="590504" y="171140"/>
                </a:cubicBezTo>
                <a:cubicBezTo>
                  <a:pt x="587676" y="176704"/>
                  <a:pt x="584093" y="181513"/>
                  <a:pt x="585884" y="188773"/>
                </a:cubicBezTo>
                <a:cubicBezTo>
                  <a:pt x="607005" y="275522"/>
                  <a:pt x="599085" y="362271"/>
                  <a:pt x="567403" y="443174"/>
                </a:cubicBezTo>
                <a:cubicBezTo>
                  <a:pt x="544395" y="501824"/>
                  <a:pt x="556370" y="545198"/>
                  <a:pt x="592390" y="589422"/>
                </a:cubicBezTo>
                <a:cubicBezTo>
                  <a:pt x="600876" y="599793"/>
                  <a:pt x="607288" y="611863"/>
                  <a:pt x="621054" y="622706"/>
                </a:cubicBezTo>
                <a:cubicBezTo>
                  <a:pt x="621054" y="610920"/>
                  <a:pt x="621149" y="599133"/>
                  <a:pt x="621054" y="587347"/>
                </a:cubicBezTo>
                <a:cubicBezTo>
                  <a:pt x="619734" y="488057"/>
                  <a:pt x="620017" y="388956"/>
                  <a:pt x="657358" y="294380"/>
                </a:cubicBezTo>
                <a:cubicBezTo>
                  <a:pt x="662166" y="282123"/>
                  <a:pt x="662354" y="262227"/>
                  <a:pt x="678196" y="263358"/>
                </a:cubicBezTo>
                <a:cubicBezTo>
                  <a:pt x="691585" y="264396"/>
                  <a:pt x="694603" y="283160"/>
                  <a:pt x="697903" y="296266"/>
                </a:cubicBezTo>
                <a:cubicBezTo>
                  <a:pt x="718741" y="379244"/>
                  <a:pt x="717704" y="460807"/>
                  <a:pt x="681119" y="539918"/>
                </a:cubicBezTo>
                <a:cubicBezTo>
                  <a:pt x="676687" y="549441"/>
                  <a:pt x="675084" y="560662"/>
                  <a:pt x="669144" y="569054"/>
                </a:cubicBezTo>
                <a:cubicBezTo>
                  <a:pt x="618603" y="640716"/>
                  <a:pt x="654623" y="698517"/>
                  <a:pt x="702806" y="761693"/>
                </a:cubicBezTo>
                <a:cubicBezTo>
                  <a:pt x="702617" y="710021"/>
                  <a:pt x="704786" y="664572"/>
                  <a:pt x="709595" y="619218"/>
                </a:cubicBezTo>
                <a:cubicBezTo>
                  <a:pt x="716667" y="552836"/>
                  <a:pt x="730151" y="488623"/>
                  <a:pt x="765133" y="430633"/>
                </a:cubicBezTo>
                <a:cubicBezTo>
                  <a:pt x="770885" y="421109"/>
                  <a:pt x="777109" y="406777"/>
                  <a:pt x="790215" y="409983"/>
                </a:cubicBezTo>
                <a:cubicBezTo>
                  <a:pt x="803039" y="413095"/>
                  <a:pt x="802945" y="429313"/>
                  <a:pt x="803604" y="439685"/>
                </a:cubicBezTo>
                <a:cubicBezTo>
                  <a:pt x="808602" y="517853"/>
                  <a:pt x="808319" y="595456"/>
                  <a:pt x="774563" y="668910"/>
                </a:cubicBezTo>
                <a:cubicBezTo>
                  <a:pt x="758345" y="704175"/>
                  <a:pt x="744201" y="740383"/>
                  <a:pt x="728265" y="775837"/>
                </a:cubicBezTo>
                <a:cubicBezTo>
                  <a:pt x="716007" y="803088"/>
                  <a:pt x="732509" y="825058"/>
                  <a:pt x="741372" y="847593"/>
                </a:cubicBezTo>
                <a:cubicBezTo>
                  <a:pt x="748915" y="866829"/>
                  <a:pt x="762022" y="883991"/>
                  <a:pt x="776731" y="909072"/>
                </a:cubicBezTo>
                <a:cubicBezTo>
                  <a:pt x="784935" y="867395"/>
                  <a:pt x="792573" y="832507"/>
                  <a:pt x="798513" y="797336"/>
                </a:cubicBezTo>
                <a:cubicBezTo>
                  <a:pt x="814259" y="704270"/>
                  <a:pt x="838964" y="614503"/>
                  <a:pt x="892145" y="534826"/>
                </a:cubicBezTo>
                <a:cubicBezTo>
                  <a:pt x="898368" y="525491"/>
                  <a:pt x="903366" y="510781"/>
                  <a:pt x="917227" y="514930"/>
                </a:cubicBezTo>
                <a:cubicBezTo>
                  <a:pt x="932125" y="519456"/>
                  <a:pt x="926184" y="535203"/>
                  <a:pt x="925147" y="545387"/>
                </a:cubicBezTo>
                <a:cubicBezTo>
                  <a:pt x="912795" y="662309"/>
                  <a:pt x="884697" y="775083"/>
                  <a:pt x="833212" y="881445"/>
                </a:cubicBezTo>
                <a:cubicBezTo>
                  <a:pt x="827272" y="893703"/>
                  <a:pt x="822840" y="906621"/>
                  <a:pt x="817748" y="919162"/>
                </a:cubicBezTo>
                <a:cubicBezTo>
                  <a:pt x="798702" y="919162"/>
                  <a:pt x="779655" y="919162"/>
                  <a:pt x="760608" y="919162"/>
                </a:cubicBezTo>
                <a:cubicBezTo>
                  <a:pt x="747878" y="864472"/>
                  <a:pt x="718648" y="827038"/>
                  <a:pt x="659432" y="817420"/>
                </a:cubicBezTo>
                <a:cubicBezTo>
                  <a:pt x="561273" y="801485"/>
                  <a:pt x="466887" y="772537"/>
                  <a:pt x="377875" y="727748"/>
                </a:cubicBezTo>
                <a:cubicBezTo>
                  <a:pt x="364674" y="721148"/>
                  <a:pt x="352132" y="713321"/>
                  <a:pt x="339309" y="705967"/>
                </a:cubicBezTo>
                <a:cubicBezTo>
                  <a:pt x="332142" y="701818"/>
                  <a:pt x="321959" y="698612"/>
                  <a:pt x="325259" y="688051"/>
                </a:cubicBezTo>
                <a:cubicBezTo>
                  <a:pt x="328183" y="678527"/>
                  <a:pt x="338177" y="678339"/>
                  <a:pt x="346664" y="678622"/>
                </a:cubicBezTo>
                <a:cubicBezTo>
                  <a:pt x="411631" y="680885"/>
                  <a:pt x="474336" y="693803"/>
                  <a:pt x="532514" y="723128"/>
                </a:cubicBezTo>
                <a:cubicBezTo>
                  <a:pt x="591635" y="753019"/>
                  <a:pt x="649720" y="784984"/>
                  <a:pt x="716761" y="820532"/>
                </a:cubicBezTo>
                <a:cubicBezTo>
                  <a:pt x="692340" y="777346"/>
                  <a:pt x="673670" y="740195"/>
                  <a:pt x="646796" y="708041"/>
                </a:cubicBezTo>
                <a:cubicBezTo>
                  <a:pt x="638970" y="698706"/>
                  <a:pt x="624356" y="705589"/>
                  <a:pt x="613323" y="702666"/>
                </a:cubicBezTo>
                <a:cubicBezTo>
                  <a:pt x="534023" y="681922"/>
                  <a:pt x="453497" y="665609"/>
                  <a:pt x="376744" y="635624"/>
                </a:cubicBezTo>
                <a:cubicBezTo>
                  <a:pt x="348362" y="624498"/>
                  <a:pt x="319602" y="614314"/>
                  <a:pt x="292635" y="599888"/>
                </a:cubicBezTo>
                <a:cubicBezTo>
                  <a:pt x="278396" y="592250"/>
                  <a:pt x="266138" y="582538"/>
                  <a:pt x="255766" y="570374"/>
                </a:cubicBezTo>
                <a:cubicBezTo>
                  <a:pt x="249543" y="563019"/>
                  <a:pt x="242942" y="555193"/>
                  <a:pt x="248034" y="544915"/>
                </a:cubicBezTo>
                <a:cubicBezTo>
                  <a:pt x="252843" y="535203"/>
                  <a:pt x="262932" y="538127"/>
                  <a:pt x="270759" y="538692"/>
                </a:cubicBezTo>
                <a:cubicBezTo>
                  <a:pt x="329220" y="542369"/>
                  <a:pt x="383910" y="562077"/>
                  <a:pt x="438410" y="581312"/>
                </a:cubicBezTo>
                <a:cubicBezTo>
                  <a:pt x="498098" y="602340"/>
                  <a:pt x="557218" y="625347"/>
                  <a:pt x="602290" y="673341"/>
                </a:cubicBezTo>
                <a:cubicBezTo>
                  <a:pt x="609079" y="680602"/>
                  <a:pt x="620206" y="683902"/>
                  <a:pt x="629258" y="688900"/>
                </a:cubicBezTo>
                <a:cubicBezTo>
                  <a:pt x="636990" y="679942"/>
                  <a:pt x="630861" y="674473"/>
                  <a:pt x="626900" y="668532"/>
                </a:cubicBezTo>
                <a:cubicBezTo>
                  <a:pt x="615869" y="651843"/>
                  <a:pt x="603894" y="635719"/>
                  <a:pt x="593993" y="618369"/>
                </a:cubicBezTo>
                <a:cubicBezTo>
                  <a:pt x="573532" y="582350"/>
                  <a:pt x="545338" y="562737"/>
                  <a:pt x="502435" y="555570"/>
                </a:cubicBezTo>
                <a:cubicBezTo>
                  <a:pt x="438410" y="544821"/>
                  <a:pt x="376272" y="523228"/>
                  <a:pt x="313096" y="508801"/>
                </a:cubicBezTo>
                <a:cubicBezTo>
                  <a:pt x="251901" y="494846"/>
                  <a:pt x="212675" y="447700"/>
                  <a:pt x="158362" y="425541"/>
                </a:cubicBezTo>
                <a:cubicBezTo>
                  <a:pt x="143181" y="419318"/>
                  <a:pt x="149970" y="409228"/>
                  <a:pt x="151950" y="399611"/>
                </a:cubicBezTo>
                <a:cubicBezTo>
                  <a:pt x="159966" y="390276"/>
                  <a:pt x="170526" y="390653"/>
                  <a:pt x="180898" y="393010"/>
                </a:cubicBezTo>
                <a:cubicBezTo>
                  <a:pt x="234645" y="405080"/>
                  <a:pt x="289900" y="411114"/>
                  <a:pt x="341949" y="430350"/>
                </a:cubicBezTo>
                <a:cubicBezTo>
                  <a:pt x="403145" y="460335"/>
                  <a:pt x="468207" y="482776"/>
                  <a:pt x="523934" y="523699"/>
                </a:cubicBezTo>
                <a:cubicBezTo>
                  <a:pt x="478108" y="474951"/>
                  <a:pt x="447557" y="404137"/>
                  <a:pt x="362976" y="413189"/>
                </a:cubicBezTo>
                <a:cubicBezTo>
                  <a:pt x="288392" y="394990"/>
                  <a:pt x="212297" y="383110"/>
                  <a:pt x="139787" y="356519"/>
                </a:cubicBezTo>
                <a:cubicBezTo>
                  <a:pt x="100561" y="342092"/>
                  <a:pt x="68879" y="315407"/>
                  <a:pt x="32764" y="295983"/>
                </a:cubicBezTo>
                <a:cubicBezTo>
                  <a:pt x="18338" y="288252"/>
                  <a:pt x="17018" y="274202"/>
                  <a:pt x="34368" y="264113"/>
                </a:cubicBezTo>
                <a:cubicBezTo>
                  <a:pt x="49360" y="255343"/>
                  <a:pt x="65201" y="248743"/>
                  <a:pt x="82551" y="252138"/>
                </a:cubicBezTo>
                <a:cubicBezTo>
                  <a:pt x="172412" y="270147"/>
                  <a:pt x="262743" y="287403"/>
                  <a:pt x="339969" y="341150"/>
                </a:cubicBezTo>
                <a:cubicBezTo>
                  <a:pt x="362694" y="356991"/>
                  <a:pt x="360430" y="340301"/>
                  <a:pt x="362694" y="327100"/>
                </a:cubicBezTo>
                <a:lnTo>
                  <a:pt x="366446" y="322770"/>
                </a:lnTo>
                <a:lnTo>
                  <a:pt x="348514" y="320971"/>
                </a:lnTo>
                <a:cubicBezTo>
                  <a:pt x="343057" y="318449"/>
                  <a:pt x="338413" y="314229"/>
                  <a:pt x="334594" y="308902"/>
                </a:cubicBezTo>
                <a:cubicBezTo>
                  <a:pt x="304704" y="267507"/>
                  <a:pt x="258217" y="248649"/>
                  <a:pt x="216728" y="224227"/>
                </a:cubicBezTo>
                <a:cubicBezTo>
                  <a:pt x="154212" y="187453"/>
                  <a:pt x="96223" y="147662"/>
                  <a:pt x="57092" y="84297"/>
                </a:cubicBezTo>
                <a:cubicBezTo>
                  <a:pt x="46908" y="67796"/>
                  <a:pt x="29181" y="56010"/>
                  <a:pt x="15792" y="41394"/>
                </a:cubicBezTo>
                <a:cubicBezTo>
                  <a:pt x="9097" y="34039"/>
                  <a:pt x="-2596" y="28288"/>
                  <a:pt x="517" y="15652"/>
                </a:cubicBezTo>
                <a:cubicBezTo>
                  <a:pt x="4194" y="660"/>
                  <a:pt x="17772" y="8203"/>
                  <a:pt x="26918" y="5469"/>
                </a:cubicBezTo>
                <a:cubicBezTo>
                  <a:pt x="30690" y="4243"/>
                  <a:pt x="34178" y="1792"/>
                  <a:pt x="37856" y="0"/>
                </a:cubicBezTo>
                <a:close/>
              </a:path>
            </a:pathLst>
          </a:custGeom>
          <a:solidFill>
            <a:schemeClr val="accent6"/>
          </a:solidFill>
          <a:ln w="9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9B7903A-2C05-43E1-90D0-CE969C2DBB2C}"/>
              </a:ext>
            </a:extLst>
          </p:cNvPr>
          <p:cNvSpPr txBox="1"/>
          <p:nvPr/>
        </p:nvSpPr>
        <p:spPr>
          <a:xfrm>
            <a:off x="7334620" y="4399385"/>
            <a:ext cx="485738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Se Solicitó Inspección al Gadmur de las riveras de ríos que bordean la Parroquia</a:t>
            </a:r>
            <a:r>
              <a:rPr kumimoji="0" lang="es-EC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.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eiryo" panose="020B0604030504040204" pitchFamily="34" charset="-128"/>
              <a:ea typeface="Arial Unicode MS" panose="020B0604020202020204" pitchFamily="34" charset="-128"/>
              <a:cs typeface="Meiryo" panose="020B0604030504040204" pitchFamily="34" charset="-128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740"/>
            <a:ext cx="3306400" cy="4460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819" y="65740"/>
            <a:ext cx="5221036" cy="3915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" name="TextBox 69">
            <a:extLst>
              <a:ext uri="{FF2B5EF4-FFF2-40B4-BE49-F238E27FC236}">
                <a16:creationId xmlns:a16="http://schemas.microsoft.com/office/drawing/2014/main" id="{79B7903A-2C05-43E1-90D0-CE969C2DBB2C}"/>
              </a:ext>
            </a:extLst>
          </p:cNvPr>
          <p:cNvSpPr txBox="1"/>
          <p:nvPr/>
        </p:nvSpPr>
        <p:spPr>
          <a:xfrm>
            <a:off x="8438386" y="3897431"/>
            <a:ext cx="400709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Quebrada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Cuendina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eiryo" panose="020B0604030504040204" pitchFamily="34" charset="-128"/>
              <a:ea typeface="맑은 고딕" panose="020B0503020000020004" pitchFamily="34" charset="-127"/>
              <a:cs typeface="Meiryo" panose="020B0604030504040204" pitchFamily="34" charset="-128"/>
            </a:endParaRPr>
          </a:p>
        </p:txBody>
      </p:sp>
      <p:sp>
        <p:nvSpPr>
          <p:cNvPr id="47" name="TextBox 69">
            <a:extLst>
              <a:ext uri="{FF2B5EF4-FFF2-40B4-BE49-F238E27FC236}">
                <a16:creationId xmlns:a16="http://schemas.microsoft.com/office/drawing/2014/main" id="{79B7903A-2C05-43E1-90D0-CE969C2DBB2C}"/>
              </a:ext>
            </a:extLst>
          </p:cNvPr>
          <p:cNvSpPr txBox="1"/>
          <p:nvPr/>
        </p:nvSpPr>
        <p:spPr>
          <a:xfrm>
            <a:off x="285535" y="4802883"/>
            <a:ext cx="400709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Linderos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Hda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.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Villota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,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Peligro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de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Arboles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en la Rivera del Rio (Barrio El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Pino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)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eiryo" panose="020B0604030504040204" pitchFamily="34" charset="-128"/>
              <a:ea typeface="맑은 고딕" panose="020B0503020000020004" pitchFamily="34" charset="-127"/>
              <a:cs typeface="Meiryo" panose="020B0604030504040204" pitchFamily="34" charset="-128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685" y="-34118"/>
            <a:ext cx="3627751" cy="4837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76130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3"/>
          </p:nvPr>
        </p:nvSpPr>
        <p:spPr>
          <a:xfrm>
            <a:off x="1628875" y="3632766"/>
            <a:ext cx="1372041" cy="1131910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36" name="図プレースホルダー 35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74506" y="3850753"/>
            <a:ext cx="680781" cy="680781"/>
          </a:xfrm>
        </p:spPr>
      </p:pic>
      <p:sp>
        <p:nvSpPr>
          <p:cNvPr id="13" name="テキスト プレースホルダー 12"/>
          <p:cNvSpPr>
            <a:spLocks noGrp="1"/>
          </p:cNvSpPr>
          <p:nvPr>
            <p:ph type="body" sz="quarter" idx="20"/>
          </p:nvPr>
        </p:nvSpPr>
        <p:spPr>
          <a:xfrm>
            <a:off x="5563130" y="3706024"/>
            <a:ext cx="4382728" cy="1058652"/>
          </a:xfrm>
        </p:spPr>
        <p:txBody>
          <a:bodyPr/>
          <a:lstStyle/>
          <a:p>
            <a:r>
              <a:rPr lang="en-US" altLang="ja-JP" sz="3600" dirty="0"/>
              <a:t>GESTIÓN EN SEGURIDAD</a:t>
            </a:r>
            <a:endParaRPr kumimoji="1" lang="ja-JP" altLang="en-US" sz="3600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23"/>
          </p:nvPr>
        </p:nvSpPr>
        <p:spPr>
          <a:xfrm>
            <a:off x="1524001" y="5094455"/>
            <a:ext cx="10620670" cy="1628548"/>
          </a:xfrm>
        </p:spPr>
        <p:txBody>
          <a:bodyPr/>
          <a:lstStyle/>
          <a:p>
            <a:pPr marR="91021" algn="just">
              <a:lnSpc>
                <a:spcPct val="107000"/>
              </a:lnSpc>
              <a:spcAft>
                <a:spcPts val="233"/>
              </a:spcAft>
            </a:pPr>
            <a:r>
              <a:rPr lang="es-EC" sz="2667" b="1" dirty="0">
                <a:solidFill>
                  <a:schemeClr val="tx1"/>
                </a:solidFill>
                <a:latin typeface="AcmeFont"/>
              </a:rPr>
              <a:t>Acciones de Seguridad, se formo Parte de la Mesa Técnica del Consejo de Seguridad Cantonal Para la Elaboración del Plan de Seguridad Cantonal representando a la Parroquia Cotogchoa .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349" b="18411"/>
          <a:stretch/>
        </p:blipFill>
        <p:spPr>
          <a:xfrm>
            <a:off x="0" y="16241"/>
            <a:ext cx="7469945" cy="3551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7303" y="148110"/>
            <a:ext cx="4849780" cy="3228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50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161"/>
    </mc:Choice>
    <mc:Fallback xmlns="">
      <p:transition advTm="6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3" grpId="0" build="p"/>
      <p:bldP spid="16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sosceles Triangle 8">
            <a:extLst>
              <a:ext uri="{FF2B5EF4-FFF2-40B4-BE49-F238E27FC236}">
                <a16:creationId xmlns:a16="http://schemas.microsoft.com/office/drawing/2014/main" id="{242FCB59-AB02-49AC-94F4-F6659901CEB6}"/>
              </a:ext>
            </a:extLst>
          </p:cNvPr>
          <p:cNvSpPr/>
          <p:nvPr/>
        </p:nvSpPr>
        <p:spPr>
          <a:xfrm rot="17354791">
            <a:off x="2654999" y="3530339"/>
            <a:ext cx="265227" cy="31622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0669A7FD-D150-446C-9B06-F2AE1DD08DE8}"/>
              </a:ext>
            </a:extLst>
          </p:cNvPr>
          <p:cNvSpPr>
            <a:spLocks noChangeAspect="1"/>
          </p:cNvSpPr>
          <p:nvPr/>
        </p:nvSpPr>
        <p:spPr>
          <a:xfrm rot="1154791">
            <a:off x="1886014" y="1955398"/>
            <a:ext cx="288000" cy="24854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C055C-DE1A-4FF1-9DFD-F49166987596}"/>
              </a:ext>
            </a:extLst>
          </p:cNvPr>
          <p:cNvSpPr txBox="1"/>
          <p:nvPr/>
        </p:nvSpPr>
        <p:spPr>
          <a:xfrm>
            <a:off x="-98473" y="4883765"/>
            <a:ext cx="5621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A PESAR DE LA LIMITACION DE PERSONAL POLICIAL, SE A REALIZO Y EL CONTROL DE ESPACIOS </a:t>
            </a:r>
            <a:r>
              <a:rPr kumimoji="0" lang="es-EC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GESTIONES PARA INCREMENTAR EL PATRULLAJE EN LA PARROUIA Y TOMAR ACCIONES CONTRA LA DELINCUENCIA DOMÉSTICA LOCAL </a:t>
            </a:r>
            <a:r>
              <a:rPr kumimoji="0" lang="es-EC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PÚBLICOS</a:t>
            </a:r>
            <a:r>
              <a:rPr kumimoji="0" lang="es-EC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.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eiryo" panose="020B0604030504040204" pitchFamily="34" charset="-128"/>
              <a:ea typeface="맑은 고딕" panose="020B0503020000020004" pitchFamily="34" charset="-127"/>
              <a:cs typeface="Meiryo" panose="020B0604030504040204" pitchFamily="34" charset="-12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37DF28-1DEA-4CBA-AC76-A35827F6648F}"/>
              </a:ext>
            </a:extLst>
          </p:cNvPr>
          <p:cNvSpPr txBox="1"/>
          <p:nvPr/>
        </p:nvSpPr>
        <p:spPr>
          <a:xfrm>
            <a:off x="309489" y="317428"/>
            <a:ext cx="7695028" cy="7386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48000" tIns="0" rIns="24000" bIns="0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AcmeFont" pitchFamily="2" charset="0"/>
                <a:ea typeface="맑은 고딕" panose="020B0503020000020004" pitchFamily="34" charset="-127"/>
                <a:cs typeface="Arial" pitchFamily="34" charset="0"/>
              </a:rPr>
              <a:t>GESTIONES LOCALES</a:t>
            </a:r>
            <a:endParaRPr kumimoji="0" lang="ko-KR" altLang="en-US" sz="4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AcmeFont" pitchFamily="2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10325685" y="2244460"/>
            <a:ext cx="1983567" cy="4393631"/>
          </a:xfrm>
          <a:custGeom>
            <a:avLst/>
            <a:gdLst>
              <a:gd name="T0" fmla="*/ 15 w 1107"/>
              <a:gd name="T1" fmla="*/ 2190 h 2229"/>
              <a:gd name="T2" fmla="*/ 4 w 1107"/>
              <a:gd name="T3" fmla="*/ 2126 h 2229"/>
              <a:gd name="T4" fmla="*/ 21 w 1107"/>
              <a:gd name="T5" fmla="*/ 1985 h 2229"/>
              <a:gd name="T6" fmla="*/ 14 w 1107"/>
              <a:gd name="T7" fmla="*/ 1916 h 2229"/>
              <a:gd name="T8" fmla="*/ 32 w 1107"/>
              <a:gd name="T9" fmla="*/ 1721 h 2229"/>
              <a:gd name="T10" fmla="*/ 134 w 1107"/>
              <a:gd name="T11" fmla="*/ 1471 h 2229"/>
              <a:gd name="T12" fmla="*/ 269 w 1107"/>
              <a:gd name="T13" fmla="*/ 1292 h 2229"/>
              <a:gd name="T14" fmla="*/ 278 w 1107"/>
              <a:gd name="T15" fmla="*/ 1235 h 2229"/>
              <a:gd name="T16" fmla="*/ 361 w 1107"/>
              <a:gd name="T17" fmla="*/ 1084 h 2229"/>
              <a:gd name="T18" fmla="*/ 256 w 1107"/>
              <a:gd name="T19" fmla="*/ 1070 h 2229"/>
              <a:gd name="T20" fmla="*/ 207 w 1107"/>
              <a:gd name="T21" fmla="*/ 973 h 2229"/>
              <a:gd name="T22" fmla="*/ 194 w 1107"/>
              <a:gd name="T23" fmla="*/ 893 h 2229"/>
              <a:gd name="T24" fmla="*/ 135 w 1107"/>
              <a:gd name="T25" fmla="*/ 806 h 2229"/>
              <a:gd name="T26" fmla="*/ 192 w 1107"/>
              <a:gd name="T27" fmla="*/ 654 h 2229"/>
              <a:gd name="T28" fmla="*/ 186 w 1107"/>
              <a:gd name="T29" fmla="*/ 517 h 2229"/>
              <a:gd name="T30" fmla="*/ 36 w 1107"/>
              <a:gd name="T31" fmla="*/ 506 h 2229"/>
              <a:gd name="T32" fmla="*/ 29 w 1107"/>
              <a:gd name="T33" fmla="*/ 473 h 2229"/>
              <a:gd name="T34" fmla="*/ 169 w 1107"/>
              <a:gd name="T35" fmla="*/ 375 h 2229"/>
              <a:gd name="T36" fmla="*/ 199 w 1107"/>
              <a:gd name="T37" fmla="*/ 233 h 2229"/>
              <a:gd name="T38" fmla="*/ 145 w 1107"/>
              <a:gd name="T39" fmla="*/ 10 h 2229"/>
              <a:gd name="T40" fmla="*/ 304 w 1107"/>
              <a:gd name="T41" fmla="*/ 42 h 2229"/>
              <a:gd name="T42" fmla="*/ 842 w 1107"/>
              <a:gd name="T43" fmla="*/ 296 h 2229"/>
              <a:gd name="T44" fmla="*/ 1103 w 1107"/>
              <a:gd name="T45" fmla="*/ 530 h 2229"/>
              <a:gd name="T46" fmla="*/ 944 w 1107"/>
              <a:gd name="T47" fmla="*/ 520 h 2229"/>
              <a:gd name="T48" fmla="*/ 910 w 1107"/>
              <a:gd name="T49" fmla="*/ 595 h 2229"/>
              <a:gd name="T50" fmla="*/ 887 w 1107"/>
              <a:gd name="T51" fmla="*/ 624 h 2229"/>
              <a:gd name="T52" fmla="*/ 785 w 1107"/>
              <a:gd name="T53" fmla="*/ 926 h 2229"/>
              <a:gd name="T54" fmla="*/ 801 w 1107"/>
              <a:gd name="T55" fmla="*/ 1006 h 2229"/>
              <a:gd name="T56" fmla="*/ 842 w 1107"/>
              <a:gd name="T57" fmla="*/ 1167 h 2229"/>
              <a:gd name="T58" fmla="*/ 944 w 1107"/>
              <a:gd name="T59" fmla="*/ 1378 h 2229"/>
              <a:gd name="T60" fmla="*/ 1027 w 1107"/>
              <a:gd name="T61" fmla="*/ 1696 h 2229"/>
              <a:gd name="T62" fmla="*/ 1020 w 1107"/>
              <a:gd name="T63" fmla="*/ 1761 h 2229"/>
              <a:gd name="T64" fmla="*/ 1033 w 1107"/>
              <a:gd name="T65" fmla="*/ 1882 h 2229"/>
              <a:gd name="T66" fmla="*/ 1025 w 1107"/>
              <a:gd name="T67" fmla="*/ 1979 h 2229"/>
              <a:gd name="T68" fmla="*/ 1030 w 1107"/>
              <a:gd name="T69" fmla="*/ 2120 h 2229"/>
              <a:gd name="T70" fmla="*/ 1034 w 1107"/>
              <a:gd name="T71" fmla="*/ 2229 h 2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07" h="2229">
                <a:moveTo>
                  <a:pt x="2" y="2229"/>
                </a:moveTo>
                <a:cubicBezTo>
                  <a:pt x="1" y="2214"/>
                  <a:pt x="0" y="2202"/>
                  <a:pt x="15" y="2190"/>
                </a:cubicBezTo>
                <a:cubicBezTo>
                  <a:pt x="21" y="2185"/>
                  <a:pt x="16" y="2164"/>
                  <a:pt x="14" y="2151"/>
                </a:cubicBezTo>
                <a:cubicBezTo>
                  <a:pt x="12" y="2142"/>
                  <a:pt x="4" y="2134"/>
                  <a:pt x="4" y="2126"/>
                </a:cubicBezTo>
                <a:cubicBezTo>
                  <a:pt x="4" y="2089"/>
                  <a:pt x="5" y="2053"/>
                  <a:pt x="7" y="2016"/>
                </a:cubicBezTo>
                <a:cubicBezTo>
                  <a:pt x="8" y="2005"/>
                  <a:pt x="15" y="1994"/>
                  <a:pt x="21" y="1985"/>
                </a:cubicBezTo>
                <a:cubicBezTo>
                  <a:pt x="31" y="1971"/>
                  <a:pt x="32" y="1945"/>
                  <a:pt x="21" y="1932"/>
                </a:cubicBezTo>
                <a:cubicBezTo>
                  <a:pt x="18" y="1927"/>
                  <a:pt x="14" y="1921"/>
                  <a:pt x="14" y="1916"/>
                </a:cubicBezTo>
                <a:cubicBezTo>
                  <a:pt x="17" y="1874"/>
                  <a:pt x="16" y="1830"/>
                  <a:pt x="25" y="1789"/>
                </a:cubicBezTo>
                <a:cubicBezTo>
                  <a:pt x="31" y="1765"/>
                  <a:pt x="35" y="1747"/>
                  <a:pt x="32" y="1721"/>
                </a:cubicBezTo>
                <a:cubicBezTo>
                  <a:pt x="28" y="1679"/>
                  <a:pt x="33" y="1633"/>
                  <a:pt x="46" y="1593"/>
                </a:cubicBezTo>
                <a:cubicBezTo>
                  <a:pt x="61" y="1545"/>
                  <a:pt x="88" y="1500"/>
                  <a:pt x="134" y="1471"/>
                </a:cubicBezTo>
                <a:cubicBezTo>
                  <a:pt x="141" y="1466"/>
                  <a:pt x="148" y="1458"/>
                  <a:pt x="152" y="1450"/>
                </a:cubicBezTo>
                <a:cubicBezTo>
                  <a:pt x="183" y="1392"/>
                  <a:pt x="218" y="1336"/>
                  <a:pt x="269" y="1292"/>
                </a:cubicBezTo>
                <a:cubicBezTo>
                  <a:pt x="273" y="1289"/>
                  <a:pt x="275" y="1281"/>
                  <a:pt x="276" y="1275"/>
                </a:cubicBezTo>
                <a:cubicBezTo>
                  <a:pt x="278" y="1262"/>
                  <a:pt x="277" y="1248"/>
                  <a:pt x="278" y="1235"/>
                </a:cubicBezTo>
                <a:cubicBezTo>
                  <a:pt x="282" y="1187"/>
                  <a:pt x="305" y="1151"/>
                  <a:pt x="348" y="1128"/>
                </a:cubicBezTo>
                <a:cubicBezTo>
                  <a:pt x="365" y="1119"/>
                  <a:pt x="371" y="1104"/>
                  <a:pt x="361" y="1084"/>
                </a:cubicBezTo>
                <a:cubicBezTo>
                  <a:pt x="357" y="1076"/>
                  <a:pt x="342" y="1072"/>
                  <a:pt x="332" y="1071"/>
                </a:cubicBezTo>
                <a:cubicBezTo>
                  <a:pt x="307" y="1069"/>
                  <a:pt x="281" y="1072"/>
                  <a:pt x="256" y="1070"/>
                </a:cubicBezTo>
                <a:cubicBezTo>
                  <a:pt x="221" y="1068"/>
                  <a:pt x="200" y="1040"/>
                  <a:pt x="204" y="1004"/>
                </a:cubicBezTo>
                <a:cubicBezTo>
                  <a:pt x="205" y="994"/>
                  <a:pt x="208" y="983"/>
                  <a:pt x="207" y="973"/>
                </a:cubicBezTo>
                <a:cubicBezTo>
                  <a:pt x="206" y="963"/>
                  <a:pt x="203" y="952"/>
                  <a:pt x="198" y="946"/>
                </a:cubicBezTo>
                <a:cubicBezTo>
                  <a:pt x="178" y="922"/>
                  <a:pt x="177" y="919"/>
                  <a:pt x="194" y="893"/>
                </a:cubicBezTo>
                <a:cubicBezTo>
                  <a:pt x="153" y="878"/>
                  <a:pt x="173" y="849"/>
                  <a:pt x="180" y="821"/>
                </a:cubicBezTo>
                <a:cubicBezTo>
                  <a:pt x="165" y="816"/>
                  <a:pt x="150" y="810"/>
                  <a:pt x="135" y="806"/>
                </a:cubicBezTo>
                <a:cubicBezTo>
                  <a:pt x="101" y="795"/>
                  <a:pt x="95" y="773"/>
                  <a:pt x="119" y="746"/>
                </a:cubicBezTo>
                <a:cubicBezTo>
                  <a:pt x="144" y="716"/>
                  <a:pt x="169" y="686"/>
                  <a:pt x="192" y="654"/>
                </a:cubicBezTo>
                <a:cubicBezTo>
                  <a:pt x="207" y="636"/>
                  <a:pt x="207" y="615"/>
                  <a:pt x="200" y="592"/>
                </a:cubicBezTo>
                <a:cubicBezTo>
                  <a:pt x="192" y="569"/>
                  <a:pt x="190" y="544"/>
                  <a:pt x="186" y="517"/>
                </a:cubicBezTo>
                <a:cubicBezTo>
                  <a:pt x="178" y="517"/>
                  <a:pt x="167" y="518"/>
                  <a:pt x="155" y="517"/>
                </a:cubicBezTo>
                <a:cubicBezTo>
                  <a:pt x="115" y="514"/>
                  <a:pt x="76" y="511"/>
                  <a:pt x="36" y="506"/>
                </a:cubicBezTo>
                <a:cubicBezTo>
                  <a:pt x="28" y="505"/>
                  <a:pt x="21" y="498"/>
                  <a:pt x="13" y="494"/>
                </a:cubicBezTo>
                <a:cubicBezTo>
                  <a:pt x="18" y="486"/>
                  <a:pt x="22" y="477"/>
                  <a:pt x="29" y="473"/>
                </a:cubicBezTo>
                <a:cubicBezTo>
                  <a:pt x="70" y="448"/>
                  <a:pt x="112" y="423"/>
                  <a:pt x="153" y="400"/>
                </a:cubicBezTo>
                <a:cubicBezTo>
                  <a:pt x="164" y="394"/>
                  <a:pt x="170" y="389"/>
                  <a:pt x="169" y="375"/>
                </a:cubicBezTo>
                <a:cubicBezTo>
                  <a:pt x="169" y="336"/>
                  <a:pt x="181" y="299"/>
                  <a:pt x="196" y="263"/>
                </a:cubicBezTo>
                <a:cubicBezTo>
                  <a:pt x="200" y="254"/>
                  <a:pt x="202" y="242"/>
                  <a:pt x="199" y="233"/>
                </a:cubicBezTo>
                <a:cubicBezTo>
                  <a:pt x="179" y="170"/>
                  <a:pt x="156" y="107"/>
                  <a:pt x="137" y="44"/>
                </a:cubicBezTo>
                <a:cubicBezTo>
                  <a:pt x="134" y="34"/>
                  <a:pt x="138" y="17"/>
                  <a:pt x="145" y="10"/>
                </a:cubicBezTo>
                <a:cubicBezTo>
                  <a:pt x="151" y="3"/>
                  <a:pt x="167" y="0"/>
                  <a:pt x="177" y="3"/>
                </a:cubicBezTo>
                <a:cubicBezTo>
                  <a:pt x="220" y="14"/>
                  <a:pt x="262" y="27"/>
                  <a:pt x="304" y="42"/>
                </a:cubicBezTo>
                <a:cubicBezTo>
                  <a:pt x="375" y="66"/>
                  <a:pt x="448" y="86"/>
                  <a:pt x="514" y="118"/>
                </a:cubicBezTo>
                <a:cubicBezTo>
                  <a:pt x="626" y="173"/>
                  <a:pt x="732" y="238"/>
                  <a:pt x="842" y="296"/>
                </a:cubicBezTo>
                <a:cubicBezTo>
                  <a:pt x="940" y="349"/>
                  <a:pt x="1018" y="426"/>
                  <a:pt x="1097" y="501"/>
                </a:cubicBezTo>
                <a:cubicBezTo>
                  <a:pt x="1103" y="507"/>
                  <a:pt x="1107" y="523"/>
                  <a:pt x="1103" y="530"/>
                </a:cubicBezTo>
                <a:cubicBezTo>
                  <a:pt x="1100" y="538"/>
                  <a:pt x="1085" y="547"/>
                  <a:pt x="1077" y="545"/>
                </a:cubicBezTo>
                <a:cubicBezTo>
                  <a:pt x="1032" y="539"/>
                  <a:pt x="988" y="529"/>
                  <a:pt x="944" y="520"/>
                </a:cubicBezTo>
                <a:cubicBezTo>
                  <a:pt x="941" y="520"/>
                  <a:pt x="938" y="519"/>
                  <a:pt x="933" y="518"/>
                </a:cubicBezTo>
                <a:cubicBezTo>
                  <a:pt x="925" y="544"/>
                  <a:pt x="918" y="570"/>
                  <a:pt x="910" y="595"/>
                </a:cubicBezTo>
                <a:cubicBezTo>
                  <a:pt x="907" y="602"/>
                  <a:pt x="900" y="607"/>
                  <a:pt x="895" y="614"/>
                </a:cubicBezTo>
                <a:cubicBezTo>
                  <a:pt x="892" y="617"/>
                  <a:pt x="889" y="620"/>
                  <a:pt x="887" y="624"/>
                </a:cubicBezTo>
                <a:cubicBezTo>
                  <a:pt x="866" y="680"/>
                  <a:pt x="844" y="737"/>
                  <a:pt x="825" y="794"/>
                </a:cubicBezTo>
                <a:cubicBezTo>
                  <a:pt x="810" y="837"/>
                  <a:pt x="797" y="881"/>
                  <a:pt x="785" y="926"/>
                </a:cubicBezTo>
                <a:cubicBezTo>
                  <a:pt x="781" y="941"/>
                  <a:pt x="783" y="959"/>
                  <a:pt x="783" y="975"/>
                </a:cubicBezTo>
                <a:cubicBezTo>
                  <a:pt x="783" y="989"/>
                  <a:pt x="787" y="998"/>
                  <a:pt x="801" y="1006"/>
                </a:cubicBezTo>
                <a:cubicBezTo>
                  <a:pt x="813" y="1013"/>
                  <a:pt x="823" y="1029"/>
                  <a:pt x="826" y="1043"/>
                </a:cubicBezTo>
                <a:cubicBezTo>
                  <a:pt x="833" y="1084"/>
                  <a:pt x="837" y="1126"/>
                  <a:pt x="842" y="1167"/>
                </a:cubicBezTo>
                <a:cubicBezTo>
                  <a:pt x="844" y="1178"/>
                  <a:pt x="846" y="1189"/>
                  <a:pt x="851" y="1199"/>
                </a:cubicBezTo>
                <a:cubicBezTo>
                  <a:pt x="881" y="1259"/>
                  <a:pt x="912" y="1319"/>
                  <a:pt x="944" y="1378"/>
                </a:cubicBezTo>
                <a:cubicBezTo>
                  <a:pt x="967" y="1419"/>
                  <a:pt x="989" y="1461"/>
                  <a:pt x="1000" y="1507"/>
                </a:cubicBezTo>
                <a:cubicBezTo>
                  <a:pt x="1014" y="1570"/>
                  <a:pt x="1032" y="1631"/>
                  <a:pt x="1027" y="1696"/>
                </a:cubicBezTo>
                <a:cubicBezTo>
                  <a:pt x="1027" y="1708"/>
                  <a:pt x="1020" y="1718"/>
                  <a:pt x="1019" y="1729"/>
                </a:cubicBezTo>
                <a:cubicBezTo>
                  <a:pt x="1018" y="1740"/>
                  <a:pt x="1018" y="1751"/>
                  <a:pt x="1020" y="1761"/>
                </a:cubicBezTo>
                <a:cubicBezTo>
                  <a:pt x="1022" y="1771"/>
                  <a:pt x="1029" y="1780"/>
                  <a:pt x="1030" y="1790"/>
                </a:cubicBezTo>
                <a:cubicBezTo>
                  <a:pt x="1032" y="1820"/>
                  <a:pt x="1033" y="1851"/>
                  <a:pt x="1033" y="1882"/>
                </a:cubicBezTo>
                <a:cubicBezTo>
                  <a:pt x="1033" y="1897"/>
                  <a:pt x="1031" y="1911"/>
                  <a:pt x="1023" y="1927"/>
                </a:cubicBezTo>
                <a:cubicBezTo>
                  <a:pt x="1017" y="1941"/>
                  <a:pt x="1023" y="1961"/>
                  <a:pt x="1025" y="1979"/>
                </a:cubicBezTo>
                <a:cubicBezTo>
                  <a:pt x="1026" y="1989"/>
                  <a:pt x="1033" y="1999"/>
                  <a:pt x="1033" y="2008"/>
                </a:cubicBezTo>
                <a:cubicBezTo>
                  <a:pt x="1033" y="2046"/>
                  <a:pt x="1032" y="2083"/>
                  <a:pt x="1030" y="2120"/>
                </a:cubicBezTo>
                <a:cubicBezTo>
                  <a:pt x="1029" y="2137"/>
                  <a:pt x="1022" y="2154"/>
                  <a:pt x="1023" y="2170"/>
                </a:cubicBezTo>
                <a:cubicBezTo>
                  <a:pt x="1023" y="2189"/>
                  <a:pt x="1030" y="2208"/>
                  <a:pt x="1034" y="2229"/>
                </a:cubicBezTo>
                <a:cubicBezTo>
                  <a:pt x="687" y="2229"/>
                  <a:pt x="345" y="2229"/>
                  <a:pt x="2" y="2229"/>
                </a:cubicBezTo>
                <a:close/>
              </a:path>
            </a:pathLst>
          </a:custGeom>
          <a:solidFill>
            <a:srgbClr val="07A39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57" r="19142" b="18564"/>
          <a:stretch/>
        </p:blipFill>
        <p:spPr>
          <a:xfrm>
            <a:off x="435094" y="1263575"/>
            <a:ext cx="4705033" cy="3551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2922" y="1094179"/>
            <a:ext cx="4702310" cy="4702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62503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23">
            <a:extLst>
              <a:ext uri="{FF2B5EF4-FFF2-40B4-BE49-F238E27FC236}">
                <a16:creationId xmlns:a16="http://schemas.microsoft.com/office/drawing/2014/main" id="{E837DF28-1DEA-4CBA-AC76-A35827F6648F}"/>
              </a:ext>
            </a:extLst>
          </p:cNvPr>
          <p:cNvSpPr txBox="1"/>
          <p:nvPr/>
        </p:nvSpPr>
        <p:spPr>
          <a:xfrm>
            <a:off x="2602494" y="244906"/>
            <a:ext cx="7695028" cy="7386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48000" tIns="0" rIns="24000" bIns="0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AcmeFont" pitchFamily="2" charset="0"/>
                <a:ea typeface="맑은 고딕" panose="020B0503020000020004" pitchFamily="34" charset="-127"/>
                <a:cs typeface="Arial" pitchFamily="34" charset="0"/>
              </a:rPr>
              <a:t>SEGURIDAD CIUDADANA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678670" y="4725590"/>
            <a:ext cx="86375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Se dio inicio a la reunión con </a:t>
            </a:r>
            <a:r>
              <a:rPr kumimoji="0" lang="es-EC" sz="20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presidentes Barriales sobre el Tema de Seguridad junto a Policía Nacional, Tenencia Política</a:t>
            </a:r>
            <a:r>
              <a:rPr kumimoji="0" lang="es-EC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y así coordinar de manera sectorial capacitaciones organizadamente. Recalcamos que se entrego zonas conflictivas identificadas a Policía Nacional, pero lamentablemente a los pocos días el jefe Policial </a:t>
            </a:r>
            <a:r>
              <a:rPr kumimoji="0" lang="es-EC" sz="2000" b="0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Romel</a:t>
            </a:r>
            <a:r>
              <a:rPr kumimoji="0" lang="es-EC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Chifla fue cambiado de distrito.</a:t>
            </a:r>
            <a:endParaRPr kumimoji="0" lang="es-EC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pic>
        <p:nvPicPr>
          <p:cNvPr id="38" name="Imagen 37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179"/>
          <a:stretch/>
        </p:blipFill>
        <p:spPr>
          <a:xfrm>
            <a:off x="2103669" y="1172455"/>
            <a:ext cx="8379735" cy="349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Freeform 5"/>
          <p:cNvSpPr>
            <a:spLocks/>
          </p:cNvSpPr>
          <p:nvPr/>
        </p:nvSpPr>
        <p:spPr bwMode="auto">
          <a:xfrm>
            <a:off x="383196" y="1453054"/>
            <a:ext cx="1394089" cy="2928975"/>
          </a:xfrm>
          <a:custGeom>
            <a:avLst/>
            <a:gdLst>
              <a:gd name="T0" fmla="*/ 15 w 1107"/>
              <a:gd name="T1" fmla="*/ 2190 h 2229"/>
              <a:gd name="T2" fmla="*/ 4 w 1107"/>
              <a:gd name="T3" fmla="*/ 2126 h 2229"/>
              <a:gd name="T4" fmla="*/ 21 w 1107"/>
              <a:gd name="T5" fmla="*/ 1985 h 2229"/>
              <a:gd name="T6" fmla="*/ 14 w 1107"/>
              <a:gd name="T7" fmla="*/ 1916 h 2229"/>
              <a:gd name="T8" fmla="*/ 32 w 1107"/>
              <a:gd name="T9" fmla="*/ 1721 h 2229"/>
              <a:gd name="T10" fmla="*/ 134 w 1107"/>
              <a:gd name="T11" fmla="*/ 1471 h 2229"/>
              <a:gd name="T12" fmla="*/ 269 w 1107"/>
              <a:gd name="T13" fmla="*/ 1292 h 2229"/>
              <a:gd name="T14" fmla="*/ 278 w 1107"/>
              <a:gd name="T15" fmla="*/ 1235 h 2229"/>
              <a:gd name="T16" fmla="*/ 361 w 1107"/>
              <a:gd name="T17" fmla="*/ 1084 h 2229"/>
              <a:gd name="T18" fmla="*/ 256 w 1107"/>
              <a:gd name="T19" fmla="*/ 1070 h 2229"/>
              <a:gd name="T20" fmla="*/ 207 w 1107"/>
              <a:gd name="T21" fmla="*/ 973 h 2229"/>
              <a:gd name="T22" fmla="*/ 194 w 1107"/>
              <a:gd name="T23" fmla="*/ 893 h 2229"/>
              <a:gd name="T24" fmla="*/ 135 w 1107"/>
              <a:gd name="T25" fmla="*/ 806 h 2229"/>
              <a:gd name="T26" fmla="*/ 192 w 1107"/>
              <a:gd name="T27" fmla="*/ 654 h 2229"/>
              <a:gd name="T28" fmla="*/ 186 w 1107"/>
              <a:gd name="T29" fmla="*/ 517 h 2229"/>
              <a:gd name="T30" fmla="*/ 36 w 1107"/>
              <a:gd name="T31" fmla="*/ 506 h 2229"/>
              <a:gd name="T32" fmla="*/ 29 w 1107"/>
              <a:gd name="T33" fmla="*/ 473 h 2229"/>
              <a:gd name="T34" fmla="*/ 169 w 1107"/>
              <a:gd name="T35" fmla="*/ 375 h 2229"/>
              <a:gd name="T36" fmla="*/ 199 w 1107"/>
              <a:gd name="T37" fmla="*/ 233 h 2229"/>
              <a:gd name="T38" fmla="*/ 145 w 1107"/>
              <a:gd name="T39" fmla="*/ 10 h 2229"/>
              <a:gd name="T40" fmla="*/ 304 w 1107"/>
              <a:gd name="T41" fmla="*/ 42 h 2229"/>
              <a:gd name="T42" fmla="*/ 842 w 1107"/>
              <a:gd name="T43" fmla="*/ 296 h 2229"/>
              <a:gd name="T44" fmla="*/ 1103 w 1107"/>
              <a:gd name="T45" fmla="*/ 530 h 2229"/>
              <a:gd name="T46" fmla="*/ 944 w 1107"/>
              <a:gd name="T47" fmla="*/ 520 h 2229"/>
              <a:gd name="T48" fmla="*/ 910 w 1107"/>
              <a:gd name="T49" fmla="*/ 595 h 2229"/>
              <a:gd name="T50" fmla="*/ 887 w 1107"/>
              <a:gd name="T51" fmla="*/ 624 h 2229"/>
              <a:gd name="T52" fmla="*/ 785 w 1107"/>
              <a:gd name="T53" fmla="*/ 926 h 2229"/>
              <a:gd name="T54" fmla="*/ 801 w 1107"/>
              <a:gd name="T55" fmla="*/ 1006 h 2229"/>
              <a:gd name="T56" fmla="*/ 842 w 1107"/>
              <a:gd name="T57" fmla="*/ 1167 h 2229"/>
              <a:gd name="T58" fmla="*/ 944 w 1107"/>
              <a:gd name="T59" fmla="*/ 1378 h 2229"/>
              <a:gd name="T60" fmla="*/ 1027 w 1107"/>
              <a:gd name="T61" fmla="*/ 1696 h 2229"/>
              <a:gd name="T62" fmla="*/ 1020 w 1107"/>
              <a:gd name="T63" fmla="*/ 1761 h 2229"/>
              <a:gd name="T64" fmla="*/ 1033 w 1107"/>
              <a:gd name="T65" fmla="*/ 1882 h 2229"/>
              <a:gd name="T66" fmla="*/ 1025 w 1107"/>
              <a:gd name="T67" fmla="*/ 1979 h 2229"/>
              <a:gd name="T68" fmla="*/ 1030 w 1107"/>
              <a:gd name="T69" fmla="*/ 2120 h 2229"/>
              <a:gd name="T70" fmla="*/ 1034 w 1107"/>
              <a:gd name="T71" fmla="*/ 2229 h 2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07" h="2229">
                <a:moveTo>
                  <a:pt x="2" y="2229"/>
                </a:moveTo>
                <a:cubicBezTo>
                  <a:pt x="1" y="2214"/>
                  <a:pt x="0" y="2202"/>
                  <a:pt x="15" y="2190"/>
                </a:cubicBezTo>
                <a:cubicBezTo>
                  <a:pt x="21" y="2185"/>
                  <a:pt x="16" y="2164"/>
                  <a:pt x="14" y="2151"/>
                </a:cubicBezTo>
                <a:cubicBezTo>
                  <a:pt x="12" y="2142"/>
                  <a:pt x="4" y="2134"/>
                  <a:pt x="4" y="2126"/>
                </a:cubicBezTo>
                <a:cubicBezTo>
                  <a:pt x="4" y="2089"/>
                  <a:pt x="5" y="2053"/>
                  <a:pt x="7" y="2016"/>
                </a:cubicBezTo>
                <a:cubicBezTo>
                  <a:pt x="8" y="2005"/>
                  <a:pt x="15" y="1994"/>
                  <a:pt x="21" y="1985"/>
                </a:cubicBezTo>
                <a:cubicBezTo>
                  <a:pt x="31" y="1971"/>
                  <a:pt x="32" y="1945"/>
                  <a:pt x="21" y="1932"/>
                </a:cubicBezTo>
                <a:cubicBezTo>
                  <a:pt x="18" y="1927"/>
                  <a:pt x="14" y="1921"/>
                  <a:pt x="14" y="1916"/>
                </a:cubicBezTo>
                <a:cubicBezTo>
                  <a:pt x="17" y="1874"/>
                  <a:pt x="16" y="1830"/>
                  <a:pt x="25" y="1789"/>
                </a:cubicBezTo>
                <a:cubicBezTo>
                  <a:pt x="31" y="1765"/>
                  <a:pt x="35" y="1747"/>
                  <a:pt x="32" y="1721"/>
                </a:cubicBezTo>
                <a:cubicBezTo>
                  <a:pt x="28" y="1679"/>
                  <a:pt x="33" y="1633"/>
                  <a:pt x="46" y="1593"/>
                </a:cubicBezTo>
                <a:cubicBezTo>
                  <a:pt x="61" y="1545"/>
                  <a:pt x="88" y="1500"/>
                  <a:pt x="134" y="1471"/>
                </a:cubicBezTo>
                <a:cubicBezTo>
                  <a:pt x="141" y="1466"/>
                  <a:pt x="148" y="1458"/>
                  <a:pt x="152" y="1450"/>
                </a:cubicBezTo>
                <a:cubicBezTo>
                  <a:pt x="183" y="1392"/>
                  <a:pt x="218" y="1336"/>
                  <a:pt x="269" y="1292"/>
                </a:cubicBezTo>
                <a:cubicBezTo>
                  <a:pt x="273" y="1289"/>
                  <a:pt x="275" y="1281"/>
                  <a:pt x="276" y="1275"/>
                </a:cubicBezTo>
                <a:cubicBezTo>
                  <a:pt x="278" y="1262"/>
                  <a:pt x="277" y="1248"/>
                  <a:pt x="278" y="1235"/>
                </a:cubicBezTo>
                <a:cubicBezTo>
                  <a:pt x="282" y="1187"/>
                  <a:pt x="305" y="1151"/>
                  <a:pt x="348" y="1128"/>
                </a:cubicBezTo>
                <a:cubicBezTo>
                  <a:pt x="365" y="1119"/>
                  <a:pt x="371" y="1104"/>
                  <a:pt x="361" y="1084"/>
                </a:cubicBezTo>
                <a:cubicBezTo>
                  <a:pt x="357" y="1076"/>
                  <a:pt x="342" y="1072"/>
                  <a:pt x="332" y="1071"/>
                </a:cubicBezTo>
                <a:cubicBezTo>
                  <a:pt x="307" y="1069"/>
                  <a:pt x="281" y="1072"/>
                  <a:pt x="256" y="1070"/>
                </a:cubicBezTo>
                <a:cubicBezTo>
                  <a:pt x="221" y="1068"/>
                  <a:pt x="200" y="1040"/>
                  <a:pt x="204" y="1004"/>
                </a:cubicBezTo>
                <a:cubicBezTo>
                  <a:pt x="205" y="994"/>
                  <a:pt x="208" y="983"/>
                  <a:pt x="207" y="973"/>
                </a:cubicBezTo>
                <a:cubicBezTo>
                  <a:pt x="206" y="963"/>
                  <a:pt x="203" y="952"/>
                  <a:pt x="198" y="946"/>
                </a:cubicBezTo>
                <a:cubicBezTo>
                  <a:pt x="178" y="922"/>
                  <a:pt x="177" y="919"/>
                  <a:pt x="194" y="893"/>
                </a:cubicBezTo>
                <a:cubicBezTo>
                  <a:pt x="153" y="878"/>
                  <a:pt x="173" y="849"/>
                  <a:pt x="180" y="821"/>
                </a:cubicBezTo>
                <a:cubicBezTo>
                  <a:pt x="165" y="816"/>
                  <a:pt x="150" y="810"/>
                  <a:pt x="135" y="806"/>
                </a:cubicBezTo>
                <a:cubicBezTo>
                  <a:pt x="101" y="795"/>
                  <a:pt x="95" y="773"/>
                  <a:pt x="119" y="746"/>
                </a:cubicBezTo>
                <a:cubicBezTo>
                  <a:pt x="144" y="716"/>
                  <a:pt x="169" y="686"/>
                  <a:pt x="192" y="654"/>
                </a:cubicBezTo>
                <a:cubicBezTo>
                  <a:pt x="207" y="636"/>
                  <a:pt x="207" y="615"/>
                  <a:pt x="200" y="592"/>
                </a:cubicBezTo>
                <a:cubicBezTo>
                  <a:pt x="192" y="569"/>
                  <a:pt x="190" y="544"/>
                  <a:pt x="186" y="517"/>
                </a:cubicBezTo>
                <a:cubicBezTo>
                  <a:pt x="178" y="517"/>
                  <a:pt x="167" y="518"/>
                  <a:pt x="155" y="517"/>
                </a:cubicBezTo>
                <a:cubicBezTo>
                  <a:pt x="115" y="514"/>
                  <a:pt x="76" y="511"/>
                  <a:pt x="36" y="506"/>
                </a:cubicBezTo>
                <a:cubicBezTo>
                  <a:pt x="28" y="505"/>
                  <a:pt x="21" y="498"/>
                  <a:pt x="13" y="494"/>
                </a:cubicBezTo>
                <a:cubicBezTo>
                  <a:pt x="18" y="486"/>
                  <a:pt x="22" y="477"/>
                  <a:pt x="29" y="473"/>
                </a:cubicBezTo>
                <a:cubicBezTo>
                  <a:pt x="70" y="448"/>
                  <a:pt x="112" y="423"/>
                  <a:pt x="153" y="400"/>
                </a:cubicBezTo>
                <a:cubicBezTo>
                  <a:pt x="164" y="394"/>
                  <a:pt x="170" y="389"/>
                  <a:pt x="169" y="375"/>
                </a:cubicBezTo>
                <a:cubicBezTo>
                  <a:pt x="169" y="336"/>
                  <a:pt x="181" y="299"/>
                  <a:pt x="196" y="263"/>
                </a:cubicBezTo>
                <a:cubicBezTo>
                  <a:pt x="200" y="254"/>
                  <a:pt x="202" y="242"/>
                  <a:pt x="199" y="233"/>
                </a:cubicBezTo>
                <a:cubicBezTo>
                  <a:pt x="179" y="170"/>
                  <a:pt x="156" y="107"/>
                  <a:pt x="137" y="44"/>
                </a:cubicBezTo>
                <a:cubicBezTo>
                  <a:pt x="134" y="34"/>
                  <a:pt x="138" y="17"/>
                  <a:pt x="145" y="10"/>
                </a:cubicBezTo>
                <a:cubicBezTo>
                  <a:pt x="151" y="3"/>
                  <a:pt x="167" y="0"/>
                  <a:pt x="177" y="3"/>
                </a:cubicBezTo>
                <a:cubicBezTo>
                  <a:pt x="220" y="14"/>
                  <a:pt x="262" y="27"/>
                  <a:pt x="304" y="42"/>
                </a:cubicBezTo>
                <a:cubicBezTo>
                  <a:pt x="375" y="66"/>
                  <a:pt x="448" y="86"/>
                  <a:pt x="514" y="118"/>
                </a:cubicBezTo>
                <a:cubicBezTo>
                  <a:pt x="626" y="173"/>
                  <a:pt x="732" y="238"/>
                  <a:pt x="842" y="296"/>
                </a:cubicBezTo>
                <a:cubicBezTo>
                  <a:pt x="940" y="349"/>
                  <a:pt x="1018" y="426"/>
                  <a:pt x="1097" y="501"/>
                </a:cubicBezTo>
                <a:cubicBezTo>
                  <a:pt x="1103" y="507"/>
                  <a:pt x="1107" y="523"/>
                  <a:pt x="1103" y="530"/>
                </a:cubicBezTo>
                <a:cubicBezTo>
                  <a:pt x="1100" y="538"/>
                  <a:pt x="1085" y="547"/>
                  <a:pt x="1077" y="545"/>
                </a:cubicBezTo>
                <a:cubicBezTo>
                  <a:pt x="1032" y="539"/>
                  <a:pt x="988" y="529"/>
                  <a:pt x="944" y="520"/>
                </a:cubicBezTo>
                <a:cubicBezTo>
                  <a:pt x="941" y="520"/>
                  <a:pt x="938" y="519"/>
                  <a:pt x="933" y="518"/>
                </a:cubicBezTo>
                <a:cubicBezTo>
                  <a:pt x="925" y="544"/>
                  <a:pt x="918" y="570"/>
                  <a:pt x="910" y="595"/>
                </a:cubicBezTo>
                <a:cubicBezTo>
                  <a:pt x="907" y="602"/>
                  <a:pt x="900" y="607"/>
                  <a:pt x="895" y="614"/>
                </a:cubicBezTo>
                <a:cubicBezTo>
                  <a:pt x="892" y="617"/>
                  <a:pt x="889" y="620"/>
                  <a:pt x="887" y="624"/>
                </a:cubicBezTo>
                <a:cubicBezTo>
                  <a:pt x="866" y="680"/>
                  <a:pt x="844" y="737"/>
                  <a:pt x="825" y="794"/>
                </a:cubicBezTo>
                <a:cubicBezTo>
                  <a:pt x="810" y="837"/>
                  <a:pt x="797" y="881"/>
                  <a:pt x="785" y="926"/>
                </a:cubicBezTo>
                <a:cubicBezTo>
                  <a:pt x="781" y="941"/>
                  <a:pt x="783" y="959"/>
                  <a:pt x="783" y="975"/>
                </a:cubicBezTo>
                <a:cubicBezTo>
                  <a:pt x="783" y="989"/>
                  <a:pt x="787" y="998"/>
                  <a:pt x="801" y="1006"/>
                </a:cubicBezTo>
                <a:cubicBezTo>
                  <a:pt x="813" y="1013"/>
                  <a:pt x="823" y="1029"/>
                  <a:pt x="826" y="1043"/>
                </a:cubicBezTo>
                <a:cubicBezTo>
                  <a:pt x="833" y="1084"/>
                  <a:pt x="837" y="1126"/>
                  <a:pt x="842" y="1167"/>
                </a:cubicBezTo>
                <a:cubicBezTo>
                  <a:pt x="844" y="1178"/>
                  <a:pt x="846" y="1189"/>
                  <a:pt x="851" y="1199"/>
                </a:cubicBezTo>
                <a:cubicBezTo>
                  <a:pt x="881" y="1259"/>
                  <a:pt x="912" y="1319"/>
                  <a:pt x="944" y="1378"/>
                </a:cubicBezTo>
                <a:cubicBezTo>
                  <a:pt x="967" y="1419"/>
                  <a:pt x="989" y="1461"/>
                  <a:pt x="1000" y="1507"/>
                </a:cubicBezTo>
                <a:cubicBezTo>
                  <a:pt x="1014" y="1570"/>
                  <a:pt x="1032" y="1631"/>
                  <a:pt x="1027" y="1696"/>
                </a:cubicBezTo>
                <a:cubicBezTo>
                  <a:pt x="1027" y="1708"/>
                  <a:pt x="1020" y="1718"/>
                  <a:pt x="1019" y="1729"/>
                </a:cubicBezTo>
                <a:cubicBezTo>
                  <a:pt x="1018" y="1740"/>
                  <a:pt x="1018" y="1751"/>
                  <a:pt x="1020" y="1761"/>
                </a:cubicBezTo>
                <a:cubicBezTo>
                  <a:pt x="1022" y="1771"/>
                  <a:pt x="1029" y="1780"/>
                  <a:pt x="1030" y="1790"/>
                </a:cubicBezTo>
                <a:cubicBezTo>
                  <a:pt x="1032" y="1820"/>
                  <a:pt x="1033" y="1851"/>
                  <a:pt x="1033" y="1882"/>
                </a:cubicBezTo>
                <a:cubicBezTo>
                  <a:pt x="1033" y="1897"/>
                  <a:pt x="1031" y="1911"/>
                  <a:pt x="1023" y="1927"/>
                </a:cubicBezTo>
                <a:cubicBezTo>
                  <a:pt x="1017" y="1941"/>
                  <a:pt x="1023" y="1961"/>
                  <a:pt x="1025" y="1979"/>
                </a:cubicBezTo>
                <a:cubicBezTo>
                  <a:pt x="1026" y="1989"/>
                  <a:pt x="1033" y="1999"/>
                  <a:pt x="1033" y="2008"/>
                </a:cubicBezTo>
                <a:cubicBezTo>
                  <a:pt x="1033" y="2046"/>
                  <a:pt x="1032" y="2083"/>
                  <a:pt x="1030" y="2120"/>
                </a:cubicBezTo>
                <a:cubicBezTo>
                  <a:pt x="1029" y="2137"/>
                  <a:pt x="1022" y="2154"/>
                  <a:pt x="1023" y="2170"/>
                </a:cubicBezTo>
                <a:cubicBezTo>
                  <a:pt x="1023" y="2189"/>
                  <a:pt x="1030" y="2208"/>
                  <a:pt x="1034" y="2229"/>
                </a:cubicBezTo>
                <a:cubicBezTo>
                  <a:pt x="687" y="2229"/>
                  <a:pt x="345" y="2229"/>
                  <a:pt x="2" y="2229"/>
                </a:cubicBezTo>
                <a:close/>
              </a:path>
            </a:pathLst>
          </a:custGeom>
          <a:solidFill>
            <a:srgbClr val="07A39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86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9348E-761E-476A-8444-1C870BFD5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643" y="4668973"/>
            <a:ext cx="5586714" cy="909746"/>
          </a:xfrm>
        </p:spPr>
        <p:txBody>
          <a:bodyPr>
            <a:normAutofit fontScale="90000"/>
          </a:bodyPr>
          <a:lstStyle/>
          <a:p>
            <a:r>
              <a:rPr lang="es-MX" sz="3600" b="1" dirty="0">
                <a:latin typeface="AcmeFont"/>
                <a:cs typeface="Aharoni" panose="02010803020104030203" pitchFamily="2" charset="-79"/>
              </a:rPr>
              <a:t>EL CAMINO PARA TODOS ES EL MEJOR SERVICIO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D6B6628F-54E0-4FD8-AC88-834E4FCDDC07}"/>
              </a:ext>
            </a:extLst>
          </p:cNvPr>
          <p:cNvSpPr/>
          <p:nvPr/>
        </p:nvSpPr>
        <p:spPr>
          <a:xfrm rot="5400000">
            <a:off x="3866271" y="-3866271"/>
            <a:ext cx="4459458" cy="12192000"/>
          </a:xfrm>
          <a:custGeom>
            <a:avLst/>
            <a:gdLst>
              <a:gd name="connsiteX0" fmla="*/ 428295 w 5137965"/>
              <a:gd name="connsiteY0" fmla="*/ 0 h 12192002"/>
              <a:gd name="connsiteX1" fmla="*/ 5137965 w 5137965"/>
              <a:gd name="connsiteY1" fmla="*/ 0 h 12192002"/>
              <a:gd name="connsiteX2" fmla="*/ 4646652 w 5137965"/>
              <a:gd name="connsiteY2" fmla="*/ 5011842 h 12192002"/>
              <a:gd name="connsiteX3" fmla="*/ 336893 w 5137965"/>
              <a:gd name="connsiteY3" fmla="*/ 12192002 h 12192002"/>
              <a:gd name="connsiteX4" fmla="*/ 4555250 w 5137965"/>
              <a:gd name="connsiteY4" fmla="*/ 7180159 h 12192002"/>
              <a:gd name="connsiteX5" fmla="*/ 5046563 w 5137965"/>
              <a:gd name="connsiteY5" fmla="*/ 12192002 h 12192002"/>
              <a:gd name="connsiteX6" fmla="*/ 0 w 5137965"/>
              <a:gd name="connsiteY6" fmla="*/ 12029954 h 12192002"/>
              <a:gd name="connsiteX7" fmla="*/ 0 w 5137965"/>
              <a:gd name="connsiteY7" fmla="*/ 0 h 12192002"/>
              <a:gd name="connsiteX8" fmla="*/ 5046562 w 5137965"/>
              <a:gd name="connsiteY8" fmla="*/ 6014977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7965" h="12192002">
                <a:moveTo>
                  <a:pt x="428295" y="0"/>
                </a:moveTo>
                <a:lnTo>
                  <a:pt x="5137965" y="0"/>
                </a:lnTo>
                <a:lnTo>
                  <a:pt x="4646652" y="5011842"/>
                </a:lnTo>
                <a:close/>
                <a:moveTo>
                  <a:pt x="336893" y="12192002"/>
                </a:moveTo>
                <a:lnTo>
                  <a:pt x="4555250" y="7180159"/>
                </a:lnTo>
                <a:lnTo>
                  <a:pt x="5046563" y="12192002"/>
                </a:lnTo>
                <a:close/>
                <a:moveTo>
                  <a:pt x="0" y="12029954"/>
                </a:moveTo>
                <a:lnTo>
                  <a:pt x="0" y="0"/>
                </a:lnTo>
                <a:lnTo>
                  <a:pt x="5046562" y="6014977"/>
                </a:ln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1309" b="-113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567860" y="5634223"/>
            <a:ext cx="5120640" cy="1292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649348E-761E-476A-8444-1C870BFD5D9E}"/>
              </a:ext>
            </a:extLst>
          </p:cNvPr>
          <p:cNvSpPr txBox="1">
            <a:spLocks/>
          </p:cNvSpPr>
          <p:nvPr/>
        </p:nvSpPr>
        <p:spPr>
          <a:xfrm>
            <a:off x="3567860" y="5637549"/>
            <a:ext cx="5586714" cy="9097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6935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 fontScale="92500"/>
          </a:bodyPr>
          <a:lstStyle/>
          <a:p>
            <a:pPr marL="36900" indent="0" algn="ctr" rtl="0">
              <a:buNone/>
            </a:pPr>
            <a:r>
              <a:rPr lang="es-ES" sz="4000" b="1" dirty="0">
                <a:solidFill>
                  <a:schemeClr val="bg1"/>
                </a:solidFill>
              </a:rPr>
              <a:t>INFORME 2021</a:t>
            </a:r>
          </a:p>
          <a:p>
            <a:pPr marL="36900" indent="0" algn="ctr" rtl="0">
              <a:buNone/>
            </a:pPr>
            <a:r>
              <a:rPr lang="es-ES" sz="4000" b="1" dirty="0">
                <a:solidFill>
                  <a:schemeClr val="bg1"/>
                </a:solidFill>
              </a:rPr>
              <a:t>Comisión de Desarrollo Social y Producción.</a:t>
            </a:r>
            <a:endParaRPr lang="es-ES" sz="3600" b="1" dirty="0">
              <a:solidFill>
                <a:schemeClr val="bg1"/>
              </a:solidFill>
            </a:endParaRPr>
          </a:p>
          <a:p>
            <a:pPr marL="36900" indent="0" algn="ctr" rtl="0">
              <a:buNone/>
            </a:pPr>
            <a:r>
              <a:rPr lang="es-ES" sz="3600" b="1" dirty="0">
                <a:solidFill>
                  <a:schemeClr val="bg1"/>
                </a:solidFill>
              </a:rPr>
              <a:t>Presidenta Sr. Elsa Topón</a:t>
            </a:r>
          </a:p>
        </p:txBody>
      </p:sp>
      <p:pic>
        <p:nvPicPr>
          <p:cNvPr id="2049" name="Imagen 1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D6BFA69-12B0-4614-B81B-18BE71942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78" t="29465" r="12889" b="35715"/>
          <a:stretch>
            <a:fillRect/>
          </a:stretch>
        </p:blipFill>
        <p:spPr bwMode="auto">
          <a:xfrm>
            <a:off x="604330" y="214784"/>
            <a:ext cx="2498955" cy="1062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310DEDD-8786-424F-B517-D4C5C138167C}"/>
              </a:ext>
            </a:extLst>
          </p:cNvPr>
          <p:cNvCxnSpPr>
            <a:cxnSpLocks/>
          </p:cNvCxnSpPr>
          <p:nvPr/>
        </p:nvCxnSpPr>
        <p:spPr>
          <a:xfrm>
            <a:off x="3696673" y="969794"/>
            <a:ext cx="7674961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6C3C049-C188-4B77-B277-426EBAABC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315666-CC60-434B-80B1-4E727F588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904" y="239003"/>
            <a:ext cx="60786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GOBIERNO AUTÓNOMO DESCENTRALIZADO    PARROQUIAL RURAL “COTOGCHOA</a:t>
            </a:r>
            <a:r>
              <a:rPr kumimoji="0" lang="es-EC" altLang="es-EC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kumimoji="0" lang="es-EC" altLang="es-EC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4" name="Picture 6" descr="No hay ninguna descripción de la foto disponible.">
            <a:extLst>
              <a:ext uri="{FF2B5EF4-FFF2-40B4-BE49-F238E27FC236}">
                <a16:creationId xmlns:a16="http://schemas.microsoft.com/office/drawing/2014/main" id="{42E67A86-A19C-421F-8820-FFDA327BC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089" y="1789434"/>
            <a:ext cx="5200969" cy="345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9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cripción no disponible.">
            <a:extLst>
              <a:ext uri="{FF2B5EF4-FFF2-40B4-BE49-F238E27FC236}">
                <a16:creationId xmlns:a16="http://schemas.microsoft.com/office/drawing/2014/main" id="{579E04DC-E86E-485B-AE50-09F6566E9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75" t="23935" r="1517" b="9589"/>
          <a:stretch/>
        </p:blipFill>
        <p:spPr bwMode="auto">
          <a:xfrm>
            <a:off x="419100" y="3470678"/>
            <a:ext cx="5136126" cy="274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scripción no disponible.">
            <a:extLst>
              <a:ext uri="{FF2B5EF4-FFF2-40B4-BE49-F238E27FC236}">
                <a16:creationId xmlns:a16="http://schemas.microsoft.com/office/drawing/2014/main" id="{C8697FD6-A789-4772-8EB6-AEDA93FAEF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1" b="22500"/>
          <a:stretch/>
        </p:blipFill>
        <p:spPr bwMode="auto">
          <a:xfrm>
            <a:off x="419100" y="416407"/>
            <a:ext cx="5136126" cy="285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3EE04AD-D4DB-480C-85AF-805F91879192}"/>
              </a:ext>
            </a:extLst>
          </p:cNvPr>
          <p:cNvSpPr txBox="1">
            <a:spLocks/>
          </p:cNvSpPr>
          <p:nvPr/>
        </p:nvSpPr>
        <p:spPr>
          <a:xfrm>
            <a:off x="6096000" y="416407"/>
            <a:ext cx="6217673" cy="1295401"/>
          </a:xfrm>
          <a:prstGeom prst="rect">
            <a:avLst/>
          </a:prstGeom>
        </p:spPr>
        <p:txBody>
          <a:bodyPr rtlCol="0">
            <a:normAutofit fontScale="85000" lnSpcReduction="100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MX" sz="4000" dirty="0">
                <a:solidFill>
                  <a:schemeClr val="bg1"/>
                </a:solidFill>
              </a:rPr>
              <a:t>Desparasitación</a:t>
            </a:r>
            <a:r>
              <a:rPr lang="es-ES" sz="4000" dirty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y </a:t>
            </a:r>
            <a:r>
              <a:rPr lang="es-MX" sz="4000" dirty="0" err="1">
                <a:solidFill>
                  <a:schemeClr val="bg1"/>
                </a:solidFill>
              </a:rPr>
              <a:t>Vitaminización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s-ES" sz="4000" dirty="0">
                <a:solidFill>
                  <a:schemeClr val="bg1"/>
                </a:solidFill>
              </a:rPr>
              <a:t>de ganado bovino.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2A4188B-A32F-485E-ACF7-889BA5E51886}"/>
              </a:ext>
            </a:extLst>
          </p:cNvPr>
          <p:cNvSpPr txBox="1">
            <a:spLocks/>
          </p:cNvSpPr>
          <p:nvPr/>
        </p:nvSpPr>
        <p:spPr>
          <a:xfrm>
            <a:off x="6096000" y="1841505"/>
            <a:ext cx="5810865" cy="4303656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bg1"/>
                </a:solidFill>
                <a:latin typeface="Goudy Old Style (Cuerpo)"/>
              </a:rPr>
              <a:t>La Comisión de Producción y Desarrollo Social en coordinación con el Gad Provincial de Pichincha y con el propósito de mantener y garantizar la salud y el bienestar de los animales de la parroquia, organizó junto a los técnicos veterinarios del Gad Provincial de Pichincha, una campaña de desparasitación</a:t>
            </a:r>
            <a:r>
              <a:rPr lang="en-US" sz="2400" dirty="0">
                <a:solidFill>
                  <a:schemeClr val="bg1"/>
                </a:solidFill>
                <a:latin typeface="Goudy Old Style (Cuerpo)"/>
              </a:rPr>
              <a:t> y </a:t>
            </a:r>
            <a:r>
              <a:rPr lang="es-MX" sz="2400" dirty="0" err="1">
                <a:solidFill>
                  <a:schemeClr val="bg1"/>
                </a:solidFill>
                <a:latin typeface="Goudy Old Style (Cuerpo)"/>
              </a:rPr>
              <a:t>vitaminización</a:t>
            </a:r>
            <a:r>
              <a:rPr lang="es-MX" sz="2400" dirty="0">
                <a:solidFill>
                  <a:schemeClr val="bg1"/>
                </a:solidFill>
                <a:latin typeface="Goudy Old Style (Cuerpo)"/>
              </a:rPr>
              <a:t> de bovinos en toda la parroquia. </a:t>
            </a:r>
            <a:endParaRPr lang="en-US" sz="2400" dirty="0">
              <a:solidFill>
                <a:schemeClr val="bg1"/>
              </a:solidFill>
              <a:latin typeface="Goudy Old Style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65448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2EBA762-7B66-4B7A-AD82-7518F6AF17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72" t="22275" r="3961" b="18295"/>
          <a:stretch/>
        </p:blipFill>
        <p:spPr>
          <a:xfrm>
            <a:off x="708349" y="511045"/>
            <a:ext cx="4992538" cy="2452218"/>
          </a:xfrm>
          <a:prstGeom prst="rect">
            <a:avLst/>
          </a:prstGeom>
        </p:spPr>
      </p:pic>
      <p:pic>
        <p:nvPicPr>
          <p:cNvPr id="3074" name="Picture 2" descr="Descripción no disponible.">
            <a:extLst>
              <a:ext uri="{FF2B5EF4-FFF2-40B4-BE49-F238E27FC236}">
                <a16:creationId xmlns:a16="http://schemas.microsoft.com/office/drawing/2014/main" id="{609FB7EA-176D-45D8-9F19-8E9506F70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530"/>
          <a:stretch/>
        </p:blipFill>
        <p:spPr bwMode="auto">
          <a:xfrm>
            <a:off x="708350" y="3213231"/>
            <a:ext cx="4992538" cy="313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8F78608-E507-4CD0-B434-6F913421E001}"/>
              </a:ext>
            </a:extLst>
          </p:cNvPr>
          <p:cNvSpPr txBox="1">
            <a:spLocks/>
          </p:cNvSpPr>
          <p:nvPr/>
        </p:nvSpPr>
        <p:spPr>
          <a:xfrm>
            <a:off x="6450040" y="511045"/>
            <a:ext cx="4992538" cy="1295401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Entrega de abonos y plántulas de hortalizas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D9926F7-1AA2-4E38-8E9D-CA6604C64E99}"/>
              </a:ext>
            </a:extLst>
          </p:cNvPr>
          <p:cNvSpPr txBox="1">
            <a:spLocks/>
          </p:cNvSpPr>
          <p:nvPr/>
        </p:nvSpPr>
        <p:spPr>
          <a:xfrm>
            <a:off x="6450040" y="2134755"/>
            <a:ext cx="5134183" cy="3682666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bg1"/>
                </a:solidFill>
              </a:rPr>
              <a:t>El Gad Provincial de Pichincha en coordinación con la Comisión de Producción y Desarrollo Social realizó la entrega  kits de plántulas de hortalizas y abonó para la Pres- Asociación “Mi Parroquia”.</a:t>
            </a:r>
          </a:p>
        </p:txBody>
      </p:sp>
    </p:spTree>
    <p:extLst>
      <p:ext uri="{BB962C8B-B14F-4D97-AF65-F5344CB8AC3E}">
        <p14:creationId xmlns:p14="http://schemas.microsoft.com/office/powerpoint/2010/main" val="23996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5B4C019-33C9-43BB-B5BD-610632C67138}"/>
              </a:ext>
            </a:extLst>
          </p:cNvPr>
          <p:cNvSpPr txBox="1">
            <a:spLocks/>
          </p:cNvSpPr>
          <p:nvPr/>
        </p:nvSpPr>
        <p:spPr>
          <a:xfrm>
            <a:off x="6912077" y="1944822"/>
            <a:ext cx="4709651" cy="3016250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bg1"/>
                </a:solidFill>
              </a:rPr>
              <a:t>Conjuntamente con Misión Social se realizó capacitaciones de agricultura  donde los participantes aprendieron a realizar humus, camas de tierra, abonos, entre otros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" name="Picture 2" descr="Descripción no disponible.">
            <a:extLst>
              <a:ext uri="{FF2B5EF4-FFF2-40B4-BE49-F238E27FC236}">
                <a16:creationId xmlns:a16="http://schemas.microsoft.com/office/drawing/2014/main" id="{2B589BA9-C56E-4713-B1BA-56FB097A2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34" b="-2"/>
          <a:stretch/>
        </p:blipFill>
        <p:spPr bwMode="auto">
          <a:xfrm>
            <a:off x="1074208" y="816078"/>
            <a:ext cx="5218437" cy="223192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1C65AF-CECD-4B4B-9163-8A472A9FB0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168" y="3283975"/>
            <a:ext cx="5243477" cy="24282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B950F3-2669-4A8C-AB28-290C2A93ABFD}"/>
              </a:ext>
            </a:extLst>
          </p:cNvPr>
          <p:cNvSpPr txBox="1">
            <a:spLocks/>
          </p:cNvSpPr>
          <p:nvPr/>
        </p:nvSpPr>
        <p:spPr>
          <a:xfrm>
            <a:off x="6715362" y="609600"/>
            <a:ext cx="5103079" cy="115037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3200" dirty="0">
                <a:solidFill>
                  <a:schemeClr val="bg1"/>
                </a:solidFill>
              </a:rPr>
              <a:t>Capacitación</a:t>
            </a:r>
            <a:r>
              <a:rPr lang="en-US" sz="3200" dirty="0">
                <a:solidFill>
                  <a:schemeClr val="bg1"/>
                </a:solidFill>
              </a:rPr>
              <a:t> de </a:t>
            </a:r>
            <a:r>
              <a:rPr lang="es-MX" sz="3200" dirty="0">
                <a:solidFill>
                  <a:schemeClr val="bg1"/>
                </a:solidFill>
              </a:rPr>
              <a:t>huertos orgánicos</a:t>
            </a:r>
          </a:p>
        </p:txBody>
      </p:sp>
    </p:spTree>
    <p:extLst>
      <p:ext uri="{BB962C8B-B14F-4D97-AF65-F5344CB8AC3E}">
        <p14:creationId xmlns:p14="http://schemas.microsoft.com/office/powerpoint/2010/main" val="361519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cripción no disponible.">
            <a:extLst>
              <a:ext uri="{FF2B5EF4-FFF2-40B4-BE49-F238E27FC236}">
                <a16:creationId xmlns:a16="http://schemas.microsoft.com/office/drawing/2014/main" id="{EB8FFFAA-25E5-494B-AF1B-C10FBAAB5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77" t="20234" r="11456" b="25674"/>
          <a:stretch/>
        </p:blipFill>
        <p:spPr bwMode="auto">
          <a:xfrm>
            <a:off x="1102484" y="894804"/>
            <a:ext cx="4501903" cy="252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94EC348-A07E-481D-B076-3F473326F0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28" t="13977" r="16081" b="15510"/>
          <a:stretch/>
        </p:blipFill>
        <p:spPr>
          <a:xfrm>
            <a:off x="1330511" y="3682992"/>
            <a:ext cx="4273876" cy="29368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7F1C75-F05A-4EA9-9A09-2965F5A186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91" t="28152" r="1599" b="23002"/>
          <a:stretch/>
        </p:blipFill>
        <p:spPr>
          <a:xfrm>
            <a:off x="6096000" y="894804"/>
            <a:ext cx="4691216" cy="2382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0B6C0A-CE89-488C-B0B0-2BADB2FA0A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37" b="6406"/>
          <a:stretch/>
        </p:blipFill>
        <p:spPr>
          <a:xfrm>
            <a:off x="6096000" y="3581116"/>
            <a:ext cx="4513006" cy="303875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4AA3EFC-3245-441D-8F72-B51F96A90A56}"/>
              </a:ext>
            </a:extLst>
          </p:cNvPr>
          <p:cNvSpPr txBox="1">
            <a:spLocks/>
          </p:cNvSpPr>
          <p:nvPr/>
        </p:nvSpPr>
        <p:spPr>
          <a:xfrm>
            <a:off x="1774722" y="182667"/>
            <a:ext cx="8642555" cy="712137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>
                <a:solidFill>
                  <a:schemeClr val="bg1"/>
                </a:solidFill>
              </a:rPr>
              <a:t>Apoyo para los huertos agroecológicos. </a:t>
            </a:r>
          </a:p>
        </p:txBody>
      </p:sp>
    </p:spTree>
    <p:extLst>
      <p:ext uri="{BB962C8B-B14F-4D97-AF65-F5344CB8AC3E}">
        <p14:creationId xmlns:p14="http://schemas.microsoft.com/office/powerpoint/2010/main" val="190371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F22AA0-0A4D-4A21-BBBE-F677F7296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47" y="282262"/>
            <a:ext cx="5991666" cy="32915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45C53E1-29BA-49B7-AEF5-BEBE384FB0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100" y="3724802"/>
            <a:ext cx="2085013" cy="28509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C48AD63-9A5D-4EBA-B655-E867E8D5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48" y="3724803"/>
            <a:ext cx="3749624" cy="285093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4AF0F6C-95C2-48DC-9083-12DEFDC42D55}"/>
              </a:ext>
            </a:extLst>
          </p:cNvPr>
          <p:cNvSpPr txBox="1">
            <a:spLocks/>
          </p:cNvSpPr>
          <p:nvPr/>
        </p:nvSpPr>
        <p:spPr>
          <a:xfrm>
            <a:off x="6791156" y="282262"/>
            <a:ext cx="5086350" cy="704033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Elaboración de abonos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FBD1E0D-3F06-40A3-85A0-0FCFBB8EF54A}"/>
              </a:ext>
            </a:extLst>
          </p:cNvPr>
          <p:cNvSpPr txBox="1">
            <a:spLocks/>
          </p:cNvSpPr>
          <p:nvPr/>
        </p:nvSpPr>
        <p:spPr>
          <a:xfrm>
            <a:off x="6566549" y="1445450"/>
            <a:ext cx="5310957" cy="4256758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También dentro del proyecto “Huerto Agroecológico” se realizó  la elaboración de abono Bocashi, el cual ayudará </a:t>
            </a:r>
            <a:r>
              <a:rPr lang="es-EC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a mejorar la calidad de los huertos de cada asociación y </a:t>
            </a:r>
            <a:r>
              <a:rPr lang="es-MX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así </a:t>
            </a:r>
            <a:r>
              <a:rPr lang="es-EC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fomentar una seguridad alimentaria</a:t>
            </a:r>
            <a:r>
              <a:rPr lang="es-MX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s-EC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 ya que se esperan productos sostenibles y nutritivos. Con la coordinación de Misión Social Rumiñahui</a:t>
            </a:r>
            <a:endParaRPr lang="es-MX" sz="2400" dirty="0">
              <a:solidFill>
                <a:schemeClr val="bg1"/>
              </a:solidFill>
              <a:effectLst/>
              <a:latin typeface="Goudy Old Style (Cuerpo)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52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DB6741-6DC2-4FE4-B6E9-CA24D2E343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205"/>
          <a:stretch/>
        </p:blipFill>
        <p:spPr>
          <a:xfrm>
            <a:off x="238026" y="773511"/>
            <a:ext cx="2650534" cy="26456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2C81BF0-3194-42F6-A82A-5753872A35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27" y="3581400"/>
            <a:ext cx="2210206" cy="30481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92F3DE7-97A9-4B97-B809-8D5935952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368" y="773511"/>
            <a:ext cx="2972617" cy="260055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85ED0D7-A243-42B9-843D-947DBCAD1378}"/>
              </a:ext>
            </a:extLst>
          </p:cNvPr>
          <p:cNvSpPr txBox="1">
            <a:spLocks/>
          </p:cNvSpPr>
          <p:nvPr/>
        </p:nvSpPr>
        <p:spPr>
          <a:xfrm>
            <a:off x="6246157" y="661047"/>
            <a:ext cx="5875879" cy="794070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Talleres de emprendimiento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E1103AE-E48A-4200-A8B7-02C5A6A25A5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4710" y="3581400"/>
            <a:ext cx="3423385" cy="3048115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EDCAAB5-279D-43D0-BFA8-77A5788D6CAA}"/>
              </a:ext>
            </a:extLst>
          </p:cNvPr>
          <p:cNvSpPr txBox="1">
            <a:spLocks/>
          </p:cNvSpPr>
          <p:nvPr/>
        </p:nvSpPr>
        <p:spPr>
          <a:xfrm>
            <a:off x="6809461" y="1509193"/>
            <a:ext cx="3706889" cy="3016250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6EFAA96-EED9-43FD-B8ED-36B119839E11}"/>
              </a:ext>
            </a:extLst>
          </p:cNvPr>
          <p:cNvSpPr txBox="1">
            <a:spLocks/>
          </p:cNvSpPr>
          <p:nvPr/>
        </p:nvSpPr>
        <p:spPr>
          <a:xfrm>
            <a:off x="6430296" y="1888403"/>
            <a:ext cx="5310957" cy="3833972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bg1"/>
                </a:solidFill>
                <a:effectLst/>
                <a:latin typeface="Goudy Old Style (Cuerpo)"/>
                <a:ea typeface="Calibri" panose="020F0502020204030204" pitchFamily="34" charset="0"/>
                <a:cs typeface="Arial" panose="020B0604020202020204" pitchFamily="34" charset="0"/>
              </a:rPr>
              <a:t>En cooperación con Misión Social se logro la implementación de talleres de emprendimiento en la parroquia, aquí las participantes pudieron aprender a realizar: helados de paila, vinos, conservas entre otros.</a:t>
            </a:r>
          </a:p>
          <a:p>
            <a:pPr marL="36900" indent="0" algn="just">
              <a:buNone/>
            </a:pPr>
            <a:endParaRPr lang="es-MX" sz="2400" dirty="0">
              <a:effectLst/>
              <a:latin typeface="Goudy Old Style (Cuerpo)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86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05EFDB-FBA3-4D2B-ACCE-05F3C1686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10"/>
          <a:stretch/>
        </p:blipFill>
        <p:spPr>
          <a:xfrm>
            <a:off x="828996" y="3841955"/>
            <a:ext cx="5178515" cy="25409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DFBDD14-BB8C-4A64-BE84-E9387FB1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86" y="626671"/>
            <a:ext cx="5178514" cy="280232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91C9CA0-8027-49B0-B867-8AA7BE8A26E6}"/>
              </a:ext>
            </a:extLst>
          </p:cNvPr>
          <p:cNvSpPr txBox="1">
            <a:spLocks/>
          </p:cNvSpPr>
          <p:nvPr/>
        </p:nvSpPr>
        <p:spPr>
          <a:xfrm>
            <a:off x="6666272" y="734618"/>
            <a:ext cx="4857135" cy="2420504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Intercambio de conocimientos en producción porcina y acuícola.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802E5D0-9EC8-40D6-852E-520005D1C3C6}"/>
              </a:ext>
            </a:extLst>
          </p:cNvPr>
          <p:cNvSpPr txBox="1">
            <a:spLocks/>
          </p:cNvSpPr>
          <p:nvPr/>
        </p:nvSpPr>
        <p:spPr>
          <a:xfrm>
            <a:off x="7128397" y="3155122"/>
            <a:ext cx="3706889" cy="3016250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>
                <a:solidFill>
                  <a:schemeClr val="bg1"/>
                </a:solidFill>
              </a:rPr>
              <a:t>Donde participio la asociación </a:t>
            </a:r>
            <a:r>
              <a:rPr lang="es-MX" dirty="0" err="1">
                <a:solidFill>
                  <a:schemeClr val="bg1"/>
                </a:solidFill>
              </a:rPr>
              <a:t>warmi</a:t>
            </a:r>
            <a:r>
              <a:rPr lang="es-MX" dirty="0">
                <a:solidFill>
                  <a:schemeClr val="bg1"/>
                </a:solidFill>
              </a:rPr>
              <a:t> pacha</a:t>
            </a:r>
            <a:r>
              <a:rPr lang="es-MX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7582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274B32-A22D-49B7-AB27-3048C5EA94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2"/>
          <a:stretch/>
        </p:blipFill>
        <p:spPr>
          <a:xfrm>
            <a:off x="5010149" y="507783"/>
            <a:ext cx="2562227" cy="3158439"/>
          </a:xfrm>
          <a:prstGeom prst="rect">
            <a:avLst/>
          </a:prstGeom>
        </p:spPr>
      </p:pic>
      <p:pic>
        <p:nvPicPr>
          <p:cNvPr id="4098" name="Picture 2" descr="Descripción no disponible.">
            <a:extLst>
              <a:ext uri="{FF2B5EF4-FFF2-40B4-BE49-F238E27FC236}">
                <a16:creationId xmlns:a16="http://schemas.microsoft.com/office/drawing/2014/main" id="{C3029682-6915-4315-B041-4A41A77BB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081" y="507784"/>
            <a:ext cx="3761544" cy="28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escripción no disponible.">
            <a:extLst>
              <a:ext uri="{FF2B5EF4-FFF2-40B4-BE49-F238E27FC236}">
                <a16:creationId xmlns:a16="http://schemas.microsoft.com/office/drawing/2014/main" id="{9BDD7C73-E215-4E43-BB15-A458B0D54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575" y="3645864"/>
            <a:ext cx="3829050" cy="286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D057017-C91C-4A03-BB18-66DA27BEA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925" y="531749"/>
            <a:ext cx="4114800" cy="27220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3452E29-5E08-479E-B9B0-1A4CFD89D0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743" r="11706"/>
          <a:stretch/>
        </p:blipFill>
        <p:spPr>
          <a:xfrm>
            <a:off x="4879930" y="3881284"/>
            <a:ext cx="2901995" cy="26338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F21337C-57BF-445D-96AB-E8DC2943996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674" y="3645864"/>
            <a:ext cx="3829051" cy="286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5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EF8DB1-9157-4FEC-B313-0AF88EFB62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443" y="657275"/>
            <a:ext cx="2908859" cy="29703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2EA2C2-A692-430A-9E0D-5CB228A668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443" y="3780518"/>
            <a:ext cx="2908859" cy="269662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32C4499-1727-47B6-A3E8-3F3C580C15C6}"/>
              </a:ext>
            </a:extLst>
          </p:cNvPr>
          <p:cNvSpPr txBox="1">
            <a:spLocks/>
          </p:cNvSpPr>
          <p:nvPr/>
        </p:nvSpPr>
        <p:spPr>
          <a:xfrm>
            <a:off x="4597464" y="657275"/>
            <a:ext cx="7068471" cy="1252400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Entrega de certificados d</a:t>
            </a:r>
            <a:r>
              <a:rPr lang="en-US" sz="4000" dirty="0">
                <a:solidFill>
                  <a:schemeClr val="bg1"/>
                </a:solidFill>
              </a:rPr>
              <a:t>e la </a:t>
            </a:r>
            <a:r>
              <a:rPr lang="es-ES" sz="4000" dirty="0">
                <a:solidFill>
                  <a:schemeClr val="bg1"/>
                </a:solidFill>
              </a:rPr>
              <a:t> </a:t>
            </a:r>
            <a:r>
              <a:rPr lang="es-MX" sz="4000" dirty="0">
                <a:solidFill>
                  <a:schemeClr val="bg1"/>
                </a:solidFill>
              </a:rPr>
              <a:t>capacitación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s-ES" sz="4000" dirty="0">
                <a:solidFill>
                  <a:schemeClr val="bg1"/>
                </a:solidFill>
              </a:rPr>
              <a:t> de siembra y cosecha 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B51155E-38AD-4ADE-90F8-C5B80080AE61}"/>
              </a:ext>
            </a:extLst>
          </p:cNvPr>
          <p:cNvSpPr txBox="1">
            <a:spLocks/>
          </p:cNvSpPr>
          <p:nvPr/>
        </p:nvSpPr>
        <p:spPr>
          <a:xfrm>
            <a:off x="4769528" y="2518199"/>
            <a:ext cx="6724342" cy="3016250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bg1"/>
                </a:solidFill>
              </a:rPr>
              <a:t>Al finalizar la capacitaciones realizadas por Misión Social y esta comisión, la Ing. Mercedes Tamayo realizó la entrega de certificados a todos los participantes</a:t>
            </a:r>
            <a:r>
              <a:rPr lang="en-US" sz="2400" dirty="0">
                <a:solidFill>
                  <a:schemeClr val="bg1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47963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06BD860-512E-4BC7-6346-EB226F4E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97" y="447472"/>
            <a:ext cx="3706889" cy="56380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Feria Mi </a:t>
            </a:r>
            <a:r>
              <a:rPr lang="es-EC" dirty="0">
                <a:solidFill>
                  <a:schemeClr val="bg1"/>
                </a:solidFill>
              </a:rPr>
              <a:t>Parroquia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" name="Imagen 2" descr="Un mercado de frutas y verduras&#10;&#10;Descripción generada automáticamente">
            <a:extLst>
              <a:ext uri="{FF2B5EF4-FFF2-40B4-BE49-F238E27FC236}">
                <a16:creationId xmlns:a16="http://schemas.microsoft.com/office/drawing/2014/main" id="{92943C69-050E-47E5-8D06-9F36C49228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670" r="1" b="6280"/>
          <a:stretch/>
        </p:blipFill>
        <p:spPr>
          <a:xfrm>
            <a:off x="4855633" y="609600"/>
            <a:ext cx="6411924" cy="5080001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09DBA72-920E-A468-8826-5787F900B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2417" y="1165563"/>
            <a:ext cx="4367404" cy="4524038"/>
          </a:xfrm>
        </p:spPr>
        <p:txBody>
          <a:bodyPr>
            <a:normAutofit lnSpcReduction="10000"/>
          </a:bodyPr>
          <a:lstStyle/>
          <a:p>
            <a:pPr algn="just"/>
            <a:r>
              <a:rPr lang="es-EC" sz="2400" dirty="0">
                <a:solidFill>
                  <a:schemeClr val="bg1"/>
                </a:solidFill>
              </a:rPr>
              <a:t>Debido a la pandemia causada por el Covid 19, implemento en</a:t>
            </a:r>
            <a:r>
              <a:rPr lang="en-US" sz="2400" dirty="0">
                <a:solidFill>
                  <a:schemeClr val="bg1"/>
                </a:solidFill>
              </a:rPr>
              <a:t> la </a:t>
            </a:r>
            <a:r>
              <a:rPr lang="es-EC" sz="2400" dirty="0">
                <a:solidFill>
                  <a:schemeClr val="bg1"/>
                </a:solidFill>
              </a:rPr>
              <a:t>parroquia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EC" sz="2400" dirty="0">
                <a:solidFill>
                  <a:schemeClr val="bg1"/>
                </a:solidFill>
              </a:rPr>
              <a:t>de</a:t>
            </a:r>
            <a:r>
              <a:rPr lang="en-US" sz="2400" dirty="0">
                <a:solidFill>
                  <a:schemeClr val="bg1"/>
                </a:solidFill>
              </a:rPr>
              <a:t> Cotogchoa</a:t>
            </a:r>
            <a:r>
              <a:rPr lang="es-EC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 la Feria “Mi </a:t>
            </a:r>
            <a:r>
              <a:rPr lang="es-EC" sz="2400" dirty="0">
                <a:solidFill>
                  <a:schemeClr val="bg1"/>
                </a:solidFill>
              </a:rPr>
              <a:t>Parroquia</a:t>
            </a:r>
            <a:r>
              <a:rPr lang="en-US" sz="2400" dirty="0">
                <a:solidFill>
                  <a:schemeClr val="bg1"/>
                </a:solidFill>
              </a:rPr>
              <a:t>”, </a:t>
            </a:r>
            <a:r>
              <a:rPr lang="es-EC" sz="2400" dirty="0">
                <a:solidFill>
                  <a:schemeClr val="bg1"/>
                </a:solidFill>
              </a:rPr>
              <a:t>logrando así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EC" sz="2400" dirty="0">
                <a:solidFill>
                  <a:schemeClr val="bg1"/>
                </a:solidFill>
              </a:rPr>
              <a:t>reactivar</a:t>
            </a:r>
            <a:r>
              <a:rPr lang="en-US" sz="2400" dirty="0">
                <a:solidFill>
                  <a:schemeClr val="bg1"/>
                </a:solidFill>
              </a:rPr>
              <a:t> la </a:t>
            </a:r>
            <a:r>
              <a:rPr lang="es-EC" sz="2400" dirty="0">
                <a:solidFill>
                  <a:schemeClr val="bg1"/>
                </a:solidFill>
              </a:rPr>
              <a:t>economía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s-EC" sz="2400" dirty="0">
                <a:solidFill>
                  <a:schemeClr val="bg1"/>
                </a:solidFill>
              </a:rPr>
              <a:t>cada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EC" sz="2400" dirty="0">
                <a:solidFill>
                  <a:schemeClr val="bg1"/>
                </a:solidFill>
              </a:rPr>
              <a:t>una</a:t>
            </a:r>
            <a:r>
              <a:rPr lang="en-US" sz="2400" dirty="0">
                <a:solidFill>
                  <a:schemeClr val="bg1"/>
                </a:solidFill>
              </a:rPr>
              <a:t> de las </a:t>
            </a:r>
            <a:r>
              <a:rPr lang="es-EC" sz="2400" dirty="0">
                <a:solidFill>
                  <a:schemeClr val="bg1"/>
                </a:solidFill>
              </a:rPr>
              <a:t>señoras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EC" sz="2400" dirty="0">
                <a:solidFill>
                  <a:schemeClr val="bg1"/>
                </a:solidFill>
              </a:rPr>
              <a:t>emprendedoras, además de ello el otro propósito de esta feria es brindar facilidades a los moradores de la parroquia pudiendo ellos encontrar en esta feria productos nutritivos en el parque central.</a:t>
            </a:r>
          </a:p>
        </p:txBody>
      </p:sp>
    </p:spTree>
    <p:extLst>
      <p:ext uri="{BB962C8B-B14F-4D97-AF65-F5344CB8AC3E}">
        <p14:creationId xmlns:p14="http://schemas.microsoft.com/office/powerpoint/2010/main" val="125907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05FEC6-F59E-481C-A5A4-3D40E93D1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3" y="3727579"/>
            <a:ext cx="2916109" cy="26308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C6FB8D4-332E-4DA7-96CB-1F66AFE16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321" y="3727579"/>
            <a:ext cx="2386706" cy="26308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6E8C527-C83B-4247-948D-6705487EE4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33" y="548390"/>
            <a:ext cx="5501994" cy="288061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D57055D-5545-4905-81FE-146AF0C47462}"/>
              </a:ext>
            </a:extLst>
          </p:cNvPr>
          <p:cNvSpPr txBox="1">
            <a:spLocks/>
          </p:cNvSpPr>
          <p:nvPr/>
        </p:nvSpPr>
        <p:spPr>
          <a:xfrm>
            <a:off x="6114629" y="184157"/>
            <a:ext cx="6008658" cy="1157812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Proyecto Navidad en Familia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4C48C0-D876-457F-9461-BAB7C7F01B03}"/>
              </a:ext>
            </a:extLst>
          </p:cNvPr>
          <p:cNvSpPr txBox="1">
            <a:spLocks/>
          </p:cNvSpPr>
          <p:nvPr/>
        </p:nvSpPr>
        <p:spPr>
          <a:xfrm>
            <a:off x="7806823" y="2219454"/>
            <a:ext cx="3706889" cy="3016250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206EAB9-78E1-43D7-8A50-B71B93A5EB45}"/>
              </a:ext>
            </a:extLst>
          </p:cNvPr>
          <p:cNvSpPr txBox="1">
            <a:spLocks/>
          </p:cNvSpPr>
          <p:nvPr/>
        </p:nvSpPr>
        <p:spPr>
          <a:xfrm>
            <a:off x="6077372" y="809478"/>
            <a:ext cx="5723217" cy="5970701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En el mes de diciembre la Comisión de Producción y Desarrollo Social y</a:t>
            </a:r>
            <a:r>
              <a:rPr lang="es-EC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a través de varias gestiones en empresa privadas,</a:t>
            </a:r>
            <a:r>
              <a:rPr lang="es-MX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se logró la ejecución del proyecto “Navidad en Familia”, el cual tuvo una </a:t>
            </a:r>
            <a:r>
              <a:rPr lang="es-EC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gran acogida</a:t>
            </a:r>
            <a:r>
              <a:rPr lang="es-MX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s-EC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puesto que participaron entre 300 niños, y jóvenes de la parroquia y con esto se pudo cumplir con el objetivo principal que es brindar una sonrisa a cada uno de ellos y sobre todo dar importancia a los valores como la solidaridad ya que la Navidad es para todos, pero, sobre todo, para los que más lo necesitan, </a:t>
            </a:r>
            <a:r>
              <a:rPr lang="es-MX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además de ello se logró la entrega de canastas navideñas al adulto mayor de bajos recursos económicos  </a:t>
            </a:r>
            <a:r>
              <a:rPr lang="es-MX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y en</a:t>
            </a:r>
            <a:r>
              <a:rPr lang="es-EC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s-EC" sz="2000" i="0" dirty="0">
                <a:solidFill>
                  <a:schemeClr val="bg1"/>
                </a:solidFill>
                <a:effectLst/>
              </a:rPr>
              <a:t>ituación de discapacidad.</a:t>
            </a:r>
            <a:r>
              <a:rPr lang="es-MX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de la parroquia.</a:t>
            </a:r>
          </a:p>
          <a:p>
            <a:pPr algn="just"/>
            <a:r>
              <a:rPr lang="es-MX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Este proyecto también se puedo llevar a cabo gracias a la donación de fundas de caramelos por parte de la Reina de la parroquia y su corte de honor </a:t>
            </a:r>
          </a:p>
          <a:p>
            <a:pPr marL="36900" indent="0" algn="just">
              <a:buNone/>
            </a:pP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653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cripción no disponible.">
            <a:extLst>
              <a:ext uri="{FF2B5EF4-FFF2-40B4-BE49-F238E27FC236}">
                <a16:creationId xmlns:a16="http://schemas.microsoft.com/office/drawing/2014/main" id="{65E9FD3C-77A8-4443-8F50-8F10761EE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223" r="22791" b="10162"/>
          <a:stretch/>
        </p:blipFill>
        <p:spPr bwMode="auto">
          <a:xfrm>
            <a:off x="3672627" y="428246"/>
            <a:ext cx="401053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scripción no disponible.">
            <a:extLst>
              <a:ext uri="{FF2B5EF4-FFF2-40B4-BE49-F238E27FC236}">
                <a16:creationId xmlns:a16="http://schemas.microsoft.com/office/drawing/2014/main" id="{9D1A2490-D18A-428F-9156-8C4E43627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214" t="5102" r="13471"/>
          <a:stretch/>
        </p:blipFill>
        <p:spPr bwMode="auto">
          <a:xfrm>
            <a:off x="4205888" y="3524250"/>
            <a:ext cx="3477270" cy="304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22876F5-422F-4A28-9AF0-146C48465E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47" t="28660" r="33212" b="18959"/>
          <a:stretch/>
        </p:blipFill>
        <p:spPr>
          <a:xfrm>
            <a:off x="309172" y="428246"/>
            <a:ext cx="3141951" cy="28289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2DC8341-D228-4582-80F1-A63FE75C1D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46" t="17783" r="6481" b="20314"/>
          <a:stretch/>
        </p:blipFill>
        <p:spPr>
          <a:xfrm>
            <a:off x="309173" y="3524250"/>
            <a:ext cx="3632268" cy="30483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E1E3430-2BC9-488C-ADE6-09B0FC479BD8}"/>
              </a:ext>
            </a:extLst>
          </p:cNvPr>
          <p:cNvSpPr txBox="1">
            <a:spLocks/>
          </p:cNvSpPr>
          <p:nvPr/>
        </p:nvSpPr>
        <p:spPr>
          <a:xfrm>
            <a:off x="8405115" y="206859"/>
            <a:ext cx="3485073" cy="705229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000" dirty="0">
                <a:solidFill>
                  <a:schemeClr val="bg1"/>
                </a:solidFill>
              </a:rPr>
              <a:t>Ilumina tu casa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F8BD4F3-676F-4DE1-8201-5DE183DDD648}"/>
              </a:ext>
            </a:extLst>
          </p:cNvPr>
          <p:cNvSpPr txBox="1">
            <a:spLocks/>
          </p:cNvSpPr>
          <p:nvPr/>
        </p:nvSpPr>
        <p:spPr>
          <a:xfrm>
            <a:off x="7683157" y="822419"/>
            <a:ext cx="4207031" cy="4702908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dirty="0">
                <a:solidFill>
                  <a:schemeClr val="bg1"/>
                </a:solidFill>
              </a:rPr>
              <a:t>En el año  2021 se llevó a cabo el proyecto “Ilumina tu Casa”  donde participaron 6 familias, el fin de este proyecto fue dar un realce a la parroquia con la decoración, ya que </a:t>
            </a:r>
            <a:r>
              <a:rPr lang="es-ES" i="0" dirty="0">
                <a:solidFill>
                  <a:schemeClr val="bg1"/>
                </a:solidFill>
                <a:effectLst/>
              </a:rPr>
              <a:t> la Navidad, es uno de los momentos más mágicos del año y es la temporada perfecta para darle un ambiente especial y festivo a nuestra parroquia.</a:t>
            </a:r>
          </a:p>
          <a:p>
            <a:pPr algn="just"/>
            <a:r>
              <a:rPr lang="es-ES" dirty="0">
                <a:solidFill>
                  <a:schemeClr val="bg1"/>
                </a:solidFill>
                <a:effectLst/>
              </a:rPr>
              <a:t>En este proyecto se entrego premios al 1er, 2do y 3er puesto.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8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chemeClr val="accent5">
                <a:lumMod val="5000"/>
                <a:lumOff val="95000"/>
              </a:schemeClr>
            </a:gs>
            <a:gs pos="6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0312" y="2881868"/>
            <a:ext cx="8527155" cy="1310267"/>
          </a:xfrm>
        </p:spPr>
        <p:txBody>
          <a:bodyPr>
            <a:normAutofit/>
          </a:bodyPr>
          <a:lstStyle/>
          <a:p>
            <a:pPr algn="ctr"/>
            <a:r>
              <a:rPr lang="es-EC" sz="2475" b="1" dirty="0">
                <a:solidFill>
                  <a:schemeClr val="bg1"/>
                </a:solidFill>
                <a:latin typeface="+mn-lt"/>
              </a:rPr>
              <a:t>INFORME DE ACTIVIDADES DEL EJERCICIO ECONÓMICO 2021-COMISION DE EDUCACION CULTURA Y DEPORTE DE GPRC</a:t>
            </a:r>
            <a:endParaRPr lang="es-EC" sz="2475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1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70018" y="8546"/>
            <a:ext cx="11507372" cy="1680633"/>
          </a:xfrm>
        </p:spPr>
        <p:txBody>
          <a:bodyPr/>
          <a:lstStyle/>
          <a:p>
            <a:pPr algn="ctr"/>
            <a:br>
              <a:rPr lang="es-EC" sz="2000" dirty="0"/>
            </a:br>
            <a:r>
              <a:rPr lang="es-EC" sz="2000" dirty="0">
                <a:solidFill>
                  <a:schemeClr val="bg1"/>
                </a:solidFill>
              </a:rPr>
              <a:t>“</a:t>
            </a:r>
            <a:r>
              <a:rPr lang="es-EC" sz="2000" b="1" dirty="0">
                <a:solidFill>
                  <a:schemeClr val="bg1"/>
                </a:solidFill>
              </a:rPr>
              <a:t>SERENATA VIRTUAL POR CUMPLIR 83 AÑOS DE PARROQUIALIZACION -ELECCION CORONACION DE LA REINA Y SU CORTE DE HONOR PERIODO 2021-2022”</a:t>
            </a:r>
            <a:br>
              <a:rPr lang="es-EC" sz="2000" dirty="0">
                <a:solidFill>
                  <a:schemeClr val="bg1"/>
                </a:solidFill>
              </a:rPr>
            </a:b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80633"/>
            <a:ext cx="4275786" cy="517736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6" name="Imagen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482" y="1680633"/>
            <a:ext cx="4275786" cy="26320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7" name="CuadroTexto 6"/>
          <p:cNvSpPr txBox="1"/>
          <p:nvPr/>
        </p:nvSpPr>
        <p:spPr>
          <a:xfrm>
            <a:off x="4095482" y="3369549"/>
            <a:ext cx="3894967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JURADO CALIFICADOR- DRA ESTHELA QUISPE – LCDA. VERONICA SERRANO</a:t>
            </a:r>
            <a:endParaRPr kumimoji="0" lang="es-EC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Imagen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81" t="10093" r="7151" b="10974"/>
          <a:stretch/>
        </p:blipFill>
        <p:spPr bwMode="auto">
          <a:xfrm rot="389977">
            <a:off x="8562796" y="1690781"/>
            <a:ext cx="2940528" cy="36027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482" y="4038677"/>
            <a:ext cx="7003927" cy="281932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404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0" y="-8005"/>
            <a:ext cx="4655898" cy="3008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5419">
            <a:off x="6173555" y="392021"/>
            <a:ext cx="5444581" cy="36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/>
          <p:cNvSpPr txBox="1"/>
          <p:nvPr/>
        </p:nvSpPr>
        <p:spPr>
          <a:xfrm>
            <a:off x="641202" y="2595282"/>
            <a:ext cx="2962610" cy="373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PROYECCIONES WAYRA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382" y="3580498"/>
            <a:ext cx="5793963" cy="317350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7140388" y="6414247"/>
            <a:ext cx="3980330" cy="37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LOS GUASINPUNGUEROS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3620" y="1229981"/>
            <a:ext cx="3723448" cy="4468722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3783620" y="4946518"/>
            <a:ext cx="3723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BAILARINES TRADICIONALES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27557" y="3730058"/>
            <a:ext cx="2648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>
                <a:solidFill>
                  <a:schemeClr val="bg1"/>
                </a:solidFill>
              </a:rPr>
              <a:t>REACTIVACION ECONOMICA, PRODUCTIVA Y CULTURAL COTOGCHOA 2021</a:t>
            </a:r>
          </a:p>
        </p:txBody>
      </p:sp>
    </p:spTree>
    <p:extLst>
      <p:ext uri="{BB962C8B-B14F-4D97-AF65-F5344CB8AC3E}">
        <p14:creationId xmlns:p14="http://schemas.microsoft.com/office/powerpoint/2010/main" val="47001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11405">
            <a:off x="414211" y="2414717"/>
            <a:ext cx="5263643" cy="3391051"/>
          </a:xfrm>
        </p:spPr>
      </p:pic>
      <p:sp>
        <p:nvSpPr>
          <p:cNvPr id="5" name="CuadroTexto 4"/>
          <p:cNvSpPr txBox="1"/>
          <p:nvPr/>
        </p:nvSpPr>
        <p:spPr>
          <a:xfrm rot="21034986">
            <a:off x="1062730" y="5027293"/>
            <a:ext cx="410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BANDA SAN REMO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C3952B9-3747-416B-9186-9F8E0D6276D0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050"/>
          <a:stretch/>
        </p:blipFill>
        <p:spPr bwMode="auto">
          <a:xfrm rot="21398894">
            <a:off x="6354430" y="2141897"/>
            <a:ext cx="5253811" cy="325585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7DCD8C5-EA4A-4EBE-9D1B-1FE46F7482DC}"/>
              </a:ext>
            </a:extLst>
          </p:cNvPr>
          <p:cNvSpPr txBox="1"/>
          <p:nvPr/>
        </p:nvSpPr>
        <p:spPr>
          <a:xfrm rot="20839891">
            <a:off x="6573863" y="2429061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MARIACHI GUADALUPE</a:t>
            </a:r>
          </a:p>
        </p:txBody>
      </p:sp>
    </p:spTree>
    <p:extLst>
      <p:ext uri="{BB962C8B-B14F-4D97-AF65-F5344CB8AC3E}">
        <p14:creationId xmlns:p14="http://schemas.microsoft.com/office/powerpoint/2010/main" val="209566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4578" y="538385"/>
            <a:ext cx="10554057" cy="5930781"/>
          </a:xfrm>
        </p:spPr>
        <p:txBody>
          <a:bodyPr/>
          <a:lstStyle/>
          <a:p>
            <a:pPr algn="just"/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67327" y="734940"/>
            <a:ext cx="9340553" cy="6124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000" b="1" dirty="0">
                <a:solidFill>
                  <a:schemeClr val="bg1"/>
                </a:solidFill>
              </a:rPr>
              <a:t>RESULTADOS  PROYECTOS FINALISTAS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153682" y="2136447"/>
            <a:ext cx="4418176" cy="888763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>
                <a:solidFill>
                  <a:schemeClr val="bg1"/>
                </a:solidFill>
              </a:rPr>
              <a:t>TERCER LUGAR: </a:t>
            </a:r>
            <a:r>
              <a:rPr lang="es-EC" b="1" dirty="0">
                <a:solidFill>
                  <a:schemeClr val="bg1"/>
                </a:solidFill>
              </a:rPr>
              <a:t>EL JARDIN LINEAL LA LETICIA-SRTA HELEN ANDRANGO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5794049" y="2375728"/>
            <a:ext cx="1034041" cy="444381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Rectángulo 6"/>
          <p:cNvSpPr/>
          <p:nvPr/>
        </p:nvSpPr>
        <p:spPr>
          <a:xfrm>
            <a:off x="7272471" y="2127898"/>
            <a:ext cx="3050849" cy="820397"/>
          </a:xfrm>
          <a:prstGeom prst="rect">
            <a:avLst/>
          </a:prstGeom>
          <a:solidFill>
            <a:schemeClr val="tx1"/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>
                <a:solidFill>
                  <a:schemeClr val="bg1"/>
                </a:solidFill>
              </a:rPr>
              <a:t>SRTA. CONFRATERNIDAD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135162" y="3433983"/>
            <a:ext cx="4418176" cy="888763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>
                <a:solidFill>
                  <a:schemeClr val="bg1"/>
                </a:solidFill>
              </a:rPr>
              <a:t>SEGUNDO LUGAR: </a:t>
            </a:r>
            <a:r>
              <a:rPr lang="es-EC" b="1" dirty="0">
                <a:solidFill>
                  <a:schemeClr val="bg1"/>
                </a:solidFill>
              </a:rPr>
              <a:t>EL ALMA EN UN PINCEL -SRTA KATHERIN GUAYASAMIN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5784075" y="3553626"/>
            <a:ext cx="1034041" cy="444381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Rectángulo 9"/>
          <p:cNvSpPr/>
          <p:nvPr/>
        </p:nvSpPr>
        <p:spPr>
          <a:xfrm>
            <a:off x="7279591" y="3382711"/>
            <a:ext cx="3050849" cy="820397"/>
          </a:xfrm>
          <a:prstGeom prst="rect">
            <a:avLst/>
          </a:prstGeom>
          <a:solidFill>
            <a:schemeClr val="tx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dirty="0">
                <a:solidFill>
                  <a:schemeClr val="bg1"/>
                </a:solidFill>
              </a:rPr>
              <a:t>SRTA. SIMPATIA- BARRIO EL MANZANO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305227" y="4459484"/>
            <a:ext cx="3402653" cy="1120920"/>
          </a:xfrm>
          <a:prstGeom prst="rect">
            <a:avLst/>
          </a:prstGeom>
          <a:solidFill>
            <a:schemeClr val="tx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dirty="0">
                <a:solidFill>
                  <a:schemeClr val="bg1"/>
                </a:solidFill>
              </a:rPr>
              <a:t>SRTA. REINA DE LA PARROQUIA DE COTOGCHOA-BARRIO CUENDINA ALBORNOZ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150826" y="4517884"/>
            <a:ext cx="4418176" cy="888763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>
                <a:solidFill>
                  <a:schemeClr val="bg1"/>
                </a:solidFill>
              </a:rPr>
              <a:t>PRIMER LUGAR: </a:t>
            </a:r>
            <a:r>
              <a:rPr lang="es-EC" b="1" dirty="0">
                <a:solidFill>
                  <a:schemeClr val="bg1"/>
                </a:solidFill>
              </a:rPr>
              <a:t>PARQUE LUDICO NUESTROS ANCESTROS-SRTA TATIANA NASIMBA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5" name="Flecha derecha 14"/>
          <p:cNvSpPr/>
          <p:nvPr/>
        </p:nvSpPr>
        <p:spPr>
          <a:xfrm>
            <a:off x="5791194" y="4603343"/>
            <a:ext cx="1034041" cy="444381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Llamada de flecha hacia arriba 16"/>
          <p:cNvSpPr/>
          <p:nvPr/>
        </p:nvSpPr>
        <p:spPr>
          <a:xfrm>
            <a:off x="4845465" y="5231451"/>
            <a:ext cx="3067941" cy="1237716"/>
          </a:xfrm>
          <a:prstGeom prst="upArrowCallout">
            <a:avLst/>
          </a:prstGeom>
          <a:solidFill>
            <a:srgbClr val="00FFFF"/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1"/>
                </a:solidFill>
              </a:rPr>
              <a:t>RIENA Y SU CORTE DE HONOR 2021-2022</a:t>
            </a:r>
          </a:p>
        </p:txBody>
      </p:sp>
    </p:spTree>
    <p:extLst>
      <p:ext uri="{BB962C8B-B14F-4D97-AF65-F5344CB8AC3E}">
        <p14:creationId xmlns:p14="http://schemas.microsoft.com/office/powerpoint/2010/main" val="34433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5" grpId="0" animBg="1"/>
      <p:bldP spid="1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7541"/>
            <a:ext cx="11577918" cy="941294"/>
          </a:xfrm>
        </p:spPr>
        <p:txBody>
          <a:bodyPr/>
          <a:lstStyle/>
          <a:p>
            <a:pPr algn="ctr"/>
            <a:r>
              <a:rPr lang="es-EC" sz="2000" b="1" dirty="0">
                <a:solidFill>
                  <a:schemeClr val="bg1"/>
                </a:solidFill>
              </a:rPr>
              <a:t>ELECCION Y CORONACION DE LA REINA COTOGCHOA 2021-2022</a:t>
            </a:r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308" y="1587062"/>
            <a:ext cx="4536000" cy="527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52" t="9166" r="4214" b="-3578"/>
          <a:stretch/>
        </p:blipFill>
        <p:spPr bwMode="auto">
          <a:xfrm>
            <a:off x="4737308" y="1949824"/>
            <a:ext cx="6840610" cy="47767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5784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73" y="1436914"/>
            <a:ext cx="5094514" cy="526868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770" y="1436914"/>
            <a:ext cx="4905829" cy="542108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CuadroTexto 5"/>
          <p:cNvSpPr txBox="1"/>
          <p:nvPr/>
        </p:nvSpPr>
        <p:spPr>
          <a:xfrm>
            <a:off x="464457" y="420914"/>
            <a:ext cx="940525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ENTREGA DE PREMIO AL BARRIO CUENDINA  GANADOR DEL PROYECTO Y REINA DE LA PARROQUIA COTOGHOA 2021-2022</a:t>
            </a:r>
          </a:p>
        </p:txBody>
      </p:sp>
    </p:spTree>
    <p:extLst>
      <p:ext uri="{BB962C8B-B14F-4D97-AF65-F5344CB8AC3E}">
        <p14:creationId xmlns:p14="http://schemas.microsoft.com/office/powerpoint/2010/main" val="341733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7411" y="4061012"/>
            <a:ext cx="4704589" cy="27969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Imagen 4" descr="C:\Users\Anita\Desktop\20e9d10d-ef8d-4554-b457-7d2cd6247c2b.jp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03" t="5644" r="8840" b="6510"/>
          <a:stretch/>
        </p:blipFill>
        <p:spPr bwMode="auto">
          <a:xfrm rot="1273831">
            <a:off x="6708301" y="956189"/>
            <a:ext cx="4957919" cy="342904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1685494" cy="1048870"/>
          </a:xfrm>
        </p:spPr>
        <p:txBody>
          <a:bodyPr/>
          <a:lstStyle/>
          <a:p>
            <a:r>
              <a:rPr lang="es-EC" sz="2000" b="1" dirty="0">
                <a:solidFill>
                  <a:schemeClr val="bg1"/>
                </a:solidFill>
              </a:rPr>
              <a:t>GESTION-DESDE LA PREFECTURA SE TRABAJA CON EL PINTOR JOSE BALSECA  CON EL FIN  DE MEJORAR LAS HABILIDADES EN EL MANEJO DEL PINCEL</a:t>
            </a:r>
            <a:br>
              <a:rPr lang="es-EC" sz="2000" b="1" dirty="0">
                <a:solidFill>
                  <a:schemeClr val="bg1"/>
                </a:solidFill>
              </a:rPr>
            </a:br>
            <a:endParaRPr lang="es-EC" sz="2000" b="1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 descr="C:\Users\Anita\Desktop\189744f3-92b1-491e-99e8-2b8a009d1962.jpg"/>
          <p:cNvPicPr>
            <a:picLocks noGrp="1"/>
          </p:cNvPicPr>
          <p:nvPr>
            <p:ph idx="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97"/>
          <a:stretch/>
        </p:blipFill>
        <p:spPr bwMode="auto">
          <a:xfrm rot="20639528">
            <a:off x="350271" y="1220947"/>
            <a:ext cx="4355876" cy="24319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6" name="Imagen 5" descr="C:\Users\Anita\Desktop\88611bd6-060d-43ea-8f94-8355f6a7fb2c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8" y="3342262"/>
            <a:ext cx="4410635" cy="35157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143" y="1505175"/>
            <a:ext cx="3496236" cy="298524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66" t="34439" r="21019" b="24444"/>
          <a:stretch/>
        </p:blipFill>
        <p:spPr>
          <a:xfrm>
            <a:off x="3884774" y="4456236"/>
            <a:ext cx="4377610" cy="281974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9DDBE9F-D042-4F9D-B933-1B73B5A657E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73" y="1501485"/>
            <a:ext cx="3496236" cy="298524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0982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7541" y="484095"/>
            <a:ext cx="11228293" cy="749619"/>
          </a:xfrm>
        </p:spPr>
        <p:txBody>
          <a:bodyPr/>
          <a:lstStyle/>
          <a:p>
            <a:pPr algn="ctr"/>
            <a:r>
              <a:rPr lang="es-EC" sz="2600" b="1" dirty="0">
                <a:solidFill>
                  <a:schemeClr val="bg1"/>
                </a:solidFill>
              </a:rPr>
              <a:t>CAPACITACIÓN JOVENES PARA EL INGRESO A LA UNIVERSIDAD</a:t>
            </a:r>
            <a:r>
              <a:rPr lang="es-EC" sz="2600" b="1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836288"/>
              </p:ext>
            </p:extLst>
          </p:nvPr>
        </p:nvGraphicFramePr>
        <p:xfrm>
          <a:off x="0" y="1059544"/>
          <a:ext cx="12192000" cy="5798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4107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cadillo: ovalado 1">
            <a:extLst>
              <a:ext uri="{FF2B5EF4-FFF2-40B4-BE49-F238E27FC236}">
                <a16:creationId xmlns:a16="http://schemas.microsoft.com/office/drawing/2014/main" id="{493D2C47-9CEA-49D9-B18D-0FB33EF0BB28}"/>
              </a:ext>
            </a:extLst>
          </p:cNvPr>
          <p:cNvSpPr/>
          <p:nvPr/>
        </p:nvSpPr>
        <p:spPr>
          <a:xfrm rot="20099333">
            <a:off x="4169627" y="2026889"/>
            <a:ext cx="2839140" cy="2029767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VACACIONAL RELAMPAGO COTOGCHOA 2021</a:t>
            </a:r>
          </a:p>
        </p:txBody>
      </p:sp>
      <p:sp>
        <p:nvSpPr>
          <p:cNvPr id="3" name="Hexágono 2">
            <a:extLst>
              <a:ext uri="{FF2B5EF4-FFF2-40B4-BE49-F238E27FC236}">
                <a16:creationId xmlns:a16="http://schemas.microsoft.com/office/drawing/2014/main" id="{07801A2E-322C-475E-B14C-1A997F1CF3D8}"/>
              </a:ext>
            </a:extLst>
          </p:cNvPr>
          <p:cNvSpPr/>
          <p:nvPr/>
        </p:nvSpPr>
        <p:spPr>
          <a:xfrm>
            <a:off x="0" y="760277"/>
            <a:ext cx="4415638" cy="3842682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Flecha: a la izquierda, derecha y arriba 3">
            <a:extLst>
              <a:ext uri="{FF2B5EF4-FFF2-40B4-BE49-F238E27FC236}">
                <a16:creationId xmlns:a16="http://schemas.microsoft.com/office/drawing/2014/main" id="{FD9D2D33-699F-4CA6-B035-D46810890490}"/>
              </a:ext>
            </a:extLst>
          </p:cNvPr>
          <p:cNvSpPr/>
          <p:nvPr/>
        </p:nvSpPr>
        <p:spPr>
          <a:xfrm>
            <a:off x="834013" y="4602959"/>
            <a:ext cx="2632668" cy="1787793"/>
          </a:xfrm>
          <a:prstGeom prst="leftRightUpArrow">
            <a:avLst>
              <a:gd name="adj1" fmla="val 37232"/>
              <a:gd name="adj2" fmla="val 17279"/>
              <a:gd name="adj3" fmla="val 4618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ACTIVIDADES ORIGAMI</a:t>
            </a:r>
            <a:endParaRPr kumimoji="0" lang="es-EC" sz="1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EC49BE-6662-4033-B73E-148F6D6F0F08}"/>
              </a:ext>
            </a:extLst>
          </p:cNvPr>
          <p:cNvSpPr txBox="1"/>
          <p:nvPr/>
        </p:nvSpPr>
        <p:spPr>
          <a:xfrm>
            <a:off x="572756" y="261257"/>
            <a:ext cx="11073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VACACIONAL VIRTUAL -PRESENCIAL COTOGCHOA 2021</a:t>
            </a:r>
            <a:endParaRPr kumimoji="0" lang="es-EC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Hexágono 5">
            <a:extLst>
              <a:ext uri="{FF2B5EF4-FFF2-40B4-BE49-F238E27FC236}">
                <a16:creationId xmlns:a16="http://schemas.microsoft.com/office/drawing/2014/main" id="{77F96138-CE56-4506-A1E3-61AFC3E8C5ED}"/>
              </a:ext>
            </a:extLst>
          </p:cNvPr>
          <p:cNvSpPr/>
          <p:nvPr/>
        </p:nvSpPr>
        <p:spPr>
          <a:xfrm>
            <a:off x="6658602" y="1006552"/>
            <a:ext cx="3772720" cy="3497497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lecha: a la izquierda, derecha y arriba 6">
            <a:extLst>
              <a:ext uri="{FF2B5EF4-FFF2-40B4-BE49-F238E27FC236}">
                <a16:creationId xmlns:a16="http://schemas.microsoft.com/office/drawing/2014/main" id="{A8D5BF69-62B4-49BC-9371-6EC55E41EFAD}"/>
              </a:ext>
            </a:extLst>
          </p:cNvPr>
          <p:cNvSpPr/>
          <p:nvPr/>
        </p:nvSpPr>
        <p:spPr>
          <a:xfrm>
            <a:off x="7196310" y="4484062"/>
            <a:ext cx="2632668" cy="1787793"/>
          </a:xfrm>
          <a:prstGeom prst="leftRightUpArrow">
            <a:avLst>
              <a:gd name="adj1" fmla="val 37232"/>
              <a:gd name="adj2" fmla="val 17279"/>
              <a:gd name="adj3" fmla="val 4618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 TU MISMO</a:t>
            </a:r>
            <a:endParaRPr kumimoji="0" lang="es-EC" sz="1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Bocadillo nube: nube 7">
            <a:extLst>
              <a:ext uri="{FF2B5EF4-FFF2-40B4-BE49-F238E27FC236}">
                <a16:creationId xmlns:a16="http://schemas.microsoft.com/office/drawing/2014/main" id="{31A81EE9-0CA7-4321-BEAD-CBB0E8D747A5}"/>
              </a:ext>
            </a:extLst>
          </p:cNvPr>
          <p:cNvSpPr/>
          <p:nvPr/>
        </p:nvSpPr>
        <p:spPr>
          <a:xfrm>
            <a:off x="3609463" y="4602959"/>
            <a:ext cx="3695272" cy="1668896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RETOS Y TRIVIAS –PAGINA FACEBOOK</a:t>
            </a:r>
            <a:endParaRPr kumimoji="0" lang="es-EC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D4C7FA3-A2F0-4390-AD78-F8C8FF924F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8986" y="4392538"/>
            <a:ext cx="2183014" cy="217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7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7" grpId="0" animBg="1"/>
      <p:bldP spid="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4D68759-481E-4ACA-B643-7D6F1D0EDC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1" y="0"/>
            <a:ext cx="3904496" cy="3515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23837F4-764B-4D9B-ACFC-BADD9CD3D2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9723" y="3302695"/>
            <a:ext cx="5244141" cy="4018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B3C9402-66F6-4DF2-9126-481B713BC7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5209" y="0"/>
            <a:ext cx="5692140" cy="383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4A9FA1-D483-4492-9132-A1D0BF65E39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59" y="3293745"/>
            <a:ext cx="5654040" cy="38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D36F9C3-8646-4944-B392-4F36DF9832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3487" y="1281102"/>
            <a:ext cx="559308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Hexágono 6">
            <a:extLst>
              <a:ext uri="{FF2B5EF4-FFF2-40B4-BE49-F238E27FC236}">
                <a16:creationId xmlns:a16="http://schemas.microsoft.com/office/drawing/2014/main" id="{4BA06C79-83E1-442C-8D27-8620B103D1DA}"/>
              </a:ext>
            </a:extLst>
          </p:cNvPr>
          <p:cNvSpPr/>
          <p:nvPr/>
        </p:nvSpPr>
        <p:spPr>
          <a:xfrm>
            <a:off x="4720635" y="4150396"/>
            <a:ext cx="3447247" cy="2660578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66024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6242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EC" dirty="0"/>
              <a:t> INAUGURACION DEL TALLER DE DIBUJO Y PINTURA PROFESOR MARCELO RODRUIGUEZ – CONTENIDO DE TRES MUDULOS – EXTESION DE UN MODULO MAS –OLEO SOBRE LIENZO- 25 PARTICIPANTES</a:t>
            </a:r>
          </a:p>
        </p:txBody>
      </p:sp>
      <p:pic>
        <p:nvPicPr>
          <p:cNvPr id="4" name="Imagen 3" descr="C:\Users\Anita\Desktop\a7795632-d793-4cec-bdbb-5b6e7d57e19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73580">
            <a:off x="5461621" y="1345870"/>
            <a:ext cx="5684520" cy="275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C:\Users\Anita\Desktop\2741c201-1c3d-40c3-9fb0-b1c00a34ea6d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64215">
            <a:off x="385450" y="1238353"/>
            <a:ext cx="5610860" cy="2928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C:\Users\Anita\Desktop\c0dab6f6-4463-4e3d-891a-9cf7ea3c0663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15487">
            <a:off x="106251" y="4141339"/>
            <a:ext cx="5669280" cy="27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C:\Users\Anita\Desktop\e3229771-3975-4e25-836d-76fa4516f92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74268">
            <a:off x="5736648" y="4361483"/>
            <a:ext cx="5426901" cy="27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C:\Users\Anita\Downloads\0f17f8b3-a185-42c6-89b9-81e89a21378f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8008" y="2948876"/>
            <a:ext cx="5622925" cy="3378772"/>
          </a:xfrm>
          <a:prstGeom prst="ellipse">
            <a:avLst/>
          </a:prstGeom>
          <a:ln w="63500" cap="rnd">
            <a:solidFill>
              <a:srgbClr val="333333"/>
            </a:solidFill>
            <a:prstDash val="solid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0764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:\Users\Anita\Desktop\5194bd2a-ae3a-4874-91c3-d267eb0c9a0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657" y="3788230"/>
            <a:ext cx="5479214" cy="30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37" y="489394"/>
            <a:ext cx="5277176" cy="3298836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4391" y="3559164"/>
            <a:ext cx="5612130" cy="329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871" y="489394"/>
            <a:ext cx="5649650" cy="3069770"/>
          </a:xfrm>
          <a:prstGeom prst="rect">
            <a:avLst/>
          </a:prstGeom>
        </p:spPr>
      </p:pic>
      <p:pic>
        <p:nvPicPr>
          <p:cNvPr id="2" name="Imagen 1" descr="C:\Users\Anita\Desktop\e825eead-f70c-48e8-b416-30fb2d76b6c1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6007" y="2435178"/>
            <a:ext cx="5233997" cy="31958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605489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687" y="3637545"/>
            <a:ext cx="5275726" cy="3156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87" y="479965"/>
            <a:ext cx="5275726" cy="3118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886" y="440774"/>
            <a:ext cx="5687170" cy="3196772"/>
          </a:xfrm>
          <a:prstGeom prst="rect">
            <a:avLst/>
          </a:prstGeom>
        </p:spPr>
      </p:pic>
      <p:pic>
        <p:nvPicPr>
          <p:cNvPr id="12" name="Imagen 11" descr="C:\Users\Anita\Desktop\83665edf-6bb6-4d19-af67-427d9c13f195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6886" y="3680953"/>
            <a:ext cx="5687170" cy="306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94003"/>
            <a:ext cx="5275726" cy="315658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6423"/>
            <a:ext cx="5275726" cy="31183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199" y="397232"/>
            <a:ext cx="5687170" cy="319677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" name="Imagen 15" descr="C:\Users\Anita\Desktop\83665edf-6bb6-4d19-af67-427d9c13f195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8199" y="3637411"/>
            <a:ext cx="5687170" cy="306977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  <p:pic>
        <p:nvPicPr>
          <p:cNvPr id="17" name="Imagen 1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7306" y="2407837"/>
            <a:ext cx="5400000" cy="280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7091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6744" y="0"/>
            <a:ext cx="5638800" cy="299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C:\Users\ANITA PC\Desktop\46e85234-709f-4bde-b7d3-02e706bf9bde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9" y="4064000"/>
            <a:ext cx="5646420" cy="262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989" y="94864"/>
            <a:ext cx="5680755" cy="3826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C:\Users\ANITA PC\Desktop\0064697d-de4f-4bd8-a7fe-63f389f65f4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6744" y="3280229"/>
            <a:ext cx="5638800" cy="341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421" y="1407477"/>
            <a:ext cx="5612130" cy="47610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uadroTexto 7"/>
          <p:cNvSpPr txBox="1"/>
          <p:nvPr/>
        </p:nvSpPr>
        <p:spPr>
          <a:xfrm>
            <a:off x="7382148" y="5978769"/>
            <a:ext cx="3872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MINGA CULTURAL MAMA COTOGCHOA</a:t>
            </a:r>
          </a:p>
        </p:txBody>
      </p:sp>
    </p:spTree>
    <p:extLst>
      <p:ext uri="{BB962C8B-B14F-4D97-AF65-F5344CB8AC3E}">
        <p14:creationId xmlns:p14="http://schemas.microsoft.com/office/powerpoint/2010/main" val="320157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:\Users\ANITA PC\Desktop\bce3589e-e921-4241-b02e-94b7fad0891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28468"/>
            <a:ext cx="4904056" cy="264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C:\Users\ANITA PC\Desktop\a974be3f-3edc-4482-9f32-e4d554d1a4d2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9870" y="928468"/>
            <a:ext cx="5612130" cy="264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C:\Users\ANITA PC\Desktop\90ecf1a8-0ebf-4039-b011-4991730d2b61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9870" y="3721344"/>
            <a:ext cx="5612130" cy="3136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21345"/>
            <a:ext cx="4904056" cy="309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2427" y="1955409"/>
            <a:ext cx="5920740" cy="41359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407963" y="139859"/>
            <a:ext cx="11141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JORNADA CULTURAL </a:t>
            </a:r>
            <a:r>
              <a:rPr lang="es-EC" sz="2000" b="1" dirty="0">
                <a:solidFill>
                  <a:schemeClr val="bg1"/>
                </a:solidFill>
                <a:latin typeface="Century Gothic" panose="020B0502020202020204"/>
              </a:rPr>
              <a:t>Y </a:t>
            </a: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EXPOSICION PICTORICA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91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793859"/>
            <a:ext cx="5123543" cy="391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870" y="603292"/>
            <a:ext cx="5612130" cy="492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9935" y="2059912"/>
            <a:ext cx="5612130" cy="45803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472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" t="11073" r="5462" b="-273"/>
          <a:stretch/>
        </p:blipFill>
        <p:spPr bwMode="auto">
          <a:xfrm rot="20117662">
            <a:off x="212118" y="443874"/>
            <a:ext cx="5116115" cy="32496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n 2" descr="C:\Users\ANITA PC\Desktop\1fe563d5-7ec4-4b37-95f4-cedcd4172146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20363">
            <a:off x="7080092" y="171917"/>
            <a:ext cx="4833495" cy="36430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n 3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0" t="17273" r="1000" b="1126"/>
          <a:stretch/>
        </p:blipFill>
        <p:spPr bwMode="auto">
          <a:xfrm>
            <a:off x="3914170" y="1778001"/>
            <a:ext cx="4103711" cy="33711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4" descr="C:\Users\ANITA PC\Desktop\28063eff-2f1a-4025-af78-95c85b3fbbdb.jpg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10" b="23651"/>
          <a:stretch/>
        </p:blipFill>
        <p:spPr bwMode="auto">
          <a:xfrm>
            <a:off x="293304" y="4079596"/>
            <a:ext cx="4401489" cy="26488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Llamada de nube 5"/>
          <p:cNvSpPr/>
          <p:nvPr/>
        </p:nvSpPr>
        <p:spPr>
          <a:xfrm rot="20678367">
            <a:off x="7120413" y="4756635"/>
            <a:ext cx="4488017" cy="1621953"/>
          </a:xfrm>
          <a:prstGeom prst="cloudCallou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EXPOSICIÓN PICTORICA</a:t>
            </a:r>
          </a:p>
        </p:txBody>
      </p:sp>
    </p:spTree>
    <p:extLst>
      <p:ext uri="{BB962C8B-B14F-4D97-AF65-F5344CB8AC3E}">
        <p14:creationId xmlns:p14="http://schemas.microsoft.com/office/powerpoint/2010/main" val="313030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1" y="360180"/>
            <a:ext cx="11814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DESARROLLA TUS CONOCIMIENTOS Y HABILIDADES EN EL AREA DE MARKETING DIGITAL, ATENCION AL CLIENTE,PODER DE NEGOCIACION, PLAN DE NEGOCIOS,NORMATIVA LEGAL Y TRIBUTARIA.</a:t>
            </a:r>
            <a:endParaRPr kumimoji="0" lang="es-EC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6627" y="962514"/>
            <a:ext cx="3211287" cy="352881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0125" y="1055575"/>
            <a:ext cx="3556000" cy="39851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8239" y="1006511"/>
            <a:ext cx="5471886" cy="34408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4858" y="3381829"/>
            <a:ext cx="5791200" cy="3476171"/>
          </a:xfrm>
          <a:prstGeom prst="rect">
            <a:avLst/>
          </a:prstGeom>
        </p:spPr>
      </p:pic>
      <p:sp>
        <p:nvSpPr>
          <p:cNvPr id="11" name="Llamada ovalada 10"/>
          <p:cNvSpPr/>
          <p:nvPr/>
        </p:nvSpPr>
        <p:spPr>
          <a:xfrm rot="10568868">
            <a:off x="9406193" y="5350152"/>
            <a:ext cx="2757714" cy="1416814"/>
          </a:xfrm>
          <a:prstGeom prst="wedgeEllipseCallout">
            <a:avLst>
              <a:gd name="adj1" fmla="val 91125"/>
              <a:gd name="adj2" fmla="val 7409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0051705" y="5652668"/>
            <a:ext cx="2191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Presentación temática cada expositor</a:t>
            </a:r>
          </a:p>
        </p:txBody>
      </p:sp>
      <p:sp>
        <p:nvSpPr>
          <p:cNvPr id="13" name="Llamada de flecha hacia arriba 12"/>
          <p:cNvSpPr/>
          <p:nvPr/>
        </p:nvSpPr>
        <p:spPr>
          <a:xfrm rot="4064370">
            <a:off x="542144" y="4520764"/>
            <a:ext cx="1678164" cy="2263809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CuadroTexto 13"/>
          <p:cNvSpPr txBox="1"/>
          <p:nvPr/>
        </p:nvSpPr>
        <p:spPr>
          <a:xfrm rot="20269234">
            <a:off x="306614" y="5263774"/>
            <a:ext cx="1362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Horario de 17:00pm a 19:00</a:t>
            </a:r>
          </a:p>
        </p:txBody>
      </p:sp>
    </p:spTree>
    <p:extLst>
      <p:ext uri="{BB962C8B-B14F-4D97-AF65-F5344CB8AC3E}">
        <p14:creationId xmlns:p14="http://schemas.microsoft.com/office/powerpoint/2010/main" val="277948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186467" y="92764"/>
            <a:ext cx="39336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Invitación a inscribirse al Catastro del Registro Único de Artistas de Rumiñahui (RUAR), que se llevo a cabo en las instalaciones del Gad. Parroquial, el día martes 16-17 de noviembre desde las 14H00 hasta las 16H30. </a:t>
            </a:r>
          </a:p>
        </p:txBody>
      </p:sp>
      <p:sp>
        <p:nvSpPr>
          <p:cNvPr id="8" name="Globo: flecha derecha 7">
            <a:extLst>
              <a:ext uri="{FF2B5EF4-FFF2-40B4-BE49-F238E27FC236}">
                <a16:creationId xmlns:a16="http://schemas.microsoft.com/office/drawing/2014/main" id="{D67B98CA-113A-4153-B65C-E1F81071D86E}"/>
              </a:ext>
            </a:extLst>
          </p:cNvPr>
          <p:cNvSpPr/>
          <p:nvPr/>
        </p:nvSpPr>
        <p:spPr>
          <a:xfrm>
            <a:off x="138029" y="2404748"/>
            <a:ext cx="2682809" cy="1820174"/>
          </a:xfrm>
          <a:prstGeom prst="rightArrowCallou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GESTIONES- COMISIÓN</a:t>
            </a: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A20166A5-7794-4A46-9BEF-794EA8E48C1A}"/>
              </a:ext>
            </a:extLst>
          </p:cNvPr>
          <p:cNvSpPr/>
          <p:nvPr/>
        </p:nvSpPr>
        <p:spPr>
          <a:xfrm>
            <a:off x="2866857" y="131688"/>
            <a:ext cx="1029426" cy="6366294"/>
          </a:xfrm>
          <a:prstGeom prst="leftBrace">
            <a:avLst>
              <a:gd name="adj1" fmla="val 8333"/>
              <a:gd name="adj2" fmla="val 50133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D88891-0D58-44B7-BDF1-0E76FEDD964B}"/>
              </a:ext>
            </a:extLst>
          </p:cNvPr>
          <p:cNvSpPr txBox="1"/>
          <p:nvPr/>
        </p:nvSpPr>
        <p:spPr>
          <a:xfrm>
            <a:off x="3896283" y="374979"/>
            <a:ext cx="3556953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 Socialización de la Ordenanza N°004-2021, para el Desarrollo del Arte y la Cultura en el Cantón Rumiñahui, realizada el día jueves 28 de octubre del 2021</a:t>
            </a:r>
          </a:p>
        </p:txBody>
      </p:sp>
      <p:cxnSp>
        <p:nvCxnSpPr>
          <p:cNvPr id="16" name="Conector: angular 15">
            <a:extLst>
              <a:ext uri="{FF2B5EF4-FFF2-40B4-BE49-F238E27FC236}">
                <a16:creationId xmlns:a16="http://schemas.microsoft.com/office/drawing/2014/main" id="{F9888E89-94BB-40CB-BB39-033F70C64F1F}"/>
              </a:ext>
            </a:extLst>
          </p:cNvPr>
          <p:cNvCxnSpPr/>
          <p:nvPr/>
        </p:nvCxnSpPr>
        <p:spPr>
          <a:xfrm>
            <a:off x="7453236" y="897147"/>
            <a:ext cx="733231" cy="534838"/>
          </a:xfrm>
          <a:prstGeom prst="bentConnector3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211440-8AF8-4E77-9C44-6DBE558716CD}"/>
              </a:ext>
            </a:extLst>
          </p:cNvPr>
          <p:cNvSpPr/>
          <p:nvPr/>
        </p:nvSpPr>
        <p:spPr>
          <a:xfrm>
            <a:off x="3942302" y="2828836"/>
            <a:ext cx="355695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ELABORACIÓN DEL PERFIL DE PROYECTO CASCADAS PADREHURCO- DOCUMENTO REPOSA EN EL GAD </a:t>
            </a:r>
          </a:p>
        </p:txBody>
      </p:sp>
      <p:cxnSp>
        <p:nvCxnSpPr>
          <p:cNvPr id="18" name="Conector: angular 17">
            <a:extLst>
              <a:ext uri="{FF2B5EF4-FFF2-40B4-BE49-F238E27FC236}">
                <a16:creationId xmlns:a16="http://schemas.microsoft.com/office/drawing/2014/main" id="{66019706-527B-4502-9037-388DE39F1D1F}"/>
              </a:ext>
            </a:extLst>
          </p:cNvPr>
          <p:cNvCxnSpPr/>
          <p:nvPr/>
        </p:nvCxnSpPr>
        <p:spPr>
          <a:xfrm>
            <a:off x="7605636" y="2964597"/>
            <a:ext cx="733231" cy="534838"/>
          </a:xfrm>
          <a:prstGeom prst="bentConnector3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64EF001-5FBD-4FFB-ACF0-D1A3568332FA}"/>
              </a:ext>
            </a:extLst>
          </p:cNvPr>
          <p:cNvSpPr txBox="1"/>
          <p:nvPr/>
        </p:nvSpPr>
        <p:spPr>
          <a:xfrm>
            <a:off x="8445247" y="2964597"/>
            <a:ext cx="3556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Coordinar con los  moradores involucrados ,para socializar y ver viabilidad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7EC6E1C-9753-482F-9B4E-6ECF4F583019}"/>
              </a:ext>
            </a:extLst>
          </p:cNvPr>
          <p:cNvSpPr txBox="1"/>
          <p:nvPr/>
        </p:nvSpPr>
        <p:spPr>
          <a:xfrm>
            <a:off x="4028536" y="5198838"/>
            <a:ext cx="34247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Participación en el Poa de la Casa de la Cultura extensión Rumiñahui</a:t>
            </a:r>
          </a:p>
        </p:txBody>
      </p:sp>
    </p:spTree>
    <p:extLst>
      <p:ext uri="{BB962C8B-B14F-4D97-AF65-F5344CB8AC3E}">
        <p14:creationId xmlns:p14="http://schemas.microsoft.com/office/powerpoint/2010/main" val="319668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7" grpId="0" animBg="1"/>
      <p:bldP spid="24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1959" y="566670"/>
            <a:ext cx="11375755" cy="3516443"/>
          </a:xfrm>
          <a:gradFill>
            <a:gsLst>
              <a:gs pos="0">
                <a:schemeClr val="bg2">
                  <a:tint val="93000"/>
                  <a:satMod val="150000"/>
                  <a:shade val="98000"/>
                  <a:lumMod val="102000"/>
                </a:schemeClr>
              </a:gs>
              <a:gs pos="50000">
                <a:schemeClr val="bg2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shade val="63000"/>
                  <a:satMod val="12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es-EC" sz="5400" b="1" dirty="0">
                <a:latin typeface="Arial Narrow" panose="020B0606020202030204" pitchFamily="34" charset="0"/>
              </a:rPr>
              <a:t>RENDICION DE CUENTAS DEL</a:t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>
                <a:latin typeface="Arial Narrow" panose="020B0606020202030204" pitchFamily="34" charset="0"/>
              </a:rPr>
              <a:t>GOBIERNO PARROQUIAL DE COTOGCHOA</a:t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>
                <a:latin typeface="Arial Narrow" panose="020B0606020202030204" pitchFamily="34" charset="0"/>
              </a:rPr>
              <a:t>AÑO 2021</a:t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3" name="Imagen 1" descr="GAD Cotogcho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8673" y="5414592"/>
            <a:ext cx="3862701" cy="119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68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72956"/>
            <a:ext cx="9144000" cy="491319"/>
          </a:xfrm>
        </p:spPr>
        <p:txBody>
          <a:bodyPr>
            <a:noAutofit/>
          </a:bodyPr>
          <a:lstStyle/>
          <a:p>
            <a:r>
              <a:rPr lang="es-ES" sz="32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INFORMACIÓN PRESUPUESTARIA 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402956" y="2030279"/>
          <a:ext cx="11267268" cy="3805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5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8007"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RECAUDADO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745"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143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1.8.06.08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APORTES A JUNTAS PARROQUIALES RURALES  (30%)      </a:t>
                      </a:r>
                    </a:p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(Art.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198 COOTAD 170 salarios unificados por 400,00)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68.000,00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62.333,37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40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2.8.06.08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APORTES A JUNTAS PARROQUIALES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RURALES (70%)</a:t>
                      </a:r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120.890,25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110.597,81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044">
                <a:tc>
                  <a:txBody>
                    <a:bodyPr/>
                    <a:lstStyle/>
                    <a:p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172.931,18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676400" y="960894"/>
            <a:ext cx="9144000" cy="10693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INGRESOS APORTES MINISTERIO DE FINANZAS DEL AÑO 2021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94467" y="6106332"/>
            <a:ext cx="11623729" cy="578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Nota: Las aportaciones por parte del Ministerio de Finanzas en este año fueron irregulares por lo que no permitió cumplir los proyectos a ejecutarse, quedando pendiente la cuota del mes de Diciembre</a:t>
            </a:r>
          </a:p>
        </p:txBody>
      </p:sp>
    </p:spTree>
    <p:extLst>
      <p:ext uri="{BB962C8B-B14F-4D97-AF65-F5344CB8AC3E}">
        <p14:creationId xmlns:p14="http://schemas.microsoft.com/office/powerpoint/2010/main" val="34263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2510"/>
          </a:xfrm>
        </p:spPr>
        <p:txBody>
          <a:bodyPr>
            <a:normAutofit/>
          </a:bodyPr>
          <a:lstStyle/>
          <a:p>
            <a:pPr algn="ctr"/>
            <a:r>
              <a:rPr lang="es-EC" sz="4000" b="1" dirty="0"/>
              <a:t>INGRESOS DE AUTOGESTIÓN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216976" y="630620"/>
          <a:ext cx="11462710" cy="606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2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2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8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5870"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VALOR RECAUDADO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10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1.4.03.04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ENERGIA ELECTRICA </a:t>
                      </a:r>
                    </a:p>
                    <a:p>
                      <a:r>
                        <a:rPr lang="es-ES" sz="2300" b="0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Convenio</a:t>
                      </a:r>
                      <a:r>
                        <a:rPr lang="es-ES" sz="2000" b="0" baseline="0" dirty="0">
                          <a:latin typeface="Arial Narrow" panose="020B0606020202030204" pitchFamily="34" charset="0"/>
                        </a:rPr>
                        <a:t> de recaudación de cartas de energía eléctrica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18.607,44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                17.294,86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212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1.7.02.04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MAQUINARIA Y EQUIPO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2000" dirty="0">
                          <a:latin typeface="Arial Narrow" panose="020B0606020202030204" pitchFamily="34" charset="0"/>
                        </a:rPr>
                        <a:t>(Alquiler de tractor agrícola)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5.924,73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5.924,73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78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1.9.04.99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200" b="1" dirty="0">
                          <a:latin typeface="Arial Narrow" panose="020B0606020202030204" pitchFamily="34" charset="0"/>
                        </a:rPr>
                        <a:t>OTROS NO ESPECIFICADOS</a:t>
                      </a:r>
                      <a:r>
                        <a:rPr lang="es-ES" sz="220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(Recaudación convenio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barrio Patagua, Libertad y Juan Obrero</a:t>
                      </a:r>
                      <a:r>
                        <a:rPr lang="es-ES" sz="2000" dirty="0">
                          <a:latin typeface="Arial Narrow" panose="020B0606020202030204" pitchFamily="34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11.000,00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1.848,00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478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2.8.10.03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DEL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PRESUPUESTO GENERAL DEL ESTADO GAD P. </a:t>
                      </a:r>
                    </a:p>
                    <a:p>
                      <a:pPr algn="l"/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(Devolución de IVA de años anteriores)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4.024,05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380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3.7.01.01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SALDO EN </a:t>
                      </a:r>
                      <a:r>
                        <a:rPr lang="es-ES" sz="2300" b="1" u="none" dirty="0">
                          <a:latin typeface="Arial Narrow" panose="020B0606020202030204" pitchFamily="34" charset="0"/>
                        </a:rPr>
                        <a:t>CAJA</a:t>
                      </a:r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 BANCOS </a:t>
                      </a:r>
                      <a:r>
                        <a:rPr lang="es-ES" sz="22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(Saldo</a:t>
                      </a:r>
                      <a:r>
                        <a:rPr lang="es-ES" sz="2000" b="0" baseline="0" dirty="0">
                          <a:latin typeface="Arial Narrow" panose="020B0606020202030204" pitchFamily="34" charset="0"/>
                        </a:rPr>
                        <a:t> en bancos 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año</a:t>
                      </a:r>
                      <a:r>
                        <a:rPr lang="es-ES" sz="2000" b="0" baseline="0" dirty="0">
                          <a:latin typeface="Arial Narrow" panose="020B0606020202030204" pitchFamily="34" charset="0"/>
                        </a:rPr>
                        <a:t> 2020)</a:t>
                      </a:r>
                      <a:endParaRPr lang="es-ES" sz="20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64.279,70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64.279,70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478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CUENTAS POR COBRAR</a:t>
                      </a:r>
                      <a:endParaRPr lang="es-ES" sz="2300" b="1" dirty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(Anticipos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de administraciones anteriores</a:t>
                      </a:r>
                      <a:r>
                        <a:rPr lang="es-ES" sz="2000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4.382,98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741,70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405"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TOTAL INGRESOS AUTOGESTIÓN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</a:t>
                      </a:r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94.113,04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6105"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TOTAL DE INGRESOS DEL G.A.D. DEL AÑO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267.044,22</a:t>
                      </a:r>
                    </a:p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83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GASTOS CORRIENTES PERMANENTES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71450" y="942977"/>
          <a:ext cx="11530012" cy="531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3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7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8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EJECUTADO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74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REMUNERACIÓNES UNIFICADAS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                                     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(Presidente, Secretaria –Tesorera  Y Vocales) 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46.610,40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46.610.40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DECIMOTERCER SUELDO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3.884,20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3.884,20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DECIMOCUARTO SUELDO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2.770,00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APORTE PATRONAL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5.430,11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5.430,12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FONDOS DE RESERVA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3.883,42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3.882,72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                                            TOTAL GASTO CORRIENTE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62.207,44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71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5784"/>
            <a:ext cx="10515600" cy="44837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GASTOS  CORRIENTES NO PERMANENTES</a:t>
            </a:r>
            <a:r>
              <a:rPr lang="es-ES" sz="2400" b="1" dirty="0">
                <a:latin typeface="Arial Narrow" panose="020B0606020202030204" pitchFamily="34" charset="0"/>
              </a:rPr>
              <a:t>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214314" y="474847"/>
          <a:ext cx="11744324" cy="6451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9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7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8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9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EJECUTADO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AGUA POTABLE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277,90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237,37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ENERGÍA ELÉCTRICA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248,19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TELECOMUNICACIONES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 530,45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5.3.03.01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PASAJES AL 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0,00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59150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5.3.04.02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900" b="1" baseline="0" dirty="0">
                          <a:latin typeface="Arial Narrow" panose="020B0606020202030204" pitchFamily="34" charset="0"/>
                        </a:rPr>
                        <a:t> EDIFICIOS , LOCALES Y RESIDENCIAS 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5.3.07.02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ARRENDAMIENTO Y LICENCIAS DE EQUIPOS INFORMATICOS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56,00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5.3.07.04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baseline="0" dirty="0">
                          <a:latin typeface="Arial Narrow" panose="020B0606020202030204" pitchFamily="34" charset="0"/>
                        </a:rPr>
                        <a:t>MANTENIMIENTO Y REPARACION DE EQUIPOS INFORMATICOS 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327,29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327,29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COMBUSTIBLES Y LUBRICANTES </a:t>
                      </a:r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(Combustible de la camioneta)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395,11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120,00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MATERIALES DE OFICINA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493,50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231,33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MATERIALES DE 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306,50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306,49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REPUESTOS Y ACCESORIOS</a:t>
                      </a:r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 (Mantenimiento de la camioneta)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288,00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210,27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5.7.02.01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SEGUROS </a:t>
                      </a:r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(Seguro de la camioneta y fidelidad)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1.550,00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1.127,20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13422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5.7.02.03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COMISIONES BANCARIAS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54,00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36709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5.8.01.01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AL GOBIERNO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921,44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  921,44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58996"/>
                  </a:ext>
                </a:extLst>
              </a:tr>
              <a:tr h="446487">
                <a:tc>
                  <a:txBody>
                    <a:bodyPr/>
                    <a:lstStyle/>
                    <a:p>
                      <a:pPr algn="ctr"/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             TOTAL DE GASTOS CORRIENTES NO PERMANETES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4.420,04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76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219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290" y="566670"/>
            <a:ext cx="10515600" cy="557655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s-MX" b="1" dirty="0">
                <a:latin typeface="Arial Narrow" panose="020B0606020202030204" pitchFamily="34" charset="0"/>
              </a:rPr>
              <a:t>GASTO DE INVERSIÓN</a:t>
            </a:r>
            <a:br>
              <a:rPr lang="es-EC" b="1" dirty="0">
                <a:latin typeface="Arial Narrow" panose="020B0606020202030204" pitchFamily="34" charset="0"/>
              </a:rPr>
            </a:br>
            <a:r>
              <a:rPr lang="es-MX" dirty="0">
                <a:latin typeface="Arial Narrow" panose="020B0606020202030204" pitchFamily="34" charset="0"/>
              </a:rPr>
              <a:t>POR PROYECTOS DE ACUERDO AL PLAN DE DESARROLLO Y ORDENAMIENTO TERRITORIAL DE LA PARROQUIA DE COTOGCHOA</a:t>
            </a:r>
            <a:br>
              <a:rPr lang="es-MX" dirty="0">
                <a:latin typeface="Arial Narrow" panose="020B0606020202030204" pitchFamily="34" charset="0"/>
              </a:rPr>
            </a:br>
            <a:r>
              <a:rPr lang="es-MX" dirty="0">
                <a:latin typeface="Arial Narrow" panose="020B0606020202030204" pitchFamily="34" charset="0"/>
              </a:rPr>
              <a:t> 2019 – 2023</a:t>
            </a:r>
            <a:br>
              <a:rPr lang="es-EC" dirty="0">
                <a:latin typeface="Arial Narrow" panose="020B0606020202030204" pitchFamily="34" charset="0"/>
              </a:rPr>
            </a:br>
            <a:endParaRPr lang="es-EC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7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305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BIOFÍSICO</a:t>
            </a:r>
            <a:r>
              <a:rPr lang="es-MX" sz="3600" dirty="0">
                <a:latin typeface="Arial Narrow" panose="020B0606020202030204" pitchFamily="34" charset="0"/>
              </a:rPr>
              <a:t>  </a:t>
            </a:r>
            <a:br>
              <a:rPr lang="es-EC" sz="3600" dirty="0">
                <a:latin typeface="Arial Narrow" panose="020B0606020202030204" pitchFamily="34" charset="0"/>
              </a:rPr>
            </a:br>
            <a:r>
              <a:rPr lang="es-EC" sz="3600" dirty="0">
                <a:latin typeface="Arial Narrow" panose="020B0606020202030204" pitchFamily="34" charset="0"/>
              </a:rPr>
              <a:t>PROYECTO GESTIONES CAPACITACIONES AMBIENTALES Y MANTENIMIENTO DE ESPACIOS VERDES</a:t>
            </a:r>
            <a:endParaRPr lang="es-EC" sz="30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838200" y="2177185"/>
          <a:ext cx="10545931" cy="2442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199">
                  <a:extLst>
                    <a:ext uri="{9D8B030D-6E8A-4147-A177-3AD203B41FA5}">
                      <a16:colId xmlns:a16="http://schemas.microsoft.com/office/drawing/2014/main" val="2661790159"/>
                    </a:ext>
                  </a:extLst>
                </a:gridCol>
                <a:gridCol w="6427961">
                  <a:extLst>
                    <a:ext uri="{9D8B030D-6E8A-4147-A177-3AD203B41FA5}">
                      <a16:colId xmlns:a16="http://schemas.microsoft.com/office/drawing/2014/main" val="3147531554"/>
                    </a:ext>
                  </a:extLst>
                </a:gridCol>
                <a:gridCol w="1629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2148">
                  <a:extLst>
                    <a:ext uri="{9D8B030D-6E8A-4147-A177-3AD203B41FA5}">
                      <a16:colId xmlns:a16="http://schemas.microsoft.com/office/drawing/2014/main" val="613847252"/>
                    </a:ext>
                  </a:extLst>
                </a:gridCol>
              </a:tblGrid>
              <a:tr h="620769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EJECUTADO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87694"/>
                  </a:ext>
                </a:extLst>
              </a:tr>
              <a:tr h="502037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7.3.06.13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200" b="1" baseline="0" dirty="0">
                          <a:latin typeface="Arial Narrow" panose="020B0606020202030204" pitchFamily="34" charset="0"/>
                        </a:rPr>
                        <a:t>CAPACITACIÓN PARA LA CIUDADANÍA EN GENERAL  </a:t>
                      </a:r>
                    </a:p>
                    <a:p>
                      <a:r>
                        <a:rPr lang="es-ES" sz="2200" b="1" baseline="0" dirty="0">
                          <a:latin typeface="Arial Narrow" panose="020B0606020202030204" pitchFamily="34" charset="0"/>
                        </a:rPr>
                        <a:t>MEDIO AMBIENTE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3.500,00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9556">
                <a:tc>
                  <a:txBody>
                    <a:bodyPr/>
                    <a:lstStyle/>
                    <a:p>
                      <a:endParaRPr lang="es-EC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000" b="1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MX" sz="2000" b="1" dirty="0">
                          <a:latin typeface="Arial Narrow" panose="020B0606020202030204" pitchFamily="34" charset="0"/>
                        </a:rPr>
                        <a:t>                                                                                     TOTAL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2000" b="1" dirty="0">
                          <a:latin typeface="Arial Narrow" panose="020B0606020202030204" pitchFamily="34" charset="0"/>
                        </a:rPr>
                        <a:t>3.500,00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09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84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8" y="185738"/>
            <a:ext cx="11249891" cy="1545647"/>
          </a:xfrm>
        </p:spPr>
        <p:txBody>
          <a:bodyPr>
            <a:noAutofit/>
          </a:bodyPr>
          <a:lstStyle/>
          <a:p>
            <a:pPr algn="ctr"/>
            <a:r>
              <a:rPr lang="es-MX" sz="3200" b="1" dirty="0">
                <a:latin typeface="Arial Narrow" panose="020B0606020202030204" pitchFamily="34" charset="0"/>
              </a:rPr>
              <a:t>COMPONENTE SOCIOCULTURAL</a:t>
            </a:r>
            <a:br>
              <a:rPr lang="es-MX" sz="3200" b="1" dirty="0">
                <a:latin typeface="Arial Narrow" panose="020B0606020202030204" pitchFamily="34" charset="0"/>
              </a:rPr>
            </a:br>
            <a:r>
              <a:rPr lang="es-MX" sz="3200" dirty="0">
                <a:latin typeface="Arial Narrow" panose="020B0606020202030204" pitchFamily="34" charset="0"/>
              </a:rPr>
              <a:t>FORTALECIMIENTO DE LOS EVENTOS ARTISTICOS Y CULTURALES DE LA PARROQUIA</a:t>
            </a:r>
            <a:endParaRPr lang="es-EC" sz="32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</p:nvPr>
        </p:nvGraphicFramePr>
        <p:xfrm>
          <a:off x="429489" y="1731385"/>
          <a:ext cx="11321910" cy="2610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467">
                  <a:extLst>
                    <a:ext uri="{9D8B030D-6E8A-4147-A177-3AD203B41FA5}">
                      <a16:colId xmlns:a16="http://schemas.microsoft.com/office/drawing/2014/main" val="1315630702"/>
                    </a:ext>
                  </a:extLst>
                </a:gridCol>
                <a:gridCol w="6423082">
                  <a:extLst>
                    <a:ext uri="{9D8B030D-6E8A-4147-A177-3AD203B41FA5}">
                      <a16:colId xmlns:a16="http://schemas.microsoft.com/office/drawing/2014/main" val="435200814"/>
                    </a:ext>
                  </a:extLst>
                </a:gridCol>
                <a:gridCol w="1961247">
                  <a:extLst>
                    <a:ext uri="{9D8B030D-6E8A-4147-A177-3AD203B41FA5}">
                      <a16:colId xmlns:a16="http://schemas.microsoft.com/office/drawing/2014/main" val="1656624597"/>
                    </a:ext>
                  </a:extLst>
                </a:gridCol>
                <a:gridCol w="1492114">
                  <a:extLst>
                    <a:ext uri="{9D8B030D-6E8A-4147-A177-3AD203B41FA5}">
                      <a16:colId xmlns:a16="http://schemas.microsoft.com/office/drawing/2014/main" val="1697706935"/>
                    </a:ext>
                  </a:extLst>
                </a:gridCol>
              </a:tblGrid>
              <a:tr h="598401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4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</a:t>
                      </a:r>
                    </a:p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EJECUTADO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14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Arial Narrow" panose="020B0606020202030204" pitchFamily="34" charset="0"/>
                        </a:rPr>
                        <a:t>7.3.02.05</a:t>
                      </a:r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200" b="1" dirty="0">
                          <a:latin typeface="Arial Narrow" panose="020B0606020202030204" pitchFamily="34" charset="0"/>
                        </a:rPr>
                        <a:t>ESPECTÁCULOS CULTURALES Y SOCIALES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C" sz="2200" b="0" baseline="0" dirty="0">
                          <a:latin typeface="Arial Narrow" panose="020B0606020202030204" pitchFamily="34" charset="0"/>
                        </a:rPr>
                        <a:t>Agenda Cultural Cotogchoa 2021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5.300,00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dirty="0"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atin typeface="Arial Narrow" panose="020B0606020202030204" pitchFamily="34" charset="0"/>
                        </a:rPr>
                        <a:t>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19778"/>
                  </a:ext>
                </a:extLst>
              </a:tr>
              <a:tr h="598401">
                <a:tc>
                  <a:txBody>
                    <a:bodyPr/>
                    <a:lstStyle/>
                    <a:p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>
                          <a:latin typeface="Arial Narrow" panose="020B0606020202030204" pitchFamily="34" charset="0"/>
                        </a:rPr>
                        <a:t>                                                                TOTAL</a:t>
                      </a:r>
                      <a:endParaRPr lang="es-EC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dirty="0">
                          <a:latin typeface="Arial Narrow" panose="020B0606020202030204" pitchFamily="34" charset="0"/>
                        </a:rPr>
                        <a:t>5.300,00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dirty="0">
                          <a:latin typeface="Arial Narrow" panose="020B0606020202030204" pitchFamily="34" charset="0"/>
                        </a:rPr>
                        <a:t>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88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9" y="318656"/>
            <a:ext cx="11249891" cy="96981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SOCIO CULTURAL</a:t>
            </a:r>
            <a:br>
              <a:rPr lang="es-MX" sz="2800" b="1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PROYECTO DE ATENCION A PERSONAS EN ESTADO DE VULNERABILIDAD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</p:nvPr>
        </p:nvGraphicFramePr>
        <p:xfrm>
          <a:off x="429489" y="1288473"/>
          <a:ext cx="11401728" cy="5211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205">
                  <a:extLst>
                    <a:ext uri="{9D8B030D-6E8A-4147-A177-3AD203B41FA5}">
                      <a16:colId xmlns:a16="http://schemas.microsoft.com/office/drawing/2014/main" val="1315630702"/>
                    </a:ext>
                  </a:extLst>
                </a:gridCol>
                <a:gridCol w="7220526">
                  <a:extLst>
                    <a:ext uri="{9D8B030D-6E8A-4147-A177-3AD203B41FA5}">
                      <a16:colId xmlns:a16="http://schemas.microsoft.com/office/drawing/2014/main" val="435200814"/>
                    </a:ext>
                  </a:extLst>
                </a:gridCol>
                <a:gridCol w="1584356">
                  <a:extLst>
                    <a:ext uri="{9D8B030D-6E8A-4147-A177-3AD203B41FA5}">
                      <a16:colId xmlns:a16="http://schemas.microsoft.com/office/drawing/2014/main" val="3103462552"/>
                    </a:ext>
                  </a:extLst>
                </a:gridCol>
                <a:gridCol w="1573641">
                  <a:extLst>
                    <a:ext uri="{9D8B030D-6E8A-4147-A177-3AD203B41FA5}">
                      <a16:colId xmlns:a16="http://schemas.microsoft.com/office/drawing/2014/main" val="1697706935"/>
                    </a:ext>
                  </a:extLst>
                </a:gridCol>
              </a:tblGrid>
              <a:tr h="300992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</a:t>
                      </a:r>
                    </a:p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EJECUTADO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14159"/>
                  </a:ext>
                </a:extLst>
              </a:tr>
              <a:tr h="300992">
                <a:tc>
                  <a:txBody>
                    <a:bodyPr/>
                    <a:lstStyle/>
                    <a:p>
                      <a:r>
                        <a:rPr lang="es-EC" sz="1800" dirty="0">
                          <a:latin typeface="Arial Narrow" panose="020B0606020202030204" pitchFamily="34" charset="0"/>
                        </a:rPr>
                        <a:t>7.3.06.05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b="1" dirty="0"/>
                        <a:t>ESTUDIO Y DISEÑO DE PROYECTOS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2200" b="0" dirty="0"/>
                        <a:t>Proyecto de rescate de las tradiciones</a:t>
                      </a:r>
                      <a:r>
                        <a:rPr lang="es-ES" sz="2200" b="0" baseline="0" dirty="0"/>
                        <a:t> en épocas navideñas</a:t>
                      </a:r>
                      <a:endParaRPr lang="es-E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2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2200" dirty="0">
                          <a:latin typeface="Arial Narrow" panose="020B0606020202030204" pitchFamily="34" charset="0"/>
                        </a:rPr>
                        <a:t>1.560,00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2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latin typeface="Arial Narrow" panose="020B0606020202030204" pitchFamily="34" charset="0"/>
                        </a:rPr>
                        <a:t>7.3.06.06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  <a:p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200" b="1" dirty="0">
                          <a:latin typeface="Arial Narrow" panose="020B0606020202030204" pitchFamily="34" charset="0"/>
                        </a:rPr>
                        <a:t>HONORARIOS</a:t>
                      </a:r>
                      <a:r>
                        <a:rPr lang="es-ES" sz="2200" b="1" baseline="0" dirty="0">
                          <a:latin typeface="Arial Narrow" panose="020B0606020202030204" pitchFamily="34" charset="0"/>
                        </a:rPr>
                        <a:t> POR CONTRATOS CIVILES DE SERVICIOS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/>
                        <a:t>Colonia Vacacional Relámpago para niñas y niños de Cotogchoa 2021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/>
                        <a:t>Servicio técnico especializados para proyecto productivo digital y cultural de la Parroquia de Cotogchoa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2.440,00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1.400,00</a:t>
                      </a:r>
                    </a:p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3.450,00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19778"/>
                  </a:ext>
                </a:extLst>
              </a:tr>
              <a:tr h="1213164">
                <a:tc>
                  <a:txBody>
                    <a:bodyPr/>
                    <a:lstStyle/>
                    <a:p>
                      <a:r>
                        <a:rPr lang="es-EC" sz="1800" dirty="0">
                          <a:latin typeface="Arial Narrow" panose="020B0606020202030204" pitchFamily="34" charset="0"/>
                        </a:rPr>
                        <a:t>7.3.06.13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b="1" dirty="0"/>
                        <a:t>CAPACITACIÓN PARA LA CIUDADANÍA EN GENERAL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/>
                        <a:t>Talleres de pintura para los niños de la Parroquia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/>
                        <a:t>Capacitación en derechos y deberes, ley del adulto mayor Parroquia Cotogchoa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16.181,81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1.920,00</a:t>
                      </a:r>
                    </a:p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750,00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40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C" sz="1800" dirty="0">
                          <a:latin typeface="Arial Narrow" panose="020B0606020202030204" pitchFamily="34" charset="0"/>
                        </a:rPr>
                        <a:t>7.3.0812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b="1" dirty="0"/>
                        <a:t>MATERIALES DIDÁCTICOS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2200" b="0" dirty="0"/>
                        <a:t>Material didáctico Proyecto Arte y Pintura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813,24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813,24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52487"/>
                  </a:ext>
                </a:extLst>
              </a:tr>
              <a:tr h="505183">
                <a:tc>
                  <a:txBody>
                    <a:bodyPr/>
                    <a:lstStyle/>
                    <a:p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>
                          <a:latin typeface="Arial Narrow" panose="020B0606020202030204" pitchFamily="34" charset="0"/>
                        </a:rPr>
                        <a:t>                                  TOTAL                                                                               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200" b="1" dirty="0">
                          <a:latin typeface="Arial Narrow" panose="020B0606020202030204" pitchFamily="34" charset="0"/>
                        </a:rPr>
                        <a:t>19.435.05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200" b="1" dirty="0">
                          <a:latin typeface="Arial Narrow" panose="020B0606020202030204" pitchFamily="34" charset="0"/>
                        </a:rPr>
                        <a:t>9.893,24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6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89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ECONÓMICO PRODUCTIVO </a:t>
            </a:r>
            <a:br>
              <a:rPr lang="es-MX" sz="2800" b="1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APOYO PERMANENTE A LA POBLACION AGRICOLA DE LA PARROQUIA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285750" y="1342928"/>
          <a:ext cx="11601449" cy="542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2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3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59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</a:t>
                      </a: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EJECUTADO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59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SALARIOS UNIFICADAS</a:t>
                      </a:r>
                      <a:r>
                        <a:rPr lang="es-ES" b="1" baseline="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r>
                        <a:rPr lang="es-ES" sz="1800" baseline="0" dirty="0">
                          <a:latin typeface="Arial Narrow" panose="020B0606020202030204" pitchFamily="34" charset="0"/>
                        </a:rPr>
                        <a:t>(Operador del Tractor )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6.648,00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6.648,00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DECIMOTERCER SUELDO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554,00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543,33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DECIMOCUARTO SUELDO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400,00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APORTE PATRONAL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839,73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807,72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FONDOS DE RESERVA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553,77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553,77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659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7.3.04.04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MANTENIMIENTO DE MAQUINARIAS Y EQUIPO </a:t>
                      </a:r>
                    </a:p>
                    <a:p>
                      <a:r>
                        <a:rPr lang="es-ES" sz="1800" b="0" baseline="0" dirty="0">
                          <a:latin typeface="Arial Narrow" panose="020B0606020202030204" pitchFamily="34" charset="0"/>
                        </a:rPr>
                        <a:t>mantenimiento rastra, arado y </a:t>
                      </a:r>
                      <a:r>
                        <a:rPr lang="es-ES" sz="1800" b="0" baseline="0" dirty="0" err="1">
                          <a:latin typeface="Arial Narrow" panose="020B0606020202030204" pitchFamily="34" charset="0"/>
                        </a:rPr>
                        <a:t>guachadora</a:t>
                      </a:r>
                      <a:r>
                        <a:rPr lang="es-ES" sz="1800" b="0" baseline="0" dirty="0">
                          <a:latin typeface="Arial Narrow" panose="020B0606020202030204" pitchFamily="34" charset="0"/>
                        </a:rPr>
                        <a:t> del tractor del Gad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395,54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 395,54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21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COMBUSTIBLE Y LUBRICANTES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1.500,00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586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REPUESTOS Y ACCESORIOS</a:t>
                      </a:r>
                    </a:p>
                    <a:p>
                      <a:r>
                        <a:rPr lang="es-ES" sz="1700" dirty="0">
                          <a:latin typeface="Arial Narrow" panose="020B0606020202030204" pitchFamily="34" charset="0"/>
                        </a:rPr>
                        <a:t>(Repuestos del tractor agrícola)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5.570,17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 5.080,29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151568"/>
                  </a:ext>
                </a:extLst>
              </a:tr>
              <a:tr h="61586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7.7.02.01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SEGUROS </a:t>
                      </a:r>
                    </a:p>
                    <a:p>
                      <a:r>
                        <a:rPr lang="es-ES" sz="1700" dirty="0">
                          <a:latin typeface="Arial Narrow" panose="020B0606020202030204" pitchFamily="34" charset="0"/>
                        </a:rPr>
                        <a:t>(Seguro e tractor agrícola)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800,00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    237,62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16374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b="1" dirty="0">
                          <a:latin typeface="Arial Narrow" panose="020B0606020202030204" pitchFamily="34" charset="0"/>
                        </a:rPr>
                        <a:t>                                                                                             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17.261,21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14.666,27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38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48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7655"/>
            <a:ext cx="10515600" cy="816745"/>
          </a:xfrm>
        </p:spPr>
        <p:txBody>
          <a:bodyPr>
            <a:normAutofit fontScale="90000"/>
          </a:bodyPr>
          <a:lstStyle/>
          <a:p>
            <a:pPr algn="ctr"/>
            <a:r>
              <a:rPr lang="es-MX" sz="2500" b="1" dirty="0">
                <a:latin typeface="Arial Narrow" panose="020B0606020202030204" pitchFamily="34" charset="0"/>
              </a:rPr>
              <a:t>COMPONENTE ASENTAMIENTOS HUMANOS</a:t>
            </a:r>
            <a:br>
              <a:rPr lang="es-MX" sz="2500" dirty="0">
                <a:latin typeface="Arial Narrow" panose="020B0606020202030204" pitchFamily="34" charset="0"/>
              </a:rPr>
            </a:br>
            <a:r>
              <a:rPr lang="es-MX" sz="2500" dirty="0">
                <a:latin typeface="Arial Narrow" panose="020B0606020202030204" pitchFamily="34" charset="0"/>
              </a:rPr>
              <a:t>MANTENIMIENTO PARA EL MEJORAMIENTO DEL SISTEMA VIAL</a:t>
            </a:r>
            <a:endParaRPr lang="es-EC" sz="25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286222" y="896293"/>
          <a:ext cx="11601449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638">
                  <a:extLst>
                    <a:ext uri="{9D8B030D-6E8A-4147-A177-3AD203B41FA5}">
                      <a16:colId xmlns:a16="http://schemas.microsoft.com/office/drawing/2014/main" val="203994501"/>
                    </a:ext>
                  </a:extLst>
                </a:gridCol>
                <a:gridCol w="7288039">
                  <a:extLst>
                    <a:ext uri="{9D8B030D-6E8A-4147-A177-3AD203B41FA5}">
                      <a16:colId xmlns:a16="http://schemas.microsoft.com/office/drawing/2014/main" val="3773429832"/>
                    </a:ext>
                  </a:extLst>
                </a:gridCol>
                <a:gridCol w="1982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6063">
                  <a:extLst>
                    <a:ext uri="{9D8B030D-6E8A-4147-A177-3AD203B41FA5}">
                      <a16:colId xmlns:a16="http://schemas.microsoft.com/office/drawing/2014/main" val="3270829773"/>
                    </a:ext>
                  </a:extLst>
                </a:gridCol>
              </a:tblGrid>
              <a:tr h="506693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 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6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</a:t>
                      </a:r>
                    </a:p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EJECUTADO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55393"/>
                  </a:ext>
                </a:extLst>
              </a:tr>
              <a:tr h="656270">
                <a:tc>
                  <a:txBody>
                    <a:bodyPr/>
                    <a:lstStyle/>
                    <a:p>
                      <a:pPr algn="ctr"/>
                      <a:r>
                        <a:rPr lang="es-EC" sz="1900" dirty="0">
                          <a:latin typeface="Arial Narrow" panose="020B0606020202030204" pitchFamily="34" charset="0"/>
                        </a:rPr>
                        <a:t>7.3.02.02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C" sz="1900" b="1" dirty="0">
                          <a:latin typeface="Arial Narrow" panose="020B0606020202030204" pitchFamily="34" charset="0"/>
                        </a:rPr>
                        <a:t>FLETES</a:t>
                      </a:r>
                      <a:r>
                        <a:rPr lang="es-EC" sz="1900" b="1" baseline="0" dirty="0">
                          <a:latin typeface="Arial Narrow" panose="020B0606020202030204" pitchFamily="34" charset="0"/>
                        </a:rPr>
                        <a:t> Y MANIOBRAS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dirty="0">
                          <a:latin typeface="Arial Narrow" panose="020B0606020202030204" pitchFamily="34" charset="0"/>
                        </a:rPr>
                        <a:t>Servicio de transporte de tubería para el barrio Patagua</a:t>
                      </a:r>
                      <a:endParaRPr lang="es-EC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900" b="0" dirty="0">
                          <a:latin typeface="Arial Narrow" panose="020B0606020202030204" pitchFamily="34" charset="0"/>
                        </a:rPr>
                        <a:t>1.000,00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9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1900" dirty="0">
                          <a:latin typeface="Arial Narrow" panose="020B0606020202030204" pitchFamily="34" charset="0"/>
                        </a:rPr>
                        <a:t>145,00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84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MAQUINARIAS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Y EQUIPOS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>
                          <a:latin typeface="Arial Narrow" panose="020B0606020202030204" pitchFamily="34" charset="0"/>
                        </a:rPr>
                        <a:t>Horas maquinarias retroexcavadora para el mantenimiento vial General Enríquez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>
                          <a:latin typeface="Arial Narrow" panose="020B0606020202030204" pitchFamily="34" charset="0"/>
                        </a:rPr>
                        <a:t>Horas Retroexcavadora para el Taxo y Juan Obrero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>
                          <a:latin typeface="Arial Narrow" panose="020B0606020202030204" pitchFamily="34" charset="0"/>
                        </a:rPr>
                        <a:t>10.000,00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340,00     </a:t>
                      </a: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1.142,50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4471"/>
                  </a:ext>
                </a:extLst>
              </a:tr>
              <a:tr h="57418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FISCALIZACIÓN E INSPECCIONES TÉCNICAS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600" b="0" baseline="0" dirty="0">
                          <a:latin typeface="Arial Narrow" panose="020B0606020202030204" pitchFamily="34" charset="0"/>
                        </a:rPr>
                        <a:t>Fiscalización del proceso sie-01-2020ct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>
                          <a:latin typeface="Arial Narrow" panose="020B0606020202030204" pitchFamily="34" charset="0"/>
                        </a:rPr>
                        <a:t>2.000,00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1.120,00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957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MATERIALES DE CONSTRUCCIÓN</a:t>
                      </a:r>
                      <a:r>
                        <a:rPr lang="es-ES" b="1" baseline="0" dirty="0">
                          <a:latin typeface="Arial Narrow" panose="020B0606020202030204" pitchFamily="34" charset="0"/>
                        </a:rPr>
                        <a:t> ELECTRICIDAD Y PLOMERÍA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>
                          <a:latin typeface="Arial Narrow" panose="020B0606020202030204" pitchFamily="34" charset="0"/>
                        </a:rPr>
                        <a:t>Compra de materiales de ferretería mantenimiento de la Parroquia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>
                          <a:latin typeface="Arial Narrow" panose="020B0606020202030204" pitchFamily="34" charset="0"/>
                        </a:rPr>
                        <a:t>Convenio GADMUR y Gad Parroquial, adquisición accesorios para la extensión de redes de agua potable la calle 16 y calle G del barrio el Manzano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>
                          <a:latin typeface="Arial Narrow" panose="020B0606020202030204" pitchFamily="34" charset="0"/>
                        </a:rPr>
                        <a:t>3.500,00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460,60</a:t>
                      </a: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2.672,21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98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7.5.01.04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DE URBANIZACIÓN Y EMBELLECIMIENTO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>
                          <a:latin typeface="Arial Narrow" panose="020B0606020202030204" pitchFamily="34" charset="0"/>
                        </a:rPr>
                        <a:t>Kit de Juegos Infantiles para el Barrio Cuendina Albornoz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>
                          <a:latin typeface="Arial Narrow" panose="020B0606020202030204" pitchFamily="34" charset="0"/>
                        </a:rPr>
                        <a:t>3.000,00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1.900,00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3319">
                <a:tc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7.5.05.01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EN OBRAS DE INFRAESTRUCTURA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Mejoramiento de espacios públicos modalidad cogestión cotogchoa 2020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Reempedrado</a:t>
                      </a:r>
                      <a:r>
                        <a:rPr lang="es-ES" sz="16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de 2.464,13 metros de la calle principal en el barrio El Milagro y el barrio La Leticia, y otro tramo entre el barrio la Leticia y el barrio en Bosque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100,626,39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65.256,52</a:t>
                      </a:r>
                    </a:p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7.175,55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59731"/>
                  </a:ext>
                </a:extLst>
              </a:tr>
              <a:tr h="344031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b="1" baseline="0" dirty="0">
                          <a:latin typeface="Arial Narrow" panose="020B0606020202030204" pitchFamily="34" charset="0"/>
                        </a:rPr>
                        <a:t>        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baseline="0" dirty="0">
                          <a:latin typeface="Arial Narrow" panose="020B0606020202030204" pitchFamily="34" charset="0"/>
                        </a:rPr>
                        <a:t>120.126,39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80.212,38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46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5725" y="182881"/>
            <a:ext cx="11061576" cy="1371599"/>
          </a:xfrm>
        </p:spPr>
        <p:txBody>
          <a:bodyPr>
            <a:normAutofit fontScale="90000"/>
          </a:bodyPr>
          <a:lstStyle/>
          <a:p>
            <a:pPr algn="ctr"/>
            <a:r>
              <a:rPr lang="es-MX" sz="2800" b="1" dirty="0">
                <a:latin typeface="Arial Narrow" panose="020B0606020202030204" pitchFamily="34" charset="0"/>
              </a:rPr>
              <a:t>COMPONENTE POLÍTICO INSTITUCIONAL </a:t>
            </a:r>
            <a:br>
              <a:rPr lang="es-MX" sz="2800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FORTALECER LAS CAPACIDADES TECNICAS, LEGALES E INSTITUCIONALES DEL GAD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209768" y="1554479"/>
          <a:ext cx="11507261" cy="502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634">
                  <a:extLst>
                    <a:ext uri="{9D8B030D-6E8A-4147-A177-3AD203B41FA5}">
                      <a16:colId xmlns:a16="http://schemas.microsoft.com/office/drawing/2014/main" val="783295154"/>
                    </a:ext>
                  </a:extLst>
                </a:gridCol>
                <a:gridCol w="6977962">
                  <a:extLst>
                    <a:ext uri="{9D8B030D-6E8A-4147-A177-3AD203B41FA5}">
                      <a16:colId xmlns:a16="http://schemas.microsoft.com/office/drawing/2014/main" val="889353348"/>
                    </a:ext>
                  </a:extLst>
                </a:gridCol>
                <a:gridCol w="1493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4843">
                  <a:extLst>
                    <a:ext uri="{9D8B030D-6E8A-4147-A177-3AD203B41FA5}">
                      <a16:colId xmlns:a16="http://schemas.microsoft.com/office/drawing/2014/main" val="535303815"/>
                    </a:ext>
                  </a:extLst>
                </a:gridCol>
              </a:tblGrid>
              <a:tr h="656740"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 </a:t>
                      </a:r>
                      <a:endParaRPr lang="es-EC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  <a:endParaRPr lang="es-EC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</a:t>
                      </a:r>
                    </a:p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EJECUTADO</a:t>
                      </a:r>
                      <a:endParaRPr lang="es-EC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2482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algn="ctr"/>
                      <a:r>
                        <a:rPr lang="es-EC" b="0" i="0" dirty="0">
                          <a:latin typeface="Arial Narrow" panose="020B0606020202030204" pitchFamily="34" charset="0"/>
                        </a:rPr>
                        <a:t>7.3.01.01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C" b="1" i="0" dirty="0">
                          <a:latin typeface="Arial Narrow" panose="020B0606020202030204" pitchFamily="34" charset="0"/>
                        </a:rPr>
                        <a:t>AGUA POTABLE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latin typeface="Arial Narrow" panose="020B0606020202030204" pitchFamily="34" charset="0"/>
                        </a:rPr>
                        <a:t>150,00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0" i="0" dirty="0">
                          <a:latin typeface="Arial Narrow" panose="020B0606020202030204" pitchFamily="34" charset="0"/>
                        </a:rPr>
                        <a:t>90,06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28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ENERGIA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ELECTRICA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275,00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240,51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19916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TELECOMUNICACIONES </a:t>
                      </a:r>
                    </a:p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PAGO AÑO 2020 Y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1.750,28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5131"/>
                  </a:ext>
                </a:extLst>
              </a:tr>
              <a:tr h="65674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7.3.02.07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DIFUSION, INFORMACION Y PUBLICIDAD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>
                          <a:latin typeface="Arial Narrow" panose="020B0606020202030204" pitchFamily="34" charset="0"/>
                        </a:rPr>
                        <a:t>Mantenimiento de la pagina web y </a:t>
                      </a:r>
                      <a:r>
                        <a:rPr lang="es-ES" sz="1600" baseline="0" dirty="0" err="1">
                          <a:latin typeface="Arial Narrow" panose="020B0606020202030204" pitchFamily="34" charset="0"/>
                        </a:rPr>
                        <a:t>hosting</a:t>
                      </a:r>
                      <a:r>
                        <a:rPr lang="es-ES" sz="1600" baseline="0" dirty="0">
                          <a:latin typeface="Arial Narrow" panose="020B0606020202030204" pitchFamily="34" charset="0"/>
                        </a:rPr>
                        <a:t> y dominio 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1.000,00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919,20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6477"/>
                  </a:ext>
                </a:extLst>
              </a:tr>
              <a:tr h="65674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VEHÍCULOS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Arial Narrow" panose="020B0606020202030204" pitchFamily="34" charset="0"/>
                        </a:rPr>
                        <a:t> Mantenimiento</a:t>
                      </a:r>
                      <a:r>
                        <a:rPr lang="es-ES" sz="1600" baseline="0" dirty="0">
                          <a:latin typeface="Arial Narrow" panose="020B0606020202030204" pitchFamily="34" charset="0"/>
                        </a:rPr>
                        <a:t> vehículo institucional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410,50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1837"/>
                  </a:ext>
                </a:extLst>
              </a:tr>
              <a:tr h="93820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HONORARIOS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POR CONTRATOS CIVILES DE SERVICIOS </a:t>
                      </a:r>
                    </a:p>
                    <a:p>
                      <a:r>
                        <a:rPr lang="es-ES" sz="1700" baseline="0" dirty="0">
                          <a:latin typeface="Arial Narrow" panose="020B0606020202030204" pitchFamily="34" charset="0"/>
                        </a:rPr>
                        <a:t>Asesoría Contable, Jurídica, administración Infocentro</a:t>
                      </a:r>
                    </a:p>
                    <a:p>
                      <a:r>
                        <a:rPr lang="es-ES" sz="1700" baseline="0" dirty="0">
                          <a:latin typeface="Arial Narrow" panose="020B0606020202030204" pitchFamily="34" charset="0"/>
                        </a:rPr>
                        <a:t>Servicio cobro de planillas de la luz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25.852,88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18.813.15</a:t>
                      </a: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 7.039,73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9287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7.3.07.02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ARRENDAMIENTO Y LICENCIAS DE USO DE PAQUETES INFORMATICOS</a:t>
                      </a:r>
                    </a:p>
                    <a:p>
                      <a:r>
                        <a:rPr lang="es-ES" sz="1700" dirty="0">
                          <a:latin typeface="Arial Narrow" panose="020B0606020202030204" pitchFamily="34" charset="0"/>
                        </a:rPr>
                        <a:t>Servicios de transmisión de datos para cobro de facturas de la luz eléctrica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1.560,00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b="1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1.552.20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71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271463" y="290555"/>
          <a:ext cx="11389400" cy="5384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557">
                  <a:extLst>
                    <a:ext uri="{9D8B030D-6E8A-4147-A177-3AD203B41FA5}">
                      <a16:colId xmlns:a16="http://schemas.microsoft.com/office/drawing/2014/main" val="783295154"/>
                    </a:ext>
                  </a:extLst>
                </a:gridCol>
                <a:gridCol w="7179398">
                  <a:extLst>
                    <a:ext uri="{9D8B030D-6E8A-4147-A177-3AD203B41FA5}">
                      <a16:colId xmlns:a16="http://schemas.microsoft.com/office/drawing/2014/main" val="889353348"/>
                    </a:ext>
                  </a:extLst>
                </a:gridCol>
                <a:gridCol w="1520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463">
                  <a:extLst>
                    <a:ext uri="{9D8B030D-6E8A-4147-A177-3AD203B41FA5}">
                      <a16:colId xmlns:a16="http://schemas.microsoft.com/office/drawing/2014/main" val="535303815"/>
                    </a:ext>
                  </a:extLst>
                </a:gridCol>
              </a:tblGrid>
              <a:tr h="452537">
                <a:tc>
                  <a:txBody>
                    <a:bodyPr/>
                    <a:lstStyle/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PARTIDA </a:t>
                      </a:r>
                      <a:endParaRPr lang="es-EC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DENOMINACIÓN </a:t>
                      </a:r>
                      <a:endParaRPr lang="es-EC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VALOR </a:t>
                      </a:r>
                    </a:p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EJECUTIVO</a:t>
                      </a:r>
                      <a:endParaRPr lang="es-EC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2482"/>
                  </a:ext>
                </a:extLst>
              </a:tr>
              <a:tr h="653721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7.3.07.04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Y REPARACIÓN DE EQUIPOS Y SISTEMAS</a:t>
                      </a:r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 INFORMATICOS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700" dirty="0">
                          <a:latin typeface="Arial Narrow" panose="020B0606020202030204" pitchFamily="34" charset="0"/>
                        </a:rPr>
                        <a:t>Mantenimiento de la copiadora RICOH AFICO, c3300, adquisición de </a:t>
                      </a:r>
                      <a:r>
                        <a:rPr lang="es-ES" sz="1700" dirty="0" err="1">
                          <a:latin typeface="Arial Narrow" panose="020B0606020202030204" pitchFamily="34" charset="0"/>
                        </a:rPr>
                        <a:t>toners</a:t>
                      </a:r>
                      <a:r>
                        <a:rPr lang="es-ES" sz="1700" dirty="0">
                          <a:latin typeface="Arial Narrow" panose="020B0606020202030204" pitchFamily="34" charset="0"/>
                        </a:rPr>
                        <a:t> Impresora Epson </a:t>
                      </a:r>
                      <a:r>
                        <a:rPr lang="es-ES" sz="1700" dirty="0" err="1">
                          <a:latin typeface="Arial Narrow" panose="020B0606020202030204" pitchFamily="34" charset="0"/>
                        </a:rPr>
                        <a:t>Stylus</a:t>
                      </a:r>
                      <a:r>
                        <a:rPr lang="es-ES" sz="1700">
                          <a:latin typeface="Arial Narrow" panose="020B0606020202030204" pitchFamily="34" charset="0"/>
                        </a:rPr>
                        <a:t> 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1.042,36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1.042,36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537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MATERIALES DE 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 315,95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5131"/>
                  </a:ext>
                </a:extLst>
              </a:tr>
              <a:tr h="71651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7.8.01.02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A ENTIDADES DESCENTRALIZADAS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Y AUTÓNOMAS 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>
                          <a:latin typeface="Arial Narrow" panose="020B0606020202030204" pitchFamily="34" charset="0"/>
                        </a:rPr>
                        <a:t>CONAGOPARA</a:t>
                      </a:r>
                      <a:r>
                        <a:rPr lang="es-ES" sz="1400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400" dirty="0">
                          <a:latin typeface="Arial Narrow" panose="020B0606020202030204" pitchFamily="34" charset="0"/>
                        </a:rPr>
                        <a:t>NACIONAL Y CONAGOPARE PICHINCHA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5.880,01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5.666,68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6477"/>
                  </a:ext>
                </a:extLst>
              </a:tr>
              <a:tr h="71651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9.7.01.01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DE CUENTAS POR PAGAR AÑOS ANTERIORES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Cuentas por pagar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impuestos SRI y IESS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6.903,61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4.173,66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41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37.260,25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latin typeface="Arial Narrow" panose="020B0606020202030204" pitchFamily="34" charset="0"/>
                        </a:rPr>
                        <a:t>44.107,11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1837"/>
                  </a:ext>
                </a:extLst>
              </a:tr>
              <a:tr h="56377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TOTAL GASTO DE INVERSIÓN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latin typeface="Arial Narrow" panose="020B0606020202030204" pitchFamily="34" charset="0"/>
                        </a:rPr>
                        <a:t>149.279,00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0780"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TOTAL GASTO</a:t>
                      </a:r>
                      <a:r>
                        <a:rPr lang="es-ES" b="1" baseline="0" dirty="0"/>
                        <a:t> CORRIENTE E INVERSIÓN</a:t>
                      </a:r>
                      <a:r>
                        <a:rPr lang="es-ES" b="1" dirty="0"/>
                        <a:t> DEL G.A.D.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latin typeface="Arial Narrow" panose="020B0606020202030204" pitchFamily="34" charset="0"/>
                        </a:rPr>
                        <a:t>215.906,28</a:t>
                      </a:r>
                      <a:r>
                        <a:rPr lang="es-ES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/>
                        <a:t>SALDO EN BANCOS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Arial Narrow" panose="020B0606020202030204" pitchFamily="34" charset="0"/>
                        </a:rPr>
                        <a:t>35.191,15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913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072_TF55705232.potx" id="{48989EC3-9309-4897-8C0D-BDF2311BCEFB}" vid="{43797E30-B318-41B0-A673-A012DE2BDE91}"/>
    </a:ext>
  </a:extLst>
</a:theme>
</file>

<file path=ppt/theme/theme4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5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3519</TotalTime>
  <Words>3915</Words>
  <Application>Microsoft Office PowerPoint</Application>
  <PresentationFormat>Panorámica</PresentationFormat>
  <Paragraphs>934</Paragraphs>
  <Slides>105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24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105</vt:i4>
      </vt:variant>
    </vt:vector>
  </HeadingPairs>
  <TitlesOfParts>
    <vt:vector size="134" baseType="lpstr">
      <vt:lpstr>Meiryo</vt:lpstr>
      <vt:lpstr>AcmeFont</vt:lpstr>
      <vt:lpstr>Aharoni</vt:lpstr>
      <vt:lpstr>Arial</vt:lpstr>
      <vt:lpstr>Arial Narrow</vt:lpstr>
      <vt:lpstr>Arial Rounded MT Bold</vt:lpstr>
      <vt:lpstr>BrushPattern01</vt:lpstr>
      <vt:lpstr>Calibri</vt:lpstr>
      <vt:lpstr>Calibri Light</vt:lpstr>
      <vt:lpstr>Century Gothic</vt:lpstr>
      <vt:lpstr>Clarendon</vt:lpstr>
      <vt:lpstr>Coiny</vt:lpstr>
      <vt:lpstr>Goudy Old Style</vt:lpstr>
      <vt:lpstr>Goudy Old Style (Cuerpo)</vt:lpstr>
      <vt:lpstr>Libre Baskerville</vt:lpstr>
      <vt:lpstr>Libre Baskerville Bold Italics</vt:lpstr>
      <vt:lpstr>Raleway</vt:lpstr>
      <vt:lpstr>Raleway Medium</vt:lpstr>
      <vt:lpstr>Route 159 SemiBold</vt:lpstr>
      <vt:lpstr>Route 159 UltraLight</vt:lpstr>
      <vt:lpstr>Times New Roman</vt:lpstr>
      <vt:lpstr>Wingdings</vt:lpstr>
      <vt:lpstr>Wingdings 2</vt:lpstr>
      <vt:lpstr>Wingdings 3</vt:lpstr>
      <vt:lpstr>Tema de Office</vt:lpstr>
      <vt:lpstr>1_Tema de Office</vt:lpstr>
      <vt:lpstr>SlateVTI</vt:lpstr>
      <vt:lpstr>Ion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RE-EMPEDRADO DE LA CALLE VÍA PITATAMBO – BARRIO RUNAHURCO.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MINGA DEL BARRIO EL MANZANO – CALLE SAN AGUSTIN</vt:lpstr>
      <vt:lpstr>MINGA EN EL BARRIO CUENDINA ALBORNOZ, ARREGLO DEL ESPACIO VERDE.</vt:lpstr>
      <vt:lpstr>MINGA EN LAS CANCHAS DE USO MÚLTIPLE, CALLE 7 - EL BARRIO EL MANZANO </vt:lpstr>
      <vt:lpstr>ENTREGA DE MATERIALES: ARENA Y CEMENTO, PARA LA  MINGA EN EL BARRIO LA LETICIA, PARA REALIZAR LA CONSTRUCCIÓN LOS CRUCES DE AGUA.</vt:lpstr>
      <vt:lpstr>CONSTRUCCIÓN  DE EXTENSIONES DE REDES DE AGUA POTABLE, CALLE 3 - 16 – PASAJE G, BARRIO EL MANZANO </vt:lpstr>
      <vt:lpstr>CALLE 16 - BARRIO EL MANZANO, EXTENSIÓN DE REDES DE AGUA POTABLE, PARA LA EJECUCIÓN DEL ADOQUINADO HASTA EL PASAJE ¨G¨.  </vt:lpstr>
      <vt:lpstr>REUNIÓN CON LOS DIRECTIVOS DE LA COOPERATIVA LOS CHILLOS, CUMPLIMIENTO DE HORARIOS DE RECORRIDO.</vt:lpstr>
      <vt:lpstr>CONVERSATORIO CON EL CONCEJAL CRISTHIAN CORONEL Y LOS MORADORES DEL BARRIO EL MILAGRO, CON EL FIN DE BUSCAR SOLUCIONES A LA PROBLEMÁTICA DE LAS INUNDACIONES. MES DE MAYO</vt:lpstr>
      <vt:lpstr>REUNIÓN CON EL SEÑOR TENIENTE POLÍTICO, SOBRE TEMAS GENERALES DE SEGURIDAD.</vt:lpstr>
      <vt:lpstr>REUNIÓN EN EL BARRIO EL BOSQUE, CON LAS AUTORIDADES DE LA PARROQUIA, PARA TRATAR SOBRE LA APERTURA DE LA VÍA FALTANTE POR PARTE DE LA HACIENDA VILLOTA.</vt:lpstr>
      <vt:lpstr>Presentación de PowerPoint</vt:lpstr>
      <vt:lpstr>ENTREGA Y COLOCACIÓN DE ECOTACHOS EN BARRIO LA LETICIA.</vt:lpstr>
      <vt:lpstr>SOCIALIZACION DEL PRESUPUESTO PARTICIPATIVO PARA EL AÑO 2022 CON EL CONSEJO PROVINCIAL DE PICHINCHA   </vt:lpstr>
      <vt:lpstr>  PRIORIZACIÓN DE OBRAS Y PROYECTOS DE INFRAESTRUCTURA, POR PARTE DEL ¨GADMUR¨ PARA EL AÑO 2022   </vt:lpstr>
      <vt:lpstr>SOCIALIZACIÓN DEL PRESUPUESTO DEL GAD. COTOGCHOA PARA EL AÑO 2022</vt:lpstr>
      <vt:lpstr>FIRMA DEL CONVENIO PARA LA CONSTRUCCIÓN DEL ADOQUINADO DE LA CALLE PINCHO, CPP, SEÑOR PACO GUALOTUÑA PRESIDENTE DEL BARRIO CENTRAL Y EL GAD. PARROQUIAL.</vt:lpstr>
      <vt:lpstr>  INSPECCIÓN DE AVANCE DE OBRAS,   DE ASFALTADO QUE SE EJECUTAN EN LOS BARRIOS PATAGUA – LA LETICIA    </vt:lpstr>
      <vt:lpstr>  RECORRIDO E INSPECCIÓN CON LA EMPRESA ELÉCTRICA QUITO PARA EL CUMPLIMIENTO DEL ¨PROYECTO DE ELECTRIFICACIÓN DE LA PARROQUIA DE COTOGCHOA¨.   </vt:lpstr>
      <vt:lpstr>INVITACIÓN DE LA PREFECTURA DE PICHINCHA CON DIRIGENTES DEPORTIVOS, PARA LA REAPERTURA DE LAS ESCUELAS DEPORTIVAS.</vt:lpstr>
      <vt:lpstr>ACOMPAÑAMIENTO A LOS SEÑORES CONCEJALES, DIRECTORES DEPARTAMENTALES  DEL GADMUR, AL BARRIO LIBERTAD, LUGAR DONDE SE CONSTRUIRÁ EL CENTRO INFANTIL ¨RAYITOS DE LUZ¨.</vt:lpstr>
      <vt:lpstr>VISITA DE LOS SEÑORES CONCEJALES DEL GADMUR, AL COMPLEJO DE LIGA DEPORTIVA PARROQUIAL COTOGCHOA.</vt:lpstr>
      <vt:lpstr>SE VERIFICARON LOS AVANCES DE OBRAS PRIORIZADAS Y QUE SE  EJECUTARON CON PRESUPUESTO PARTICIPATIVO DEL GADMUR. </vt:lpstr>
      <vt:lpstr> TRABAJOS EN LA CALLE JAMA, QUE CONDUCE AL BARRIO LA LETICIA, CON EL PRESUPUESTO PARTICIPATIVO DEL GADMUR.   </vt:lpstr>
      <vt:lpstr>  BARRIO MANZANO – ESPACIO PÚBLICO (CALLE 7), CANCHAS DE USO MÚLTIPLE, CON EL PRESUPUESTO PARTICIPATIVO DEL ¨GADMUR¨. </vt:lpstr>
      <vt:lpstr>COMISIÒN MEDIO AMBIENTE SEGURIDAD, GÈNERO Y SALUD</vt:lpstr>
      <vt:lpstr>Presentación de PowerPoint</vt:lpstr>
      <vt:lpstr>Presentación de PowerPoint</vt:lpstr>
      <vt:lpstr>Presentación de PowerPoint</vt:lpstr>
      <vt:lpstr>Reuniones &amp; Actividades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CAMPAÑA MÉDICA SALUD RURAL </vt:lpstr>
      <vt:lpstr> FERIA DE LA SALUD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CAMINO PARA TODOS ES EL MEJOR SERVICIO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Feria Mi Parroquia </vt:lpstr>
      <vt:lpstr>Presentación de PowerPoint</vt:lpstr>
      <vt:lpstr>Presentación de PowerPoint</vt:lpstr>
      <vt:lpstr>INFORME DE ACTIVIDADES DEL EJERCICIO ECONÓMICO 2021-COMISION DE EDUCACION CULTURA Y DEPORTE DE GPRC</vt:lpstr>
      <vt:lpstr> “SERENATA VIRTUAL POR CUMPLIR 83 AÑOS DE PARROQUIALIZACION -ELECCION CORONACION DE LA REINA Y SU CORTE DE HONOR PERIODO 2021-2022” </vt:lpstr>
      <vt:lpstr>Presentación de PowerPoint</vt:lpstr>
      <vt:lpstr>Presentación de PowerPoint</vt:lpstr>
      <vt:lpstr>Presentación de PowerPoint</vt:lpstr>
      <vt:lpstr>ELECCION Y CORONACION DE LA REINA COTOGCHOA 2021-2022</vt:lpstr>
      <vt:lpstr>Presentación de PowerPoint</vt:lpstr>
      <vt:lpstr>GESTION-DESDE LA PREFECTURA SE TRABAJA CON EL PINTOR JOSE BALSECA  CON EL FIN  DE MEJORAR LAS HABILIDADES EN EL MANEJO DEL PINCEL </vt:lpstr>
      <vt:lpstr>CAPACITACIÓN JOVENES PARA EL INGRESO A LA UNIVERSIDAD.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RENDICION DE CUENTAS DEL GOBIERNO PARROQUIAL DE COTOGCHOA AÑO 2021  </vt:lpstr>
      <vt:lpstr>INFORMACIÓN PRESUPUESTARIA </vt:lpstr>
      <vt:lpstr>INGRESOS DE AUTOGESTIÓN </vt:lpstr>
      <vt:lpstr>GASTOS CORRIENTES PERMANENTES </vt:lpstr>
      <vt:lpstr>GASTOS  CORRIENTES NO PERMANENTES </vt:lpstr>
      <vt:lpstr>GASTO DE INVERSIÓN POR PROYECTOS DE ACUERDO AL PLAN DE DESARROLLO Y ORDENAMIENTO TERRITORIAL DE LA PARROQUIA DE COTOGCHOA  2019 – 2023 </vt:lpstr>
      <vt:lpstr>COMPONENTE BIOFÍSICO   PROYECTO GESTIONES CAPACITACIONES AMBIENTALES Y MANTENIMIENTO DE ESPACIOS VERDES</vt:lpstr>
      <vt:lpstr>COMPONENTE SOCIOCULTURAL FORTALECIMIENTO DE LOS EVENTOS ARTISTICOS Y CULTURALES DE LA PARROQUIA</vt:lpstr>
      <vt:lpstr>COMPONENTE SOCIO CULTURAL PROYECTO DE ATENCION A PERSONAS EN ESTADO DE VULNERABILIDAD</vt:lpstr>
      <vt:lpstr>COMPONENTE ECONÓMICO PRODUCTIVO  APOYO PERMANENTE A LA POBLACION AGRICOLA DE LA PARROQUIA</vt:lpstr>
      <vt:lpstr>COMPONENTE ASENTAMIENTOS HUMANOS MANTENIMIENTO PARA EL MEJORAMIENTO DEL SISTEMA VIAL</vt:lpstr>
      <vt:lpstr>COMPONENTE POLÍTICO INSTITUCIONAL  FORTALECER LAS CAPACIDADES TECNICAS, LEGALES E INSTITUCIONALES DEL GAD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FGGGGG</dc:title>
  <dc:creator>OSCAR TOCTAGUANO</dc:creator>
  <cp:lastModifiedBy>Ivan Troya</cp:lastModifiedBy>
  <cp:revision>224</cp:revision>
  <dcterms:created xsi:type="dcterms:W3CDTF">2021-06-30T19:07:21Z</dcterms:created>
  <dcterms:modified xsi:type="dcterms:W3CDTF">2022-05-16T23:50:19Z</dcterms:modified>
</cp:coreProperties>
</file>